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89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9B8A704-D5CD-1D9C-34AC-7ADD66E0826A}" name="Daniel Hill" initials="DH" userId="S::dfh27@cam.ac.uk::25510534-9f3e-4868-8292-b99e771b4ed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8D3C"/>
    <a:srgbClr val="FFFFFF"/>
    <a:srgbClr val="FC4E2A"/>
    <a:srgbClr val="B10026"/>
    <a:srgbClr val="BB1F40"/>
    <a:srgbClr val="89001D"/>
    <a:srgbClr val="D72503"/>
    <a:srgbClr val="D86003"/>
    <a:srgbClr val="EEEEEE"/>
    <a:srgbClr val="C6C6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0470" autoAdjust="0"/>
    <p:restoredTop sz="88812" autoAdjust="0"/>
  </p:normalViewPr>
  <p:slideViewPr>
    <p:cSldViewPr snapToGrid="0">
      <p:cViewPr varScale="1">
        <p:scale>
          <a:sx n="109" d="100"/>
          <a:sy n="109" d="100"/>
        </p:scale>
        <p:origin x="4272" y="208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8/10/relationships/authors" Target="authors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1375A0-1467-4D0D-948F-9902EF66CE56}" type="datetimeFigureOut">
              <a:rPr lang="en-US" smtClean="0"/>
              <a:t>5/4/23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26AFF8-4AF0-4E61-B59D-D122E0B1E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5476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26AFF8-4AF0-4E61-B59D-D122E0B1EDC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969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19D2-6983-45BF-B545-54D8DF76649D}" type="datetimeFigureOut">
              <a:rPr lang="en-US" smtClean="0"/>
              <a:t>5/4/23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FF894-5874-478B-8C8C-6E05AB7BD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6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19D2-6983-45BF-B545-54D8DF76649D}" type="datetimeFigureOut">
              <a:rPr lang="en-US" smtClean="0"/>
              <a:t>5/4/23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FF894-5874-478B-8C8C-6E05AB7BD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105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19D2-6983-45BF-B545-54D8DF76649D}" type="datetimeFigureOut">
              <a:rPr lang="en-US" smtClean="0"/>
              <a:t>5/4/23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FF894-5874-478B-8C8C-6E05AB7BD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336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19D2-6983-45BF-B545-54D8DF76649D}" type="datetimeFigureOut">
              <a:rPr lang="en-US" smtClean="0"/>
              <a:t>5/4/23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FF894-5874-478B-8C8C-6E05AB7BD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676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19D2-6983-45BF-B545-54D8DF76649D}" type="datetimeFigureOut">
              <a:rPr lang="en-US" smtClean="0"/>
              <a:t>5/4/23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FF894-5874-478B-8C8C-6E05AB7BD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64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19D2-6983-45BF-B545-54D8DF76649D}" type="datetimeFigureOut">
              <a:rPr lang="en-US" smtClean="0"/>
              <a:t>5/4/23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FF894-5874-478B-8C8C-6E05AB7BD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509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19D2-6983-45BF-B545-54D8DF76649D}" type="datetimeFigureOut">
              <a:rPr lang="en-US" smtClean="0"/>
              <a:t>5/4/23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FF894-5874-478B-8C8C-6E05AB7BD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351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19D2-6983-45BF-B545-54D8DF76649D}" type="datetimeFigureOut">
              <a:rPr lang="en-US" smtClean="0"/>
              <a:t>5/4/23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FF894-5874-478B-8C8C-6E05AB7BD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230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19D2-6983-45BF-B545-54D8DF76649D}" type="datetimeFigureOut">
              <a:rPr lang="en-US" smtClean="0"/>
              <a:t>5/4/23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FF894-5874-478B-8C8C-6E05AB7BD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518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19D2-6983-45BF-B545-54D8DF76649D}" type="datetimeFigureOut">
              <a:rPr lang="en-US" smtClean="0"/>
              <a:t>5/4/23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FF894-5874-478B-8C8C-6E05AB7BD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063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19D2-6983-45BF-B545-54D8DF76649D}" type="datetimeFigureOut">
              <a:rPr lang="en-US" smtClean="0"/>
              <a:t>5/4/23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FF894-5874-478B-8C8C-6E05AB7BD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287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5C19D2-6983-45BF-B545-54D8DF76649D}" type="datetimeFigureOut">
              <a:rPr lang="en-US" smtClean="0"/>
              <a:t>5/4/23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1FF894-5874-478B-8C8C-6E05AB7BD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966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A5A89FA-431A-7193-287D-DB0FA4C30FBA}"/>
              </a:ext>
            </a:extLst>
          </p:cNvPr>
          <p:cNvSpPr txBox="1"/>
          <p:nvPr/>
        </p:nvSpPr>
        <p:spPr>
          <a:xfrm>
            <a:off x="5562591" y="76028"/>
            <a:ext cx="12657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Figure S7</a:t>
            </a:r>
          </a:p>
        </p:txBody>
      </p:sp>
      <p:grpSp>
        <p:nvGrpSpPr>
          <p:cNvPr id="2507" name="Group 2506">
            <a:extLst>
              <a:ext uri="{FF2B5EF4-FFF2-40B4-BE49-F238E27FC236}">
                <a16:creationId xmlns:a16="http://schemas.microsoft.com/office/drawing/2014/main" id="{944373B1-0E24-68FA-0551-14A6E0FE7354}"/>
              </a:ext>
            </a:extLst>
          </p:cNvPr>
          <p:cNvGrpSpPr/>
          <p:nvPr/>
        </p:nvGrpSpPr>
        <p:grpSpPr>
          <a:xfrm>
            <a:off x="1031991" y="720271"/>
            <a:ext cx="4466735" cy="8363330"/>
            <a:chOff x="1235191" y="1431471"/>
            <a:chExt cx="4466735" cy="8363330"/>
          </a:xfrm>
        </p:grpSpPr>
        <p:sp>
          <p:nvSpPr>
            <p:cNvPr id="1803" name="Rectangle 11603">
              <a:extLst>
                <a:ext uri="{FF2B5EF4-FFF2-40B4-BE49-F238E27FC236}">
                  <a16:creationId xmlns:a16="http://schemas.microsoft.com/office/drawing/2014/main" id="{BA245562-5A04-B21E-5839-416DA00E80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13813" y="9570963"/>
              <a:ext cx="1489075" cy="2238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Number of neurons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grpSp>
          <p:nvGrpSpPr>
            <p:cNvPr id="2506" name="Group 2505">
              <a:extLst>
                <a:ext uri="{FF2B5EF4-FFF2-40B4-BE49-F238E27FC236}">
                  <a16:creationId xmlns:a16="http://schemas.microsoft.com/office/drawing/2014/main" id="{611F73FB-79EA-1A5B-A02F-70DACD8661C3}"/>
                </a:ext>
              </a:extLst>
            </p:cNvPr>
            <p:cNvGrpSpPr/>
            <p:nvPr/>
          </p:nvGrpSpPr>
          <p:grpSpPr>
            <a:xfrm>
              <a:off x="1235191" y="1431471"/>
              <a:ext cx="4466735" cy="8178576"/>
              <a:chOff x="1235191" y="1431471"/>
              <a:chExt cx="4466735" cy="8178576"/>
            </a:xfrm>
          </p:grpSpPr>
          <p:sp>
            <p:nvSpPr>
              <p:cNvPr id="572" name="Rectangle 9631">
                <a:extLst>
                  <a:ext uri="{FF2B5EF4-FFF2-40B4-BE49-F238E27FC236}">
                    <a16:creationId xmlns:a16="http://schemas.microsoft.com/office/drawing/2014/main" id="{E065ED1E-208E-4DA4-3C98-99FFA16A679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67823" y="7547430"/>
                <a:ext cx="1495425" cy="2238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dirty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Number of neurons</a:t>
                </a:r>
                <a:endParaRPr kumimoji="0" lang="en-US" altLang="en-US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grpSp>
            <p:nvGrpSpPr>
              <p:cNvPr id="2497" name="Group 2496">
                <a:extLst>
                  <a:ext uri="{FF2B5EF4-FFF2-40B4-BE49-F238E27FC236}">
                    <a16:creationId xmlns:a16="http://schemas.microsoft.com/office/drawing/2014/main" id="{87699A11-4889-A1F1-9AB0-CFD0DF7A3BDB}"/>
                  </a:ext>
                </a:extLst>
              </p:cNvPr>
              <p:cNvGrpSpPr/>
              <p:nvPr/>
            </p:nvGrpSpPr>
            <p:grpSpPr>
              <a:xfrm>
                <a:off x="1240328" y="5787345"/>
                <a:ext cx="4461598" cy="1773239"/>
                <a:chOff x="-1270643" y="5383893"/>
                <a:chExt cx="4461598" cy="1773239"/>
              </a:xfrm>
            </p:grpSpPr>
            <p:sp>
              <p:nvSpPr>
                <p:cNvPr id="557" name="Line 9616">
                  <a:extLst>
                    <a:ext uri="{FF2B5EF4-FFF2-40B4-BE49-F238E27FC236}">
                      <a16:creationId xmlns:a16="http://schemas.microsoft.com/office/drawing/2014/main" id="{23B84683-ADA3-E48D-3B8D-47446439814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750807" y="6865031"/>
                  <a:ext cx="3784600" cy="0"/>
                </a:xfrm>
                <a:prstGeom prst="line">
                  <a:avLst/>
                </a:prstGeom>
                <a:noFill/>
                <a:ln w="14288" cap="flat">
                  <a:solidFill>
                    <a:srgbClr val="262626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58" name="Line 9617">
                  <a:extLst>
                    <a:ext uri="{FF2B5EF4-FFF2-40B4-BE49-F238E27FC236}">
                      <a16:creationId xmlns:a16="http://schemas.microsoft.com/office/drawing/2014/main" id="{A67F1575-B1A8-92B0-839D-C5A9DD4D416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750807" y="6865031"/>
                  <a:ext cx="0" cy="38100"/>
                </a:xfrm>
                <a:prstGeom prst="line">
                  <a:avLst/>
                </a:prstGeom>
                <a:noFill/>
                <a:ln w="14288" cap="flat">
                  <a:solidFill>
                    <a:srgbClr val="262626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59" name="Line 9618">
                  <a:extLst>
                    <a:ext uri="{FF2B5EF4-FFF2-40B4-BE49-F238E27FC236}">
                      <a16:creationId xmlns:a16="http://schemas.microsoft.com/office/drawing/2014/main" id="{FE52CC0D-2C72-215A-5B84-84592AE1F78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120570" y="6865031"/>
                  <a:ext cx="0" cy="38100"/>
                </a:xfrm>
                <a:prstGeom prst="line">
                  <a:avLst/>
                </a:prstGeom>
                <a:noFill/>
                <a:ln w="14288" cap="flat">
                  <a:solidFill>
                    <a:srgbClr val="262626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60" name="Line 9619">
                  <a:extLst>
                    <a:ext uri="{FF2B5EF4-FFF2-40B4-BE49-F238E27FC236}">
                      <a16:creationId xmlns:a16="http://schemas.microsoft.com/office/drawing/2014/main" id="{E0D9F78B-F465-C9DE-ECE1-4FC5F892D37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09668" y="6865031"/>
                  <a:ext cx="0" cy="38100"/>
                </a:xfrm>
                <a:prstGeom prst="line">
                  <a:avLst/>
                </a:prstGeom>
                <a:noFill/>
                <a:ln w="14288" cap="flat">
                  <a:solidFill>
                    <a:srgbClr val="262626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61" name="Line 9620">
                  <a:extLst>
                    <a:ext uri="{FF2B5EF4-FFF2-40B4-BE49-F238E27FC236}">
                      <a16:creationId xmlns:a16="http://schemas.microsoft.com/office/drawing/2014/main" id="{B1B35C4E-6A29-B656-21EC-077F42DEA69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141493" y="6865031"/>
                  <a:ext cx="0" cy="38100"/>
                </a:xfrm>
                <a:prstGeom prst="line">
                  <a:avLst/>
                </a:prstGeom>
                <a:noFill/>
                <a:ln w="14288" cap="flat">
                  <a:solidFill>
                    <a:srgbClr val="262626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62" name="Line 9621">
                  <a:extLst>
                    <a:ext uri="{FF2B5EF4-FFF2-40B4-BE49-F238E27FC236}">
                      <a16:creationId xmlns:a16="http://schemas.microsoft.com/office/drawing/2014/main" id="{C1FB6996-85F0-3485-BDC5-21C752A2028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771730" y="6865031"/>
                  <a:ext cx="0" cy="38100"/>
                </a:xfrm>
                <a:prstGeom prst="line">
                  <a:avLst/>
                </a:prstGeom>
                <a:noFill/>
                <a:ln w="14288" cap="flat">
                  <a:solidFill>
                    <a:srgbClr val="262626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63" name="Line 9622">
                  <a:extLst>
                    <a:ext uri="{FF2B5EF4-FFF2-40B4-BE49-F238E27FC236}">
                      <a16:creationId xmlns:a16="http://schemas.microsoft.com/office/drawing/2014/main" id="{0DBC755F-A5AA-6616-EBFF-C48696657AE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401968" y="6865031"/>
                  <a:ext cx="0" cy="38100"/>
                </a:xfrm>
                <a:prstGeom prst="line">
                  <a:avLst/>
                </a:prstGeom>
                <a:noFill/>
                <a:ln w="14288" cap="flat">
                  <a:solidFill>
                    <a:srgbClr val="262626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64" name="Line 9623">
                  <a:extLst>
                    <a:ext uri="{FF2B5EF4-FFF2-40B4-BE49-F238E27FC236}">
                      <a16:creationId xmlns:a16="http://schemas.microsoft.com/office/drawing/2014/main" id="{FCDC0BB1-0D4C-AA3C-7D3A-9C1E65BDBB7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033793" y="6865031"/>
                  <a:ext cx="0" cy="38100"/>
                </a:xfrm>
                <a:prstGeom prst="line">
                  <a:avLst/>
                </a:prstGeom>
                <a:noFill/>
                <a:ln w="14288" cap="flat">
                  <a:solidFill>
                    <a:srgbClr val="262626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65" name="Rectangle 9624">
                  <a:extLst>
                    <a:ext uri="{FF2B5EF4-FFF2-40B4-BE49-F238E27FC236}">
                      <a16:creationId xmlns:a16="http://schemas.microsoft.com/office/drawing/2014/main" id="{6EDF2414-F180-360E-F544-48075DFA628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788907" y="6961869"/>
                  <a:ext cx="149225" cy="19526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altLang="en-US" sz="1100" b="0" i="0" u="none" strike="noStrike" cap="none" normalizeH="0" baseline="0">
                      <a:ln>
                        <a:noFill/>
                      </a:ln>
                      <a:solidFill>
                        <a:srgbClr val="262626"/>
                      </a:solidFill>
                      <a:effectLst/>
                      <a:latin typeface="Arial" panose="020B0604020202020204" pitchFamily="34" charset="0"/>
                    </a:rPr>
                    <a:t>0</a:t>
                  </a:r>
                  <a:endParaRPr kumimoji="0" lang="en-US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566" name="Rectangle 9625">
                  <a:extLst>
                    <a:ext uri="{FF2B5EF4-FFF2-40B4-BE49-F238E27FC236}">
                      <a16:creationId xmlns:a16="http://schemas.microsoft.com/office/drawing/2014/main" id="{78BEC7AA-5151-B265-3823-FBEFC9590B3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198357" y="6961869"/>
                  <a:ext cx="231775" cy="19526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altLang="en-US" sz="1100" b="0" i="0" u="none" strike="noStrike" cap="none" normalizeH="0" baseline="0">
                      <a:ln>
                        <a:noFill/>
                      </a:ln>
                      <a:solidFill>
                        <a:srgbClr val="262626"/>
                      </a:solidFill>
                      <a:effectLst/>
                      <a:latin typeface="Arial" panose="020B0604020202020204" pitchFamily="34" charset="0"/>
                    </a:rPr>
                    <a:t>10</a:t>
                  </a:r>
                  <a:endParaRPr kumimoji="0" lang="en-US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567" name="Rectangle 9626">
                  <a:extLst>
                    <a:ext uri="{FF2B5EF4-FFF2-40B4-BE49-F238E27FC236}">
                      <a16:creationId xmlns:a16="http://schemas.microsoft.com/office/drawing/2014/main" id="{F3217C90-64CA-F5CE-C7A8-B869AA08474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38230" y="6961869"/>
                  <a:ext cx="231775" cy="19526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altLang="en-US" sz="1100" b="0" i="0" u="none" strike="noStrike" cap="none" normalizeH="0" baseline="0">
                      <a:ln>
                        <a:noFill/>
                      </a:ln>
                      <a:solidFill>
                        <a:srgbClr val="262626"/>
                      </a:solidFill>
                      <a:effectLst/>
                      <a:latin typeface="Arial" panose="020B0604020202020204" pitchFamily="34" charset="0"/>
                    </a:rPr>
                    <a:t>20</a:t>
                  </a:r>
                  <a:endParaRPr kumimoji="0" lang="en-US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568" name="Rectangle 9627">
                  <a:extLst>
                    <a:ext uri="{FF2B5EF4-FFF2-40B4-BE49-F238E27FC236}">
                      <a16:creationId xmlns:a16="http://schemas.microsoft.com/office/drawing/2014/main" id="{48449470-3D6A-3757-8D08-8CBE4621CC0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065293" y="6961869"/>
                  <a:ext cx="231775" cy="19526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altLang="en-US" sz="1100" b="0" i="0" u="none" strike="noStrike" cap="none" normalizeH="0" baseline="0">
                      <a:ln>
                        <a:noFill/>
                      </a:ln>
                      <a:solidFill>
                        <a:srgbClr val="262626"/>
                      </a:solidFill>
                      <a:effectLst/>
                      <a:latin typeface="Arial" panose="020B0604020202020204" pitchFamily="34" charset="0"/>
                    </a:rPr>
                    <a:t>30</a:t>
                  </a:r>
                  <a:endParaRPr kumimoji="0" lang="en-US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569" name="Rectangle 9628">
                  <a:extLst>
                    <a:ext uri="{FF2B5EF4-FFF2-40B4-BE49-F238E27FC236}">
                      <a16:creationId xmlns:a16="http://schemas.microsoft.com/office/drawing/2014/main" id="{6E5F87D5-7C1E-12BE-B448-6827F504013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93943" y="6961869"/>
                  <a:ext cx="231775" cy="19526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altLang="en-US" sz="1100" b="0" i="0" u="none" strike="noStrike" cap="none" normalizeH="0" baseline="0">
                      <a:ln>
                        <a:noFill/>
                      </a:ln>
                      <a:solidFill>
                        <a:srgbClr val="262626"/>
                      </a:solidFill>
                      <a:effectLst/>
                      <a:latin typeface="Arial" panose="020B0604020202020204" pitchFamily="34" charset="0"/>
                    </a:rPr>
                    <a:t>40</a:t>
                  </a:r>
                  <a:endParaRPr kumimoji="0" lang="en-US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570" name="Rectangle 9629">
                  <a:extLst>
                    <a:ext uri="{FF2B5EF4-FFF2-40B4-BE49-F238E27FC236}">
                      <a16:creationId xmlns:a16="http://schemas.microsoft.com/office/drawing/2014/main" id="{9F0CE77E-064C-7C33-827E-223C172151F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330530" y="6961869"/>
                  <a:ext cx="231775" cy="19526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altLang="en-US" sz="1100" b="0" i="0" u="none" strike="noStrike" cap="none" normalizeH="0" baseline="0">
                      <a:ln>
                        <a:noFill/>
                      </a:ln>
                      <a:solidFill>
                        <a:srgbClr val="262626"/>
                      </a:solidFill>
                      <a:effectLst/>
                      <a:latin typeface="Arial" panose="020B0604020202020204" pitchFamily="34" charset="0"/>
                    </a:rPr>
                    <a:t>50</a:t>
                  </a:r>
                  <a:endParaRPr kumimoji="0" lang="en-US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571" name="Rectangle 9630">
                  <a:extLst>
                    <a:ext uri="{FF2B5EF4-FFF2-40B4-BE49-F238E27FC236}">
                      <a16:creationId xmlns:a16="http://schemas.microsoft.com/office/drawing/2014/main" id="{30CDED20-0902-E6EC-B710-B4723D8C173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59180" y="6961869"/>
                  <a:ext cx="231775" cy="19526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altLang="en-US" sz="1100" b="0" i="0" u="none" strike="noStrike" cap="none" normalizeH="0" baseline="0">
                      <a:ln>
                        <a:noFill/>
                      </a:ln>
                      <a:solidFill>
                        <a:srgbClr val="262626"/>
                      </a:solidFill>
                      <a:effectLst/>
                      <a:latin typeface="Arial" panose="020B0604020202020204" pitchFamily="34" charset="0"/>
                    </a:rPr>
                    <a:t>60</a:t>
                  </a:r>
                  <a:endParaRPr kumimoji="0" lang="en-US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573" name="Line 9632">
                  <a:extLst>
                    <a:ext uri="{FF2B5EF4-FFF2-40B4-BE49-F238E27FC236}">
                      <a16:creationId xmlns:a16="http://schemas.microsoft.com/office/drawing/2014/main" id="{36822414-A726-C479-3E53-EE05A82F42E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750807" y="5383894"/>
                  <a:ext cx="0" cy="1481138"/>
                </a:xfrm>
                <a:prstGeom prst="line">
                  <a:avLst/>
                </a:prstGeom>
                <a:noFill/>
                <a:ln w="14288" cap="flat">
                  <a:solidFill>
                    <a:srgbClr val="262626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74" name="Line 9633">
                  <a:extLst>
                    <a:ext uri="{FF2B5EF4-FFF2-40B4-BE49-F238E27FC236}">
                      <a16:creationId xmlns:a16="http://schemas.microsoft.com/office/drawing/2014/main" id="{75FF49CC-B235-7A83-BBD3-0639E6068F8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-788907" y="6739619"/>
                  <a:ext cx="38100" cy="0"/>
                </a:xfrm>
                <a:prstGeom prst="line">
                  <a:avLst/>
                </a:prstGeom>
                <a:noFill/>
                <a:ln w="14288" cap="flat">
                  <a:solidFill>
                    <a:srgbClr val="262626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75" name="Line 9634">
                  <a:extLst>
                    <a:ext uri="{FF2B5EF4-FFF2-40B4-BE49-F238E27FC236}">
                      <a16:creationId xmlns:a16="http://schemas.microsoft.com/office/drawing/2014/main" id="{55C404DB-887B-73B3-20B4-47D302A155C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-788907" y="6314169"/>
                  <a:ext cx="38100" cy="0"/>
                </a:xfrm>
                <a:prstGeom prst="line">
                  <a:avLst/>
                </a:prstGeom>
                <a:noFill/>
                <a:ln w="14288" cap="flat">
                  <a:solidFill>
                    <a:srgbClr val="262626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76" name="Line 9635">
                  <a:extLst>
                    <a:ext uri="{FF2B5EF4-FFF2-40B4-BE49-F238E27FC236}">
                      <a16:creationId xmlns:a16="http://schemas.microsoft.com/office/drawing/2014/main" id="{C51B386A-1FEF-F22B-BE84-3043967896E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-788907" y="5888719"/>
                  <a:ext cx="38100" cy="0"/>
                </a:xfrm>
                <a:prstGeom prst="line">
                  <a:avLst/>
                </a:prstGeom>
                <a:noFill/>
                <a:ln w="14288" cap="flat">
                  <a:solidFill>
                    <a:srgbClr val="262626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77" name="Line 9636">
                  <a:extLst>
                    <a:ext uri="{FF2B5EF4-FFF2-40B4-BE49-F238E27FC236}">
                      <a16:creationId xmlns:a16="http://schemas.microsoft.com/office/drawing/2014/main" id="{E6D91491-6963-6F85-8EDC-CBA60B3ABBE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-788907" y="5463269"/>
                  <a:ext cx="38100" cy="0"/>
                </a:xfrm>
                <a:prstGeom prst="line">
                  <a:avLst/>
                </a:prstGeom>
                <a:noFill/>
                <a:ln w="14288" cap="flat">
                  <a:solidFill>
                    <a:srgbClr val="262626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78" name="Rectangle 9637">
                  <a:extLst>
                    <a:ext uri="{FF2B5EF4-FFF2-40B4-BE49-F238E27FC236}">
                      <a16:creationId xmlns:a16="http://schemas.microsoft.com/office/drawing/2014/main" id="{E2F6D258-B2D4-8267-27A6-C7699B76B41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915907" y="6663419"/>
                  <a:ext cx="149225" cy="19526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altLang="en-US" sz="1100" b="0" i="0" u="none" strike="noStrike" cap="none" normalizeH="0" baseline="0">
                      <a:ln>
                        <a:noFill/>
                      </a:ln>
                      <a:solidFill>
                        <a:srgbClr val="262626"/>
                      </a:solidFill>
                      <a:effectLst/>
                      <a:latin typeface="Arial" panose="020B0604020202020204" pitchFamily="34" charset="0"/>
                    </a:rPr>
                    <a:t>0</a:t>
                  </a:r>
                  <a:endParaRPr kumimoji="0" lang="en-US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579" name="Rectangle 9638">
                  <a:extLst>
                    <a:ext uri="{FF2B5EF4-FFF2-40B4-BE49-F238E27FC236}">
                      <a16:creationId xmlns:a16="http://schemas.microsoft.com/office/drawing/2014/main" id="{735B2804-F3EA-8CE5-3CBD-D76FF432472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1028620" y="6236381"/>
                  <a:ext cx="276225" cy="19526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altLang="en-US" sz="1100" b="0" i="0" u="none" strike="noStrike" cap="none" normalizeH="0" baseline="0">
                      <a:ln>
                        <a:noFill/>
                      </a:ln>
                      <a:solidFill>
                        <a:srgbClr val="262626"/>
                      </a:solidFill>
                      <a:effectLst/>
                      <a:latin typeface="Arial" panose="020B0604020202020204" pitchFamily="34" charset="0"/>
                    </a:rPr>
                    <a:t>0.2</a:t>
                  </a:r>
                  <a:endParaRPr kumimoji="0" lang="en-US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580" name="Rectangle 9639">
                  <a:extLst>
                    <a:ext uri="{FF2B5EF4-FFF2-40B4-BE49-F238E27FC236}">
                      <a16:creationId xmlns:a16="http://schemas.microsoft.com/office/drawing/2014/main" id="{7FB5455E-4C12-F946-8AF0-ACF5FF318DC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1028620" y="5810931"/>
                  <a:ext cx="276225" cy="19526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altLang="en-US" sz="1100" b="0" i="0" u="none" strike="noStrike" cap="none" normalizeH="0" baseline="0">
                      <a:ln>
                        <a:noFill/>
                      </a:ln>
                      <a:solidFill>
                        <a:srgbClr val="262626"/>
                      </a:solidFill>
                      <a:effectLst/>
                      <a:latin typeface="Arial" panose="020B0604020202020204" pitchFamily="34" charset="0"/>
                    </a:rPr>
                    <a:t>0.4</a:t>
                  </a:r>
                  <a:endParaRPr kumimoji="0" lang="en-US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581" name="Rectangle 9640">
                  <a:extLst>
                    <a:ext uri="{FF2B5EF4-FFF2-40B4-BE49-F238E27FC236}">
                      <a16:creationId xmlns:a16="http://schemas.microsoft.com/office/drawing/2014/main" id="{31D7C987-52AD-B9C9-8166-EC477F76699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1028620" y="5391831"/>
                  <a:ext cx="276225" cy="19526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altLang="en-US" sz="1100" b="0" i="0" u="none" strike="noStrike" cap="none" normalizeH="0" baseline="0">
                      <a:ln>
                        <a:noFill/>
                      </a:ln>
                      <a:solidFill>
                        <a:srgbClr val="262626"/>
                      </a:solidFill>
                      <a:effectLst/>
                      <a:latin typeface="Arial" panose="020B0604020202020204" pitchFamily="34" charset="0"/>
                    </a:rPr>
                    <a:t>0.6</a:t>
                  </a:r>
                  <a:endParaRPr kumimoji="0" lang="en-US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582" name="Freeform 9654">
                  <a:extLst>
                    <a:ext uri="{FF2B5EF4-FFF2-40B4-BE49-F238E27FC236}">
                      <a16:creationId xmlns:a16="http://schemas.microsoft.com/office/drawing/2014/main" id="{3018F5AD-0BD5-EAD8-7509-8F1E76D8D70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-688895" y="5499781"/>
                  <a:ext cx="1136650" cy="1216025"/>
                </a:xfrm>
                <a:custGeom>
                  <a:avLst/>
                  <a:gdLst>
                    <a:gd name="T0" fmla="*/ 0 w 716"/>
                    <a:gd name="T1" fmla="*/ 766 h 766"/>
                    <a:gd name="T2" fmla="*/ 40 w 716"/>
                    <a:gd name="T3" fmla="*/ 708 h 766"/>
                    <a:gd name="T4" fmla="*/ 80 w 716"/>
                    <a:gd name="T5" fmla="*/ 678 h 766"/>
                    <a:gd name="T6" fmla="*/ 120 w 716"/>
                    <a:gd name="T7" fmla="*/ 699 h 766"/>
                    <a:gd name="T8" fmla="*/ 159 w 716"/>
                    <a:gd name="T9" fmla="*/ 709 h 766"/>
                    <a:gd name="T10" fmla="*/ 199 w 716"/>
                    <a:gd name="T11" fmla="*/ 713 h 766"/>
                    <a:gd name="T12" fmla="*/ 239 w 716"/>
                    <a:gd name="T13" fmla="*/ 637 h 766"/>
                    <a:gd name="T14" fmla="*/ 279 w 716"/>
                    <a:gd name="T15" fmla="*/ 535 h 766"/>
                    <a:gd name="T16" fmla="*/ 318 w 716"/>
                    <a:gd name="T17" fmla="*/ 497 h 766"/>
                    <a:gd name="T18" fmla="*/ 358 w 716"/>
                    <a:gd name="T19" fmla="*/ 477 h 766"/>
                    <a:gd name="T20" fmla="*/ 398 w 716"/>
                    <a:gd name="T21" fmla="*/ 410 h 766"/>
                    <a:gd name="T22" fmla="*/ 438 w 716"/>
                    <a:gd name="T23" fmla="*/ 318 h 766"/>
                    <a:gd name="T24" fmla="*/ 477 w 716"/>
                    <a:gd name="T25" fmla="*/ 250 h 766"/>
                    <a:gd name="T26" fmla="*/ 596 w 716"/>
                    <a:gd name="T27" fmla="*/ 101 h 766"/>
                    <a:gd name="T28" fmla="*/ 716 w 716"/>
                    <a:gd name="T29" fmla="*/ 0 h 7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716" h="766">
                      <a:moveTo>
                        <a:pt x="0" y="766"/>
                      </a:moveTo>
                      <a:lnTo>
                        <a:pt x="40" y="708"/>
                      </a:lnTo>
                      <a:lnTo>
                        <a:pt x="80" y="678"/>
                      </a:lnTo>
                      <a:lnTo>
                        <a:pt x="120" y="699"/>
                      </a:lnTo>
                      <a:lnTo>
                        <a:pt x="159" y="709"/>
                      </a:lnTo>
                      <a:lnTo>
                        <a:pt x="199" y="713"/>
                      </a:lnTo>
                      <a:lnTo>
                        <a:pt x="239" y="637"/>
                      </a:lnTo>
                      <a:lnTo>
                        <a:pt x="279" y="535"/>
                      </a:lnTo>
                      <a:lnTo>
                        <a:pt x="318" y="497"/>
                      </a:lnTo>
                      <a:lnTo>
                        <a:pt x="358" y="477"/>
                      </a:lnTo>
                      <a:lnTo>
                        <a:pt x="398" y="410"/>
                      </a:lnTo>
                      <a:lnTo>
                        <a:pt x="438" y="318"/>
                      </a:lnTo>
                      <a:lnTo>
                        <a:pt x="477" y="250"/>
                      </a:lnTo>
                      <a:lnTo>
                        <a:pt x="596" y="101"/>
                      </a:lnTo>
                      <a:lnTo>
                        <a:pt x="716" y="0"/>
                      </a:lnTo>
                    </a:path>
                  </a:pathLst>
                </a:cu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83" name="Oval 9655">
                  <a:extLst>
                    <a:ext uri="{FF2B5EF4-FFF2-40B4-BE49-F238E27FC236}">
                      <a16:creationId xmlns:a16="http://schemas.microsoft.com/office/drawing/2014/main" id="{59C01980-5EAF-19C6-0297-C51059ACD44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719057" y="6685644"/>
                  <a:ext cx="60325" cy="60325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84" name="Oval 9656">
                  <a:extLst>
                    <a:ext uri="{FF2B5EF4-FFF2-40B4-BE49-F238E27FC236}">
                      <a16:creationId xmlns:a16="http://schemas.microsoft.com/office/drawing/2014/main" id="{65B82589-FD1F-9388-D47F-E0674050E38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655557" y="6593569"/>
                  <a:ext cx="60325" cy="60325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85" name="Oval 9657">
                  <a:extLst>
                    <a:ext uri="{FF2B5EF4-FFF2-40B4-BE49-F238E27FC236}">
                      <a16:creationId xmlns:a16="http://schemas.microsoft.com/office/drawing/2014/main" id="{226B4395-2C7E-EDAA-90D3-D29DCCE16B8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592057" y="6545944"/>
                  <a:ext cx="60325" cy="60325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86" name="Oval 9658">
                  <a:extLst>
                    <a:ext uri="{FF2B5EF4-FFF2-40B4-BE49-F238E27FC236}">
                      <a16:creationId xmlns:a16="http://schemas.microsoft.com/office/drawing/2014/main" id="{6E7FE65F-83E1-A396-05F3-1E861DA00AA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528557" y="6580869"/>
                  <a:ext cx="58738" cy="58738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87" name="Oval 9659">
                  <a:extLst>
                    <a:ext uri="{FF2B5EF4-FFF2-40B4-BE49-F238E27FC236}">
                      <a16:creationId xmlns:a16="http://schemas.microsoft.com/office/drawing/2014/main" id="{7619D803-66AC-DC26-0B21-14AC222B90C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466645" y="6595156"/>
                  <a:ext cx="60325" cy="60325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88" name="Oval 9660">
                  <a:extLst>
                    <a:ext uri="{FF2B5EF4-FFF2-40B4-BE49-F238E27FC236}">
                      <a16:creationId xmlns:a16="http://schemas.microsoft.com/office/drawing/2014/main" id="{8D3A2678-BE31-FE09-F190-41B59426C22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403145" y="6601506"/>
                  <a:ext cx="60325" cy="60325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89" name="Oval 9661">
                  <a:extLst>
                    <a:ext uri="{FF2B5EF4-FFF2-40B4-BE49-F238E27FC236}">
                      <a16:creationId xmlns:a16="http://schemas.microsoft.com/office/drawing/2014/main" id="{E841AAFA-11AC-8A31-5FC5-E53AA7F945E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339645" y="6480856"/>
                  <a:ext cx="60325" cy="60325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90" name="Oval 9662">
                  <a:extLst>
                    <a:ext uri="{FF2B5EF4-FFF2-40B4-BE49-F238E27FC236}">
                      <a16:creationId xmlns:a16="http://schemas.microsoft.com/office/drawing/2014/main" id="{132B3578-EB24-41CA-2C8B-EF6329A3D9C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276145" y="6320519"/>
                  <a:ext cx="58738" cy="58738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91" name="Oval 9663">
                  <a:extLst>
                    <a:ext uri="{FF2B5EF4-FFF2-40B4-BE49-F238E27FC236}">
                      <a16:creationId xmlns:a16="http://schemas.microsoft.com/office/drawing/2014/main" id="{40C0DC76-2596-CCB7-4E12-17C2851C84E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214232" y="6260194"/>
                  <a:ext cx="60325" cy="58738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92" name="Oval 9664">
                  <a:extLst>
                    <a:ext uri="{FF2B5EF4-FFF2-40B4-BE49-F238E27FC236}">
                      <a16:creationId xmlns:a16="http://schemas.microsoft.com/office/drawing/2014/main" id="{576AC9CD-D2B8-5E5D-D0E6-5EC01B301EA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150732" y="6226856"/>
                  <a:ext cx="60325" cy="60325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93" name="Oval 9665">
                  <a:extLst>
                    <a:ext uri="{FF2B5EF4-FFF2-40B4-BE49-F238E27FC236}">
                      <a16:creationId xmlns:a16="http://schemas.microsoft.com/office/drawing/2014/main" id="{4C6DA26F-CD4D-5EA4-B5AD-95713325592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87232" y="6120494"/>
                  <a:ext cx="60325" cy="60325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94" name="Oval 9666">
                  <a:extLst>
                    <a:ext uri="{FF2B5EF4-FFF2-40B4-BE49-F238E27FC236}">
                      <a16:creationId xmlns:a16="http://schemas.microsoft.com/office/drawing/2014/main" id="{938BA653-E00D-4772-0449-2B419BEA736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23732" y="5976031"/>
                  <a:ext cx="58738" cy="58738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95" name="Oval 9667">
                  <a:extLst>
                    <a:ext uri="{FF2B5EF4-FFF2-40B4-BE49-F238E27FC236}">
                      <a16:creationId xmlns:a16="http://schemas.microsoft.com/office/drawing/2014/main" id="{C09ACA0D-0B57-9861-7E73-0FC33E4C027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8180" y="5866494"/>
                  <a:ext cx="60325" cy="60325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96" name="Oval 9668">
                  <a:extLst>
                    <a:ext uri="{FF2B5EF4-FFF2-40B4-BE49-F238E27FC236}">
                      <a16:creationId xmlns:a16="http://schemas.microsoft.com/office/drawing/2014/main" id="{B307C306-4849-F6B2-DAD7-EC9E56439BB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27093" y="5629956"/>
                  <a:ext cx="60325" cy="58738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97" name="Oval 9669">
                  <a:extLst>
                    <a:ext uri="{FF2B5EF4-FFF2-40B4-BE49-F238E27FC236}">
                      <a16:creationId xmlns:a16="http://schemas.microsoft.com/office/drawing/2014/main" id="{279E64C0-2F7F-507D-13D2-312866EA813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17593" y="5469619"/>
                  <a:ext cx="58738" cy="58738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98" name="Line 9670">
                  <a:extLst>
                    <a:ext uri="{FF2B5EF4-FFF2-40B4-BE49-F238E27FC236}">
                      <a16:creationId xmlns:a16="http://schemas.microsoft.com/office/drawing/2014/main" id="{387C0E59-C4E2-F895-39F1-C86BC482B0C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688895" y="6574519"/>
                  <a:ext cx="0" cy="280988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99" name="Line 9671">
                  <a:extLst>
                    <a:ext uri="{FF2B5EF4-FFF2-40B4-BE49-F238E27FC236}">
                      <a16:creationId xmlns:a16="http://schemas.microsoft.com/office/drawing/2014/main" id="{FD89E934-B370-E961-3970-B190988FC6B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703182" y="6855506"/>
                  <a:ext cx="3016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00" name="Line 9672">
                  <a:extLst>
                    <a:ext uri="{FF2B5EF4-FFF2-40B4-BE49-F238E27FC236}">
                      <a16:creationId xmlns:a16="http://schemas.microsoft.com/office/drawing/2014/main" id="{B7C00AF3-DB96-04AC-23D3-19866923612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703182" y="6574519"/>
                  <a:ext cx="3016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01" name="Line 9673">
                  <a:extLst>
                    <a:ext uri="{FF2B5EF4-FFF2-40B4-BE49-F238E27FC236}">
                      <a16:creationId xmlns:a16="http://schemas.microsoft.com/office/drawing/2014/main" id="{2BE0E428-E3A4-946B-C4D0-2758495B83E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625395" y="6485619"/>
                  <a:ext cx="0" cy="276225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02" name="Line 9674">
                  <a:extLst>
                    <a:ext uri="{FF2B5EF4-FFF2-40B4-BE49-F238E27FC236}">
                      <a16:creationId xmlns:a16="http://schemas.microsoft.com/office/drawing/2014/main" id="{83F067A6-DDE0-81EB-76D6-981B2BE4D96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641270" y="6761844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03" name="Line 9675">
                  <a:extLst>
                    <a:ext uri="{FF2B5EF4-FFF2-40B4-BE49-F238E27FC236}">
                      <a16:creationId xmlns:a16="http://schemas.microsoft.com/office/drawing/2014/main" id="{049B4BEF-1675-10D4-B98F-66514F9DFD5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641270" y="6485619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04" name="Line 9676">
                  <a:extLst>
                    <a:ext uri="{FF2B5EF4-FFF2-40B4-BE49-F238E27FC236}">
                      <a16:creationId xmlns:a16="http://schemas.microsoft.com/office/drawing/2014/main" id="{790D9ED1-53EE-3CD8-F87C-86381121D0D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561895" y="6437994"/>
                  <a:ext cx="0" cy="276225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05" name="Line 9677">
                  <a:extLst>
                    <a:ext uri="{FF2B5EF4-FFF2-40B4-BE49-F238E27FC236}">
                      <a16:creationId xmlns:a16="http://schemas.microsoft.com/office/drawing/2014/main" id="{B5C02464-FB13-54DD-141B-931829424B8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577770" y="6714219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06" name="Line 9678">
                  <a:extLst>
                    <a:ext uri="{FF2B5EF4-FFF2-40B4-BE49-F238E27FC236}">
                      <a16:creationId xmlns:a16="http://schemas.microsoft.com/office/drawing/2014/main" id="{95DDAEC5-29EB-8451-4157-1D391D8E91A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577770" y="6437994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07" name="Line 9679">
                  <a:extLst>
                    <a:ext uri="{FF2B5EF4-FFF2-40B4-BE49-F238E27FC236}">
                      <a16:creationId xmlns:a16="http://schemas.microsoft.com/office/drawing/2014/main" id="{9755B013-FF25-E586-C2EB-7334A38C6E6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498395" y="6471331"/>
                  <a:ext cx="0" cy="277813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08" name="Line 9680">
                  <a:extLst>
                    <a:ext uri="{FF2B5EF4-FFF2-40B4-BE49-F238E27FC236}">
                      <a16:creationId xmlns:a16="http://schemas.microsoft.com/office/drawing/2014/main" id="{F674F967-F302-C396-B776-D290BF9BE3C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514270" y="6749144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09" name="Line 9681">
                  <a:extLst>
                    <a:ext uri="{FF2B5EF4-FFF2-40B4-BE49-F238E27FC236}">
                      <a16:creationId xmlns:a16="http://schemas.microsoft.com/office/drawing/2014/main" id="{54CF9B04-3BDB-D033-4BCA-285130E5553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514270" y="647133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10" name="Line 9682">
                  <a:extLst>
                    <a:ext uri="{FF2B5EF4-FFF2-40B4-BE49-F238E27FC236}">
                      <a16:creationId xmlns:a16="http://schemas.microsoft.com/office/drawing/2014/main" id="{2A25D3A5-E5D3-1310-D421-E337B34530E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436482" y="6485619"/>
                  <a:ext cx="0" cy="27940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11" name="Line 9683">
                  <a:extLst>
                    <a:ext uri="{FF2B5EF4-FFF2-40B4-BE49-F238E27FC236}">
                      <a16:creationId xmlns:a16="http://schemas.microsoft.com/office/drawing/2014/main" id="{52844927-C07C-0B92-C2CC-C69BA273F32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452357" y="6765019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12" name="Line 9684">
                  <a:extLst>
                    <a:ext uri="{FF2B5EF4-FFF2-40B4-BE49-F238E27FC236}">
                      <a16:creationId xmlns:a16="http://schemas.microsoft.com/office/drawing/2014/main" id="{93D701B4-8D07-3C83-2E5E-0808225323D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452357" y="6485619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13" name="Line 9685">
                  <a:extLst>
                    <a:ext uri="{FF2B5EF4-FFF2-40B4-BE49-F238E27FC236}">
                      <a16:creationId xmlns:a16="http://schemas.microsoft.com/office/drawing/2014/main" id="{D21861CE-D73C-1DF4-097C-C4E1160FDC8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372982" y="6491969"/>
                  <a:ext cx="0" cy="27940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14" name="Line 9686">
                  <a:extLst>
                    <a:ext uri="{FF2B5EF4-FFF2-40B4-BE49-F238E27FC236}">
                      <a16:creationId xmlns:a16="http://schemas.microsoft.com/office/drawing/2014/main" id="{8FB7E739-0E86-72F2-5D49-AE6AE65F351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388857" y="6771369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15" name="Line 9687">
                  <a:extLst>
                    <a:ext uri="{FF2B5EF4-FFF2-40B4-BE49-F238E27FC236}">
                      <a16:creationId xmlns:a16="http://schemas.microsoft.com/office/drawing/2014/main" id="{CF567680-2C23-C51B-1BA5-C99235388C4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388857" y="6491969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16" name="Line 9688">
                  <a:extLst>
                    <a:ext uri="{FF2B5EF4-FFF2-40B4-BE49-F238E27FC236}">
                      <a16:creationId xmlns:a16="http://schemas.microsoft.com/office/drawing/2014/main" id="{112E128E-4054-1DEA-3534-D73F0F8CC52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309482" y="6374494"/>
                  <a:ext cx="0" cy="271463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17" name="Line 9689">
                  <a:extLst>
                    <a:ext uri="{FF2B5EF4-FFF2-40B4-BE49-F238E27FC236}">
                      <a16:creationId xmlns:a16="http://schemas.microsoft.com/office/drawing/2014/main" id="{D70176CC-E167-8FBD-A979-9F9C31293F3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325357" y="6645956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18" name="Line 9690">
                  <a:extLst>
                    <a:ext uri="{FF2B5EF4-FFF2-40B4-BE49-F238E27FC236}">
                      <a16:creationId xmlns:a16="http://schemas.microsoft.com/office/drawing/2014/main" id="{A8C84E06-4F3C-A94A-E6D0-036933E315A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325357" y="6374494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19" name="Line 9691">
                  <a:extLst>
                    <a:ext uri="{FF2B5EF4-FFF2-40B4-BE49-F238E27FC236}">
                      <a16:creationId xmlns:a16="http://schemas.microsoft.com/office/drawing/2014/main" id="{C125AC90-A2D4-EF26-77EB-E6091309F10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245982" y="6217331"/>
                  <a:ext cx="0" cy="265113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20" name="Line 9692">
                  <a:extLst>
                    <a:ext uri="{FF2B5EF4-FFF2-40B4-BE49-F238E27FC236}">
                      <a16:creationId xmlns:a16="http://schemas.microsoft.com/office/drawing/2014/main" id="{2F615ADE-CAC2-D59D-5DBC-F7674057D09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261857" y="6482444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21" name="Line 9693">
                  <a:extLst>
                    <a:ext uri="{FF2B5EF4-FFF2-40B4-BE49-F238E27FC236}">
                      <a16:creationId xmlns:a16="http://schemas.microsoft.com/office/drawing/2014/main" id="{44D17643-B57C-7746-B007-FE96C7DF7A6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261857" y="621733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22" name="Line 9694">
                  <a:extLst>
                    <a:ext uri="{FF2B5EF4-FFF2-40B4-BE49-F238E27FC236}">
                      <a16:creationId xmlns:a16="http://schemas.microsoft.com/office/drawing/2014/main" id="{7046A4AF-98E0-30A2-1404-FABEFD51A19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184070" y="6158594"/>
                  <a:ext cx="0" cy="261938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23" name="Line 9695">
                  <a:extLst>
                    <a:ext uri="{FF2B5EF4-FFF2-40B4-BE49-F238E27FC236}">
                      <a16:creationId xmlns:a16="http://schemas.microsoft.com/office/drawing/2014/main" id="{39AF1C6C-A988-99A7-62E7-47450195900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199945" y="642053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24" name="Line 9696">
                  <a:extLst>
                    <a:ext uri="{FF2B5EF4-FFF2-40B4-BE49-F238E27FC236}">
                      <a16:creationId xmlns:a16="http://schemas.microsoft.com/office/drawing/2014/main" id="{828530C5-95E5-DF6A-F5FD-3CEA73B0014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199945" y="6158594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25" name="Line 9697">
                  <a:extLst>
                    <a:ext uri="{FF2B5EF4-FFF2-40B4-BE49-F238E27FC236}">
                      <a16:creationId xmlns:a16="http://schemas.microsoft.com/office/drawing/2014/main" id="{587CE923-FD8C-4DE6-497B-555C54292C2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120570" y="6126844"/>
                  <a:ext cx="0" cy="26035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26" name="Line 9698">
                  <a:extLst>
                    <a:ext uri="{FF2B5EF4-FFF2-40B4-BE49-F238E27FC236}">
                      <a16:creationId xmlns:a16="http://schemas.microsoft.com/office/drawing/2014/main" id="{57195A0E-9AFC-3338-1D27-8AFED1DC6BC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136445" y="6387194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27" name="Line 9699">
                  <a:extLst>
                    <a:ext uri="{FF2B5EF4-FFF2-40B4-BE49-F238E27FC236}">
                      <a16:creationId xmlns:a16="http://schemas.microsoft.com/office/drawing/2014/main" id="{90F7EA46-5BB3-888D-3499-EFD7018E556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136445" y="6126844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28" name="Line 9700">
                  <a:extLst>
                    <a:ext uri="{FF2B5EF4-FFF2-40B4-BE49-F238E27FC236}">
                      <a16:creationId xmlns:a16="http://schemas.microsoft.com/office/drawing/2014/main" id="{FC2BBFDA-A5DA-20E0-6700-1E4F17ABE5B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57070" y="6022069"/>
                  <a:ext cx="0" cy="258763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29" name="Line 9701">
                  <a:extLst>
                    <a:ext uri="{FF2B5EF4-FFF2-40B4-BE49-F238E27FC236}">
                      <a16:creationId xmlns:a16="http://schemas.microsoft.com/office/drawing/2014/main" id="{B2599019-EB2E-D4B2-3057-F548B3F1FA4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72945" y="628083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30" name="Line 9702">
                  <a:extLst>
                    <a:ext uri="{FF2B5EF4-FFF2-40B4-BE49-F238E27FC236}">
                      <a16:creationId xmlns:a16="http://schemas.microsoft.com/office/drawing/2014/main" id="{3EB16BF9-0C79-C3E7-0AF8-71036E46507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72945" y="6022069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31" name="Line 9703">
                  <a:extLst>
                    <a:ext uri="{FF2B5EF4-FFF2-40B4-BE49-F238E27FC236}">
                      <a16:creationId xmlns:a16="http://schemas.microsoft.com/office/drawing/2014/main" id="{E9C8544D-2CCD-7E46-7F41-763CE1386C6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6430" y="5877606"/>
                  <a:ext cx="0" cy="255588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32" name="Line 9704">
                  <a:extLst>
                    <a:ext uri="{FF2B5EF4-FFF2-40B4-BE49-F238E27FC236}">
                      <a16:creationId xmlns:a16="http://schemas.microsoft.com/office/drawing/2014/main" id="{892AA4CE-CA33-A411-EF64-74FEE8C38CE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9445" y="6133194"/>
                  <a:ext cx="3016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33" name="Line 9705">
                  <a:extLst>
                    <a:ext uri="{FF2B5EF4-FFF2-40B4-BE49-F238E27FC236}">
                      <a16:creationId xmlns:a16="http://schemas.microsoft.com/office/drawing/2014/main" id="{1DD937D3-0E00-9DFA-13A9-2813F78BF71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9445" y="5877606"/>
                  <a:ext cx="3016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34" name="Line 9707">
                  <a:extLst>
                    <a:ext uri="{FF2B5EF4-FFF2-40B4-BE49-F238E27FC236}">
                      <a16:creationId xmlns:a16="http://schemas.microsoft.com/office/drawing/2014/main" id="{B48222BA-A700-E701-2C3E-5D644280FC3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68343" y="5772831"/>
                  <a:ext cx="0" cy="24765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35" name="Line 9708">
                  <a:extLst>
                    <a:ext uri="{FF2B5EF4-FFF2-40B4-BE49-F238E27FC236}">
                      <a16:creationId xmlns:a16="http://schemas.microsoft.com/office/drawing/2014/main" id="{2D2FF3B9-E3A8-D0D6-7CE2-DB6F1100E9B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468" y="602048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36" name="Line 9709">
                  <a:extLst>
                    <a:ext uri="{FF2B5EF4-FFF2-40B4-BE49-F238E27FC236}">
                      <a16:creationId xmlns:a16="http://schemas.microsoft.com/office/drawing/2014/main" id="{D246A593-A100-D2AC-FAA5-F247794C4B4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468" y="577283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37" name="Line 9710">
                  <a:extLst>
                    <a:ext uri="{FF2B5EF4-FFF2-40B4-BE49-F238E27FC236}">
                      <a16:creationId xmlns:a16="http://schemas.microsoft.com/office/drawing/2014/main" id="{8D396E9F-5FDE-DAFE-497E-85207F49AD8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57256" y="5542643"/>
                  <a:ext cx="0" cy="233363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38" name="Line 9711">
                  <a:extLst>
                    <a:ext uri="{FF2B5EF4-FFF2-40B4-BE49-F238E27FC236}">
                      <a16:creationId xmlns:a16="http://schemas.microsoft.com/office/drawing/2014/main" id="{8B74C177-4CEB-1CB1-D97D-43F18E972B7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42968" y="5776006"/>
                  <a:ext cx="3016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39" name="Line 9712">
                  <a:extLst>
                    <a:ext uri="{FF2B5EF4-FFF2-40B4-BE49-F238E27FC236}">
                      <a16:creationId xmlns:a16="http://schemas.microsoft.com/office/drawing/2014/main" id="{C501DD55-13C7-21EF-E2E5-69C10870ADD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42968" y="5542643"/>
                  <a:ext cx="3016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40" name="Line 9713">
                  <a:extLst>
                    <a:ext uri="{FF2B5EF4-FFF2-40B4-BE49-F238E27FC236}">
                      <a16:creationId xmlns:a16="http://schemas.microsoft.com/office/drawing/2014/main" id="{C8157CA8-E5FF-76A3-3990-F097458E2B0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47756" y="5383893"/>
                  <a:ext cx="0" cy="230188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41" name="Line 9714">
                  <a:extLst>
                    <a:ext uri="{FF2B5EF4-FFF2-40B4-BE49-F238E27FC236}">
                      <a16:creationId xmlns:a16="http://schemas.microsoft.com/office/drawing/2014/main" id="{9FB11CB9-34E4-5DD1-5BD8-A55156A2C80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31881" y="561408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43" name="Freeform 9716">
                  <a:extLst>
                    <a:ext uri="{FF2B5EF4-FFF2-40B4-BE49-F238E27FC236}">
                      <a16:creationId xmlns:a16="http://schemas.microsoft.com/office/drawing/2014/main" id="{0CBF0E9B-9D20-6CE3-72AF-5FDA4D07F94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-688894" y="6690406"/>
                  <a:ext cx="1136650" cy="31750"/>
                </a:xfrm>
                <a:custGeom>
                  <a:avLst/>
                  <a:gdLst>
                    <a:gd name="T0" fmla="*/ 0 w 716"/>
                    <a:gd name="T1" fmla="*/ 17 h 20"/>
                    <a:gd name="T2" fmla="*/ 40 w 716"/>
                    <a:gd name="T3" fmla="*/ 11 h 20"/>
                    <a:gd name="T4" fmla="*/ 80 w 716"/>
                    <a:gd name="T5" fmla="*/ 20 h 20"/>
                    <a:gd name="T6" fmla="*/ 120 w 716"/>
                    <a:gd name="T7" fmla="*/ 15 h 20"/>
                    <a:gd name="T8" fmla="*/ 159 w 716"/>
                    <a:gd name="T9" fmla="*/ 12 h 20"/>
                    <a:gd name="T10" fmla="*/ 199 w 716"/>
                    <a:gd name="T11" fmla="*/ 11 h 20"/>
                    <a:gd name="T12" fmla="*/ 239 w 716"/>
                    <a:gd name="T13" fmla="*/ 3 h 20"/>
                    <a:gd name="T14" fmla="*/ 279 w 716"/>
                    <a:gd name="T15" fmla="*/ 12 h 20"/>
                    <a:gd name="T16" fmla="*/ 318 w 716"/>
                    <a:gd name="T17" fmla="*/ 11 h 20"/>
                    <a:gd name="T18" fmla="*/ 358 w 716"/>
                    <a:gd name="T19" fmla="*/ 12 h 20"/>
                    <a:gd name="T20" fmla="*/ 398 w 716"/>
                    <a:gd name="T21" fmla="*/ 12 h 20"/>
                    <a:gd name="T22" fmla="*/ 438 w 716"/>
                    <a:gd name="T23" fmla="*/ 15 h 20"/>
                    <a:gd name="T24" fmla="*/ 477 w 716"/>
                    <a:gd name="T25" fmla="*/ 12 h 20"/>
                    <a:gd name="T26" fmla="*/ 596 w 716"/>
                    <a:gd name="T27" fmla="*/ 4 h 20"/>
                    <a:gd name="T28" fmla="*/ 716 w 716"/>
                    <a:gd name="T29" fmla="*/ 0 h 2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716" h="20">
                      <a:moveTo>
                        <a:pt x="0" y="17"/>
                      </a:moveTo>
                      <a:lnTo>
                        <a:pt x="40" y="11"/>
                      </a:lnTo>
                      <a:lnTo>
                        <a:pt x="80" y="20"/>
                      </a:lnTo>
                      <a:lnTo>
                        <a:pt x="120" y="15"/>
                      </a:lnTo>
                      <a:lnTo>
                        <a:pt x="159" y="12"/>
                      </a:lnTo>
                      <a:lnTo>
                        <a:pt x="199" y="11"/>
                      </a:lnTo>
                      <a:lnTo>
                        <a:pt x="239" y="3"/>
                      </a:lnTo>
                      <a:lnTo>
                        <a:pt x="279" y="12"/>
                      </a:lnTo>
                      <a:lnTo>
                        <a:pt x="318" y="11"/>
                      </a:lnTo>
                      <a:lnTo>
                        <a:pt x="358" y="12"/>
                      </a:lnTo>
                      <a:lnTo>
                        <a:pt x="398" y="12"/>
                      </a:lnTo>
                      <a:lnTo>
                        <a:pt x="438" y="15"/>
                      </a:lnTo>
                      <a:lnTo>
                        <a:pt x="477" y="12"/>
                      </a:lnTo>
                      <a:lnTo>
                        <a:pt x="596" y="4"/>
                      </a:lnTo>
                      <a:lnTo>
                        <a:pt x="716" y="0"/>
                      </a:lnTo>
                    </a:path>
                  </a:pathLst>
                </a:cu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44" name="Oval 9717">
                  <a:extLst>
                    <a:ext uri="{FF2B5EF4-FFF2-40B4-BE49-F238E27FC236}">
                      <a16:creationId xmlns:a16="http://schemas.microsoft.com/office/drawing/2014/main" id="{760890C1-BECE-440C-74A8-E0AF84AD92A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719057" y="6688818"/>
                  <a:ext cx="60325" cy="58738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45" name="Oval 9718">
                  <a:extLst>
                    <a:ext uri="{FF2B5EF4-FFF2-40B4-BE49-F238E27FC236}">
                      <a16:creationId xmlns:a16="http://schemas.microsoft.com/office/drawing/2014/main" id="{7EC7907F-319F-4D41-0953-A757FC99458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655557" y="6677706"/>
                  <a:ext cx="60325" cy="60325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46" name="Oval 9719">
                  <a:extLst>
                    <a:ext uri="{FF2B5EF4-FFF2-40B4-BE49-F238E27FC236}">
                      <a16:creationId xmlns:a16="http://schemas.microsoft.com/office/drawing/2014/main" id="{AE24A714-A3E9-E7F3-AA5B-AD446731429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592057" y="6691993"/>
                  <a:ext cx="60325" cy="60325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47" name="Oval 9720">
                  <a:extLst>
                    <a:ext uri="{FF2B5EF4-FFF2-40B4-BE49-F238E27FC236}">
                      <a16:creationId xmlns:a16="http://schemas.microsoft.com/office/drawing/2014/main" id="{D1C8344A-F927-7C30-834F-625D0A4D516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528557" y="6685643"/>
                  <a:ext cx="58738" cy="58738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48" name="Oval 9721">
                  <a:extLst>
                    <a:ext uri="{FF2B5EF4-FFF2-40B4-BE49-F238E27FC236}">
                      <a16:creationId xmlns:a16="http://schemas.microsoft.com/office/drawing/2014/main" id="{63100D32-948B-94E1-937C-8EC933A7DE8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466644" y="6679293"/>
                  <a:ext cx="60325" cy="60325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49" name="Oval 9722">
                  <a:extLst>
                    <a:ext uri="{FF2B5EF4-FFF2-40B4-BE49-F238E27FC236}">
                      <a16:creationId xmlns:a16="http://schemas.microsoft.com/office/drawing/2014/main" id="{B4DA3A62-DF35-B9FB-4990-5629338EE0F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403144" y="6677706"/>
                  <a:ext cx="60325" cy="60325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50" name="Oval 9723">
                  <a:extLst>
                    <a:ext uri="{FF2B5EF4-FFF2-40B4-BE49-F238E27FC236}">
                      <a16:creationId xmlns:a16="http://schemas.microsoft.com/office/drawing/2014/main" id="{F79BABB3-4E55-06BD-5A2C-EDC7BB66EB3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339644" y="6665006"/>
                  <a:ext cx="60325" cy="60325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51" name="Oval 9724">
                  <a:extLst>
                    <a:ext uri="{FF2B5EF4-FFF2-40B4-BE49-F238E27FC236}">
                      <a16:creationId xmlns:a16="http://schemas.microsoft.com/office/drawing/2014/main" id="{284FFAD3-FD4F-8E15-9462-BEB77A34C8A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276144" y="6679293"/>
                  <a:ext cx="58738" cy="60325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52" name="Oval 9725">
                  <a:extLst>
                    <a:ext uri="{FF2B5EF4-FFF2-40B4-BE49-F238E27FC236}">
                      <a16:creationId xmlns:a16="http://schemas.microsoft.com/office/drawing/2014/main" id="{1E65CA90-9956-6280-D3B6-B4F942929D6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214232" y="6677706"/>
                  <a:ext cx="60325" cy="60325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53" name="Oval 9726">
                  <a:extLst>
                    <a:ext uri="{FF2B5EF4-FFF2-40B4-BE49-F238E27FC236}">
                      <a16:creationId xmlns:a16="http://schemas.microsoft.com/office/drawing/2014/main" id="{7DB69809-3C79-0F7A-BE61-CDF9BA52E11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150732" y="6679293"/>
                  <a:ext cx="60325" cy="60325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54" name="Oval 9727">
                  <a:extLst>
                    <a:ext uri="{FF2B5EF4-FFF2-40B4-BE49-F238E27FC236}">
                      <a16:creationId xmlns:a16="http://schemas.microsoft.com/office/drawing/2014/main" id="{18806A87-D925-E6D8-8035-7F346D87F25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87232" y="6680881"/>
                  <a:ext cx="60325" cy="58738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55" name="Oval 9728">
                  <a:extLst>
                    <a:ext uri="{FF2B5EF4-FFF2-40B4-BE49-F238E27FC236}">
                      <a16:creationId xmlns:a16="http://schemas.microsoft.com/office/drawing/2014/main" id="{60BDC2AE-4857-6FB8-EFB1-D9C48CFE6A7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23732" y="6684056"/>
                  <a:ext cx="58738" cy="60325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56" name="Oval 9729">
                  <a:extLst>
                    <a:ext uri="{FF2B5EF4-FFF2-40B4-BE49-F238E27FC236}">
                      <a16:creationId xmlns:a16="http://schemas.microsoft.com/office/drawing/2014/main" id="{C768E5CB-0D92-533D-29E0-9DB67A2377A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8181" y="6679293"/>
                  <a:ext cx="60325" cy="58738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57" name="Oval 9730">
                  <a:extLst>
                    <a:ext uri="{FF2B5EF4-FFF2-40B4-BE49-F238E27FC236}">
                      <a16:creationId xmlns:a16="http://schemas.microsoft.com/office/drawing/2014/main" id="{EAA513F5-E972-9091-9476-26620C4D764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27093" y="6666593"/>
                  <a:ext cx="60325" cy="60325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58" name="Oval 9731">
                  <a:extLst>
                    <a:ext uri="{FF2B5EF4-FFF2-40B4-BE49-F238E27FC236}">
                      <a16:creationId xmlns:a16="http://schemas.microsoft.com/office/drawing/2014/main" id="{1F42F80D-0BCF-8214-3BAE-212E78B6B5E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17593" y="6660243"/>
                  <a:ext cx="58738" cy="60325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59" name="Line 9732">
                  <a:extLst>
                    <a:ext uri="{FF2B5EF4-FFF2-40B4-BE49-F238E27FC236}">
                      <a16:creationId xmlns:a16="http://schemas.microsoft.com/office/drawing/2014/main" id="{44AD91B6-B8E5-E849-5F62-D3ACAFDAAC1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688894" y="6574518"/>
                  <a:ext cx="0" cy="287338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60" name="Line 9733">
                  <a:extLst>
                    <a:ext uri="{FF2B5EF4-FFF2-40B4-BE49-F238E27FC236}">
                      <a16:creationId xmlns:a16="http://schemas.microsoft.com/office/drawing/2014/main" id="{537540E1-30D9-5E64-4855-C99AF599927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703182" y="6861856"/>
                  <a:ext cx="3016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61" name="Line 9734">
                  <a:extLst>
                    <a:ext uri="{FF2B5EF4-FFF2-40B4-BE49-F238E27FC236}">
                      <a16:creationId xmlns:a16="http://schemas.microsoft.com/office/drawing/2014/main" id="{06285A5E-E8C4-99DE-0C10-A1D6D0CCBC5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703182" y="6574518"/>
                  <a:ext cx="3016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62" name="Line 9735">
                  <a:extLst>
                    <a:ext uri="{FF2B5EF4-FFF2-40B4-BE49-F238E27FC236}">
                      <a16:creationId xmlns:a16="http://schemas.microsoft.com/office/drawing/2014/main" id="{FE0086DF-F733-C705-6C3D-B0B7D319491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625394" y="6564993"/>
                  <a:ext cx="0" cy="28575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63" name="Line 9736">
                  <a:extLst>
                    <a:ext uri="{FF2B5EF4-FFF2-40B4-BE49-F238E27FC236}">
                      <a16:creationId xmlns:a16="http://schemas.microsoft.com/office/drawing/2014/main" id="{F19D97D4-B729-5F37-758A-C6A47B1D1FA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641269" y="6850743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64" name="Line 9737">
                  <a:extLst>
                    <a:ext uri="{FF2B5EF4-FFF2-40B4-BE49-F238E27FC236}">
                      <a16:creationId xmlns:a16="http://schemas.microsoft.com/office/drawing/2014/main" id="{52241151-8F16-521F-AF80-7945226AE79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641269" y="6564993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65" name="Line 9738">
                  <a:extLst>
                    <a:ext uri="{FF2B5EF4-FFF2-40B4-BE49-F238E27FC236}">
                      <a16:creationId xmlns:a16="http://schemas.microsoft.com/office/drawing/2014/main" id="{3359C110-8FA7-1FD3-C90C-B2B266216B8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561894" y="6579281"/>
                  <a:ext cx="0" cy="28575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66" name="Line 9739">
                  <a:extLst>
                    <a:ext uri="{FF2B5EF4-FFF2-40B4-BE49-F238E27FC236}">
                      <a16:creationId xmlns:a16="http://schemas.microsoft.com/office/drawing/2014/main" id="{7EC9D098-530F-8EC3-1A26-D5B4D58A931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577769" y="686503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67" name="Line 9740">
                  <a:extLst>
                    <a:ext uri="{FF2B5EF4-FFF2-40B4-BE49-F238E27FC236}">
                      <a16:creationId xmlns:a16="http://schemas.microsoft.com/office/drawing/2014/main" id="{BD98D56C-6A3A-9EE0-2393-80DF5E10B10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577769" y="657928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68" name="Line 9741">
                  <a:extLst>
                    <a:ext uri="{FF2B5EF4-FFF2-40B4-BE49-F238E27FC236}">
                      <a16:creationId xmlns:a16="http://schemas.microsoft.com/office/drawing/2014/main" id="{27C40B0F-5BB9-C248-0AB5-AB22133DC67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498394" y="6571343"/>
                  <a:ext cx="0" cy="28575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69" name="Line 9742">
                  <a:extLst>
                    <a:ext uri="{FF2B5EF4-FFF2-40B4-BE49-F238E27FC236}">
                      <a16:creationId xmlns:a16="http://schemas.microsoft.com/office/drawing/2014/main" id="{CCAA0DD8-1AFD-50CF-064D-827FED97E41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514269" y="6857093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70" name="Line 9743">
                  <a:extLst>
                    <a:ext uri="{FF2B5EF4-FFF2-40B4-BE49-F238E27FC236}">
                      <a16:creationId xmlns:a16="http://schemas.microsoft.com/office/drawing/2014/main" id="{14B4D25D-0406-D7BD-83DD-7106F929FCB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514269" y="6571343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71" name="Line 9744">
                  <a:extLst>
                    <a:ext uri="{FF2B5EF4-FFF2-40B4-BE49-F238E27FC236}">
                      <a16:creationId xmlns:a16="http://schemas.microsoft.com/office/drawing/2014/main" id="{81713CBC-1D6C-BCE2-65D9-55C16FC9FF2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436482" y="6566581"/>
                  <a:ext cx="0" cy="28575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72" name="Line 9745">
                  <a:extLst>
                    <a:ext uri="{FF2B5EF4-FFF2-40B4-BE49-F238E27FC236}">
                      <a16:creationId xmlns:a16="http://schemas.microsoft.com/office/drawing/2014/main" id="{DE5946FA-6E9D-0F96-CF4A-23239D596B2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452357" y="685233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73" name="Line 9746">
                  <a:extLst>
                    <a:ext uri="{FF2B5EF4-FFF2-40B4-BE49-F238E27FC236}">
                      <a16:creationId xmlns:a16="http://schemas.microsoft.com/office/drawing/2014/main" id="{7DD85918-B759-5775-AA87-B8F49E821E6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452357" y="656658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74" name="Line 9747">
                  <a:extLst>
                    <a:ext uri="{FF2B5EF4-FFF2-40B4-BE49-F238E27FC236}">
                      <a16:creationId xmlns:a16="http://schemas.microsoft.com/office/drawing/2014/main" id="{A2FBE3DF-FE51-1489-310D-2C87C05D893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372982" y="6564993"/>
                  <a:ext cx="0" cy="28575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75" name="Line 9748">
                  <a:extLst>
                    <a:ext uri="{FF2B5EF4-FFF2-40B4-BE49-F238E27FC236}">
                      <a16:creationId xmlns:a16="http://schemas.microsoft.com/office/drawing/2014/main" id="{4558BFBC-7E1E-EDAB-614D-60AEC4EA483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388857" y="6850743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76" name="Line 9749">
                  <a:extLst>
                    <a:ext uri="{FF2B5EF4-FFF2-40B4-BE49-F238E27FC236}">
                      <a16:creationId xmlns:a16="http://schemas.microsoft.com/office/drawing/2014/main" id="{02E1A865-D329-BF2E-7C8D-5C31AD9467E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388857" y="6564993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77" name="Line 9750">
                  <a:extLst>
                    <a:ext uri="{FF2B5EF4-FFF2-40B4-BE49-F238E27FC236}">
                      <a16:creationId xmlns:a16="http://schemas.microsoft.com/office/drawing/2014/main" id="{355DAE9C-FEAC-53A8-0F35-FD65AE6D702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309482" y="6552293"/>
                  <a:ext cx="0" cy="28575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78" name="Line 9751">
                  <a:extLst>
                    <a:ext uri="{FF2B5EF4-FFF2-40B4-BE49-F238E27FC236}">
                      <a16:creationId xmlns:a16="http://schemas.microsoft.com/office/drawing/2014/main" id="{B39D22D3-CF49-55DE-8ED8-FDB86982522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325357" y="6838043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79" name="Line 9752">
                  <a:extLst>
                    <a:ext uri="{FF2B5EF4-FFF2-40B4-BE49-F238E27FC236}">
                      <a16:creationId xmlns:a16="http://schemas.microsoft.com/office/drawing/2014/main" id="{DAD08C4D-E33B-4EE9-2059-A79F2CE23CC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325357" y="6552293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80" name="Line 9753">
                  <a:extLst>
                    <a:ext uri="{FF2B5EF4-FFF2-40B4-BE49-F238E27FC236}">
                      <a16:creationId xmlns:a16="http://schemas.microsoft.com/office/drawing/2014/main" id="{9C424B28-938A-DE09-CF1A-723293014DD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245982" y="6566581"/>
                  <a:ext cx="0" cy="28575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81" name="Line 9754">
                  <a:extLst>
                    <a:ext uri="{FF2B5EF4-FFF2-40B4-BE49-F238E27FC236}">
                      <a16:creationId xmlns:a16="http://schemas.microsoft.com/office/drawing/2014/main" id="{4278D77C-A99A-4A5D-1A76-554CE1DC188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261857" y="685233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82" name="Line 9755">
                  <a:extLst>
                    <a:ext uri="{FF2B5EF4-FFF2-40B4-BE49-F238E27FC236}">
                      <a16:creationId xmlns:a16="http://schemas.microsoft.com/office/drawing/2014/main" id="{3F042591-E502-10BE-73BF-FA6BDBE84D5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261857" y="656658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83" name="Line 9756">
                  <a:extLst>
                    <a:ext uri="{FF2B5EF4-FFF2-40B4-BE49-F238E27FC236}">
                      <a16:creationId xmlns:a16="http://schemas.microsoft.com/office/drawing/2014/main" id="{89E986DF-285B-C5B8-3F24-B8A355C3184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184069" y="6564993"/>
                  <a:ext cx="0" cy="28575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84" name="Line 9757">
                  <a:extLst>
                    <a:ext uri="{FF2B5EF4-FFF2-40B4-BE49-F238E27FC236}">
                      <a16:creationId xmlns:a16="http://schemas.microsoft.com/office/drawing/2014/main" id="{8042FFD2-AA1A-DE71-9E03-AD20F28A49B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199944" y="6850743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85" name="Line 9758">
                  <a:extLst>
                    <a:ext uri="{FF2B5EF4-FFF2-40B4-BE49-F238E27FC236}">
                      <a16:creationId xmlns:a16="http://schemas.microsoft.com/office/drawing/2014/main" id="{2FDC17DC-8AE1-DA24-148B-2331997C8A3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199944" y="6564993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86" name="Line 9759">
                  <a:extLst>
                    <a:ext uri="{FF2B5EF4-FFF2-40B4-BE49-F238E27FC236}">
                      <a16:creationId xmlns:a16="http://schemas.microsoft.com/office/drawing/2014/main" id="{5E3BA8C0-A917-1279-C7CC-6CD2558B039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120569" y="6566581"/>
                  <a:ext cx="0" cy="28575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87" name="Line 9760">
                  <a:extLst>
                    <a:ext uri="{FF2B5EF4-FFF2-40B4-BE49-F238E27FC236}">
                      <a16:creationId xmlns:a16="http://schemas.microsoft.com/office/drawing/2014/main" id="{56D5D968-A373-D809-67D3-4D85A856BBC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136444" y="685233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88" name="Line 9761">
                  <a:extLst>
                    <a:ext uri="{FF2B5EF4-FFF2-40B4-BE49-F238E27FC236}">
                      <a16:creationId xmlns:a16="http://schemas.microsoft.com/office/drawing/2014/main" id="{0CE77CB7-A309-9D10-5C70-67B52DB2719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136444" y="656658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89" name="Line 9762">
                  <a:extLst>
                    <a:ext uri="{FF2B5EF4-FFF2-40B4-BE49-F238E27FC236}">
                      <a16:creationId xmlns:a16="http://schemas.microsoft.com/office/drawing/2014/main" id="{0E402BA0-888F-4951-EF5B-E220790E67C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57069" y="6566581"/>
                  <a:ext cx="0" cy="28575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90" name="Line 9763">
                  <a:extLst>
                    <a:ext uri="{FF2B5EF4-FFF2-40B4-BE49-F238E27FC236}">
                      <a16:creationId xmlns:a16="http://schemas.microsoft.com/office/drawing/2014/main" id="{EFB9FC4E-49D2-8D67-51C0-6723B967597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72944" y="685233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91" name="Line 9764">
                  <a:extLst>
                    <a:ext uri="{FF2B5EF4-FFF2-40B4-BE49-F238E27FC236}">
                      <a16:creationId xmlns:a16="http://schemas.microsoft.com/office/drawing/2014/main" id="{C3B406FE-A805-F9B7-DD30-627729FB1F2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72944" y="656658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92" name="Line 9765">
                  <a:extLst>
                    <a:ext uri="{FF2B5EF4-FFF2-40B4-BE49-F238E27FC236}">
                      <a16:creationId xmlns:a16="http://schemas.microsoft.com/office/drawing/2014/main" id="{D3A1FD8B-43C6-369C-0635-EE88F866B16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6431" y="6571343"/>
                  <a:ext cx="0" cy="28575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93" name="Line 9766">
                  <a:extLst>
                    <a:ext uri="{FF2B5EF4-FFF2-40B4-BE49-F238E27FC236}">
                      <a16:creationId xmlns:a16="http://schemas.microsoft.com/office/drawing/2014/main" id="{0AB9A254-8540-90EC-09D6-A8208A1DC7F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9444" y="6857093"/>
                  <a:ext cx="3016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94" name="Line 9767">
                  <a:extLst>
                    <a:ext uri="{FF2B5EF4-FFF2-40B4-BE49-F238E27FC236}">
                      <a16:creationId xmlns:a16="http://schemas.microsoft.com/office/drawing/2014/main" id="{AD56A3C7-D8BE-3395-C09A-BF8FC685941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9444" y="6571343"/>
                  <a:ext cx="3016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95" name="Line 9768">
                  <a:extLst>
                    <a:ext uri="{FF2B5EF4-FFF2-40B4-BE49-F238E27FC236}">
                      <a16:creationId xmlns:a16="http://schemas.microsoft.com/office/drawing/2014/main" id="{A91FBA4E-FDA9-96EF-51B2-3D0255BBB32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68343" y="6566581"/>
                  <a:ext cx="0" cy="284163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96" name="Line 9769">
                  <a:extLst>
                    <a:ext uri="{FF2B5EF4-FFF2-40B4-BE49-F238E27FC236}">
                      <a16:creationId xmlns:a16="http://schemas.microsoft.com/office/drawing/2014/main" id="{AF9ABFAE-4457-6B74-C287-24D51F31324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468" y="6850743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97" name="Line 9770">
                  <a:extLst>
                    <a:ext uri="{FF2B5EF4-FFF2-40B4-BE49-F238E27FC236}">
                      <a16:creationId xmlns:a16="http://schemas.microsoft.com/office/drawing/2014/main" id="{44AD8800-0BB7-D77A-BF39-7E1374731BD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468" y="656658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98" name="Line 9771">
                  <a:extLst>
                    <a:ext uri="{FF2B5EF4-FFF2-40B4-BE49-F238E27FC236}">
                      <a16:creationId xmlns:a16="http://schemas.microsoft.com/office/drawing/2014/main" id="{C05D3BD3-9988-A37C-DFC8-23E0310F964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57256" y="6553881"/>
                  <a:ext cx="0" cy="284163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99" name="Line 9772">
                  <a:extLst>
                    <a:ext uri="{FF2B5EF4-FFF2-40B4-BE49-F238E27FC236}">
                      <a16:creationId xmlns:a16="http://schemas.microsoft.com/office/drawing/2014/main" id="{71138AD5-6FB7-98F2-2DB5-1A3A3BCD9BC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42968" y="6838043"/>
                  <a:ext cx="3016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00" name="Line 9773">
                  <a:extLst>
                    <a:ext uri="{FF2B5EF4-FFF2-40B4-BE49-F238E27FC236}">
                      <a16:creationId xmlns:a16="http://schemas.microsoft.com/office/drawing/2014/main" id="{64A4E3AF-AADF-6A03-4FDB-E50F7CF06E8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42968" y="6553881"/>
                  <a:ext cx="3016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01" name="Line 9774">
                  <a:extLst>
                    <a:ext uri="{FF2B5EF4-FFF2-40B4-BE49-F238E27FC236}">
                      <a16:creationId xmlns:a16="http://schemas.microsoft.com/office/drawing/2014/main" id="{52A1FC8B-5794-EF23-0ED0-69D8195353D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47756" y="6547531"/>
                  <a:ext cx="0" cy="284163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02" name="Line 9775">
                  <a:extLst>
                    <a:ext uri="{FF2B5EF4-FFF2-40B4-BE49-F238E27FC236}">
                      <a16:creationId xmlns:a16="http://schemas.microsoft.com/office/drawing/2014/main" id="{A274AA84-A871-B8BA-6DA9-2CF01D28375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31881" y="6831693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03" name="Line 9776">
                  <a:extLst>
                    <a:ext uri="{FF2B5EF4-FFF2-40B4-BE49-F238E27FC236}">
                      <a16:creationId xmlns:a16="http://schemas.microsoft.com/office/drawing/2014/main" id="{CA31E17F-22DD-5C32-897B-17963FAC376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31881" y="654753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04" name="Freeform 9777">
                  <a:extLst>
                    <a:ext uri="{FF2B5EF4-FFF2-40B4-BE49-F238E27FC236}">
                      <a16:creationId xmlns:a16="http://schemas.microsoft.com/office/drawing/2014/main" id="{A52221D9-BBD5-7919-B3EA-A1E6219EF9D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-669844" y="6357031"/>
                  <a:ext cx="2460625" cy="358775"/>
                </a:xfrm>
                <a:custGeom>
                  <a:avLst/>
                  <a:gdLst>
                    <a:gd name="T0" fmla="*/ 0 w 1550"/>
                    <a:gd name="T1" fmla="*/ 162 h 226"/>
                    <a:gd name="T2" fmla="*/ 40 w 1550"/>
                    <a:gd name="T3" fmla="*/ 129 h 226"/>
                    <a:gd name="T4" fmla="*/ 80 w 1550"/>
                    <a:gd name="T5" fmla="*/ 150 h 226"/>
                    <a:gd name="T6" fmla="*/ 120 w 1550"/>
                    <a:gd name="T7" fmla="*/ 146 h 226"/>
                    <a:gd name="T8" fmla="*/ 159 w 1550"/>
                    <a:gd name="T9" fmla="*/ 142 h 226"/>
                    <a:gd name="T10" fmla="*/ 199 w 1550"/>
                    <a:gd name="T11" fmla="*/ 0 h 226"/>
                    <a:gd name="T12" fmla="*/ 239 w 1550"/>
                    <a:gd name="T13" fmla="*/ 19 h 226"/>
                    <a:gd name="T14" fmla="*/ 278 w 1550"/>
                    <a:gd name="T15" fmla="*/ 15 h 226"/>
                    <a:gd name="T16" fmla="*/ 318 w 1550"/>
                    <a:gd name="T17" fmla="*/ 134 h 226"/>
                    <a:gd name="T18" fmla="*/ 358 w 1550"/>
                    <a:gd name="T19" fmla="*/ 146 h 226"/>
                    <a:gd name="T20" fmla="*/ 398 w 1550"/>
                    <a:gd name="T21" fmla="*/ 177 h 226"/>
                    <a:gd name="T22" fmla="*/ 437 w 1550"/>
                    <a:gd name="T23" fmla="*/ 183 h 226"/>
                    <a:gd name="T24" fmla="*/ 477 w 1550"/>
                    <a:gd name="T25" fmla="*/ 181 h 226"/>
                    <a:gd name="T26" fmla="*/ 596 w 1550"/>
                    <a:gd name="T27" fmla="*/ 208 h 226"/>
                    <a:gd name="T28" fmla="*/ 716 w 1550"/>
                    <a:gd name="T29" fmla="*/ 222 h 226"/>
                    <a:gd name="T30" fmla="*/ 835 w 1550"/>
                    <a:gd name="T31" fmla="*/ 226 h 226"/>
                    <a:gd name="T32" fmla="*/ 954 w 1550"/>
                    <a:gd name="T33" fmla="*/ 222 h 226"/>
                    <a:gd name="T34" fmla="*/ 1073 w 1550"/>
                    <a:gd name="T35" fmla="*/ 215 h 226"/>
                    <a:gd name="T36" fmla="*/ 1192 w 1550"/>
                    <a:gd name="T37" fmla="*/ 177 h 226"/>
                    <a:gd name="T38" fmla="*/ 1312 w 1550"/>
                    <a:gd name="T39" fmla="*/ 152 h 226"/>
                    <a:gd name="T40" fmla="*/ 1431 w 1550"/>
                    <a:gd name="T41" fmla="*/ 116 h 226"/>
                    <a:gd name="T42" fmla="*/ 1550 w 1550"/>
                    <a:gd name="T43" fmla="*/ 60 h 2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1550" h="226">
                      <a:moveTo>
                        <a:pt x="0" y="162"/>
                      </a:moveTo>
                      <a:lnTo>
                        <a:pt x="40" y="129"/>
                      </a:lnTo>
                      <a:lnTo>
                        <a:pt x="80" y="150"/>
                      </a:lnTo>
                      <a:lnTo>
                        <a:pt x="120" y="146"/>
                      </a:lnTo>
                      <a:lnTo>
                        <a:pt x="159" y="142"/>
                      </a:lnTo>
                      <a:lnTo>
                        <a:pt x="199" y="0"/>
                      </a:lnTo>
                      <a:lnTo>
                        <a:pt x="239" y="19"/>
                      </a:lnTo>
                      <a:lnTo>
                        <a:pt x="278" y="15"/>
                      </a:lnTo>
                      <a:lnTo>
                        <a:pt x="318" y="134"/>
                      </a:lnTo>
                      <a:lnTo>
                        <a:pt x="358" y="146"/>
                      </a:lnTo>
                      <a:lnTo>
                        <a:pt x="398" y="177"/>
                      </a:lnTo>
                      <a:lnTo>
                        <a:pt x="437" y="183"/>
                      </a:lnTo>
                      <a:lnTo>
                        <a:pt x="477" y="181"/>
                      </a:lnTo>
                      <a:lnTo>
                        <a:pt x="596" y="208"/>
                      </a:lnTo>
                      <a:lnTo>
                        <a:pt x="716" y="222"/>
                      </a:lnTo>
                      <a:lnTo>
                        <a:pt x="835" y="226"/>
                      </a:lnTo>
                      <a:lnTo>
                        <a:pt x="954" y="222"/>
                      </a:lnTo>
                      <a:lnTo>
                        <a:pt x="1073" y="215"/>
                      </a:lnTo>
                      <a:lnTo>
                        <a:pt x="1192" y="177"/>
                      </a:lnTo>
                      <a:lnTo>
                        <a:pt x="1312" y="152"/>
                      </a:lnTo>
                      <a:lnTo>
                        <a:pt x="1431" y="116"/>
                      </a:lnTo>
                      <a:lnTo>
                        <a:pt x="1550" y="60"/>
                      </a:lnTo>
                    </a:path>
                  </a:pathLst>
                </a:cu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05" name="Oval 9778">
                  <a:extLst>
                    <a:ext uri="{FF2B5EF4-FFF2-40B4-BE49-F238E27FC236}">
                      <a16:creationId xmlns:a16="http://schemas.microsoft.com/office/drawing/2014/main" id="{D15AE7ED-2669-ED21-8AE5-E83559FED9F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698419" y="6584043"/>
                  <a:ext cx="58738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06" name="Oval 9779">
                  <a:extLst>
                    <a:ext uri="{FF2B5EF4-FFF2-40B4-BE49-F238E27FC236}">
                      <a16:creationId xmlns:a16="http://schemas.microsoft.com/office/drawing/2014/main" id="{851626E5-872D-F34E-85A9-0F185E3E959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636507" y="6531656"/>
                  <a:ext cx="60325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07" name="Oval 9780">
                  <a:extLst>
                    <a:ext uri="{FF2B5EF4-FFF2-40B4-BE49-F238E27FC236}">
                      <a16:creationId xmlns:a16="http://schemas.microsoft.com/office/drawing/2014/main" id="{9C435262-D6FC-E8F3-B1E1-A33FF9E1A85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573007" y="6564993"/>
                  <a:ext cx="60325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08" name="Oval 9781">
                  <a:extLst>
                    <a:ext uri="{FF2B5EF4-FFF2-40B4-BE49-F238E27FC236}">
                      <a16:creationId xmlns:a16="http://schemas.microsoft.com/office/drawing/2014/main" id="{9961207B-563E-488F-E9D1-78B6D5A7CA1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509507" y="6558643"/>
                  <a:ext cx="58738" cy="58738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09" name="Oval 9782">
                  <a:extLst>
                    <a:ext uri="{FF2B5EF4-FFF2-40B4-BE49-F238E27FC236}">
                      <a16:creationId xmlns:a16="http://schemas.microsoft.com/office/drawing/2014/main" id="{7A65B85E-1295-7D64-6B0C-BDC3FB72EF9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446007" y="6553881"/>
                  <a:ext cx="58738" cy="58738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10" name="Oval 9783">
                  <a:extLst>
                    <a:ext uri="{FF2B5EF4-FFF2-40B4-BE49-F238E27FC236}">
                      <a16:creationId xmlns:a16="http://schemas.microsoft.com/office/drawing/2014/main" id="{1DA7296A-B148-FC16-995C-634B9BB2C8A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384094" y="6328456"/>
                  <a:ext cx="60325" cy="58738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11" name="Oval 9784">
                  <a:extLst>
                    <a:ext uri="{FF2B5EF4-FFF2-40B4-BE49-F238E27FC236}">
                      <a16:creationId xmlns:a16="http://schemas.microsoft.com/office/drawing/2014/main" id="{386EDA6D-29BF-0920-2F8B-2B1E3AD48C6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320594" y="6357031"/>
                  <a:ext cx="58738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12" name="Oval 9785">
                  <a:extLst>
                    <a:ext uri="{FF2B5EF4-FFF2-40B4-BE49-F238E27FC236}">
                      <a16:creationId xmlns:a16="http://schemas.microsoft.com/office/drawing/2014/main" id="{02B75FC3-1A2D-858E-F2D4-35468BC4612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258682" y="6350681"/>
                  <a:ext cx="60325" cy="58738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13" name="Oval 9786">
                  <a:extLst>
                    <a:ext uri="{FF2B5EF4-FFF2-40B4-BE49-F238E27FC236}">
                      <a16:creationId xmlns:a16="http://schemas.microsoft.com/office/drawing/2014/main" id="{B3904B74-0464-C227-80A7-48E2AB57149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195182" y="6539593"/>
                  <a:ext cx="60325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14" name="Oval 9787">
                  <a:extLst>
                    <a:ext uri="{FF2B5EF4-FFF2-40B4-BE49-F238E27FC236}">
                      <a16:creationId xmlns:a16="http://schemas.microsoft.com/office/drawing/2014/main" id="{0CDB52A2-B3B2-0E8B-83D3-4A110C7A223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131682" y="6558643"/>
                  <a:ext cx="60325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15" name="Oval 9788">
                  <a:extLst>
                    <a:ext uri="{FF2B5EF4-FFF2-40B4-BE49-F238E27FC236}">
                      <a16:creationId xmlns:a16="http://schemas.microsoft.com/office/drawing/2014/main" id="{1F792CDF-30A2-4463-B299-CECD809C2B4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68182" y="6609443"/>
                  <a:ext cx="58738" cy="58738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16" name="Oval 9789">
                  <a:extLst>
                    <a:ext uri="{FF2B5EF4-FFF2-40B4-BE49-F238E27FC236}">
                      <a16:creationId xmlns:a16="http://schemas.microsoft.com/office/drawing/2014/main" id="{CDC3CD25-E86D-E3B9-0E50-D3B95B092D7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4682" y="6617381"/>
                  <a:ext cx="58738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17" name="Oval 9790">
                  <a:extLst>
                    <a:ext uri="{FF2B5EF4-FFF2-40B4-BE49-F238E27FC236}">
                      <a16:creationId xmlns:a16="http://schemas.microsoft.com/office/drawing/2014/main" id="{C5DC8DC5-BE00-74D6-028A-D69E03B6490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7231" y="6614206"/>
                  <a:ext cx="60325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18" name="Oval 9791">
                  <a:extLst>
                    <a:ext uri="{FF2B5EF4-FFF2-40B4-BE49-F238E27FC236}">
                      <a16:creationId xmlns:a16="http://schemas.microsoft.com/office/drawing/2014/main" id="{7441715C-3B7C-C117-0AF0-F6DED5622C3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7731" y="6657068"/>
                  <a:ext cx="58738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19" name="Oval 9792">
                  <a:extLst>
                    <a:ext uri="{FF2B5EF4-FFF2-40B4-BE49-F238E27FC236}">
                      <a16:creationId xmlns:a16="http://schemas.microsoft.com/office/drawing/2014/main" id="{6D8BEACC-6181-DEA2-78CF-A8D04835687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36643" y="6679293"/>
                  <a:ext cx="58738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20" name="Oval 9793">
                  <a:extLst>
                    <a:ext uri="{FF2B5EF4-FFF2-40B4-BE49-F238E27FC236}">
                      <a16:creationId xmlns:a16="http://schemas.microsoft.com/office/drawing/2014/main" id="{BA17817E-8F07-EE30-D703-9E5C255EF67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25556" y="6685643"/>
                  <a:ext cx="58738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21" name="Oval 9794">
                  <a:extLst>
                    <a:ext uri="{FF2B5EF4-FFF2-40B4-BE49-F238E27FC236}">
                      <a16:creationId xmlns:a16="http://schemas.microsoft.com/office/drawing/2014/main" id="{6BC3DDAA-34CE-CBC3-E529-777715DABF5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814468" y="6679293"/>
                  <a:ext cx="60325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22" name="Oval 9795">
                  <a:extLst>
                    <a:ext uri="{FF2B5EF4-FFF2-40B4-BE49-F238E27FC236}">
                      <a16:creationId xmlns:a16="http://schemas.microsoft.com/office/drawing/2014/main" id="{343F0C8B-7B18-5253-1013-F5774126C12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003381" y="6668181"/>
                  <a:ext cx="60325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23" name="Oval 9796">
                  <a:extLst>
                    <a:ext uri="{FF2B5EF4-FFF2-40B4-BE49-F238E27FC236}">
                      <a16:creationId xmlns:a16="http://schemas.microsoft.com/office/drawing/2014/main" id="{A34C64FE-581E-2E7E-65BC-9F57580294D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93881" y="6607856"/>
                  <a:ext cx="58738" cy="58738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24" name="Oval 9797">
                  <a:extLst>
                    <a:ext uri="{FF2B5EF4-FFF2-40B4-BE49-F238E27FC236}">
                      <a16:creationId xmlns:a16="http://schemas.microsoft.com/office/drawing/2014/main" id="{DDBF6FCF-FBB8-3FC9-38B9-F1AE4D24B44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382793" y="6568168"/>
                  <a:ext cx="60325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25" name="Oval 9798">
                  <a:extLst>
                    <a:ext uri="{FF2B5EF4-FFF2-40B4-BE49-F238E27FC236}">
                      <a16:creationId xmlns:a16="http://schemas.microsoft.com/office/drawing/2014/main" id="{76D5AC25-6165-61D0-B1C8-A3792862496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571706" y="6511018"/>
                  <a:ext cx="58738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26" name="Oval 9799">
                  <a:extLst>
                    <a:ext uri="{FF2B5EF4-FFF2-40B4-BE49-F238E27FC236}">
                      <a16:creationId xmlns:a16="http://schemas.microsoft.com/office/drawing/2014/main" id="{10DFD2E2-B0EE-7BEB-B542-8FB72C53FC5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60618" y="6422118"/>
                  <a:ext cx="60325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27" name="Line 9800">
                  <a:extLst>
                    <a:ext uri="{FF2B5EF4-FFF2-40B4-BE49-F238E27FC236}">
                      <a16:creationId xmlns:a16="http://schemas.microsoft.com/office/drawing/2014/main" id="{F6644602-2D46-CDD2-07FB-0C891F7C9E5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669844" y="6520543"/>
                  <a:ext cx="0" cy="187325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28" name="Line 9801">
                  <a:extLst>
                    <a:ext uri="{FF2B5EF4-FFF2-40B4-BE49-F238E27FC236}">
                      <a16:creationId xmlns:a16="http://schemas.microsoft.com/office/drawing/2014/main" id="{4000BA9F-D69B-F961-9ADD-CD4700DE6DA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685719" y="6707868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29" name="Line 9802">
                  <a:extLst>
                    <a:ext uri="{FF2B5EF4-FFF2-40B4-BE49-F238E27FC236}">
                      <a16:creationId xmlns:a16="http://schemas.microsoft.com/office/drawing/2014/main" id="{583A0839-D5C3-0DF1-C73A-0AA9434D980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685719" y="6520543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30" name="Line 9803">
                  <a:extLst>
                    <a:ext uri="{FF2B5EF4-FFF2-40B4-BE49-F238E27FC236}">
                      <a16:creationId xmlns:a16="http://schemas.microsoft.com/office/drawing/2014/main" id="{AC625F11-C858-0EC4-6F55-0174593E5D7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606344" y="6469743"/>
                  <a:ext cx="0" cy="18415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31" name="Line 9804">
                  <a:extLst>
                    <a:ext uri="{FF2B5EF4-FFF2-40B4-BE49-F238E27FC236}">
                      <a16:creationId xmlns:a16="http://schemas.microsoft.com/office/drawing/2014/main" id="{7F36D562-9487-6604-D283-765BD16DE7A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622219" y="6653893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32" name="Line 9805">
                  <a:extLst>
                    <a:ext uri="{FF2B5EF4-FFF2-40B4-BE49-F238E27FC236}">
                      <a16:creationId xmlns:a16="http://schemas.microsoft.com/office/drawing/2014/main" id="{60EAD365-6F3B-26AC-DC8F-5FA7BA7AC1D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622219" y="6469743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33" name="Line 9806">
                  <a:extLst>
                    <a:ext uri="{FF2B5EF4-FFF2-40B4-BE49-F238E27FC236}">
                      <a16:creationId xmlns:a16="http://schemas.microsoft.com/office/drawing/2014/main" id="{EE4FE37B-8662-9CDE-E851-50212186FB8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542844" y="6501493"/>
                  <a:ext cx="0" cy="187325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34" name="Line 9807">
                  <a:extLst>
                    <a:ext uri="{FF2B5EF4-FFF2-40B4-BE49-F238E27FC236}">
                      <a16:creationId xmlns:a16="http://schemas.microsoft.com/office/drawing/2014/main" id="{27A60028-3C12-001E-329F-F942554A310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558719" y="6688818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35" name="Line 9808">
                  <a:extLst>
                    <a:ext uri="{FF2B5EF4-FFF2-40B4-BE49-F238E27FC236}">
                      <a16:creationId xmlns:a16="http://schemas.microsoft.com/office/drawing/2014/main" id="{6CA57090-167E-4F3B-4E81-DFBEAD55C0B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558719" y="6501493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36" name="Line 9809">
                  <a:extLst>
                    <a:ext uri="{FF2B5EF4-FFF2-40B4-BE49-F238E27FC236}">
                      <a16:creationId xmlns:a16="http://schemas.microsoft.com/office/drawing/2014/main" id="{FD069154-9CB8-2EF3-A3D9-A43B0A84052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479344" y="6493556"/>
                  <a:ext cx="0" cy="188913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37" name="Line 9810">
                  <a:extLst>
                    <a:ext uri="{FF2B5EF4-FFF2-40B4-BE49-F238E27FC236}">
                      <a16:creationId xmlns:a16="http://schemas.microsoft.com/office/drawing/2014/main" id="{FAB2AE89-656F-071C-3868-52F9A99669D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495219" y="6682468"/>
                  <a:ext cx="3016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38" name="Line 9811">
                  <a:extLst>
                    <a:ext uri="{FF2B5EF4-FFF2-40B4-BE49-F238E27FC236}">
                      <a16:creationId xmlns:a16="http://schemas.microsoft.com/office/drawing/2014/main" id="{429646D5-6B67-6743-E6EB-56D3C5CB311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495219" y="6493556"/>
                  <a:ext cx="3016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39" name="Line 9812">
                  <a:extLst>
                    <a:ext uri="{FF2B5EF4-FFF2-40B4-BE49-F238E27FC236}">
                      <a16:creationId xmlns:a16="http://schemas.microsoft.com/office/drawing/2014/main" id="{3357E48C-FAC6-3388-2E14-CF1F4934A36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417432" y="6488793"/>
                  <a:ext cx="0" cy="188913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40" name="Line 9813">
                  <a:extLst>
                    <a:ext uri="{FF2B5EF4-FFF2-40B4-BE49-F238E27FC236}">
                      <a16:creationId xmlns:a16="http://schemas.microsoft.com/office/drawing/2014/main" id="{8914463F-C9CC-0C2D-8F47-5D91200D06E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433307" y="6677706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41" name="Line 9814">
                  <a:extLst>
                    <a:ext uri="{FF2B5EF4-FFF2-40B4-BE49-F238E27FC236}">
                      <a16:creationId xmlns:a16="http://schemas.microsoft.com/office/drawing/2014/main" id="{B4FF100D-54D8-E0D0-92CB-833DDC18A61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433307" y="6488793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42" name="Line 9815">
                  <a:extLst>
                    <a:ext uri="{FF2B5EF4-FFF2-40B4-BE49-F238E27FC236}">
                      <a16:creationId xmlns:a16="http://schemas.microsoft.com/office/drawing/2014/main" id="{B143D296-FA1E-C2F6-0E58-5D40D62D7F1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353932" y="6269718"/>
                  <a:ext cx="0" cy="176213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43" name="Line 9816">
                  <a:extLst>
                    <a:ext uri="{FF2B5EF4-FFF2-40B4-BE49-F238E27FC236}">
                      <a16:creationId xmlns:a16="http://schemas.microsoft.com/office/drawing/2014/main" id="{A19D6B36-9B48-2757-FB9A-90134F5D812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369807" y="644593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44" name="Line 9817">
                  <a:extLst>
                    <a:ext uri="{FF2B5EF4-FFF2-40B4-BE49-F238E27FC236}">
                      <a16:creationId xmlns:a16="http://schemas.microsoft.com/office/drawing/2014/main" id="{7FF19DC8-6457-9CD2-E0E4-13160A840F6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369807" y="6269718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45" name="Line 9818">
                  <a:extLst>
                    <a:ext uri="{FF2B5EF4-FFF2-40B4-BE49-F238E27FC236}">
                      <a16:creationId xmlns:a16="http://schemas.microsoft.com/office/drawing/2014/main" id="{FFCBCA81-38DC-EB19-0F38-0E9E74543FB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290432" y="6298293"/>
                  <a:ext cx="0" cy="17780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46" name="Line 9819">
                  <a:extLst>
                    <a:ext uri="{FF2B5EF4-FFF2-40B4-BE49-F238E27FC236}">
                      <a16:creationId xmlns:a16="http://schemas.microsoft.com/office/drawing/2014/main" id="{563D2EAD-6A24-7201-4656-5C259873C9D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306307" y="6476093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47" name="Line 9820">
                  <a:extLst>
                    <a:ext uri="{FF2B5EF4-FFF2-40B4-BE49-F238E27FC236}">
                      <a16:creationId xmlns:a16="http://schemas.microsoft.com/office/drawing/2014/main" id="{9500FC3D-84A5-A833-D5AB-595EBD30020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306307" y="6298293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48" name="Line 9821">
                  <a:extLst>
                    <a:ext uri="{FF2B5EF4-FFF2-40B4-BE49-F238E27FC236}">
                      <a16:creationId xmlns:a16="http://schemas.microsoft.com/office/drawing/2014/main" id="{3F05CFE8-AFA6-0640-A96F-29C04463240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228519" y="6290356"/>
                  <a:ext cx="0" cy="179388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49" name="Line 9822">
                  <a:extLst>
                    <a:ext uri="{FF2B5EF4-FFF2-40B4-BE49-F238E27FC236}">
                      <a16:creationId xmlns:a16="http://schemas.microsoft.com/office/drawing/2014/main" id="{7F6F0157-EFAA-678D-324E-2DDC0306FB5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242807" y="6469743"/>
                  <a:ext cx="3016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50" name="Line 9823">
                  <a:extLst>
                    <a:ext uri="{FF2B5EF4-FFF2-40B4-BE49-F238E27FC236}">
                      <a16:creationId xmlns:a16="http://schemas.microsoft.com/office/drawing/2014/main" id="{6C12FE45-9163-F8A7-10BB-D3D3F465DA6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242807" y="6290356"/>
                  <a:ext cx="3016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51" name="Line 9824">
                  <a:extLst>
                    <a:ext uri="{FF2B5EF4-FFF2-40B4-BE49-F238E27FC236}">
                      <a16:creationId xmlns:a16="http://schemas.microsoft.com/office/drawing/2014/main" id="{3934367B-EF6E-6C97-2C7B-ADE3E772D81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165019" y="6476093"/>
                  <a:ext cx="0" cy="187325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52" name="Line 9825">
                  <a:extLst>
                    <a:ext uri="{FF2B5EF4-FFF2-40B4-BE49-F238E27FC236}">
                      <a16:creationId xmlns:a16="http://schemas.microsoft.com/office/drawing/2014/main" id="{0DA75EB2-95B0-F538-A551-8176530DA96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180894" y="6663418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53" name="Line 9826">
                  <a:extLst>
                    <a:ext uri="{FF2B5EF4-FFF2-40B4-BE49-F238E27FC236}">
                      <a16:creationId xmlns:a16="http://schemas.microsoft.com/office/drawing/2014/main" id="{8219393B-94EC-2569-5FF6-BCF04B2776B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180894" y="6476093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54" name="Line 9827">
                  <a:extLst>
                    <a:ext uri="{FF2B5EF4-FFF2-40B4-BE49-F238E27FC236}">
                      <a16:creationId xmlns:a16="http://schemas.microsoft.com/office/drawing/2014/main" id="{04467C2E-92DB-4C88-E872-2CF91945F6D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101519" y="6495143"/>
                  <a:ext cx="0" cy="187325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55" name="Line 9828">
                  <a:extLst>
                    <a:ext uri="{FF2B5EF4-FFF2-40B4-BE49-F238E27FC236}">
                      <a16:creationId xmlns:a16="http://schemas.microsoft.com/office/drawing/2014/main" id="{0F4E2A1C-C432-EED3-0115-6F075289E92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117394" y="6682468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56" name="Line 9829">
                  <a:extLst>
                    <a:ext uri="{FF2B5EF4-FFF2-40B4-BE49-F238E27FC236}">
                      <a16:creationId xmlns:a16="http://schemas.microsoft.com/office/drawing/2014/main" id="{69D64918-F070-5201-CADE-AE20A72ED57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117394" y="6495143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57" name="Line 9830">
                  <a:extLst>
                    <a:ext uri="{FF2B5EF4-FFF2-40B4-BE49-F238E27FC236}">
                      <a16:creationId xmlns:a16="http://schemas.microsoft.com/office/drawing/2014/main" id="{3B65F805-D3DE-58D7-3296-F112A7E710B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38019" y="6544356"/>
                  <a:ext cx="0" cy="188913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58" name="Line 9831">
                  <a:extLst>
                    <a:ext uri="{FF2B5EF4-FFF2-40B4-BE49-F238E27FC236}">
                      <a16:creationId xmlns:a16="http://schemas.microsoft.com/office/drawing/2014/main" id="{4A84B93C-EBA9-4054-F9D5-4881C1A21EB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53894" y="6733268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59" name="Line 9832">
                  <a:extLst>
                    <a:ext uri="{FF2B5EF4-FFF2-40B4-BE49-F238E27FC236}">
                      <a16:creationId xmlns:a16="http://schemas.microsoft.com/office/drawing/2014/main" id="{B5247E75-793B-F2D3-5711-6462479D67D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53894" y="6544356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60" name="Line 9833">
                  <a:extLst>
                    <a:ext uri="{FF2B5EF4-FFF2-40B4-BE49-F238E27FC236}">
                      <a16:creationId xmlns:a16="http://schemas.microsoft.com/office/drawing/2014/main" id="{9A3629FC-2D63-DF72-CD77-CFF08DBD6E5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3893" y="6552293"/>
                  <a:ext cx="0" cy="19050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61" name="Line 9834">
                  <a:extLst>
                    <a:ext uri="{FF2B5EF4-FFF2-40B4-BE49-F238E27FC236}">
                      <a16:creationId xmlns:a16="http://schemas.microsoft.com/office/drawing/2014/main" id="{4908E7A1-269F-2018-4253-4BE6269C278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8018" y="6742793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62" name="Line 9835">
                  <a:extLst>
                    <a:ext uri="{FF2B5EF4-FFF2-40B4-BE49-F238E27FC236}">
                      <a16:creationId xmlns:a16="http://schemas.microsoft.com/office/drawing/2014/main" id="{97E54084-6A00-C16D-FF5A-89977C44BBB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8018" y="6552293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63" name="Line 9836">
                  <a:extLst>
                    <a:ext uri="{FF2B5EF4-FFF2-40B4-BE49-F238E27FC236}">
                      <a16:creationId xmlns:a16="http://schemas.microsoft.com/office/drawing/2014/main" id="{4006C6EE-4745-782F-428A-005987D3B86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87393" y="6549118"/>
                  <a:ext cx="0" cy="19050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64" name="Line 9837">
                  <a:extLst>
                    <a:ext uri="{FF2B5EF4-FFF2-40B4-BE49-F238E27FC236}">
                      <a16:creationId xmlns:a16="http://schemas.microsoft.com/office/drawing/2014/main" id="{FE9B1EFC-D5A4-C53C-8223-27391A3B73E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71518" y="6739618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65" name="Line 9838">
                  <a:extLst>
                    <a:ext uri="{FF2B5EF4-FFF2-40B4-BE49-F238E27FC236}">
                      <a16:creationId xmlns:a16="http://schemas.microsoft.com/office/drawing/2014/main" id="{9C8A6BFE-7BE1-FF00-C1C8-464439AE750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71518" y="6549118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66" name="Line 9839">
                  <a:extLst>
                    <a:ext uri="{FF2B5EF4-FFF2-40B4-BE49-F238E27FC236}">
                      <a16:creationId xmlns:a16="http://schemas.microsoft.com/office/drawing/2014/main" id="{E338E7E2-F45C-0501-9AB0-005B3AA2A0A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6306" y="6590393"/>
                  <a:ext cx="0" cy="192088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67" name="Line 9840">
                  <a:extLst>
                    <a:ext uri="{FF2B5EF4-FFF2-40B4-BE49-F238E27FC236}">
                      <a16:creationId xmlns:a16="http://schemas.microsoft.com/office/drawing/2014/main" id="{D317FC23-C73C-7C4E-9D18-F41110F93D8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431" y="678248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68" name="Line 9841">
                  <a:extLst>
                    <a:ext uri="{FF2B5EF4-FFF2-40B4-BE49-F238E27FC236}">
                      <a16:creationId xmlns:a16="http://schemas.microsoft.com/office/drawing/2014/main" id="{A665141B-8DBD-07E6-3895-27EB2B1A121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431" y="6590393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69" name="Line 9842">
                  <a:extLst>
                    <a:ext uri="{FF2B5EF4-FFF2-40B4-BE49-F238E27FC236}">
                      <a16:creationId xmlns:a16="http://schemas.microsoft.com/office/drawing/2014/main" id="{51F01BCF-AE94-F71E-196C-160EBA39B92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66806" y="6612618"/>
                  <a:ext cx="0" cy="193675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70" name="Line 9843">
                  <a:extLst>
                    <a:ext uri="{FF2B5EF4-FFF2-40B4-BE49-F238E27FC236}">
                      <a16:creationId xmlns:a16="http://schemas.microsoft.com/office/drawing/2014/main" id="{86FF6C59-7E03-80A5-47B4-78142D356B1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50931" y="6806293"/>
                  <a:ext cx="3016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71" name="Line 9844">
                  <a:extLst>
                    <a:ext uri="{FF2B5EF4-FFF2-40B4-BE49-F238E27FC236}">
                      <a16:creationId xmlns:a16="http://schemas.microsoft.com/office/drawing/2014/main" id="{0A2EDB46-D3F8-2B22-B6FD-B669D6D306F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50931" y="6612618"/>
                  <a:ext cx="3016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72" name="Line 9845">
                  <a:extLst>
                    <a:ext uri="{FF2B5EF4-FFF2-40B4-BE49-F238E27FC236}">
                      <a16:creationId xmlns:a16="http://schemas.microsoft.com/office/drawing/2014/main" id="{6BF73CAE-A453-5B5A-E052-A2432CD33FB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655718" y="6618968"/>
                  <a:ext cx="0" cy="193675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73" name="Line 9846">
                  <a:extLst>
                    <a:ext uri="{FF2B5EF4-FFF2-40B4-BE49-F238E27FC236}">
                      <a16:creationId xmlns:a16="http://schemas.microsoft.com/office/drawing/2014/main" id="{B7DA0D0C-A2A5-9E9B-AEC8-F85678C3FCC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39843" y="6812643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74" name="Line 9847">
                  <a:extLst>
                    <a:ext uri="{FF2B5EF4-FFF2-40B4-BE49-F238E27FC236}">
                      <a16:creationId xmlns:a16="http://schemas.microsoft.com/office/drawing/2014/main" id="{7A645BD4-0CBA-533E-A665-01544877C60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39843" y="6618968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75" name="Line 9848">
                  <a:extLst>
                    <a:ext uri="{FF2B5EF4-FFF2-40B4-BE49-F238E27FC236}">
                      <a16:creationId xmlns:a16="http://schemas.microsoft.com/office/drawing/2014/main" id="{EAD853B6-92B0-69B0-7745-52C6FC2AEA3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844631" y="6612618"/>
                  <a:ext cx="0" cy="193675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76" name="Line 9849">
                  <a:extLst>
                    <a:ext uri="{FF2B5EF4-FFF2-40B4-BE49-F238E27FC236}">
                      <a16:creationId xmlns:a16="http://schemas.microsoft.com/office/drawing/2014/main" id="{2736BF24-9EB2-D394-F721-D50E2EE0C32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828756" y="6806293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77" name="Line 9850">
                  <a:extLst>
                    <a:ext uri="{FF2B5EF4-FFF2-40B4-BE49-F238E27FC236}">
                      <a16:creationId xmlns:a16="http://schemas.microsoft.com/office/drawing/2014/main" id="{253C234B-2610-89E6-44B9-97877E21D1E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828756" y="6612618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78" name="Line 9851">
                  <a:extLst>
                    <a:ext uri="{FF2B5EF4-FFF2-40B4-BE49-F238E27FC236}">
                      <a16:creationId xmlns:a16="http://schemas.microsoft.com/office/drawing/2014/main" id="{4B0DF1DE-A045-93E6-DDB6-0ED218CD308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033543" y="6601506"/>
                  <a:ext cx="0" cy="193675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79" name="Line 9852">
                  <a:extLst>
                    <a:ext uri="{FF2B5EF4-FFF2-40B4-BE49-F238E27FC236}">
                      <a16:creationId xmlns:a16="http://schemas.microsoft.com/office/drawing/2014/main" id="{F32C7F43-B2F2-832C-F479-2DB912D21F3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017668" y="679518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80" name="Line 9853">
                  <a:extLst>
                    <a:ext uri="{FF2B5EF4-FFF2-40B4-BE49-F238E27FC236}">
                      <a16:creationId xmlns:a16="http://schemas.microsoft.com/office/drawing/2014/main" id="{4218EA45-F77E-2BEE-F20E-A99E65CC13C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017668" y="6601506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81" name="Line 9854">
                  <a:extLst>
                    <a:ext uri="{FF2B5EF4-FFF2-40B4-BE49-F238E27FC236}">
                      <a16:creationId xmlns:a16="http://schemas.microsoft.com/office/drawing/2014/main" id="{795FA10B-4CE4-E5C1-7F12-398A6A0DD79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222456" y="6541181"/>
                  <a:ext cx="0" cy="192088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82" name="Line 9855">
                  <a:extLst>
                    <a:ext uri="{FF2B5EF4-FFF2-40B4-BE49-F238E27FC236}">
                      <a16:creationId xmlns:a16="http://schemas.microsoft.com/office/drawing/2014/main" id="{AEA4D28E-E870-2A05-BAC0-EBF6E59BFF4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206581" y="6733268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83" name="Line 9856">
                  <a:extLst>
                    <a:ext uri="{FF2B5EF4-FFF2-40B4-BE49-F238E27FC236}">
                      <a16:creationId xmlns:a16="http://schemas.microsoft.com/office/drawing/2014/main" id="{AEC47013-39E2-84ED-A51C-A9025C43880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206581" y="654118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84" name="Line 9857">
                  <a:extLst>
                    <a:ext uri="{FF2B5EF4-FFF2-40B4-BE49-F238E27FC236}">
                      <a16:creationId xmlns:a16="http://schemas.microsoft.com/office/drawing/2014/main" id="{1063C36C-B6A5-70AA-A1E0-6BBE8A99985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412956" y="6504668"/>
                  <a:ext cx="0" cy="188913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85" name="Line 9858">
                  <a:extLst>
                    <a:ext uri="{FF2B5EF4-FFF2-40B4-BE49-F238E27FC236}">
                      <a16:creationId xmlns:a16="http://schemas.microsoft.com/office/drawing/2014/main" id="{032F5C0D-1BDC-5AD5-0204-403B76F5F58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397081" y="6693581"/>
                  <a:ext cx="3016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86" name="Line 9859">
                  <a:extLst>
                    <a:ext uri="{FF2B5EF4-FFF2-40B4-BE49-F238E27FC236}">
                      <a16:creationId xmlns:a16="http://schemas.microsoft.com/office/drawing/2014/main" id="{173458D9-ACBA-25A6-1A54-5E83A9FBA83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397081" y="6504668"/>
                  <a:ext cx="3016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87" name="Line 9860">
                  <a:extLst>
                    <a:ext uri="{FF2B5EF4-FFF2-40B4-BE49-F238E27FC236}">
                      <a16:creationId xmlns:a16="http://schemas.microsoft.com/office/drawing/2014/main" id="{D637F257-4343-0FAB-1C6C-EA140ABEA39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601868" y="6449106"/>
                  <a:ext cx="0" cy="185738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88" name="Line 9861">
                  <a:extLst>
                    <a:ext uri="{FF2B5EF4-FFF2-40B4-BE49-F238E27FC236}">
                      <a16:creationId xmlns:a16="http://schemas.microsoft.com/office/drawing/2014/main" id="{AFAD082F-CC26-0DFE-F150-EF7FF8DFD28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585993" y="6634843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89" name="Line 9862">
                  <a:extLst>
                    <a:ext uri="{FF2B5EF4-FFF2-40B4-BE49-F238E27FC236}">
                      <a16:creationId xmlns:a16="http://schemas.microsoft.com/office/drawing/2014/main" id="{CA1DF52B-DCBF-A87A-229C-B7799E31ECC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585993" y="6449106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90" name="Line 9863">
                  <a:extLst>
                    <a:ext uri="{FF2B5EF4-FFF2-40B4-BE49-F238E27FC236}">
                      <a16:creationId xmlns:a16="http://schemas.microsoft.com/office/drawing/2014/main" id="{87B82DD1-9088-E58C-32E3-29D3E55517A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790781" y="6361793"/>
                  <a:ext cx="0" cy="180975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91" name="Line 9864">
                  <a:extLst>
                    <a:ext uri="{FF2B5EF4-FFF2-40B4-BE49-F238E27FC236}">
                      <a16:creationId xmlns:a16="http://schemas.microsoft.com/office/drawing/2014/main" id="{F38A44A4-10D0-DBB3-8DD7-D7E3CB5ED36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774906" y="6542768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92" name="Line 9865">
                  <a:extLst>
                    <a:ext uri="{FF2B5EF4-FFF2-40B4-BE49-F238E27FC236}">
                      <a16:creationId xmlns:a16="http://schemas.microsoft.com/office/drawing/2014/main" id="{AFBFA4B0-CAEA-7451-A74B-9F1FA1A9885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774906" y="6361793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93" name="Freeform 9866">
                  <a:extLst>
                    <a:ext uri="{FF2B5EF4-FFF2-40B4-BE49-F238E27FC236}">
                      <a16:creationId xmlns:a16="http://schemas.microsoft.com/office/drawing/2014/main" id="{BEE18A06-CB18-BE93-2C70-4879A2963A1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-669844" y="6690406"/>
                  <a:ext cx="2460625" cy="28575"/>
                </a:xfrm>
                <a:custGeom>
                  <a:avLst/>
                  <a:gdLst>
                    <a:gd name="T0" fmla="*/ 0 w 1550"/>
                    <a:gd name="T1" fmla="*/ 11 h 18"/>
                    <a:gd name="T2" fmla="*/ 40 w 1550"/>
                    <a:gd name="T3" fmla="*/ 17 h 18"/>
                    <a:gd name="T4" fmla="*/ 80 w 1550"/>
                    <a:gd name="T5" fmla="*/ 14 h 18"/>
                    <a:gd name="T6" fmla="*/ 120 w 1550"/>
                    <a:gd name="T7" fmla="*/ 13 h 18"/>
                    <a:gd name="T8" fmla="*/ 159 w 1550"/>
                    <a:gd name="T9" fmla="*/ 14 h 18"/>
                    <a:gd name="T10" fmla="*/ 199 w 1550"/>
                    <a:gd name="T11" fmla="*/ 15 h 18"/>
                    <a:gd name="T12" fmla="*/ 239 w 1550"/>
                    <a:gd name="T13" fmla="*/ 8 h 18"/>
                    <a:gd name="T14" fmla="*/ 278 w 1550"/>
                    <a:gd name="T15" fmla="*/ 17 h 18"/>
                    <a:gd name="T16" fmla="*/ 318 w 1550"/>
                    <a:gd name="T17" fmla="*/ 12 h 18"/>
                    <a:gd name="T18" fmla="*/ 358 w 1550"/>
                    <a:gd name="T19" fmla="*/ 17 h 18"/>
                    <a:gd name="T20" fmla="*/ 398 w 1550"/>
                    <a:gd name="T21" fmla="*/ 18 h 18"/>
                    <a:gd name="T22" fmla="*/ 437 w 1550"/>
                    <a:gd name="T23" fmla="*/ 11 h 18"/>
                    <a:gd name="T24" fmla="*/ 477 w 1550"/>
                    <a:gd name="T25" fmla="*/ 9 h 18"/>
                    <a:gd name="T26" fmla="*/ 596 w 1550"/>
                    <a:gd name="T27" fmla="*/ 7 h 18"/>
                    <a:gd name="T28" fmla="*/ 716 w 1550"/>
                    <a:gd name="T29" fmla="*/ 5 h 18"/>
                    <a:gd name="T30" fmla="*/ 835 w 1550"/>
                    <a:gd name="T31" fmla="*/ 0 h 18"/>
                    <a:gd name="T32" fmla="*/ 954 w 1550"/>
                    <a:gd name="T33" fmla="*/ 5 h 18"/>
                    <a:gd name="T34" fmla="*/ 1073 w 1550"/>
                    <a:gd name="T35" fmla="*/ 6 h 18"/>
                    <a:gd name="T36" fmla="*/ 1192 w 1550"/>
                    <a:gd name="T37" fmla="*/ 8 h 18"/>
                    <a:gd name="T38" fmla="*/ 1312 w 1550"/>
                    <a:gd name="T39" fmla="*/ 14 h 18"/>
                    <a:gd name="T40" fmla="*/ 1431 w 1550"/>
                    <a:gd name="T41" fmla="*/ 12 h 18"/>
                    <a:gd name="T42" fmla="*/ 1550 w 1550"/>
                    <a:gd name="T43" fmla="*/ 13 h 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1550" h="18">
                      <a:moveTo>
                        <a:pt x="0" y="11"/>
                      </a:moveTo>
                      <a:lnTo>
                        <a:pt x="40" y="17"/>
                      </a:lnTo>
                      <a:lnTo>
                        <a:pt x="80" y="14"/>
                      </a:lnTo>
                      <a:lnTo>
                        <a:pt x="120" y="13"/>
                      </a:lnTo>
                      <a:lnTo>
                        <a:pt x="159" y="14"/>
                      </a:lnTo>
                      <a:lnTo>
                        <a:pt x="199" y="15"/>
                      </a:lnTo>
                      <a:lnTo>
                        <a:pt x="239" y="8"/>
                      </a:lnTo>
                      <a:lnTo>
                        <a:pt x="278" y="17"/>
                      </a:lnTo>
                      <a:lnTo>
                        <a:pt x="318" y="12"/>
                      </a:lnTo>
                      <a:lnTo>
                        <a:pt x="358" y="17"/>
                      </a:lnTo>
                      <a:lnTo>
                        <a:pt x="398" y="18"/>
                      </a:lnTo>
                      <a:lnTo>
                        <a:pt x="437" y="11"/>
                      </a:lnTo>
                      <a:lnTo>
                        <a:pt x="477" y="9"/>
                      </a:lnTo>
                      <a:lnTo>
                        <a:pt x="596" y="7"/>
                      </a:lnTo>
                      <a:lnTo>
                        <a:pt x="716" y="5"/>
                      </a:lnTo>
                      <a:lnTo>
                        <a:pt x="835" y="0"/>
                      </a:lnTo>
                      <a:lnTo>
                        <a:pt x="954" y="5"/>
                      </a:lnTo>
                      <a:lnTo>
                        <a:pt x="1073" y="6"/>
                      </a:lnTo>
                      <a:lnTo>
                        <a:pt x="1192" y="8"/>
                      </a:lnTo>
                      <a:lnTo>
                        <a:pt x="1312" y="14"/>
                      </a:lnTo>
                      <a:lnTo>
                        <a:pt x="1431" y="12"/>
                      </a:lnTo>
                      <a:lnTo>
                        <a:pt x="1550" y="13"/>
                      </a:lnTo>
                    </a:path>
                  </a:pathLst>
                </a:cu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94" name="Oval 9867">
                  <a:extLst>
                    <a:ext uri="{FF2B5EF4-FFF2-40B4-BE49-F238E27FC236}">
                      <a16:creationId xmlns:a16="http://schemas.microsoft.com/office/drawing/2014/main" id="{A25A7345-AA31-9BB8-387C-D7966A84861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698419" y="6677706"/>
                  <a:ext cx="58738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95" name="Oval 9868">
                  <a:extLst>
                    <a:ext uri="{FF2B5EF4-FFF2-40B4-BE49-F238E27FC236}">
                      <a16:creationId xmlns:a16="http://schemas.microsoft.com/office/drawing/2014/main" id="{3CFC88BB-66E2-E2C9-709A-386217CE105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636507" y="6687231"/>
                  <a:ext cx="60325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96" name="Oval 9869">
                  <a:extLst>
                    <a:ext uri="{FF2B5EF4-FFF2-40B4-BE49-F238E27FC236}">
                      <a16:creationId xmlns:a16="http://schemas.microsoft.com/office/drawing/2014/main" id="{40F44B4E-E22C-5230-7F2E-27B5F20B4CB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573007" y="6682468"/>
                  <a:ext cx="60325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97" name="Oval 9870">
                  <a:extLst>
                    <a:ext uri="{FF2B5EF4-FFF2-40B4-BE49-F238E27FC236}">
                      <a16:creationId xmlns:a16="http://schemas.microsoft.com/office/drawing/2014/main" id="{71351FD5-FC76-42F9-A691-31C328DE25D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509507" y="6680881"/>
                  <a:ext cx="58738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98" name="Oval 9871">
                  <a:extLst>
                    <a:ext uri="{FF2B5EF4-FFF2-40B4-BE49-F238E27FC236}">
                      <a16:creationId xmlns:a16="http://schemas.microsoft.com/office/drawing/2014/main" id="{C9E8D1C7-1C26-93B6-D14E-D6F733449E5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446007" y="6682468"/>
                  <a:ext cx="58738" cy="58738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99" name="Oval 9872">
                  <a:extLst>
                    <a:ext uri="{FF2B5EF4-FFF2-40B4-BE49-F238E27FC236}">
                      <a16:creationId xmlns:a16="http://schemas.microsoft.com/office/drawing/2014/main" id="{C42DBF58-8693-6611-DDCC-BE19277F342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384094" y="6684056"/>
                  <a:ext cx="60325" cy="58738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00" name="Oval 9873">
                  <a:extLst>
                    <a:ext uri="{FF2B5EF4-FFF2-40B4-BE49-F238E27FC236}">
                      <a16:creationId xmlns:a16="http://schemas.microsoft.com/office/drawing/2014/main" id="{45C9F45C-F188-688F-2A90-05FC91CFE53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320594" y="6672943"/>
                  <a:ext cx="58738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01" name="Oval 9874">
                  <a:extLst>
                    <a:ext uri="{FF2B5EF4-FFF2-40B4-BE49-F238E27FC236}">
                      <a16:creationId xmlns:a16="http://schemas.microsoft.com/office/drawing/2014/main" id="{F83124EF-F2BD-F123-07FE-E69535FC303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258682" y="6687231"/>
                  <a:ext cx="60325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02" name="Oval 9875">
                  <a:extLst>
                    <a:ext uri="{FF2B5EF4-FFF2-40B4-BE49-F238E27FC236}">
                      <a16:creationId xmlns:a16="http://schemas.microsoft.com/office/drawing/2014/main" id="{D4E19CCC-E8AD-7874-2CF2-C043D88DFA0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195182" y="6679293"/>
                  <a:ext cx="60325" cy="58738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03" name="Oval 9876">
                  <a:extLst>
                    <a:ext uri="{FF2B5EF4-FFF2-40B4-BE49-F238E27FC236}">
                      <a16:creationId xmlns:a16="http://schemas.microsoft.com/office/drawing/2014/main" id="{7B44084B-C91E-31D5-AFDF-F971518BE4D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131682" y="6687231"/>
                  <a:ext cx="60325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04" name="Oval 9877">
                  <a:extLst>
                    <a:ext uri="{FF2B5EF4-FFF2-40B4-BE49-F238E27FC236}">
                      <a16:creationId xmlns:a16="http://schemas.microsoft.com/office/drawing/2014/main" id="{C24A5D19-3C41-C4AC-8984-9544E73D5A2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68182" y="6688818"/>
                  <a:ext cx="58738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05" name="Oval 9878">
                  <a:extLst>
                    <a:ext uri="{FF2B5EF4-FFF2-40B4-BE49-F238E27FC236}">
                      <a16:creationId xmlns:a16="http://schemas.microsoft.com/office/drawing/2014/main" id="{69D7563B-7071-17C1-A019-D62414445D8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4682" y="6677706"/>
                  <a:ext cx="58738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06" name="Oval 9879">
                  <a:extLst>
                    <a:ext uri="{FF2B5EF4-FFF2-40B4-BE49-F238E27FC236}">
                      <a16:creationId xmlns:a16="http://schemas.microsoft.com/office/drawing/2014/main" id="{B4833A8E-DE8A-6B6D-61AD-581E49D75C2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7231" y="6674531"/>
                  <a:ext cx="60325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07" name="Oval 9880">
                  <a:extLst>
                    <a:ext uri="{FF2B5EF4-FFF2-40B4-BE49-F238E27FC236}">
                      <a16:creationId xmlns:a16="http://schemas.microsoft.com/office/drawing/2014/main" id="{090CA36B-35D7-6E0F-2FE0-97F223F1BB6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7731" y="6671356"/>
                  <a:ext cx="58738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08" name="Oval 9881">
                  <a:extLst>
                    <a:ext uri="{FF2B5EF4-FFF2-40B4-BE49-F238E27FC236}">
                      <a16:creationId xmlns:a16="http://schemas.microsoft.com/office/drawing/2014/main" id="{D3584BAF-1BF0-BBF7-B953-67DA2C267D9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36643" y="6668181"/>
                  <a:ext cx="58738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09" name="Oval 9882">
                  <a:extLst>
                    <a:ext uri="{FF2B5EF4-FFF2-40B4-BE49-F238E27FC236}">
                      <a16:creationId xmlns:a16="http://schemas.microsoft.com/office/drawing/2014/main" id="{4C30F0EE-2C93-EB73-40E5-8CA5189DA9E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25556" y="6660243"/>
                  <a:ext cx="58738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10" name="Oval 9883">
                  <a:extLst>
                    <a:ext uri="{FF2B5EF4-FFF2-40B4-BE49-F238E27FC236}">
                      <a16:creationId xmlns:a16="http://schemas.microsoft.com/office/drawing/2014/main" id="{CBBAE63C-3A45-1B39-843B-079850841E2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814468" y="6668181"/>
                  <a:ext cx="60325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11" name="Oval 9884">
                  <a:extLst>
                    <a:ext uri="{FF2B5EF4-FFF2-40B4-BE49-F238E27FC236}">
                      <a16:creationId xmlns:a16="http://schemas.microsoft.com/office/drawing/2014/main" id="{36EDBC81-9C57-0D6C-49DE-10809E6B73D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003381" y="6669768"/>
                  <a:ext cx="60325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12" name="Oval 9885">
                  <a:extLst>
                    <a:ext uri="{FF2B5EF4-FFF2-40B4-BE49-F238E27FC236}">
                      <a16:creationId xmlns:a16="http://schemas.microsoft.com/office/drawing/2014/main" id="{34F287A7-311A-8335-C19E-2EDBF952AD2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93881" y="6672943"/>
                  <a:ext cx="58738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13" name="Oval 9886">
                  <a:extLst>
                    <a:ext uri="{FF2B5EF4-FFF2-40B4-BE49-F238E27FC236}">
                      <a16:creationId xmlns:a16="http://schemas.microsoft.com/office/drawing/2014/main" id="{154D8A31-D8AD-2C52-A89C-1A6BB0AF72C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382793" y="6682468"/>
                  <a:ext cx="60325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14" name="Oval 9887">
                  <a:extLst>
                    <a:ext uri="{FF2B5EF4-FFF2-40B4-BE49-F238E27FC236}">
                      <a16:creationId xmlns:a16="http://schemas.microsoft.com/office/drawing/2014/main" id="{90CA61A1-53F4-8166-30D9-D553C0DB1DF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571706" y="6680881"/>
                  <a:ext cx="58738" cy="58738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15" name="Oval 9888">
                  <a:extLst>
                    <a:ext uri="{FF2B5EF4-FFF2-40B4-BE49-F238E27FC236}">
                      <a16:creationId xmlns:a16="http://schemas.microsoft.com/office/drawing/2014/main" id="{B4E3FED9-8831-8E7B-4DA1-351AF06E26D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60618" y="6680881"/>
                  <a:ext cx="60325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16" name="Line 9889">
                  <a:extLst>
                    <a:ext uri="{FF2B5EF4-FFF2-40B4-BE49-F238E27FC236}">
                      <a16:creationId xmlns:a16="http://schemas.microsoft.com/office/drawing/2014/main" id="{84B941DC-678D-76D9-E34B-AE4225B1968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669844" y="6609443"/>
                  <a:ext cx="0" cy="19685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17" name="Line 9890">
                  <a:extLst>
                    <a:ext uri="{FF2B5EF4-FFF2-40B4-BE49-F238E27FC236}">
                      <a16:creationId xmlns:a16="http://schemas.microsoft.com/office/drawing/2014/main" id="{710C3A7E-F8B5-3D09-7CB4-CC222492BB0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685719" y="6806293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18" name="Line 9891">
                  <a:extLst>
                    <a:ext uri="{FF2B5EF4-FFF2-40B4-BE49-F238E27FC236}">
                      <a16:creationId xmlns:a16="http://schemas.microsoft.com/office/drawing/2014/main" id="{6701CB0A-BCED-0568-A66B-7F79FEBC1ED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685719" y="6609443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19" name="Line 9892">
                  <a:extLst>
                    <a:ext uri="{FF2B5EF4-FFF2-40B4-BE49-F238E27FC236}">
                      <a16:creationId xmlns:a16="http://schemas.microsoft.com/office/drawing/2014/main" id="{684AC63A-150F-1C9B-5278-C5C1B346D15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606344" y="6618968"/>
                  <a:ext cx="0" cy="19685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20" name="Line 9893">
                  <a:extLst>
                    <a:ext uri="{FF2B5EF4-FFF2-40B4-BE49-F238E27FC236}">
                      <a16:creationId xmlns:a16="http://schemas.microsoft.com/office/drawing/2014/main" id="{66AAE597-4BC2-73C4-4294-64366E57FCF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622219" y="6815818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21" name="Line 9894">
                  <a:extLst>
                    <a:ext uri="{FF2B5EF4-FFF2-40B4-BE49-F238E27FC236}">
                      <a16:creationId xmlns:a16="http://schemas.microsoft.com/office/drawing/2014/main" id="{873333CD-F87A-C7EB-894E-07ED92851DD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622219" y="6618968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22" name="Line 9895">
                  <a:extLst>
                    <a:ext uri="{FF2B5EF4-FFF2-40B4-BE49-F238E27FC236}">
                      <a16:creationId xmlns:a16="http://schemas.microsoft.com/office/drawing/2014/main" id="{0EAE9AE2-1E55-A8E3-B75B-572E36BBB3A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542844" y="6614206"/>
                  <a:ext cx="0" cy="19685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23" name="Line 9896">
                  <a:extLst>
                    <a:ext uri="{FF2B5EF4-FFF2-40B4-BE49-F238E27FC236}">
                      <a16:creationId xmlns:a16="http://schemas.microsoft.com/office/drawing/2014/main" id="{EAA3F28B-2B2F-270D-A2C8-BE42D044842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558719" y="6811056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24" name="Line 9897">
                  <a:extLst>
                    <a:ext uri="{FF2B5EF4-FFF2-40B4-BE49-F238E27FC236}">
                      <a16:creationId xmlns:a16="http://schemas.microsoft.com/office/drawing/2014/main" id="{870B7A7B-933F-45F3-12AB-3944008EA66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558719" y="6614206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25" name="Line 9898">
                  <a:extLst>
                    <a:ext uri="{FF2B5EF4-FFF2-40B4-BE49-F238E27FC236}">
                      <a16:creationId xmlns:a16="http://schemas.microsoft.com/office/drawing/2014/main" id="{D8332927-B608-B839-3F66-C1C99C08B3B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479344" y="6614206"/>
                  <a:ext cx="0" cy="195263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26" name="Line 9899">
                  <a:extLst>
                    <a:ext uri="{FF2B5EF4-FFF2-40B4-BE49-F238E27FC236}">
                      <a16:creationId xmlns:a16="http://schemas.microsoft.com/office/drawing/2014/main" id="{301BE3EE-05E9-CE06-64A5-D230FA6A9B8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495219" y="6809468"/>
                  <a:ext cx="3016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27" name="Line 9900">
                  <a:extLst>
                    <a:ext uri="{FF2B5EF4-FFF2-40B4-BE49-F238E27FC236}">
                      <a16:creationId xmlns:a16="http://schemas.microsoft.com/office/drawing/2014/main" id="{C4061FC4-CEE0-1F0C-5AB1-DD3460EB11F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495219" y="6614206"/>
                  <a:ext cx="3016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28" name="Line 9901">
                  <a:extLst>
                    <a:ext uri="{FF2B5EF4-FFF2-40B4-BE49-F238E27FC236}">
                      <a16:creationId xmlns:a16="http://schemas.microsoft.com/office/drawing/2014/main" id="{448D5ADE-A01D-DAFA-5DD8-DBC0666FA58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417432" y="6614206"/>
                  <a:ext cx="0" cy="195263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29" name="Line 9902">
                  <a:extLst>
                    <a:ext uri="{FF2B5EF4-FFF2-40B4-BE49-F238E27FC236}">
                      <a16:creationId xmlns:a16="http://schemas.microsoft.com/office/drawing/2014/main" id="{43ECFCF1-2681-D925-D6B9-5CB02A8B14D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433307" y="6809468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30" name="Line 9903">
                  <a:extLst>
                    <a:ext uri="{FF2B5EF4-FFF2-40B4-BE49-F238E27FC236}">
                      <a16:creationId xmlns:a16="http://schemas.microsoft.com/office/drawing/2014/main" id="{86AFE6E7-D1AA-4E43-6115-9513F1D7813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433307" y="6614206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31" name="Line 9904">
                  <a:extLst>
                    <a:ext uri="{FF2B5EF4-FFF2-40B4-BE49-F238E27FC236}">
                      <a16:creationId xmlns:a16="http://schemas.microsoft.com/office/drawing/2014/main" id="{878609D9-6B44-3CEF-3BD8-DAD6D8EA5AA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353932" y="6614206"/>
                  <a:ext cx="0" cy="198438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32" name="Line 9905">
                  <a:extLst>
                    <a:ext uri="{FF2B5EF4-FFF2-40B4-BE49-F238E27FC236}">
                      <a16:creationId xmlns:a16="http://schemas.microsoft.com/office/drawing/2014/main" id="{712A62FB-DA79-2F36-2C80-9FAC1615B78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369807" y="6812643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33" name="Line 9906">
                  <a:extLst>
                    <a:ext uri="{FF2B5EF4-FFF2-40B4-BE49-F238E27FC236}">
                      <a16:creationId xmlns:a16="http://schemas.microsoft.com/office/drawing/2014/main" id="{26BB19CB-60E8-E409-748B-6FA4DA2EA5A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369807" y="6614206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34" name="Line 9908">
                  <a:extLst>
                    <a:ext uri="{FF2B5EF4-FFF2-40B4-BE49-F238E27FC236}">
                      <a16:creationId xmlns:a16="http://schemas.microsoft.com/office/drawing/2014/main" id="{995828A8-9D83-90F1-FDD6-3FE4C33ED24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290432" y="6604681"/>
                  <a:ext cx="0" cy="19685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35" name="Line 9909">
                  <a:extLst>
                    <a:ext uri="{FF2B5EF4-FFF2-40B4-BE49-F238E27FC236}">
                      <a16:creationId xmlns:a16="http://schemas.microsoft.com/office/drawing/2014/main" id="{BD0C769B-5B09-DA05-8016-52340D3EE07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306307" y="680153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36" name="Line 9910">
                  <a:extLst>
                    <a:ext uri="{FF2B5EF4-FFF2-40B4-BE49-F238E27FC236}">
                      <a16:creationId xmlns:a16="http://schemas.microsoft.com/office/drawing/2014/main" id="{9CAF0684-B5AB-EDCD-99C3-082784A2B78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306307" y="660468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37" name="Line 9911">
                  <a:extLst>
                    <a:ext uri="{FF2B5EF4-FFF2-40B4-BE49-F238E27FC236}">
                      <a16:creationId xmlns:a16="http://schemas.microsoft.com/office/drawing/2014/main" id="{099D1F5F-9A91-8910-6C47-B6310464463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228520" y="6618968"/>
                  <a:ext cx="0" cy="19685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38" name="Line 9912">
                  <a:extLst>
                    <a:ext uri="{FF2B5EF4-FFF2-40B4-BE49-F238E27FC236}">
                      <a16:creationId xmlns:a16="http://schemas.microsoft.com/office/drawing/2014/main" id="{25D2F54D-BC7E-6C1C-3368-22A1758081B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242807" y="6815818"/>
                  <a:ext cx="3016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39" name="Line 9913">
                  <a:extLst>
                    <a:ext uri="{FF2B5EF4-FFF2-40B4-BE49-F238E27FC236}">
                      <a16:creationId xmlns:a16="http://schemas.microsoft.com/office/drawing/2014/main" id="{120EC66B-62E3-9877-D047-101044033CD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242807" y="6618968"/>
                  <a:ext cx="3016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40" name="Line 9914">
                  <a:extLst>
                    <a:ext uri="{FF2B5EF4-FFF2-40B4-BE49-F238E27FC236}">
                      <a16:creationId xmlns:a16="http://schemas.microsoft.com/office/drawing/2014/main" id="{62C2EE64-6B2D-EA73-3280-2466AB25F20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165020" y="6611031"/>
                  <a:ext cx="0" cy="19685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41" name="Line 9915">
                  <a:extLst>
                    <a:ext uri="{FF2B5EF4-FFF2-40B4-BE49-F238E27FC236}">
                      <a16:creationId xmlns:a16="http://schemas.microsoft.com/office/drawing/2014/main" id="{511F32CE-6BBD-C49A-F79E-1DC940C49FC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180895" y="680788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42" name="Line 9916">
                  <a:extLst>
                    <a:ext uri="{FF2B5EF4-FFF2-40B4-BE49-F238E27FC236}">
                      <a16:creationId xmlns:a16="http://schemas.microsoft.com/office/drawing/2014/main" id="{D9853E6D-98B0-16E7-9323-82B82012300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180895" y="661103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43" name="Line 9917">
                  <a:extLst>
                    <a:ext uri="{FF2B5EF4-FFF2-40B4-BE49-F238E27FC236}">
                      <a16:creationId xmlns:a16="http://schemas.microsoft.com/office/drawing/2014/main" id="{75E01337-AA20-E3E2-1A83-658F4A37BB0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101520" y="6618968"/>
                  <a:ext cx="0" cy="19685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44" name="Line 9918">
                  <a:extLst>
                    <a:ext uri="{FF2B5EF4-FFF2-40B4-BE49-F238E27FC236}">
                      <a16:creationId xmlns:a16="http://schemas.microsoft.com/office/drawing/2014/main" id="{F8A1FDF1-83D6-9F53-E342-A0F0A2F5D64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117395" y="6815818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45" name="Line 9919">
                  <a:extLst>
                    <a:ext uri="{FF2B5EF4-FFF2-40B4-BE49-F238E27FC236}">
                      <a16:creationId xmlns:a16="http://schemas.microsoft.com/office/drawing/2014/main" id="{0B0958BB-5464-BBBE-7ACD-020E3EB7255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117395" y="6618968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46" name="Line 9920">
                  <a:extLst>
                    <a:ext uri="{FF2B5EF4-FFF2-40B4-BE49-F238E27FC236}">
                      <a16:creationId xmlns:a16="http://schemas.microsoft.com/office/drawing/2014/main" id="{5DB09A9B-081B-F691-D26D-1B0D2DBD97D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38020" y="6620556"/>
                  <a:ext cx="0" cy="19685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47" name="Line 9921">
                  <a:extLst>
                    <a:ext uri="{FF2B5EF4-FFF2-40B4-BE49-F238E27FC236}">
                      <a16:creationId xmlns:a16="http://schemas.microsoft.com/office/drawing/2014/main" id="{EBCE0101-114C-2A8A-8CFA-EDA676D3BE6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53895" y="6817406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48" name="Line 9922">
                  <a:extLst>
                    <a:ext uri="{FF2B5EF4-FFF2-40B4-BE49-F238E27FC236}">
                      <a16:creationId xmlns:a16="http://schemas.microsoft.com/office/drawing/2014/main" id="{9C2E14BD-2490-8784-2802-87C97061A6B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53895" y="6620556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49" name="Line 9923">
                  <a:extLst>
                    <a:ext uri="{FF2B5EF4-FFF2-40B4-BE49-F238E27FC236}">
                      <a16:creationId xmlns:a16="http://schemas.microsoft.com/office/drawing/2014/main" id="{92511931-5040-5C37-D1C9-5FDC3D1BC56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3893" y="6609443"/>
                  <a:ext cx="0" cy="19685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50" name="Line 9924">
                  <a:extLst>
                    <a:ext uri="{FF2B5EF4-FFF2-40B4-BE49-F238E27FC236}">
                      <a16:creationId xmlns:a16="http://schemas.microsoft.com/office/drawing/2014/main" id="{03B13DB0-88B5-D3B9-6736-7E11C0005EF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8018" y="6806293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51" name="Line 9925">
                  <a:extLst>
                    <a:ext uri="{FF2B5EF4-FFF2-40B4-BE49-F238E27FC236}">
                      <a16:creationId xmlns:a16="http://schemas.microsoft.com/office/drawing/2014/main" id="{703036BD-83AA-A167-5D61-1E6BE1B121C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8018" y="6609443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52" name="Line 9926">
                  <a:extLst>
                    <a:ext uri="{FF2B5EF4-FFF2-40B4-BE49-F238E27FC236}">
                      <a16:creationId xmlns:a16="http://schemas.microsoft.com/office/drawing/2014/main" id="{0FBD802D-C992-3A8A-961E-2761E7A6CD2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87393" y="6606268"/>
                  <a:ext cx="0" cy="19685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53" name="Line 9927">
                  <a:extLst>
                    <a:ext uri="{FF2B5EF4-FFF2-40B4-BE49-F238E27FC236}">
                      <a16:creationId xmlns:a16="http://schemas.microsoft.com/office/drawing/2014/main" id="{26749E61-4691-494F-FC8C-716FD877B41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71518" y="6803118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54" name="Line 9928">
                  <a:extLst>
                    <a:ext uri="{FF2B5EF4-FFF2-40B4-BE49-F238E27FC236}">
                      <a16:creationId xmlns:a16="http://schemas.microsoft.com/office/drawing/2014/main" id="{9E7168FF-AE62-7EEA-17B7-E442C4E0254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71518" y="6606268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55" name="Line 9929">
                  <a:extLst>
                    <a:ext uri="{FF2B5EF4-FFF2-40B4-BE49-F238E27FC236}">
                      <a16:creationId xmlns:a16="http://schemas.microsoft.com/office/drawing/2014/main" id="{64587652-E208-4E99-FF44-8444024B221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6305" y="6603093"/>
                  <a:ext cx="0" cy="19685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56" name="Line 9930">
                  <a:extLst>
                    <a:ext uri="{FF2B5EF4-FFF2-40B4-BE49-F238E27FC236}">
                      <a16:creationId xmlns:a16="http://schemas.microsoft.com/office/drawing/2014/main" id="{9AE83B7F-BF8C-156E-E2C2-E224C288B85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430" y="6799943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57" name="Line 9931">
                  <a:extLst>
                    <a:ext uri="{FF2B5EF4-FFF2-40B4-BE49-F238E27FC236}">
                      <a16:creationId xmlns:a16="http://schemas.microsoft.com/office/drawing/2014/main" id="{85CDBA2D-5760-E8A7-98A8-A6FC18CB135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430" y="6603093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58" name="Line 9932">
                  <a:extLst>
                    <a:ext uri="{FF2B5EF4-FFF2-40B4-BE49-F238E27FC236}">
                      <a16:creationId xmlns:a16="http://schemas.microsoft.com/office/drawing/2014/main" id="{85A80398-79DA-0C43-AE89-5B08C4E9E07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66805" y="6599918"/>
                  <a:ext cx="0" cy="19685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59" name="Line 9933">
                  <a:extLst>
                    <a:ext uri="{FF2B5EF4-FFF2-40B4-BE49-F238E27FC236}">
                      <a16:creationId xmlns:a16="http://schemas.microsoft.com/office/drawing/2014/main" id="{67A5F235-1820-CADC-0B7A-8A44063A69B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50930" y="6796768"/>
                  <a:ext cx="3016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60" name="Line 9934">
                  <a:extLst>
                    <a:ext uri="{FF2B5EF4-FFF2-40B4-BE49-F238E27FC236}">
                      <a16:creationId xmlns:a16="http://schemas.microsoft.com/office/drawing/2014/main" id="{3CFD662C-41C6-3C59-0245-E0E3BC005A7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50930" y="6599918"/>
                  <a:ext cx="3016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61" name="Line 9935">
                  <a:extLst>
                    <a:ext uri="{FF2B5EF4-FFF2-40B4-BE49-F238E27FC236}">
                      <a16:creationId xmlns:a16="http://schemas.microsoft.com/office/drawing/2014/main" id="{69F5032D-5711-DC32-F68D-6D90C907443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655718" y="6593568"/>
                  <a:ext cx="0" cy="195263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62" name="Line 9936">
                  <a:extLst>
                    <a:ext uri="{FF2B5EF4-FFF2-40B4-BE49-F238E27FC236}">
                      <a16:creationId xmlns:a16="http://schemas.microsoft.com/office/drawing/2014/main" id="{67361C5C-C5DE-BC1C-E854-A296A92B61E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39843" y="678883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63" name="Line 9937">
                  <a:extLst>
                    <a:ext uri="{FF2B5EF4-FFF2-40B4-BE49-F238E27FC236}">
                      <a16:creationId xmlns:a16="http://schemas.microsoft.com/office/drawing/2014/main" id="{3D1980C1-CCC1-2BBA-8C16-71D0BF93429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39843" y="6593568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64" name="Line 9938">
                  <a:extLst>
                    <a:ext uri="{FF2B5EF4-FFF2-40B4-BE49-F238E27FC236}">
                      <a16:creationId xmlns:a16="http://schemas.microsoft.com/office/drawing/2014/main" id="{C6274044-13EB-14E2-7CB1-6FF35758509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844630" y="6599918"/>
                  <a:ext cx="0" cy="19685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65" name="Line 9939">
                  <a:extLst>
                    <a:ext uri="{FF2B5EF4-FFF2-40B4-BE49-F238E27FC236}">
                      <a16:creationId xmlns:a16="http://schemas.microsoft.com/office/drawing/2014/main" id="{4FCA6F36-E23B-A2DE-C4C4-1631E8F102E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828755" y="6796768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66" name="Line 9940">
                  <a:extLst>
                    <a:ext uri="{FF2B5EF4-FFF2-40B4-BE49-F238E27FC236}">
                      <a16:creationId xmlns:a16="http://schemas.microsoft.com/office/drawing/2014/main" id="{E8E87978-419F-66CE-84FC-4AD35360751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828755" y="6599918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67" name="Line 9941">
                  <a:extLst>
                    <a:ext uri="{FF2B5EF4-FFF2-40B4-BE49-F238E27FC236}">
                      <a16:creationId xmlns:a16="http://schemas.microsoft.com/office/drawing/2014/main" id="{FA1AE3D8-4F54-5BEA-CE7B-E4CBA192E06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033543" y="6601506"/>
                  <a:ext cx="0" cy="19685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68" name="Line 9942">
                  <a:extLst>
                    <a:ext uri="{FF2B5EF4-FFF2-40B4-BE49-F238E27FC236}">
                      <a16:creationId xmlns:a16="http://schemas.microsoft.com/office/drawing/2014/main" id="{FA52133D-C973-57E5-DEAE-6D825C11416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017668" y="6798356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69" name="Line 9943">
                  <a:extLst>
                    <a:ext uri="{FF2B5EF4-FFF2-40B4-BE49-F238E27FC236}">
                      <a16:creationId xmlns:a16="http://schemas.microsoft.com/office/drawing/2014/main" id="{FC6EA58C-FAF5-DAC1-C499-598BFE27737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017668" y="6601506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70" name="Line 9944">
                  <a:extLst>
                    <a:ext uri="{FF2B5EF4-FFF2-40B4-BE49-F238E27FC236}">
                      <a16:creationId xmlns:a16="http://schemas.microsoft.com/office/drawing/2014/main" id="{F5960B9A-6A45-39E2-E616-0361FF41B5D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222455" y="6604681"/>
                  <a:ext cx="0" cy="19685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71" name="Line 9945">
                  <a:extLst>
                    <a:ext uri="{FF2B5EF4-FFF2-40B4-BE49-F238E27FC236}">
                      <a16:creationId xmlns:a16="http://schemas.microsoft.com/office/drawing/2014/main" id="{15B4A27C-BA04-D27F-C10D-84FE19EA108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206580" y="680153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72" name="Line 9946">
                  <a:extLst>
                    <a:ext uri="{FF2B5EF4-FFF2-40B4-BE49-F238E27FC236}">
                      <a16:creationId xmlns:a16="http://schemas.microsoft.com/office/drawing/2014/main" id="{075D3667-751C-5E25-970F-89DE043096B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206580" y="660468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73" name="Line 9947">
                  <a:extLst>
                    <a:ext uri="{FF2B5EF4-FFF2-40B4-BE49-F238E27FC236}">
                      <a16:creationId xmlns:a16="http://schemas.microsoft.com/office/drawing/2014/main" id="{B38B3F37-3D46-3AF2-0838-0A9DA2854B2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412955" y="6614206"/>
                  <a:ext cx="0" cy="19685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74" name="Line 9948">
                  <a:extLst>
                    <a:ext uri="{FF2B5EF4-FFF2-40B4-BE49-F238E27FC236}">
                      <a16:creationId xmlns:a16="http://schemas.microsoft.com/office/drawing/2014/main" id="{B9D23EB9-088F-181D-ABF9-B760A049C61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397080" y="6811056"/>
                  <a:ext cx="3016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75" name="Line 9949">
                  <a:extLst>
                    <a:ext uri="{FF2B5EF4-FFF2-40B4-BE49-F238E27FC236}">
                      <a16:creationId xmlns:a16="http://schemas.microsoft.com/office/drawing/2014/main" id="{2D331895-2D7C-9FF6-DD0D-4679E51828D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397080" y="6614206"/>
                  <a:ext cx="3016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76" name="Line 9950">
                  <a:extLst>
                    <a:ext uri="{FF2B5EF4-FFF2-40B4-BE49-F238E27FC236}">
                      <a16:creationId xmlns:a16="http://schemas.microsoft.com/office/drawing/2014/main" id="{A2D28069-A9C0-40C6-62F0-63BB97283B8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601868" y="6612618"/>
                  <a:ext cx="0" cy="19685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77" name="Line 9951">
                  <a:extLst>
                    <a:ext uri="{FF2B5EF4-FFF2-40B4-BE49-F238E27FC236}">
                      <a16:creationId xmlns:a16="http://schemas.microsoft.com/office/drawing/2014/main" id="{144A8415-7961-C379-AC47-40A4F9A8628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585993" y="6809468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78" name="Line 9952">
                  <a:extLst>
                    <a:ext uri="{FF2B5EF4-FFF2-40B4-BE49-F238E27FC236}">
                      <a16:creationId xmlns:a16="http://schemas.microsoft.com/office/drawing/2014/main" id="{43D6A3A9-A514-DD2C-BC88-7976581AB77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585993" y="6612618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79" name="Line 9953">
                  <a:extLst>
                    <a:ext uri="{FF2B5EF4-FFF2-40B4-BE49-F238E27FC236}">
                      <a16:creationId xmlns:a16="http://schemas.microsoft.com/office/drawing/2014/main" id="{FD791B91-539C-E37A-A6D1-24D8674F886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790780" y="6612618"/>
                  <a:ext cx="0" cy="19685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80" name="Line 9954">
                  <a:extLst>
                    <a:ext uri="{FF2B5EF4-FFF2-40B4-BE49-F238E27FC236}">
                      <a16:creationId xmlns:a16="http://schemas.microsoft.com/office/drawing/2014/main" id="{98A701DE-9A4F-BEDC-0725-04545DEA836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774905" y="6809468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81" name="Line 9955">
                  <a:extLst>
                    <a:ext uri="{FF2B5EF4-FFF2-40B4-BE49-F238E27FC236}">
                      <a16:creationId xmlns:a16="http://schemas.microsoft.com/office/drawing/2014/main" id="{F7170E32-E8B8-9415-FD93-F31C19D1422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774905" y="6612618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82" name="Freeform 9956">
                  <a:extLst>
                    <a:ext uri="{FF2B5EF4-FFF2-40B4-BE49-F238E27FC236}">
                      <a16:creationId xmlns:a16="http://schemas.microsoft.com/office/drawing/2014/main" id="{452559B7-1849-4322-64F9-D8A6C316A71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-707945" y="5601381"/>
                  <a:ext cx="3406775" cy="1111250"/>
                </a:xfrm>
                <a:custGeom>
                  <a:avLst/>
                  <a:gdLst>
                    <a:gd name="T0" fmla="*/ 0 w 2146"/>
                    <a:gd name="T1" fmla="*/ 638 h 700"/>
                    <a:gd name="T2" fmla="*/ 40 w 2146"/>
                    <a:gd name="T3" fmla="*/ 615 h 700"/>
                    <a:gd name="T4" fmla="*/ 80 w 2146"/>
                    <a:gd name="T5" fmla="*/ 629 h 700"/>
                    <a:gd name="T6" fmla="*/ 120 w 2146"/>
                    <a:gd name="T7" fmla="*/ 615 h 700"/>
                    <a:gd name="T8" fmla="*/ 160 w 2146"/>
                    <a:gd name="T9" fmla="*/ 623 h 700"/>
                    <a:gd name="T10" fmla="*/ 199 w 2146"/>
                    <a:gd name="T11" fmla="*/ 484 h 700"/>
                    <a:gd name="T12" fmla="*/ 239 w 2146"/>
                    <a:gd name="T13" fmla="*/ 454 h 700"/>
                    <a:gd name="T14" fmla="*/ 278 w 2146"/>
                    <a:gd name="T15" fmla="*/ 487 h 700"/>
                    <a:gd name="T16" fmla="*/ 318 w 2146"/>
                    <a:gd name="T17" fmla="*/ 617 h 700"/>
                    <a:gd name="T18" fmla="*/ 358 w 2146"/>
                    <a:gd name="T19" fmla="*/ 619 h 700"/>
                    <a:gd name="T20" fmla="*/ 398 w 2146"/>
                    <a:gd name="T21" fmla="*/ 649 h 700"/>
                    <a:gd name="T22" fmla="*/ 438 w 2146"/>
                    <a:gd name="T23" fmla="*/ 660 h 700"/>
                    <a:gd name="T24" fmla="*/ 477 w 2146"/>
                    <a:gd name="T25" fmla="*/ 657 h 700"/>
                    <a:gd name="T26" fmla="*/ 597 w 2146"/>
                    <a:gd name="T27" fmla="*/ 691 h 700"/>
                    <a:gd name="T28" fmla="*/ 716 w 2146"/>
                    <a:gd name="T29" fmla="*/ 694 h 700"/>
                    <a:gd name="T30" fmla="*/ 835 w 2146"/>
                    <a:gd name="T31" fmla="*/ 695 h 700"/>
                    <a:gd name="T32" fmla="*/ 954 w 2146"/>
                    <a:gd name="T33" fmla="*/ 700 h 700"/>
                    <a:gd name="T34" fmla="*/ 1073 w 2146"/>
                    <a:gd name="T35" fmla="*/ 693 h 700"/>
                    <a:gd name="T36" fmla="*/ 1193 w 2146"/>
                    <a:gd name="T37" fmla="*/ 641 h 700"/>
                    <a:gd name="T38" fmla="*/ 1312 w 2146"/>
                    <a:gd name="T39" fmla="*/ 633 h 700"/>
                    <a:gd name="T40" fmla="*/ 1431 w 2146"/>
                    <a:gd name="T41" fmla="*/ 580 h 700"/>
                    <a:gd name="T42" fmla="*/ 1550 w 2146"/>
                    <a:gd name="T43" fmla="*/ 492 h 700"/>
                    <a:gd name="T44" fmla="*/ 1669 w 2146"/>
                    <a:gd name="T45" fmla="*/ 492 h 700"/>
                    <a:gd name="T46" fmla="*/ 1789 w 2146"/>
                    <a:gd name="T47" fmla="*/ 450 h 700"/>
                    <a:gd name="T48" fmla="*/ 1908 w 2146"/>
                    <a:gd name="T49" fmla="*/ 287 h 700"/>
                    <a:gd name="T50" fmla="*/ 2027 w 2146"/>
                    <a:gd name="T51" fmla="*/ 196 h 700"/>
                    <a:gd name="T52" fmla="*/ 2146 w 2146"/>
                    <a:gd name="T53" fmla="*/ 0 h 7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2146" h="700">
                      <a:moveTo>
                        <a:pt x="0" y="638"/>
                      </a:moveTo>
                      <a:lnTo>
                        <a:pt x="40" y="615"/>
                      </a:lnTo>
                      <a:lnTo>
                        <a:pt x="80" y="629"/>
                      </a:lnTo>
                      <a:lnTo>
                        <a:pt x="120" y="615"/>
                      </a:lnTo>
                      <a:lnTo>
                        <a:pt x="160" y="623"/>
                      </a:lnTo>
                      <a:lnTo>
                        <a:pt x="199" y="484"/>
                      </a:lnTo>
                      <a:lnTo>
                        <a:pt x="239" y="454"/>
                      </a:lnTo>
                      <a:lnTo>
                        <a:pt x="278" y="487"/>
                      </a:lnTo>
                      <a:lnTo>
                        <a:pt x="318" y="617"/>
                      </a:lnTo>
                      <a:lnTo>
                        <a:pt x="358" y="619"/>
                      </a:lnTo>
                      <a:lnTo>
                        <a:pt x="398" y="649"/>
                      </a:lnTo>
                      <a:lnTo>
                        <a:pt x="438" y="660"/>
                      </a:lnTo>
                      <a:lnTo>
                        <a:pt x="477" y="657"/>
                      </a:lnTo>
                      <a:lnTo>
                        <a:pt x="597" y="691"/>
                      </a:lnTo>
                      <a:lnTo>
                        <a:pt x="716" y="694"/>
                      </a:lnTo>
                      <a:lnTo>
                        <a:pt x="835" y="695"/>
                      </a:lnTo>
                      <a:lnTo>
                        <a:pt x="954" y="700"/>
                      </a:lnTo>
                      <a:lnTo>
                        <a:pt x="1073" y="693"/>
                      </a:lnTo>
                      <a:lnTo>
                        <a:pt x="1193" y="641"/>
                      </a:lnTo>
                      <a:lnTo>
                        <a:pt x="1312" y="633"/>
                      </a:lnTo>
                      <a:lnTo>
                        <a:pt x="1431" y="580"/>
                      </a:lnTo>
                      <a:lnTo>
                        <a:pt x="1550" y="492"/>
                      </a:lnTo>
                      <a:lnTo>
                        <a:pt x="1669" y="492"/>
                      </a:lnTo>
                      <a:lnTo>
                        <a:pt x="1789" y="450"/>
                      </a:lnTo>
                      <a:lnTo>
                        <a:pt x="1908" y="287"/>
                      </a:lnTo>
                      <a:lnTo>
                        <a:pt x="2027" y="196"/>
                      </a:lnTo>
                      <a:lnTo>
                        <a:pt x="2146" y="0"/>
                      </a:lnTo>
                    </a:path>
                  </a:pathLst>
                </a:cu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83" name="Oval 9957">
                  <a:extLst>
                    <a:ext uri="{FF2B5EF4-FFF2-40B4-BE49-F238E27FC236}">
                      <a16:creationId xmlns:a16="http://schemas.microsoft.com/office/drawing/2014/main" id="{0AF66B91-4E26-7F17-B692-4AC3A10ACEF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736520" y="6585631"/>
                  <a:ext cx="58738" cy="58738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84" name="Oval 9958">
                  <a:extLst>
                    <a:ext uri="{FF2B5EF4-FFF2-40B4-BE49-F238E27FC236}">
                      <a16:creationId xmlns:a16="http://schemas.microsoft.com/office/drawing/2014/main" id="{DFC023EA-8603-96C1-47BC-9A50B2E2D6C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674607" y="6549118"/>
                  <a:ext cx="60325" cy="58738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85" name="Oval 9959">
                  <a:extLst>
                    <a:ext uri="{FF2B5EF4-FFF2-40B4-BE49-F238E27FC236}">
                      <a16:creationId xmlns:a16="http://schemas.microsoft.com/office/drawing/2014/main" id="{CF802D34-C4D7-E08D-501A-2AB091A0E3B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611107" y="6569756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86" name="Oval 9960">
                  <a:extLst>
                    <a:ext uri="{FF2B5EF4-FFF2-40B4-BE49-F238E27FC236}">
                      <a16:creationId xmlns:a16="http://schemas.microsoft.com/office/drawing/2014/main" id="{A0D87B2E-C03B-E931-1897-E1DDCF037D7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547607" y="6547531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87" name="Oval 9961">
                  <a:extLst>
                    <a:ext uri="{FF2B5EF4-FFF2-40B4-BE49-F238E27FC236}">
                      <a16:creationId xmlns:a16="http://schemas.microsoft.com/office/drawing/2014/main" id="{F7CEA889-AF4E-C0FA-FEE0-C8B28A1D735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484107" y="6560231"/>
                  <a:ext cx="58738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88" name="Oval 9962">
                  <a:extLst>
                    <a:ext uri="{FF2B5EF4-FFF2-40B4-BE49-F238E27FC236}">
                      <a16:creationId xmlns:a16="http://schemas.microsoft.com/office/drawing/2014/main" id="{B206B6C6-43A1-5566-E25C-531BCBD4E72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422195" y="6339568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89" name="Oval 9963">
                  <a:extLst>
                    <a:ext uri="{FF2B5EF4-FFF2-40B4-BE49-F238E27FC236}">
                      <a16:creationId xmlns:a16="http://schemas.microsoft.com/office/drawing/2014/main" id="{2D0B21D4-D2C9-8AE7-BFE0-A48D2E8047F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358695" y="6293531"/>
                  <a:ext cx="60325" cy="58738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90" name="Oval 9964">
                  <a:extLst>
                    <a:ext uri="{FF2B5EF4-FFF2-40B4-BE49-F238E27FC236}">
                      <a16:creationId xmlns:a16="http://schemas.microsoft.com/office/drawing/2014/main" id="{D09BC1A7-B596-512A-8F2B-7B6AD3405E4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295195" y="6345918"/>
                  <a:ext cx="58738" cy="58738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91" name="Oval 9965">
                  <a:extLst>
                    <a:ext uri="{FF2B5EF4-FFF2-40B4-BE49-F238E27FC236}">
                      <a16:creationId xmlns:a16="http://schemas.microsoft.com/office/drawing/2014/main" id="{F6E2DA6E-7DCC-34AE-6DB8-8AA2C6B1364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233282" y="6550706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92" name="Oval 9966">
                  <a:extLst>
                    <a:ext uri="{FF2B5EF4-FFF2-40B4-BE49-F238E27FC236}">
                      <a16:creationId xmlns:a16="http://schemas.microsoft.com/office/drawing/2014/main" id="{87EA5431-E42A-A279-2D87-CD5BDDABE40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169782" y="6553881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93" name="Oval 9967">
                  <a:extLst>
                    <a:ext uri="{FF2B5EF4-FFF2-40B4-BE49-F238E27FC236}">
                      <a16:creationId xmlns:a16="http://schemas.microsoft.com/office/drawing/2014/main" id="{274CFD48-9707-F498-7B0D-3AB80F1CF4F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106282" y="6601506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94" name="Oval 9968">
                  <a:extLst>
                    <a:ext uri="{FF2B5EF4-FFF2-40B4-BE49-F238E27FC236}">
                      <a16:creationId xmlns:a16="http://schemas.microsoft.com/office/drawing/2014/main" id="{437CF66A-B807-C706-6ED8-7157136F4F0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42782" y="6618968"/>
                  <a:ext cx="58738" cy="58738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95" name="Oval 9969">
                  <a:extLst>
                    <a:ext uri="{FF2B5EF4-FFF2-40B4-BE49-F238E27FC236}">
                      <a16:creationId xmlns:a16="http://schemas.microsoft.com/office/drawing/2014/main" id="{9AF63C10-4527-F211-09C8-687AAE9C606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30" y="6614206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96" name="Oval 9970">
                  <a:extLst>
                    <a:ext uri="{FF2B5EF4-FFF2-40B4-BE49-F238E27FC236}">
                      <a16:creationId xmlns:a16="http://schemas.microsoft.com/office/drawing/2014/main" id="{9FC52CB7-7C9F-5D2F-E3FA-454AF4A3B81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9630" y="6669768"/>
                  <a:ext cx="58738" cy="58738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97" name="Oval 9971">
                  <a:extLst>
                    <a:ext uri="{FF2B5EF4-FFF2-40B4-BE49-F238E27FC236}">
                      <a16:creationId xmlns:a16="http://schemas.microsoft.com/office/drawing/2014/main" id="{1018FB00-8F52-8E4E-AC16-B6967340655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98543" y="6672943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98" name="Oval 9972">
                  <a:extLst>
                    <a:ext uri="{FF2B5EF4-FFF2-40B4-BE49-F238E27FC236}">
                      <a16:creationId xmlns:a16="http://schemas.microsoft.com/office/drawing/2014/main" id="{EBE571E6-C72E-3CF5-8EBD-EB1B1F2F194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87455" y="6674531"/>
                  <a:ext cx="60325" cy="58738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99" name="Oval 9973">
                  <a:extLst>
                    <a:ext uri="{FF2B5EF4-FFF2-40B4-BE49-F238E27FC236}">
                      <a16:creationId xmlns:a16="http://schemas.microsoft.com/office/drawing/2014/main" id="{BF5924CE-54D1-55C9-EA7D-48F82C83532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76368" y="6682468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00" name="Oval 9974">
                  <a:extLst>
                    <a:ext uri="{FF2B5EF4-FFF2-40B4-BE49-F238E27FC236}">
                      <a16:creationId xmlns:a16="http://schemas.microsoft.com/office/drawing/2014/main" id="{C4134E42-1552-7F9D-30E2-26CED61233F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965280" y="6671356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01" name="Oval 9975">
                  <a:extLst>
                    <a:ext uri="{FF2B5EF4-FFF2-40B4-BE49-F238E27FC236}">
                      <a16:creationId xmlns:a16="http://schemas.microsoft.com/office/drawing/2014/main" id="{ACED3FAE-7DFF-5A25-9A93-849E93EBC7A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55780" y="6588806"/>
                  <a:ext cx="58738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02" name="Oval 9976">
                  <a:extLst>
                    <a:ext uri="{FF2B5EF4-FFF2-40B4-BE49-F238E27FC236}">
                      <a16:creationId xmlns:a16="http://schemas.microsoft.com/office/drawing/2014/main" id="{8EC5C643-ADB3-8915-A635-1A327410093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344693" y="6576106"/>
                  <a:ext cx="60325" cy="58738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03" name="Oval 9977">
                  <a:extLst>
                    <a:ext uri="{FF2B5EF4-FFF2-40B4-BE49-F238E27FC236}">
                      <a16:creationId xmlns:a16="http://schemas.microsoft.com/office/drawing/2014/main" id="{EBE249AE-7381-AE91-B7BF-B4F4F3DFA8C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533605" y="6491968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04" name="Oval 9978">
                  <a:extLst>
                    <a:ext uri="{FF2B5EF4-FFF2-40B4-BE49-F238E27FC236}">
                      <a16:creationId xmlns:a16="http://schemas.microsoft.com/office/drawing/2014/main" id="{15AC5449-8919-6FE6-E669-AC9736B2505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22518" y="6352268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05" name="Oval 9979">
                  <a:extLst>
                    <a:ext uri="{FF2B5EF4-FFF2-40B4-BE49-F238E27FC236}">
                      <a16:creationId xmlns:a16="http://schemas.microsoft.com/office/drawing/2014/main" id="{07FC0D59-85C3-85A9-3557-77A30E5B874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1430" y="6352268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06" name="Oval 9980">
                  <a:extLst>
                    <a:ext uri="{FF2B5EF4-FFF2-40B4-BE49-F238E27FC236}">
                      <a16:creationId xmlns:a16="http://schemas.microsoft.com/office/drawing/2014/main" id="{3CF1CDF8-C1F0-9FE1-63FB-77AADA0A9A1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101930" y="6285593"/>
                  <a:ext cx="58738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07" name="Oval 9981">
                  <a:extLst>
                    <a:ext uri="{FF2B5EF4-FFF2-40B4-BE49-F238E27FC236}">
                      <a16:creationId xmlns:a16="http://schemas.microsoft.com/office/drawing/2014/main" id="{09C2736C-1E50-7953-186C-13FE9582296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290843" y="6026831"/>
                  <a:ext cx="60325" cy="58738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08" name="Oval 9982">
                  <a:extLst>
                    <a:ext uri="{FF2B5EF4-FFF2-40B4-BE49-F238E27FC236}">
                      <a16:creationId xmlns:a16="http://schemas.microsoft.com/office/drawing/2014/main" id="{B8B94E04-6D23-C820-749D-3DB628B01B8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79755" y="5882368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09" name="Oval 9983">
                  <a:extLst>
                    <a:ext uri="{FF2B5EF4-FFF2-40B4-BE49-F238E27FC236}">
                      <a16:creationId xmlns:a16="http://schemas.microsoft.com/office/drawing/2014/main" id="{6E30F0B3-6422-CCF9-9FC8-AEA508DA526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68668" y="5572806"/>
                  <a:ext cx="60325" cy="58738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10" name="Line 9984">
                  <a:extLst>
                    <a:ext uri="{FF2B5EF4-FFF2-40B4-BE49-F238E27FC236}">
                      <a16:creationId xmlns:a16="http://schemas.microsoft.com/office/drawing/2014/main" id="{A3AEA81C-675A-751E-2DC3-8B52B8F2775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707945" y="6536418"/>
                  <a:ext cx="0" cy="157163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11" name="Line 9985">
                  <a:extLst>
                    <a:ext uri="{FF2B5EF4-FFF2-40B4-BE49-F238E27FC236}">
                      <a16:creationId xmlns:a16="http://schemas.microsoft.com/office/drawing/2014/main" id="{DCA76C72-9CB7-6106-7EE2-823E85E9D67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723820" y="6693581"/>
                  <a:ext cx="33338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12" name="Line 9986">
                  <a:extLst>
                    <a:ext uri="{FF2B5EF4-FFF2-40B4-BE49-F238E27FC236}">
                      <a16:creationId xmlns:a16="http://schemas.microsoft.com/office/drawing/2014/main" id="{FC08C9E9-C5F7-36E4-548B-2D0EC830A67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723820" y="6536418"/>
                  <a:ext cx="33338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13" name="Line 9987">
                  <a:extLst>
                    <a:ext uri="{FF2B5EF4-FFF2-40B4-BE49-F238E27FC236}">
                      <a16:creationId xmlns:a16="http://schemas.microsoft.com/office/drawing/2014/main" id="{E2620FDD-95A5-2CA1-1FE5-231362C8716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644445" y="6501493"/>
                  <a:ext cx="0" cy="153988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14" name="Line 9988">
                  <a:extLst>
                    <a:ext uri="{FF2B5EF4-FFF2-40B4-BE49-F238E27FC236}">
                      <a16:creationId xmlns:a16="http://schemas.microsoft.com/office/drawing/2014/main" id="{0187AB88-9E22-17B2-5B53-C9EA140BA4A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660320" y="665548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15" name="Line 9989">
                  <a:extLst>
                    <a:ext uri="{FF2B5EF4-FFF2-40B4-BE49-F238E27FC236}">
                      <a16:creationId xmlns:a16="http://schemas.microsoft.com/office/drawing/2014/main" id="{DFECAF27-EA20-F534-F7B9-B2DB345AFF4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660320" y="6501493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16" name="Line 9990">
                  <a:extLst>
                    <a:ext uri="{FF2B5EF4-FFF2-40B4-BE49-F238E27FC236}">
                      <a16:creationId xmlns:a16="http://schemas.microsoft.com/office/drawing/2014/main" id="{CE1463A7-F467-6406-7A4F-0A89DA53A80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580945" y="6520543"/>
                  <a:ext cx="0" cy="15875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17" name="Line 9991">
                  <a:extLst>
                    <a:ext uri="{FF2B5EF4-FFF2-40B4-BE49-F238E27FC236}">
                      <a16:creationId xmlns:a16="http://schemas.microsoft.com/office/drawing/2014/main" id="{9E567532-6A26-1E6E-05D7-8F03AED4D39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596820" y="6679293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18" name="Line 9992">
                  <a:extLst>
                    <a:ext uri="{FF2B5EF4-FFF2-40B4-BE49-F238E27FC236}">
                      <a16:creationId xmlns:a16="http://schemas.microsoft.com/office/drawing/2014/main" id="{79C941D2-1AE2-B728-685A-7CDE198B063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596820" y="6520543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19" name="Line 9993">
                  <a:extLst>
                    <a:ext uri="{FF2B5EF4-FFF2-40B4-BE49-F238E27FC236}">
                      <a16:creationId xmlns:a16="http://schemas.microsoft.com/office/drawing/2014/main" id="{BE35906C-20D8-C34E-446B-1DEB5799DDC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517445" y="6498318"/>
                  <a:ext cx="0" cy="15875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20" name="Line 9994">
                  <a:extLst>
                    <a:ext uri="{FF2B5EF4-FFF2-40B4-BE49-F238E27FC236}">
                      <a16:creationId xmlns:a16="http://schemas.microsoft.com/office/drawing/2014/main" id="{1E8242EF-6E94-64F1-E422-7F09E4E617F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533320" y="6657068"/>
                  <a:ext cx="3016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21" name="Line 9995">
                  <a:extLst>
                    <a:ext uri="{FF2B5EF4-FFF2-40B4-BE49-F238E27FC236}">
                      <a16:creationId xmlns:a16="http://schemas.microsoft.com/office/drawing/2014/main" id="{EB4AFC14-6C05-C8BB-D359-216AA2507C9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533320" y="6498318"/>
                  <a:ext cx="3016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22" name="Line 9996">
                  <a:extLst>
                    <a:ext uri="{FF2B5EF4-FFF2-40B4-BE49-F238E27FC236}">
                      <a16:creationId xmlns:a16="http://schemas.microsoft.com/office/drawing/2014/main" id="{C40E1363-9DA6-1CBB-289F-D99250D0548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453945" y="6511018"/>
                  <a:ext cx="0" cy="15875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23" name="Line 9997">
                  <a:extLst>
                    <a:ext uri="{FF2B5EF4-FFF2-40B4-BE49-F238E27FC236}">
                      <a16:creationId xmlns:a16="http://schemas.microsoft.com/office/drawing/2014/main" id="{F413D6D9-E17E-D0E4-8CE6-DD27712A450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469820" y="6669768"/>
                  <a:ext cx="3016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24" name="Line 9998">
                  <a:extLst>
                    <a:ext uri="{FF2B5EF4-FFF2-40B4-BE49-F238E27FC236}">
                      <a16:creationId xmlns:a16="http://schemas.microsoft.com/office/drawing/2014/main" id="{D71E7AC0-45B7-5181-B8EC-37421B2EF7A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469820" y="6511018"/>
                  <a:ext cx="3016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25" name="Line 9999">
                  <a:extLst>
                    <a:ext uri="{FF2B5EF4-FFF2-40B4-BE49-F238E27FC236}">
                      <a16:creationId xmlns:a16="http://schemas.microsoft.com/office/drawing/2014/main" id="{964F33A6-E5ED-F231-1658-05F516AE986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392032" y="6295118"/>
                  <a:ext cx="0" cy="14922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26" name="Line 10000">
                  <a:extLst>
                    <a:ext uri="{FF2B5EF4-FFF2-40B4-BE49-F238E27FC236}">
                      <a16:creationId xmlns:a16="http://schemas.microsoft.com/office/drawing/2014/main" id="{FD91A459-65B3-B6D1-9FAC-A21F80D4B9B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407907" y="6444343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27" name="Line 10001">
                  <a:extLst>
                    <a:ext uri="{FF2B5EF4-FFF2-40B4-BE49-F238E27FC236}">
                      <a16:creationId xmlns:a16="http://schemas.microsoft.com/office/drawing/2014/main" id="{92E5FC2A-6100-9C55-6C80-C2BB11125DE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407907" y="6295118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28" name="Line 10002">
                  <a:extLst>
                    <a:ext uri="{FF2B5EF4-FFF2-40B4-BE49-F238E27FC236}">
                      <a16:creationId xmlns:a16="http://schemas.microsoft.com/office/drawing/2014/main" id="{2F6F9041-BC22-45AD-0E87-1E15C421C2F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328532" y="6249081"/>
                  <a:ext cx="0" cy="147638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29" name="Line 10003">
                  <a:extLst>
                    <a:ext uri="{FF2B5EF4-FFF2-40B4-BE49-F238E27FC236}">
                      <a16:creationId xmlns:a16="http://schemas.microsoft.com/office/drawing/2014/main" id="{8E334D37-CC54-F8FF-A566-2532401371B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344407" y="6396718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30" name="Line 10004">
                  <a:extLst>
                    <a:ext uri="{FF2B5EF4-FFF2-40B4-BE49-F238E27FC236}">
                      <a16:creationId xmlns:a16="http://schemas.microsoft.com/office/drawing/2014/main" id="{968FFED9-1003-663C-1904-996C78CA935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344407" y="624908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31" name="Line 10005">
                  <a:extLst>
                    <a:ext uri="{FF2B5EF4-FFF2-40B4-BE49-F238E27FC236}">
                      <a16:creationId xmlns:a16="http://schemas.microsoft.com/office/drawing/2014/main" id="{98573D45-AA64-83CA-DF56-97034279D6E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266620" y="6299881"/>
                  <a:ext cx="0" cy="14922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32" name="Line 10006">
                  <a:extLst>
                    <a:ext uri="{FF2B5EF4-FFF2-40B4-BE49-F238E27FC236}">
                      <a16:creationId xmlns:a16="http://schemas.microsoft.com/office/drawing/2014/main" id="{6E6373C3-8897-447E-B14A-FC95CFC2805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280907" y="6449106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33" name="Line 10007">
                  <a:extLst>
                    <a:ext uri="{FF2B5EF4-FFF2-40B4-BE49-F238E27FC236}">
                      <a16:creationId xmlns:a16="http://schemas.microsoft.com/office/drawing/2014/main" id="{5A090D82-75CB-EF89-544D-6C099F0891D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280907" y="629988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34" name="Line 10008">
                  <a:extLst>
                    <a:ext uri="{FF2B5EF4-FFF2-40B4-BE49-F238E27FC236}">
                      <a16:creationId xmlns:a16="http://schemas.microsoft.com/office/drawing/2014/main" id="{FD33009D-45A3-18B7-D70F-12532ED8961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203120" y="6503081"/>
                  <a:ext cx="0" cy="157163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35" name="Line 10009">
                  <a:extLst>
                    <a:ext uri="{FF2B5EF4-FFF2-40B4-BE49-F238E27FC236}">
                      <a16:creationId xmlns:a16="http://schemas.microsoft.com/office/drawing/2014/main" id="{BF671E8D-4876-D54D-136F-603003D3FC1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217407" y="6660243"/>
                  <a:ext cx="3016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36" name="Line 10010">
                  <a:extLst>
                    <a:ext uri="{FF2B5EF4-FFF2-40B4-BE49-F238E27FC236}">
                      <a16:creationId xmlns:a16="http://schemas.microsoft.com/office/drawing/2014/main" id="{C4B8B03F-588B-322F-C986-AAA63A7FCC2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217407" y="6503081"/>
                  <a:ext cx="3016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37" name="Line 10011">
                  <a:extLst>
                    <a:ext uri="{FF2B5EF4-FFF2-40B4-BE49-F238E27FC236}">
                      <a16:creationId xmlns:a16="http://schemas.microsoft.com/office/drawing/2014/main" id="{268470B0-AEAD-A8CE-F3F0-1F843D73B23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139620" y="6504668"/>
                  <a:ext cx="0" cy="157163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38" name="Line 10012">
                  <a:extLst>
                    <a:ext uri="{FF2B5EF4-FFF2-40B4-BE49-F238E27FC236}">
                      <a16:creationId xmlns:a16="http://schemas.microsoft.com/office/drawing/2014/main" id="{28B3770F-7CA0-237A-7996-977C6948454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155495" y="666183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39" name="Line 10013">
                  <a:extLst>
                    <a:ext uri="{FF2B5EF4-FFF2-40B4-BE49-F238E27FC236}">
                      <a16:creationId xmlns:a16="http://schemas.microsoft.com/office/drawing/2014/main" id="{B75F3B1F-50C9-427E-4CB0-8E6910C0663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155495" y="6504668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40" name="Line 10014">
                  <a:extLst>
                    <a:ext uri="{FF2B5EF4-FFF2-40B4-BE49-F238E27FC236}">
                      <a16:creationId xmlns:a16="http://schemas.microsoft.com/office/drawing/2014/main" id="{FA0C5899-15D2-3015-6A97-D49404E21E7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76120" y="6552293"/>
                  <a:ext cx="0" cy="15875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41" name="Line 10015">
                  <a:extLst>
                    <a:ext uri="{FF2B5EF4-FFF2-40B4-BE49-F238E27FC236}">
                      <a16:creationId xmlns:a16="http://schemas.microsoft.com/office/drawing/2014/main" id="{9B8087F7-F778-4CF4-035F-E133496094D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91995" y="6711043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42" name="Line 10016">
                  <a:extLst>
                    <a:ext uri="{FF2B5EF4-FFF2-40B4-BE49-F238E27FC236}">
                      <a16:creationId xmlns:a16="http://schemas.microsoft.com/office/drawing/2014/main" id="{74A8D6BD-89D4-F292-B079-291077FD19E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91995" y="6552293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43" name="Line 10017">
                  <a:extLst>
                    <a:ext uri="{FF2B5EF4-FFF2-40B4-BE49-F238E27FC236}">
                      <a16:creationId xmlns:a16="http://schemas.microsoft.com/office/drawing/2014/main" id="{C4A05C86-5EE2-434A-C1A3-B47C93C7A0D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12620" y="6568168"/>
                  <a:ext cx="0" cy="160338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44" name="Line 10018">
                  <a:extLst>
                    <a:ext uri="{FF2B5EF4-FFF2-40B4-BE49-F238E27FC236}">
                      <a16:creationId xmlns:a16="http://schemas.microsoft.com/office/drawing/2014/main" id="{E049C088-A5EA-7D0A-7E80-40CF2996D98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30082" y="6728506"/>
                  <a:ext cx="33338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45" name="Line 10019">
                  <a:extLst>
                    <a:ext uri="{FF2B5EF4-FFF2-40B4-BE49-F238E27FC236}">
                      <a16:creationId xmlns:a16="http://schemas.microsoft.com/office/drawing/2014/main" id="{53F078AF-F85F-2B4C-9AA4-667DB12025F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30082" y="6568168"/>
                  <a:ext cx="33338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46" name="Line 10020">
                  <a:extLst>
                    <a:ext uri="{FF2B5EF4-FFF2-40B4-BE49-F238E27FC236}">
                      <a16:creationId xmlns:a16="http://schemas.microsoft.com/office/drawing/2014/main" id="{38F38015-6BE4-3859-4448-553B46A251B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9293" y="6564993"/>
                  <a:ext cx="0" cy="15875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47" name="Line 10021">
                  <a:extLst>
                    <a:ext uri="{FF2B5EF4-FFF2-40B4-BE49-F238E27FC236}">
                      <a16:creationId xmlns:a16="http://schemas.microsoft.com/office/drawing/2014/main" id="{3584DD95-A7BB-D21B-582D-BF3B1D9ABD2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3418" y="6723743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48" name="Line 10022">
                  <a:extLst>
                    <a:ext uri="{FF2B5EF4-FFF2-40B4-BE49-F238E27FC236}">
                      <a16:creationId xmlns:a16="http://schemas.microsoft.com/office/drawing/2014/main" id="{8F7524D7-60A5-90B9-AEE3-4F00D7F3DAB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3418" y="6564993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49" name="Line 10023">
                  <a:extLst>
                    <a:ext uri="{FF2B5EF4-FFF2-40B4-BE49-F238E27FC236}">
                      <a16:creationId xmlns:a16="http://schemas.microsoft.com/office/drawing/2014/main" id="{64713907-8CBF-030E-7807-2DFACAC4B38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39793" y="6618968"/>
                  <a:ext cx="0" cy="160338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50" name="Line 10024">
                  <a:extLst>
                    <a:ext uri="{FF2B5EF4-FFF2-40B4-BE49-F238E27FC236}">
                      <a16:creationId xmlns:a16="http://schemas.microsoft.com/office/drawing/2014/main" id="{064347E8-BD4D-8C61-0B60-AB9ABCFD8D3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23918" y="6779306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51" name="Line 10025">
                  <a:extLst>
                    <a:ext uri="{FF2B5EF4-FFF2-40B4-BE49-F238E27FC236}">
                      <a16:creationId xmlns:a16="http://schemas.microsoft.com/office/drawing/2014/main" id="{C6090C0F-827E-105F-1EF9-4AE1C3E47FA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23918" y="6618968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52" name="Line 10026">
                  <a:extLst>
                    <a:ext uri="{FF2B5EF4-FFF2-40B4-BE49-F238E27FC236}">
                      <a16:creationId xmlns:a16="http://schemas.microsoft.com/office/drawing/2014/main" id="{BABAE7E1-1540-E624-124C-FC0DA1A72DB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28705" y="6622143"/>
                  <a:ext cx="0" cy="16192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53" name="Line 10027">
                  <a:extLst>
                    <a:ext uri="{FF2B5EF4-FFF2-40B4-BE49-F238E27FC236}">
                      <a16:creationId xmlns:a16="http://schemas.microsoft.com/office/drawing/2014/main" id="{55E3069C-4D52-7B94-AB1D-69384B4CE92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12830" y="6784068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54" name="Line 10028">
                  <a:extLst>
                    <a:ext uri="{FF2B5EF4-FFF2-40B4-BE49-F238E27FC236}">
                      <a16:creationId xmlns:a16="http://schemas.microsoft.com/office/drawing/2014/main" id="{57A7AAF6-FAD0-B17C-3EF8-9C11FFFC75F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12830" y="6622143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55" name="Line 10029">
                  <a:extLst>
                    <a:ext uri="{FF2B5EF4-FFF2-40B4-BE49-F238E27FC236}">
                      <a16:creationId xmlns:a16="http://schemas.microsoft.com/office/drawing/2014/main" id="{7CD1F979-E90E-9DCA-ADF7-D34FB9BC914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617618" y="6623731"/>
                  <a:ext cx="0" cy="16192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56" name="Line 10030">
                  <a:extLst>
                    <a:ext uri="{FF2B5EF4-FFF2-40B4-BE49-F238E27FC236}">
                      <a16:creationId xmlns:a16="http://schemas.microsoft.com/office/drawing/2014/main" id="{8C5D245A-5B8B-DF83-D424-774698927C5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01743" y="6785656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57" name="Line 10031">
                  <a:extLst>
                    <a:ext uri="{FF2B5EF4-FFF2-40B4-BE49-F238E27FC236}">
                      <a16:creationId xmlns:a16="http://schemas.microsoft.com/office/drawing/2014/main" id="{FAD7EBCE-4D6E-9866-9BBB-58ADAA1A4F7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01743" y="662373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58" name="Line 10032">
                  <a:extLst>
                    <a:ext uri="{FF2B5EF4-FFF2-40B4-BE49-F238E27FC236}">
                      <a16:creationId xmlns:a16="http://schemas.microsoft.com/office/drawing/2014/main" id="{3E08CB6E-4FFC-ACDC-94D8-14034060020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806530" y="6631668"/>
                  <a:ext cx="0" cy="16192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59" name="Line 10033">
                  <a:extLst>
                    <a:ext uri="{FF2B5EF4-FFF2-40B4-BE49-F238E27FC236}">
                      <a16:creationId xmlns:a16="http://schemas.microsoft.com/office/drawing/2014/main" id="{77D478B1-2E1D-C3EB-A755-DD889AC7CB6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790655" y="6793593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60" name="Line 10034">
                  <a:extLst>
                    <a:ext uri="{FF2B5EF4-FFF2-40B4-BE49-F238E27FC236}">
                      <a16:creationId xmlns:a16="http://schemas.microsoft.com/office/drawing/2014/main" id="{629E33AE-5337-52F9-B7C3-2989CA90FA8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790655" y="6631668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61" name="Line 10035">
                  <a:extLst>
                    <a:ext uri="{FF2B5EF4-FFF2-40B4-BE49-F238E27FC236}">
                      <a16:creationId xmlns:a16="http://schemas.microsoft.com/office/drawing/2014/main" id="{90CD156F-6C67-7010-8E1B-EA8FCFA52A5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995443" y="6620556"/>
                  <a:ext cx="0" cy="16192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62" name="Line 10036">
                  <a:extLst>
                    <a:ext uri="{FF2B5EF4-FFF2-40B4-BE49-F238E27FC236}">
                      <a16:creationId xmlns:a16="http://schemas.microsoft.com/office/drawing/2014/main" id="{46AEB9AA-C31D-86FB-B3E4-8CCB93A45B4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979568" y="678248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63" name="Line 10037">
                  <a:extLst>
                    <a:ext uri="{FF2B5EF4-FFF2-40B4-BE49-F238E27FC236}">
                      <a16:creationId xmlns:a16="http://schemas.microsoft.com/office/drawing/2014/main" id="{AD6D185A-D3E7-7AFB-00D4-D070B404D52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979568" y="6620556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64" name="Line 10038">
                  <a:extLst>
                    <a:ext uri="{FF2B5EF4-FFF2-40B4-BE49-F238E27FC236}">
                      <a16:creationId xmlns:a16="http://schemas.microsoft.com/office/drawing/2014/main" id="{95F9D050-6940-19F0-BF93-FE0C3DBD313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185943" y="6539593"/>
                  <a:ext cx="0" cy="15875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65" name="Line 10039">
                  <a:extLst>
                    <a:ext uri="{FF2B5EF4-FFF2-40B4-BE49-F238E27FC236}">
                      <a16:creationId xmlns:a16="http://schemas.microsoft.com/office/drawing/2014/main" id="{007370B2-EA78-79BC-0255-CE6F4CDD5E1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170068" y="6698343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66" name="Line 10040">
                  <a:extLst>
                    <a:ext uri="{FF2B5EF4-FFF2-40B4-BE49-F238E27FC236}">
                      <a16:creationId xmlns:a16="http://schemas.microsoft.com/office/drawing/2014/main" id="{B4FBC32D-9E2E-28DD-6482-40C6641BC15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170068" y="6539593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67" name="Line 10041">
                  <a:extLst>
                    <a:ext uri="{FF2B5EF4-FFF2-40B4-BE49-F238E27FC236}">
                      <a16:creationId xmlns:a16="http://schemas.microsoft.com/office/drawing/2014/main" id="{427E039B-C1E4-0945-2F47-2C76F5EB9CA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374855" y="6525306"/>
                  <a:ext cx="0" cy="15875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68" name="Line 10042">
                  <a:extLst>
                    <a:ext uri="{FF2B5EF4-FFF2-40B4-BE49-F238E27FC236}">
                      <a16:creationId xmlns:a16="http://schemas.microsoft.com/office/drawing/2014/main" id="{18BE1048-A63D-7E50-3509-236627C4BFF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358980" y="6684056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69" name="Line 10043">
                  <a:extLst>
                    <a:ext uri="{FF2B5EF4-FFF2-40B4-BE49-F238E27FC236}">
                      <a16:creationId xmlns:a16="http://schemas.microsoft.com/office/drawing/2014/main" id="{B2146019-18DE-45F3-657A-20368AD7E92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358980" y="6525306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70" name="Line 10044">
                  <a:extLst>
                    <a:ext uri="{FF2B5EF4-FFF2-40B4-BE49-F238E27FC236}">
                      <a16:creationId xmlns:a16="http://schemas.microsoft.com/office/drawing/2014/main" id="{358CBA37-F385-74D8-5FA8-AB30E18B2B7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563768" y="6444343"/>
                  <a:ext cx="0" cy="15557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71" name="Line 10045">
                  <a:extLst>
                    <a:ext uri="{FF2B5EF4-FFF2-40B4-BE49-F238E27FC236}">
                      <a16:creationId xmlns:a16="http://schemas.microsoft.com/office/drawing/2014/main" id="{CDAB0E6F-773D-27CE-556E-21242DA9F16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547893" y="6599918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72" name="Line 10046">
                  <a:extLst>
                    <a:ext uri="{FF2B5EF4-FFF2-40B4-BE49-F238E27FC236}">
                      <a16:creationId xmlns:a16="http://schemas.microsoft.com/office/drawing/2014/main" id="{ED9E64A7-8ECF-6CA5-6F42-F8490527D68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547893" y="6444343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73" name="Line 10047">
                  <a:extLst>
                    <a:ext uri="{FF2B5EF4-FFF2-40B4-BE49-F238E27FC236}">
                      <a16:creationId xmlns:a16="http://schemas.microsoft.com/office/drawing/2014/main" id="{D342CA07-710E-5844-4204-A672509BD39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752680" y="6307818"/>
                  <a:ext cx="0" cy="14922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74" name="Line 10048">
                  <a:extLst>
                    <a:ext uri="{FF2B5EF4-FFF2-40B4-BE49-F238E27FC236}">
                      <a16:creationId xmlns:a16="http://schemas.microsoft.com/office/drawing/2014/main" id="{7C7FB573-E020-A17C-FE63-AEC5BC02B76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736805" y="6457043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75" name="Line 10049">
                  <a:extLst>
                    <a:ext uri="{FF2B5EF4-FFF2-40B4-BE49-F238E27FC236}">
                      <a16:creationId xmlns:a16="http://schemas.microsoft.com/office/drawing/2014/main" id="{072A5234-FDAA-6E5D-6078-750CBC2B85D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736805" y="6307818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76" name="Line 10050">
                  <a:extLst>
                    <a:ext uri="{FF2B5EF4-FFF2-40B4-BE49-F238E27FC236}">
                      <a16:creationId xmlns:a16="http://schemas.microsoft.com/office/drawing/2014/main" id="{F37FED07-A1E4-7C67-9396-CBAB3E7C08F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941593" y="6307818"/>
                  <a:ext cx="0" cy="14922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77" name="Line 10051">
                  <a:extLst>
                    <a:ext uri="{FF2B5EF4-FFF2-40B4-BE49-F238E27FC236}">
                      <a16:creationId xmlns:a16="http://schemas.microsoft.com/office/drawing/2014/main" id="{EAE6BFEB-9E2D-4783-155D-F769280360D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925718" y="6457043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78" name="Line 10052">
                  <a:extLst>
                    <a:ext uri="{FF2B5EF4-FFF2-40B4-BE49-F238E27FC236}">
                      <a16:creationId xmlns:a16="http://schemas.microsoft.com/office/drawing/2014/main" id="{FE9312C8-9A5E-5E85-0F9A-7ECB80DF7B3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925718" y="6307818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79" name="Line 10053">
                  <a:extLst>
                    <a:ext uri="{FF2B5EF4-FFF2-40B4-BE49-F238E27FC236}">
                      <a16:creationId xmlns:a16="http://schemas.microsoft.com/office/drawing/2014/main" id="{564F0449-1AFA-2604-78C0-341DE07C3F8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132093" y="6241143"/>
                  <a:ext cx="0" cy="14922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80" name="Line 10054">
                  <a:extLst>
                    <a:ext uri="{FF2B5EF4-FFF2-40B4-BE49-F238E27FC236}">
                      <a16:creationId xmlns:a16="http://schemas.microsoft.com/office/drawing/2014/main" id="{BE438E21-E48B-92AB-15E8-919D81D6771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116218" y="6390368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81" name="Line 10055">
                  <a:extLst>
                    <a:ext uri="{FF2B5EF4-FFF2-40B4-BE49-F238E27FC236}">
                      <a16:creationId xmlns:a16="http://schemas.microsoft.com/office/drawing/2014/main" id="{AF8E3217-C92C-81F8-DAD2-DB3163503CA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116218" y="6241143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82" name="Line 10056">
                  <a:extLst>
                    <a:ext uri="{FF2B5EF4-FFF2-40B4-BE49-F238E27FC236}">
                      <a16:creationId xmlns:a16="http://schemas.microsoft.com/office/drawing/2014/main" id="{3905AE7E-3DAD-BFD9-8C6E-4E8389BD8CD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321005" y="5985556"/>
                  <a:ext cx="0" cy="141288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83" name="Line 10057">
                  <a:extLst>
                    <a:ext uri="{FF2B5EF4-FFF2-40B4-BE49-F238E27FC236}">
                      <a16:creationId xmlns:a16="http://schemas.microsoft.com/office/drawing/2014/main" id="{95CF3167-374D-1F97-D675-69AB14E3039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305130" y="6126843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84" name="Line 10058">
                  <a:extLst>
                    <a:ext uri="{FF2B5EF4-FFF2-40B4-BE49-F238E27FC236}">
                      <a16:creationId xmlns:a16="http://schemas.microsoft.com/office/drawing/2014/main" id="{E05C988C-F208-801F-5639-B446FCC82D8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305130" y="5985556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85" name="Line 10059">
                  <a:extLst>
                    <a:ext uri="{FF2B5EF4-FFF2-40B4-BE49-F238E27FC236}">
                      <a16:creationId xmlns:a16="http://schemas.microsoft.com/office/drawing/2014/main" id="{660FCE47-35C4-9FBA-3239-9F4A72CA254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509918" y="5842681"/>
                  <a:ext cx="0" cy="13970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86" name="Line 10060">
                  <a:extLst>
                    <a:ext uri="{FF2B5EF4-FFF2-40B4-BE49-F238E27FC236}">
                      <a16:creationId xmlns:a16="http://schemas.microsoft.com/office/drawing/2014/main" id="{D1BE4B3A-D2BD-D4BE-31FE-06FC939C072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494043" y="598238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87" name="Line 10061">
                  <a:extLst>
                    <a:ext uri="{FF2B5EF4-FFF2-40B4-BE49-F238E27FC236}">
                      <a16:creationId xmlns:a16="http://schemas.microsoft.com/office/drawing/2014/main" id="{C2A9F9E2-992A-CFE8-81FA-D0B86415527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494043" y="584268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88" name="Line 10062">
                  <a:extLst>
                    <a:ext uri="{FF2B5EF4-FFF2-40B4-BE49-F238E27FC236}">
                      <a16:creationId xmlns:a16="http://schemas.microsoft.com/office/drawing/2014/main" id="{F4368D28-DD4A-8D50-2F6A-D9DC42D90FE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698830" y="5536293"/>
                  <a:ext cx="0" cy="13017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89" name="Line 10063">
                  <a:extLst>
                    <a:ext uri="{FF2B5EF4-FFF2-40B4-BE49-F238E27FC236}">
                      <a16:creationId xmlns:a16="http://schemas.microsoft.com/office/drawing/2014/main" id="{0871AB60-B5BC-B384-0526-4AC07106159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82955" y="5666468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90" name="Line 10064">
                  <a:extLst>
                    <a:ext uri="{FF2B5EF4-FFF2-40B4-BE49-F238E27FC236}">
                      <a16:creationId xmlns:a16="http://schemas.microsoft.com/office/drawing/2014/main" id="{1CEEE23E-B7CB-0154-A6CD-CE7AE65A83A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82955" y="5536293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91" name="Freeform 10065">
                  <a:extLst>
                    <a:ext uri="{FF2B5EF4-FFF2-40B4-BE49-F238E27FC236}">
                      <a16:creationId xmlns:a16="http://schemas.microsoft.com/office/drawing/2014/main" id="{D2A01C4F-2BCD-951C-7289-8A683EEC74C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-707945" y="6693581"/>
                  <a:ext cx="3406775" cy="26988"/>
                </a:xfrm>
                <a:custGeom>
                  <a:avLst/>
                  <a:gdLst>
                    <a:gd name="T0" fmla="*/ 0 w 2146"/>
                    <a:gd name="T1" fmla="*/ 4 h 17"/>
                    <a:gd name="T2" fmla="*/ 40 w 2146"/>
                    <a:gd name="T3" fmla="*/ 13 h 17"/>
                    <a:gd name="T4" fmla="*/ 80 w 2146"/>
                    <a:gd name="T5" fmla="*/ 17 h 17"/>
                    <a:gd name="T6" fmla="*/ 120 w 2146"/>
                    <a:gd name="T7" fmla="*/ 6 h 17"/>
                    <a:gd name="T8" fmla="*/ 160 w 2146"/>
                    <a:gd name="T9" fmla="*/ 13 h 17"/>
                    <a:gd name="T10" fmla="*/ 199 w 2146"/>
                    <a:gd name="T11" fmla="*/ 7 h 17"/>
                    <a:gd name="T12" fmla="*/ 239 w 2146"/>
                    <a:gd name="T13" fmla="*/ 13 h 17"/>
                    <a:gd name="T14" fmla="*/ 278 w 2146"/>
                    <a:gd name="T15" fmla="*/ 9 h 17"/>
                    <a:gd name="T16" fmla="*/ 318 w 2146"/>
                    <a:gd name="T17" fmla="*/ 13 h 17"/>
                    <a:gd name="T18" fmla="*/ 358 w 2146"/>
                    <a:gd name="T19" fmla="*/ 5 h 17"/>
                    <a:gd name="T20" fmla="*/ 398 w 2146"/>
                    <a:gd name="T21" fmla="*/ 12 h 17"/>
                    <a:gd name="T22" fmla="*/ 438 w 2146"/>
                    <a:gd name="T23" fmla="*/ 8 h 17"/>
                    <a:gd name="T24" fmla="*/ 477 w 2146"/>
                    <a:gd name="T25" fmla="*/ 7 h 17"/>
                    <a:gd name="T26" fmla="*/ 597 w 2146"/>
                    <a:gd name="T27" fmla="*/ 5 h 17"/>
                    <a:gd name="T28" fmla="*/ 716 w 2146"/>
                    <a:gd name="T29" fmla="*/ 3 h 17"/>
                    <a:gd name="T30" fmla="*/ 835 w 2146"/>
                    <a:gd name="T31" fmla="*/ 1 h 17"/>
                    <a:gd name="T32" fmla="*/ 954 w 2146"/>
                    <a:gd name="T33" fmla="*/ 1 h 17"/>
                    <a:gd name="T34" fmla="*/ 1073 w 2146"/>
                    <a:gd name="T35" fmla="*/ 0 h 17"/>
                    <a:gd name="T36" fmla="*/ 1193 w 2146"/>
                    <a:gd name="T37" fmla="*/ 4 h 17"/>
                    <a:gd name="T38" fmla="*/ 1312 w 2146"/>
                    <a:gd name="T39" fmla="*/ 11 h 17"/>
                    <a:gd name="T40" fmla="*/ 1431 w 2146"/>
                    <a:gd name="T41" fmla="*/ 7 h 17"/>
                    <a:gd name="T42" fmla="*/ 1550 w 2146"/>
                    <a:gd name="T43" fmla="*/ 11 h 17"/>
                    <a:gd name="T44" fmla="*/ 1669 w 2146"/>
                    <a:gd name="T45" fmla="*/ 10 h 17"/>
                    <a:gd name="T46" fmla="*/ 1789 w 2146"/>
                    <a:gd name="T47" fmla="*/ 3 h 17"/>
                    <a:gd name="T48" fmla="*/ 1908 w 2146"/>
                    <a:gd name="T49" fmla="*/ 5 h 17"/>
                    <a:gd name="T50" fmla="*/ 2027 w 2146"/>
                    <a:gd name="T51" fmla="*/ 13 h 17"/>
                    <a:gd name="T52" fmla="*/ 2146 w 2146"/>
                    <a:gd name="T53" fmla="*/ 12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2146" h="17">
                      <a:moveTo>
                        <a:pt x="0" y="4"/>
                      </a:moveTo>
                      <a:lnTo>
                        <a:pt x="40" y="13"/>
                      </a:lnTo>
                      <a:lnTo>
                        <a:pt x="80" y="17"/>
                      </a:lnTo>
                      <a:lnTo>
                        <a:pt x="120" y="6"/>
                      </a:lnTo>
                      <a:lnTo>
                        <a:pt x="160" y="13"/>
                      </a:lnTo>
                      <a:lnTo>
                        <a:pt x="199" y="7"/>
                      </a:lnTo>
                      <a:lnTo>
                        <a:pt x="239" y="13"/>
                      </a:lnTo>
                      <a:lnTo>
                        <a:pt x="278" y="9"/>
                      </a:lnTo>
                      <a:lnTo>
                        <a:pt x="318" y="13"/>
                      </a:lnTo>
                      <a:lnTo>
                        <a:pt x="358" y="5"/>
                      </a:lnTo>
                      <a:lnTo>
                        <a:pt x="398" y="12"/>
                      </a:lnTo>
                      <a:lnTo>
                        <a:pt x="438" y="8"/>
                      </a:lnTo>
                      <a:lnTo>
                        <a:pt x="477" y="7"/>
                      </a:lnTo>
                      <a:lnTo>
                        <a:pt x="597" y="5"/>
                      </a:lnTo>
                      <a:lnTo>
                        <a:pt x="716" y="3"/>
                      </a:lnTo>
                      <a:lnTo>
                        <a:pt x="835" y="1"/>
                      </a:lnTo>
                      <a:lnTo>
                        <a:pt x="954" y="1"/>
                      </a:lnTo>
                      <a:lnTo>
                        <a:pt x="1073" y="0"/>
                      </a:lnTo>
                      <a:lnTo>
                        <a:pt x="1193" y="4"/>
                      </a:lnTo>
                      <a:lnTo>
                        <a:pt x="1312" y="11"/>
                      </a:lnTo>
                      <a:lnTo>
                        <a:pt x="1431" y="7"/>
                      </a:lnTo>
                      <a:lnTo>
                        <a:pt x="1550" y="11"/>
                      </a:lnTo>
                      <a:lnTo>
                        <a:pt x="1669" y="10"/>
                      </a:lnTo>
                      <a:lnTo>
                        <a:pt x="1789" y="3"/>
                      </a:lnTo>
                      <a:lnTo>
                        <a:pt x="1908" y="5"/>
                      </a:lnTo>
                      <a:lnTo>
                        <a:pt x="2027" y="13"/>
                      </a:lnTo>
                      <a:lnTo>
                        <a:pt x="2146" y="12"/>
                      </a:lnTo>
                    </a:path>
                  </a:pathLst>
                </a:cu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92" name="Oval 10066">
                  <a:extLst>
                    <a:ext uri="{FF2B5EF4-FFF2-40B4-BE49-F238E27FC236}">
                      <a16:creationId xmlns:a16="http://schemas.microsoft.com/office/drawing/2014/main" id="{ED127C84-73C1-C785-92B9-1451672F588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736520" y="6669768"/>
                  <a:ext cx="58738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93" name="Oval 10067">
                  <a:extLst>
                    <a:ext uri="{FF2B5EF4-FFF2-40B4-BE49-F238E27FC236}">
                      <a16:creationId xmlns:a16="http://schemas.microsoft.com/office/drawing/2014/main" id="{CD5466E7-EE10-71B0-A403-4285C6A4E0F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674607" y="6684056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94" name="Oval 10068">
                  <a:extLst>
                    <a:ext uri="{FF2B5EF4-FFF2-40B4-BE49-F238E27FC236}">
                      <a16:creationId xmlns:a16="http://schemas.microsoft.com/office/drawing/2014/main" id="{CE0A071C-505A-F14C-9AB8-2621FC2B100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611107" y="6690406"/>
                  <a:ext cx="60325" cy="58738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95" name="Oval 10069">
                  <a:extLst>
                    <a:ext uri="{FF2B5EF4-FFF2-40B4-BE49-F238E27FC236}">
                      <a16:creationId xmlns:a16="http://schemas.microsoft.com/office/drawing/2014/main" id="{06432CBF-6617-7263-7E3C-62563093D2A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547607" y="6672943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96" name="Oval 10070">
                  <a:extLst>
                    <a:ext uri="{FF2B5EF4-FFF2-40B4-BE49-F238E27FC236}">
                      <a16:creationId xmlns:a16="http://schemas.microsoft.com/office/drawing/2014/main" id="{C6F01FFD-B792-2183-A5DF-FA57800835D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484107" y="6684056"/>
                  <a:ext cx="58738" cy="58738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97" name="Oval 10071">
                  <a:extLst>
                    <a:ext uri="{FF2B5EF4-FFF2-40B4-BE49-F238E27FC236}">
                      <a16:creationId xmlns:a16="http://schemas.microsoft.com/office/drawing/2014/main" id="{E66095AE-20E2-015B-C778-AC0A103E6D5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422195" y="6674531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98" name="Oval 10072">
                  <a:extLst>
                    <a:ext uri="{FF2B5EF4-FFF2-40B4-BE49-F238E27FC236}">
                      <a16:creationId xmlns:a16="http://schemas.microsoft.com/office/drawing/2014/main" id="{9337A5E6-3709-1E61-28A1-1E9AC6C9005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358695" y="6684056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99" name="Oval 10073">
                  <a:extLst>
                    <a:ext uri="{FF2B5EF4-FFF2-40B4-BE49-F238E27FC236}">
                      <a16:creationId xmlns:a16="http://schemas.microsoft.com/office/drawing/2014/main" id="{DBF2CDD0-509E-0BF4-97C1-0C993AB8CAE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295195" y="6677706"/>
                  <a:ext cx="58738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00" name="Oval 10074">
                  <a:extLst>
                    <a:ext uri="{FF2B5EF4-FFF2-40B4-BE49-F238E27FC236}">
                      <a16:creationId xmlns:a16="http://schemas.microsoft.com/office/drawing/2014/main" id="{7FB54BB8-6750-510D-A620-479953B47FC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233282" y="6684056"/>
                  <a:ext cx="60325" cy="58738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01" name="Oval 10075">
                  <a:extLst>
                    <a:ext uri="{FF2B5EF4-FFF2-40B4-BE49-F238E27FC236}">
                      <a16:creationId xmlns:a16="http://schemas.microsoft.com/office/drawing/2014/main" id="{3F8DE5E5-607E-1707-0EF8-92EC4EE4992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169782" y="6671356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02" name="Oval 10076">
                  <a:extLst>
                    <a:ext uri="{FF2B5EF4-FFF2-40B4-BE49-F238E27FC236}">
                      <a16:creationId xmlns:a16="http://schemas.microsoft.com/office/drawing/2014/main" id="{5F7DFFD5-A862-904A-06A4-0C4342F2D03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106282" y="6682468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03" name="Oval 10077">
                  <a:extLst>
                    <a:ext uri="{FF2B5EF4-FFF2-40B4-BE49-F238E27FC236}">
                      <a16:creationId xmlns:a16="http://schemas.microsoft.com/office/drawing/2014/main" id="{64505F85-2958-ACBF-5D6F-D4011CE26C6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42782" y="6676118"/>
                  <a:ext cx="58738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04" name="Oval 10078">
                  <a:extLst>
                    <a:ext uri="{FF2B5EF4-FFF2-40B4-BE49-F238E27FC236}">
                      <a16:creationId xmlns:a16="http://schemas.microsoft.com/office/drawing/2014/main" id="{B0E8DC0A-D806-CB34-7B32-04C0F32A7FD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30" y="6674531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05" name="Oval 10079">
                  <a:extLst>
                    <a:ext uri="{FF2B5EF4-FFF2-40B4-BE49-F238E27FC236}">
                      <a16:creationId xmlns:a16="http://schemas.microsoft.com/office/drawing/2014/main" id="{E4DFCC05-C194-5FBB-D64B-7C4922FDD5C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9630" y="6672943"/>
                  <a:ext cx="58738" cy="58738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06" name="Oval 10080">
                  <a:extLst>
                    <a:ext uri="{FF2B5EF4-FFF2-40B4-BE49-F238E27FC236}">
                      <a16:creationId xmlns:a16="http://schemas.microsoft.com/office/drawing/2014/main" id="{ACBE8267-4603-F5AB-67B9-F068C0E941A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98543" y="6668181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07" name="Oval 10081">
                  <a:extLst>
                    <a:ext uri="{FF2B5EF4-FFF2-40B4-BE49-F238E27FC236}">
                      <a16:creationId xmlns:a16="http://schemas.microsoft.com/office/drawing/2014/main" id="{748B4288-7256-73DE-74FF-80168573080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87455" y="6665006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08" name="Oval 10082">
                  <a:extLst>
                    <a:ext uri="{FF2B5EF4-FFF2-40B4-BE49-F238E27FC236}">
                      <a16:creationId xmlns:a16="http://schemas.microsoft.com/office/drawing/2014/main" id="{EEBFB970-DA1C-A226-D428-BD23C762193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76368" y="6665006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09" name="Oval 10083">
                  <a:extLst>
                    <a:ext uri="{FF2B5EF4-FFF2-40B4-BE49-F238E27FC236}">
                      <a16:creationId xmlns:a16="http://schemas.microsoft.com/office/drawing/2014/main" id="{FE7CEA27-D8D3-2BE0-B71E-1955A9E9528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965280" y="6663418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10" name="Oval 10084">
                  <a:extLst>
                    <a:ext uri="{FF2B5EF4-FFF2-40B4-BE49-F238E27FC236}">
                      <a16:creationId xmlns:a16="http://schemas.microsoft.com/office/drawing/2014/main" id="{874AE440-63F5-E771-3EB6-B6ACDDD9508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55780" y="6669768"/>
                  <a:ext cx="58738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11" name="Oval 10085">
                  <a:extLst>
                    <a:ext uri="{FF2B5EF4-FFF2-40B4-BE49-F238E27FC236}">
                      <a16:creationId xmlns:a16="http://schemas.microsoft.com/office/drawing/2014/main" id="{F58D684E-CDFF-0D94-AED8-591DACA9FDB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344693" y="6680881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12" name="Oval 10086">
                  <a:extLst>
                    <a:ext uri="{FF2B5EF4-FFF2-40B4-BE49-F238E27FC236}">
                      <a16:creationId xmlns:a16="http://schemas.microsoft.com/office/drawing/2014/main" id="{F7665349-C1DA-AC94-E114-605C09CF3AD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533605" y="6674531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13" name="Oval 10087">
                  <a:extLst>
                    <a:ext uri="{FF2B5EF4-FFF2-40B4-BE49-F238E27FC236}">
                      <a16:creationId xmlns:a16="http://schemas.microsoft.com/office/drawing/2014/main" id="{0D07DFA3-EAB8-C3C4-3A5C-74B4A8B53E7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22518" y="6680881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14" name="Oval 10088">
                  <a:extLst>
                    <a:ext uri="{FF2B5EF4-FFF2-40B4-BE49-F238E27FC236}">
                      <a16:creationId xmlns:a16="http://schemas.microsoft.com/office/drawing/2014/main" id="{3C2A84C4-134A-6931-A81D-EA537F41225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1430" y="6679293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15" name="Oval 10089">
                  <a:extLst>
                    <a:ext uri="{FF2B5EF4-FFF2-40B4-BE49-F238E27FC236}">
                      <a16:creationId xmlns:a16="http://schemas.microsoft.com/office/drawing/2014/main" id="{234A59F9-F5A9-BA01-856E-785379A0ED8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101930" y="6668181"/>
                  <a:ext cx="58738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16" name="Oval 10090">
                  <a:extLst>
                    <a:ext uri="{FF2B5EF4-FFF2-40B4-BE49-F238E27FC236}">
                      <a16:creationId xmlns:a16="http://schemas.microsoft.com/office/drawing/2014/main" id="{04BC318F-D0BA-53DC-7E71-4359F8A1C45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290843" y="6671356"/>
                  <a:ext cx="60325" cy="58738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17" name="Oval 10091">
                  <a:extLst>
                    <a:ext uri="{FF2B5EF4-FFF2-40B4-BE49-F238E27FC236}">
                      <a16:creationId xmlns:a16="http://schemas.microsoft.com/office/drawing/2014/main" id="{20096AE0-E53D-2C48-042B-C600D4D02F4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79755" y="6684056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18" name="Oval 10092">
                  <a:extLst>
                    <a:ext uri="{FF2B5EF4-FFF2-40B4-BE49-F238E27FC236}">
                      <a16:creationId xmlns:a16="http://schemas.microsoft.com/office/drawing/2014/main" id="{98B6468A-A81A-9532-C8A7-DF175873426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68668" y="6682468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19" name="Line 10093">
                  <a:extLst>
                    <a:ext uri="{FF2B5EF4-FFF2-40B4-BE49-F238E27FC236}">
                      <a16:creationId xmlns:a16="http://schemas.microsoft.com/office/drawing/2014/main" id="{3B6C9AE1-D273-228D-3E9D-0D9622009BC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707945" y="6617381"/>
                  <a:ext cx="0" cy="16510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20" name="Line 10094">
                  <a:extLst>
                    <a:ext uri="{FF2B5EF4-FFF2-40B4-BE49-F238E27FC236}">
                      <a16:creationId xmlns:a16="http://schemas.microsoft.com/office/drawing/2014/main" id="{011F341B-1BE3-0E41-4DD0-62D29A645DA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723820" y="6782481"/>
                  <a:ext cx="33338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21" name="Line 10095">
                  <a:extLst>
                    <a:ext uri="{FF2B5EF4-FFF2-40B4-BE49-F238E27FC236}">
                      <a16:creationId xmlns:a16="http://schemas.microsoft.com/office/drawing/2014/main" id="{FD6DC004-E8A1-2AF2-1FB0-664E8A28CED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723820" y="6617381"/>
                  <a:ext cx="33338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22" name="Line 10096">
                  <a:extLst>
                    <a:ext uri="{FF2B5EF4-FFF2-40B4-BE49-F238E27FC236}">
                      <a16:creationId xmlns:a16="http://schemas.microsoft.com/office/drawing/2014/main" id="{211B28B0-1F2F-E3BB-95C8-756D8D1EA1E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644445" y="6631668"/>
                  <a:ext cx="0" cy="16510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23" name="Line 10097">
                  <a:extLst>
                    <a:ext uri="{FF2B5EF4-FFF2-40B4-BE49-F238E27FC236}">
                      <a16:creationId xmlns:a16="http://schemas.microsoft.com/office/drawing/2014/main" id="{A152B5AE-73F9-DE4B-0881-FE3631D4430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660320" y="6796768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24" name="Line 10098">
                  <a:extLst>
                    <a:ext uri="{FF2B5EF4-FFF2-40B4-BE49-F238E27FC236}">
                      <a16:creationId xmlns:a16="http://schemas.microsoft.com/office/drawing/2014/main" id="{82C031B7-B804-4FD8-4EEB-0DF3CBE4259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660320" y="6631668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25" name="Line 10099">
                  <a:extLst>
                    <a:ext uri="{FF2B5EF4-FFF2-40B4-BE49-F238E27FC236}">
                      <a16:creationId xmlns:a16="http://schemas.microsoft.com/office/drawing/2014/main" id="{E8CDB933-E1FC-5AC0-2891-B2AFAD27772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580945" y="6638018"/>
                  <a:ext cx="0" cy="163513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26" name="Line 10100">
                  <a:extLst>
                    <a:ext uri="{FF2B5EF4-FFF2-40B4-BE49-F238E27FC236}">
                      <a16:creationId xmlns:a16="http://schemas.microsoft.com/office/drawing/2014/main" id="{E51E6F22-049F-94A9-EF83-975298C066F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596820" y="680153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27" name="Line 10101">
                  <a:extLst>
                    <a:ext uri="{FF2B5EF4-FFF2-40B4-BE49-F238E27FC236}">
                      <a16:creationId xmlns:a16="http://schemas.microsoft.com/office/drawing/2014/main" id="{A2BFF051-E9C9-6C30-DF19-3A7BCB403E1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596820" y="6638018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28" name="Line 10102">
                  <a:extLst>
                    <a:ext uri="{FF2B5EF4-FFF2-40B4-BE49-F238E27FC236}">
                      <a16:creationId xmlns:a16="http://schemas.microsoft.com/office/drawing/2014/main" id="{FEF8A670-2A61-068A-A7CA-FD1EBAA7F38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517445" y="6620556"/>
                  <a:ext cx="0" cy="16510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29" name="Line 10103">
                  <a:extLst>
                    <a:ext uri="{FF2B5EF4-FFF2-40B4-BE49-F238E27FC236}">
                      <a16:creationId xmlns:a16="http://schemas.microsoft.com/office/drawing/2014/main" id="{517B1521-9AAA-A4F9-7831-B47FB76DB4C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533320" y="6785656"/>
                  <a:ext cx="3016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30" name="Line 10104">
                  <a:extLst>
                    <a:ext uri="{FF2B5EF4-FFF2-40B4-BE49-F238E27FC236}">
                      <a16:creationId xmlns:a16="http://schemas.microsoft.com/office/drawing/2014/main" id="{7D61B67E-88D3-D36F-9EDC-3462915E134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533320" y="6620556"/>
                  <a:ext cx="3016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31" name="Line 10105">
                  <a:extLst>
                    <a:ext uri="{FF2B5EF4-FFF2-40B4-BE49-F238E27FC236}">
                      <a16:creationId xmlns:a16="http://schemas.microsoft.com/office/drawing/2014/main" id="{EDB7713C-5DB1-4E25-872F-82FA33C9E56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453945" y="6630081"/>
                  <a:ext cx="0" cy="166688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32" name="Line 10106">
                  <a:extLst>
                    <a:ext uri="{FF2B5EF4-FFF2-40B4-BE49-F238E27FC236}">
                      <a16:creationId xmlns:a16="http://schemas.microsoft.com/office/drawing/2014/main" id="{8FBAF9CE-5FEF-41D7-069B-FCC75DBEA67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469820" y="6796768"/>
                  <a:ext cx="3016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33" name="Line 10107">
                  <a:extLst>
                    <a:ext uri="{FF2B5EF4-FFF2-40B4-BE49-F238E27FC236}">
                      <a16:creationId xmlns:a16="http://schemas.microsoft.com/office/drawing/2014/main" id="{73C227D2-A2D6-0B76-1EA9-29B3EA56E3C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469820" y="6630081"/>
                  <a:ext cx="3016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34" name="Line 10109">
                  <a:extLst>
                    <a:ext uri="{FF2B5EF4-FFF2-40B4-BE49-F238E27FC236}">
                      <a16:creationId xmlns:a16="http://schemas.microsoft.com/office/drawing/2014/main" id="{5E09BC6C-66BC-C9A3-8195-9440FEFCF6A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392032" y="6622143"/>
                  <a:ext cx="0" cy="16510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35" name="Line 10110">
                  <a:extLst>
                    <a:ext uri="{FF2B5EF4-FFF2-40B4-BE49-F238E27FC236}">
                      <a16:creationId xmlns:a16="http://schemas.microsoft.com/office/drawing/2014/main" id="{7EF4A82A-A213-0573-7E7E-1965D438B09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407907" y="6787243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36" name="Line 10111">
                  <a:extLst>
                    <a:ext uri="{FF2B5EF4-FFF2-40B4-BE49-F238E27FC236}">
                      <a16:creationId xmlns:a16="http://schemas.microsoft.com/office/drawing/2014/main" id="{83B40729-0EBB-74B3-C8EA-00C7E44876A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407907" y="6622143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37" name="Line 10112">
                  <a:extLst>
                    <a:ext uri="{FF2B5EF4-FFF2-40B4-BE49-F238E27FC236}">
                      <a16:creationId xmlns:a16="http://schemas.microsoft.com/office/drawing/2014/main" id="{E5B72957-0751-68FA-A72E-641896234FC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328532" y="6631668"/>
                  <a:ext cx="0" cy="16510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38" name="Line 10113">
                  <a:extLst>
                    <a:ext uri="{FF2B5EF4-FFF2-40B4-BE49-F238E27FC236}">
                      <a16:creationId xmlns:a16="http://schemas.microsoft.com/office/drawing/2014/main" id="{C6477EB1-D251-C35B-1B6C-0C0F24DA15F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344407" y="6796768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39" name="Line 10114">
                  <a:extLst>
                    <a:ext uri="{FF2B5EF4-FFF2-40B4-BE49-F238E27FC236}">
                      <a16:creationId xmlns:a16="http://schemas.microsoft.com/office/drawing/2014/main" id="{1E719DEE-600F-B5F3-FAD8-6A6299FA669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344407" y="6631668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40" name="Line 10115">
                  <a:extLst>
                    <a:ext uri="{FF2B5EF4-FFF2-40B4-BE49-F238E27FC236}">
                      <a16:creationId xmlns:a16="http://schemas.microsoft.com/office/drawing/2014/main" id="{CE07E450-A801-4181-A610-4B57525ACD2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266620" y="6625318"/>
                  <a:ext cx="0" cy="16510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41" name="Line 10116">
                  <a:extLst>
                    <a:ext uri="{FF2B5EF4-FFF2-40B4-BE49-F238E27FC236}">
                      <a16:creationId xmlns:a16="http://schemas.microsoft.com/office/drawing/2014/main" id="{8F121E7E-B931-9BF6-8CB1-AFE7A73F27C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280907" y="6790418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42" name="Line 10117">
                  <a:extLst>
                    <a:ext uri="{FF2B5EF4-FFF2-40B4-BE49-F238E27FC236}">
                      <a16:creationId xmlns:a16="http://schemas.microsoft.com/office/drawing/2014/main" id="{AFA63287-C899-BAF7-F876-4D24CB760D0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280907" y="6625318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43" name="Line 10118">
                  <a:extLst>
                    <a:ext uri="{FF2B5EF4-FFF2-40B4-BE49-F238E27FC236}">
                      <a16:creationId xmlns:a16="http://schemas.microsoft.com/office/drawing/2014/main" id="{E34E59EC-5990-AF22-782B-1A01EA51ED9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203120" y="6631668"/>
                  <a:ext cx="0" cy="163513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44" name="Line 10119">
                  <a:extLst>
                    <a:ext uri="{FF2B5EF4-FFF2-40B4-BE49-F238E27FC236}">
                      <a16:creationId xmlns:a16="http://schemas.microsoft.com/office/drawing/2014/main" id="{1C60382C-ABE6-B826-0261-86EFE612219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217407" y="6795181"/>
                  <a:ext cx="3016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45" name="Line 10120">
                  <a:extLst>
                    <a:ext uri="{FF2B5EF4-FFF2-40B4-BE49-F238E27FC236}">
                      <a16:creationId xmlns:a16="http://schemas.microsoft.com/office/drawing/2014/main" id="{A26A1FFF-C03C-D2BB-947E-14921BB21B7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217407" y="6631668"/>
                  <a:ext cx="3016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46" name="Line 10121">
                  <a:extLst>
                    <a:ext uri="{FF2B5EF4-FFF2-40B4-BE49-F238E27FC236}">
                      <a16:creationId xmlns:a16="http://schemas.microsoft.com/office/drawing/2014/main" id="{17AE7102-0148-C516-165C-EBFCC5453D9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139620" y="6618968"/>
                  <a:ext cx="0" cy="16510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47" name="Line 10122">
                  <a:extLst>
                    <a:ext uri="{FF2B5EF4-FFF2-40B4-BE49-F238E27FC236}">
                      <a16:creationId xmlns:a16="http://schemas.microsoft.com/office/drawing/2014/main" id="{748579CC-E207-1258-F0C3-0D01E09E02F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155495" y="6784068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48" name="Line 10123">
                  <a:extLst>
                    <a:ext uri="{FF2B5EF4-FFF2-40B4-BE49-F238E27FC236}">
                      <a16:creationId xmlns:a16="http://schemas.microsoft.com/office/drawing/2014/main" id="{C08FAA37-5BAF-F871-63E1-DF19886EBAB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155495" y="6618968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49" name="Line 10124">
                  <a:extLst>
                    <a:ext uri="{FF2B5EF4-FFF2-40B4-BE49-F238E27FC236}">
                      <a16:creationId xmlns:a16="http://schemas.microsoft.com/office/drawing/2014/main" id="{579FA3AD-4A67-B3BB-D7ED-E80CB40797A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76120" y="6630081"/>
                  <a:ext cx="0" cy="16510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50" name="Line 10125">
                  <a:extLst>
                    <a:ext uri="{FF2B5EF4-FFF2-40B4-BE49-F238E27FC236}">
                      <a16:creationId xmlns:a16="http://schemas.microsoft.com/office/drawing/2014/main" id="{31379540-C2AA-21BF-E3F7-CF041FCAF56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91995" y="679518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51" name="Line 10126">
                  <a:extLst>
                    <a:ext uri="{FF2B5EF4-FFF2-40B4-BE49-F238E27FC236}">
                      <a16:creationId xmlns:a16="http://schemas.microsoft.com/office/drawing/2014/main" id="{FF2CA48C-927B-5BAE-1313-335139A95EB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91995" y="663008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52" name="Line 10127">
                  <a:extLst>
                    <a:ext uri="{FF2B5EF4-FFF2-40B4-BE49-F238E27FC236}">
                      <a16:creationId xmlns:a16="http://schemas.microsoft.com/office/drawing/2014/main" id="{9C389D05-E6A6-BC50-DF45-A5013567026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12620" y="6623731"/>
                  <a:ext cx="0" cy="16510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53" name="Line 10128">
                  <a:extLst>
                    <a:ext uri="{FF2B5EF4-FFF2-40B4-BE49-F238E27FC236}">
                      <a16:creationId xmlns:a16="http://schemas.microsoft.com/office/drawing/2014/main" id="{51046413-7B5A-CBC3-7288-6C37D86DB39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30082" y="6788831"/>
                  <a:ext cx="33338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54" name="Line 10129">
                  <a:extLst>
                    <a:ext uri="{FF2B5EF4-FFF2-40B4-BE49-F238E27FC236}">
                      <a16:creationId xmlns:a16="http://schemas.microsoft.com/office/drawing/2014/main" id="{7A131D4A-30E4-2F0E-148A-578866C201A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30082" y="6623731"/>
                  <a:ext cx="33338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55" name="Line 10130">
                  <a:extLst>
                    <a:ext uri="{FF2B5EF4-FFF2-40B4-BE49-F238E27FC236}">
                      <a16:creationId xmlns:a16="http://schemas.microsoft.com/office/drawing/2014/main" id="{1A61498C-CA0D-0308-9BFF-FF0742AEE61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9293" y="6622143"/>
                  <a:ext cx="0" cy="16510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56" name="Line 10131">
                  <a:extLst>
                    <a:ext uri="{FF2B5EF4-FFF2-40B4-BE49-F238E27FC236}">
                      <a16:creationId xmlns:a16="http://schemas.microsoft.com/office/drawing/2014/main" id="{3EC54C99-B7A1-B273-C1A3-18ECA327EAC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3418" y="6787243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57" name="Line 10132">
                  <a:extLst>
                    <a:ext uri="{FF2B5EF4-FFF2-40B4-BE49-F238E27FC236}">
                      <a16:creationId xmlns:a16="http://schemas.microsoft.com/office/drawing/2014/main" id="{E0C9CE4C-291E-7860-A41B-3DD3D27EB33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3418" y="6622143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58" name="Line 10133">
                  <a:extLst>
                    <a:ext uri="{FF2B5EF4-FFF2-40B4-BE49-F238E27FC236}">
                      <a16:creationId xmlns:a16="http://schemas.microsoft.com/office/drawing/2014/main" id="{4D4C1411-5778-2D09-F1F9-C02B03DBE78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39793" y="6620556"/>
                  <a:ext cx="0" cy="163513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59" name="Line 10134">
                  <a:extLst>
                    <a:ext uri="{FF2B5EF4-FFF2-40B4-BE49-F238E27FC236}">
                      <a16:creationId xmlns:a16="http://schemas.microsoft.com/office/drawing/2014/main" id="{F13263AD-C0CF-7A8B-0B34-CA322F0675B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23918" y="6784068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60" name="Line 10135">
                  <a:extLst>
                    <a:ext uri="{FF2B5EF4-FFF2-40B4-BE49-F238E27FC236}">
                      <a16:creationId xmlns:a16="http://schemas.microsoft.com/office/drawing/2014/main" id="{F0C7BAB6-C168-D415-99E2-556AF233089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23918" y="6620556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61" name="Line 10136">
                  <a:extLst>
                    <a:ext uri="{FF2B5EF4-FFF2-40B4-BE49-F238E27FC236}">
                      <a16:creationId xmlns:a16="http://schemas.microsoft.com/office/drawing/2014/main" id="{5596E6CC-44BC-CA40-1B60-7C6647351EA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28705" y="6615793"/>
                  <a:ext cx="0" cy="16510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62" name="Line 10137">
                  <a:extLst>
                    <a:ext uri="{FF2B5EF4-FFF2-40B4-BE49-F238E27FC236}">
                      <a16:creationId xmlns:a16="http://schemas.microsoft.com/office/drawing/2014/main" id="{639F58A4-3652-71AE-10B9-D971B40A3F2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12830" y="6780893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63" name="Line 10138">
                  <a:extLst>
                    <a:ext uri="{FF2B5EF4-FFF2-40B4-BE49-F238E27FC236}">
                      <a16:creationId xmlns:a16="http://schemas.microsoft.com/office/drawing/2014/main" id="{97EFEBBD-191B-BF2C-C50B-8A5F9427A02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12830" y="6615793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64" name="Line 10139">
                  <a:extLst>
                    <a:ext uri="{FF2B5EF4-FFF2-40B4-BE49-F238E27FC236}">
                      <a16:creationId xmlns:a16="http://schemas.microsoft.com/office/drawing/2014/main" id="{E0B34E24-4E73-7735-F87C-E36CB895F9B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617618" y="6612618"/>
                  <a:ext cx="0" cy="16510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65" name="Line 10140">
                  <a:extLst>
                    <a:ext uri="{FF2B5EF4-FFF2-40B4-BE49-F238E27FC236}">
                      <a16:creationId xmlns:a16="http://schemas.microsoft.com/office/drawing/2014/main" id="{4607A83E-4B39-6A77-B310-F9574C3EAF7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01743" y="6777718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66" name="Line 10141">
                  <a:extLst>
                    <a:ext uri="{FF2B5EF4-FFF2-40B4-BE49-F238E27FC236}">
                      <a16:creationId xmlns:a16="http://schemas.microsoft.com/office/drawing/2014/main" id="{D019ACD6-4519-0DCC-86B3-46E722C7D31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01743" y="6612618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67" name="Line 10142">
                  <a:extLst>
                    <a:ext uri="{FF2B5EF4-FFF2-40B4-BE49-F238E27FC236}">
                      <a16:creationId xmlns:a16="http://schemas.microsoft.com/office/drawing/2014/main" id="{7267FCC0-765B-B3C4-1749-FFB7DAB0F0B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806530" y="6612618"/>
                  <a:ext cx="0" cy="16510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68" name="Line 10143">
                  <a:extLst>
                    <a:ext uri="{FF2B5EF4-FFF2-40B4-BE49-F238E27FC236}">
                      <a16:creationId xmlns:a16="http://schemas.microsoft.com/office/drawing/2014/main" id="{B7E81487-9509-B4EE-7396-6D79695FAF5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790655" y="6777718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69" name="Line 10144">
                  <a:extLst>
                    <a:ext uri="{FF2B5EF4-FFF2-40B4-BE49-F238E27FC236}">
                      <a16:creationId xmlns:a16="http://schemas.microsoft.com/office/drawing/2014/main" id="{1DE00C48-0181-66A5-26A9-C28EC7200AA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790655" y="6612618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70" name="Line 10145">
                  <a:extLst>
                    <a:ext uri="{FF2B5EF4-FFF2-40B4-BE49-F238E27FC236}">
                      <a16:creationId xmlns:a16="http://schemas.microsoft.com/office/drawing/2014/main" id="{079FCC11-5089-C27A-EF93-4B7777C778A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995443" y="6611031"/>
                  <a:ext cx="0" cy="16510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71" name="Line 10146">
                  <a:extLst>
                    <a:ext uri="{FF2B5EF4-FFF2-40B4-BE49-F238E27FC236}">
                      <a16:creationId xmlns:a16="http://schemas.microsoft.com/office/drawing/2014/main" id="{62AA61B3-5D84-B5EF-EE3E-254784F6F1B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979568" y="677613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72" name="Line 10147">
                  <a:extLst>
                    <a:ext uri="{FF2B5EF4-FFF2-40B4-BE49-F238E27FC236}">
                      <a16:creationId xmlns:a16="http://schemas.microsoft.com/office/drawing/2014/main" id="{9DB67F4C-CB4C-09C1-9C30-A1CFC7B7D42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979568" y="661103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73" name="Line 10148">
                  <a:extLst>
                    <a:ext uri="{FF2B5EF4-FFF2-40B4-BE49-F238E27FC236}">
                      <a16:creationId xmlns:a16="http://schemas.microsoft.com/office/drawing/2014/main" id="{B8C96925-1AA1-EE14-3BE3-85FA0EE9BF0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185943" y="6617381"/>
                  <a:ext cx="0" cy="16510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74" name="Line 10149">
                  <a:extLst>
                    <a:ext uri="{FF2B5EF4-FFF2-40B4-BE49-F238E27FC236}">
                      <a16:creationId xmlns:a16="http://schemas.microsoft.com/office/drawing/2014/main" id="{1879C6DB-9CB5-0AE1-E783-501DC627006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170068" y="678248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75" name="Line 10150">
                  <a:extLst>
                    <a:ext uri="{FF2B5EF4-FFF2-40B4-BE49-F238E27FC236}">
                      <a16:creationId xmlns:a16="http://schemas.microsoft.com/office/drawing/2014/main" id="{BE837BF3-1DF3-845E-E384-FD7091DCD50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170068" y="661738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76" name="Line 10151">
                  <a:extLst>
                    <a:ext uri="{FF2B5EF4-FFF2-40B4-BE49-F238E27FC236}">
                      <a16:creationId xmlns:a16="http://schemas.microsoft.com/office/drawing/2014/main" id="{22B39F9B-9DB0-3454-C71D-B07DA23457D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374855" y="6630081"/>
                  <a:ext cx="0" cy="163513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77" name="Line 10152">
                  <a:extLst>
                    <a:ext uri="{FF2B5EF4-FFF2-40B4-BE49-F238E27FC236}">
                      <a16:creationId xmlns:a16="http://schemas.microsoft.com/office/drawing/2014/main" id="{16F7CA4E-AA18-69D0-FA2F-E1970A7BB4B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358980" y="6793593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78" name="Line 10153">
                  <a:extLst>
                    <a:ext uri="{FF2B5EF4-FFF2-40B4-BE49-F238E27FC236}">
                      <a16:creationId xmlns:a16="http://schemas.microsoft.com/office/drawing/2014/main" id="{18C52CC8-80EA-2D76-AE4C-3C0A25D0286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358980" y="663008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79" name="Line 10154">
                  <a:extLst>
                    <a:ext uri="{FF2B5EF4-FFF2-40B4-BE49-F238E27FC236}">
                      <a16:creationId xmlns:a16="http://schemas.microsoft.com/office/drawing/2014/main" id="{9E665C88-F042-743E-85C0-FA62F119CBA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563768" y="6622143"/>
                  <a:ext cx="0" cy="16510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80" name="Line 10155">
                  <a:extLst>
                    <a:ext uri="{FF2B5EF4-FFF2-40B4-BE49-F238E27FC236}">
                      <a16:creationId xmlns:a16="http://schemas.microsoft.com/office/drawing/2014/main" id="{4F3623FE-DC8D-DE3F-11AF-9FA362FD979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547893" y="6787243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81" name="Line 10156">
                  <a:extLst>
                    <a:ext uri="{FF2B5EF4-FFF2-40B4-BE49-F238E27FC236}">
                      <a16:creationId xmlns:a16="http://schemas.microsoft.com/office/drawing/2014/main" id="{86BF8B19-0F73-0C27-3982-52FABBEF4EC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547893" y="6622143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82" name="Line 10157">
                  <a:extLst>
                    <a:ext uri="{FF2B5EF4-FFF2-40B4-BE49-F238E27FC236}">
                      <a16:creationId xmlns:a16="http://schemas.microsoft.com/office/drawing/2014/main" id="{CE5DE1F1-0E96-EF28-F7AB-CCFC5EDD1FD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752680" y="6628493"/>
                  <a:ext cx="0" cy="16510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83" name="Line 10158">
                  <a:extLst>
                    <a:ext uri="{FF2B5EF4-FFF2-40B4-BE49-F238E27FC236}">
                      <a16:creationId xmlns:a16="http://schemas.microsoft.com/office/drawing/2014/main" id="{345200CF-8525-7F20-562C-45F9C440774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736805" y="6793593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84" name="Line 10159">
                  <a:extLst>
                    <a:ext uri="{FF2B5EF4-FFF2-40B4-BE49-F238E27FC236}">
                      <a16:creationId xmlns:a16="http://schemas.microsoft.com/office/drawing/2014/main" id="{9872B453-CB96-387E-EEE6-C0C4A7643ED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736805" y="6628493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85" name="Line 10160">
                  <a:extLst>
                    <a:ext uri="{FF2B5EF4-FFF2-40B4-BE49-F238E27FC236}">
                      <a16:creationId xmlns:a16="http://schemas.microsoft.com/office/drawing/2014/main" id="{4969493F-3318-5F2A-BC55-7537F5F0D07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941593" y="6626906"/>
                  <a:ext cx="0" cy="16510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86" name="Line 10161">
                  <a:extLst>
                    <a:ext uri="{FF2B5EF4-FFF2-40B4-BE49-F238E27FC236}">
                      <a16:creationId xmlns:a16="http://schemas.microsoft.com/office/drawing/2014/main" id="{F5F65BDF-7C1C-9664-9A94-273D1EA4A46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925718" y="6792006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87" name="Line 10162">
                  <a:extLst>
                    <a:ext uri="{FF2B5EF4-FFF2-40B4-BE49-F238E27FC236}">
                      <a16:creationId xmlns:a16="http://schemas.microsoft.com/office/drawing/2014/main" id="{C3A0F09D-0279-7B88-EB86-412BEC4EEA7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925718" y="6626906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88" name="Line 10163">
                  <a:extLst>
                    <a:ext uri="{FF2B5EF4-FFF2-40B4-BE49-F238E27FC236}">
                      <a16:creationId xmlns:a16="http://schemas.microsoft.com/office/drawing/2014/main" id="{F0649179-32F6-AF88-672B-A32D672C3D2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132093" y="6615793"/>
                  <a:ext cx="0" cy="16510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89" name="Line 10164">
                  <a:extLst>
                    <a:ext uri="{FF2B5EF4-FFF2-40B4-BE49-F238E27FC236}">
                      <a16:creationId xmlns:a16="http://schemas.microsoft.com/office/drawing/2014/main" id="{9937017A-78B7-FD12-409F-2C19B210828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116218" y="6780893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90" name="Line 10165">
                  <a:extLst>
                    <a:ext uri="{FF2B5EF4-FFF2-40B4-BE49-F238E27FC236}">
                      <a16:creationId xmlns:a16="http://schemas.microsoft.com/office/drawing/2014/main" id="{A85C942D-FF20-5DC4-DC75-E9902EF1156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116218" y="6615793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91" name="Line 10166">
                  <a:extLst>
                    <a:ext uri="{FF2B5EF4-FFF2-40B4-BE49-F238E27FC236}">
                      <a16:creationId xmlns:a16="http://schemas.microsoft.com/office/drawing/2014/main" id="{55A5FB93-F7B2-BDCB-E755-FC5FB9FDF54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321005" y="6617381"/>
                  <a:ext cx="0" cy="16510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92" name="Line 10167">
                  <a:extLst>
                    <a:ext uri="{FF2B5EF4-FFF2-40B4-BE49-F238E27FC236}">
                      <a16:creationId xmlns:a16="http://schemas.microsoft.com/office/drawing/2014/main" id="{FF76DF25-21BD-6AFD-C5CE-D23A489D47F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305130" y="678248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93" name="Line 10168">
                  <a:extLst>
                    <a:ext uri="{FF2B5EF4-FFF2-40B4-BE49-F238E27FC236}">
                      <a16:creationId xmlns:a16="http://schemas.microsoft.com/office/drawing/2014/main" id="{5D6D322C-73E0-63E0-D385-68532A1335A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305130" y="661738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94" name="Line 10169">
                  <a:extLst>
                    <a:ext uri="{FF2B5EF4-FFF2-40B4-BE49-F238E27FC236}">
                      <a16:creationId xmlns:a16="http://schemas.microsoft.com/office/drawing/2014/main" id="{27799069-7059-B8F8-EB77-6CFCC2B512F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509918" y="6631668"/>
                  <a:ext cx="0" cy="16510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95" name="Line 10170">
                  <a:extLst>
                    <a:ext uri="{FF2B5EF4-FFF2-40B4-BE49-F238E27FC236}">
                      <a16:creationId xmlns:a16="http://schemas.microsoft.com/office/drawing/2014/main" id="{908150FB-6E95-774F-7716-1C3ABC8F818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494043" y="6796768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96" name="Line 10171">
                  <a:extLst>
                    <a:ext uri="{FF2B5EF4-FFF2-40B4-BE49-F238E27FC236}">
                      <a16:creationId xmlns:a16="http://schemas.microsoft.com/office/drawing/2014/main" id="{89FB9174-0540-AB65-DD08-FEFE0EEEB36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494043" y="6631668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97" name="Line 10172">
                  <a:extLst>
                    <a:ext uri="{FF2B5EF4-FFF2-40B4-BE49-F238E27FC236}">
                      <a16:creationId xmlns:a16="http://schemas.microsoft.com/office/drawing/2014/main" id="{C1FA542B-0558-4BDB-CE88-851BC6E90F1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698830" y="6630081"/>
                  <a:ext cx="0" cy="16510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98" name="Line 10173">
                  <a:extLst>
                    <a:ext uri="{FF2B5EF4-FFF2-40B4-BE49-F238E27FC236}">
                      <a16:creationId xmlns:a16="http://schemas.microsoft.com/office/drawing/2014/main" id="{79440E3B-CDAA-5E3C-983B-9D826DB421B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82955" y="679518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99" name="Line 10174">
                  <a:extLst>
                    <a:ext uri="{FF2B5EF4-FFF2-40B4-BE49-F238E27FC236}">
                      <a16:creationId xmlns:a16="http://schemas.microsoft.com/office/drawing/2014/main" id="{56CE9EEE-9A42-4F37-66BB-76D0C541AA5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82955" y="663008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00" name="Rectangle 5687">
                  <a:extLst>
                    <a:ext uri="{FF2B5EF4-FFF2-40B4-BE49-F238E27FC236}">
                      <a16:creationId xmlns:a16="http://schemas.microsoft.com/office/drawing/2014/main" id="{BF3BC88D-928E-BDD9-1A8A-00FE9D178A3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16200000">
                  <a:off x="-1651196" y="6038760"/>
                  <a:ext cx="945772" cy="18466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altLang="en-US" sz="1200" b="0" i="0" u="none" strike="noStrike" cap="none" normalizeH="0" baseline="0" dirty="0">
                      <a:ln>
                        <a:noFill/>
                      </a:ln>
                      <a:solidFill>
                        <a:srgbClr val="262626"/>
                      </a:solidFill>
                      <a:effectLst/>
                      <a:latin typeface="Arial" panose="020B0604020202020204" pitchFamily="34" charset="0"/>
                    </a:rPr>
                    <a:t>Accuracy (R</a:t>
                  </a:r>
                  <a:r>
                    <a:rPr kumimoji="0" lang="en-US" altLang="en-US" sz="1200" b="0" i="0" u="none" strike="noStrike" cap="none" normalizeH="0" baseline="30000" dirty="0">
                      <a:ln>
                        <a:noFill/>
                      </a:ln>
                      <a:solidFill>
                        <a:srgbClr val="262626"/>
                      </a:solidFill>
                      <a:effectLst/>
                      <a:latin typeface="Arial" panose="020B0604020202020204" pitchFamily="34" charset="0"/>
                    </a:rPr>
                    <a:t>2</a:t>
                  </a:r>
                  <a:r>
                    <a:rPr kumimoji="0" lang="en-US" altLang="en-US" sz="1200" b="0" i="0" u="none" strike="noStrike" cap="none" normalizeH="0" dirty="0">
                      <a:ln>
                        <a:noFill/>
                      </a:ln>
                      <a:solidFill>
                        <a:srgbClr val="262626"/>
                      </a:solidFill>
                      <a:effectLst/>
                      <a:latin typeface="Arial" panose="020B0604020202020204" pitchFamily="34" charset="0"/>
                    </a:rPr>
                    <a:t>)</a:t>
                  </a:r>
                  <a:endParaRPr kumimoji="0" lang="en-US" altLang="en-US" sz="18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642" name="Line 9715">
                  <a:extLst>
                    <a:ext uri="{FF2B5EF4-FFF2-40B4-BE49-F238E27FC236}">
                      <a16:creationId xmlns:a16="http://schemas.microsoft.com/office/drawing/2014/main" id="{7F479F2E-A7AE-9EF6-87AA-A06FBE86CD4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31881" y="5383893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494" name="Group 2493">
                <a:extLst>
                  <a:ext uri="{FF2B5EF4-FFF2-40B4-BE49-F238E27FC236}">
                    <a16:creationId xmlns:a16="http://schemas.microsoft.com/office/drawing/2014/main" id="{1DD8FB06-4CF0-81CD-9736-137520256EA4}"/>
                  </a:ext>
                </a:extLst>
              </p:cNvPr>
              <p:cNvGrpSpPr/>
              <p:nvPr/>
            </p:nvGrpSpPr>
            <p:grpSpPr>
              <a:xfrm>
                <a:off x="1240327" y="1716995"/>
                <a:ext cx="4461599" cy="1773238"/>
                <a:chOff x="-1270644" y="3328081"/>
                <a:chExt cx="4461599" cy="1773238"/>
              </a:xfrm>
            </p:grpSpPr>
            <p:sp>
              <p:nvSpPr>
                <p:cNvPr id="15" name="Line 9058">
                  <a:extLst>
                    <a:ext uri="{FF2B5EF4-FFF2-40B4-BE49-F238E27FC236}">
                      <a16:creationId xmlns:a16="http://schemas.microsoft.com/office/drawing/2014/main" id="{6AAB0B59-12E8-B7CB-A45A-4B9335FAF43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750807" y="4807631"/>
                  <a:ext cx="3784600" cy="0"/>
                </a:xfrm>
                <a:prstGeom prst="line">
                  <a:avLst/>
                </a:prstGeom>
                <a:noFill/>
                <a:ln w="14288" cap="flat">
                  <a:solidFill>
                    <a:srgbClr val="262626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" name="Line 9059">
                  <a:extLst>
                    <a:ext uri="{FF2B5EF4-FFF2-40B4-BE49-F238E27FC236}">
                      <a16:creationId xmlns:a16="http://schemas.microsoft.com/office/drawing/2014/main" id="{06950BC0-7EA9-E252-96C7-E69527E807D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750807" y="4807631"/>
                  <a:ext cx="0" cy="38100"/>
                </a:xfrm>
                <a:prstGeom prst="line">
                  <a:avLst/>
                </a:prstGeom>
                <a:noFill/>
                <a:ln w="14288" cap="flat">
                  <a:solidFill>
                    <a:srgbClr val="262626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" name="Line 9060">
                  <a:extLst>
                    <a:ext uri="{FF2B5EF4-FFF2-40B4-BE49-F238E27FC236}">
                      <a16:creationId xmlns:a16="http://schemas.microsoft.com/office/drawing/2014/main" id="{3A447EEA-E1EA-3846-07FE-FFCCBA90069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120570" y="4807631"/>
                  <a:ext cx="0" cy="38100"/>
                </a:xfrm>
                <a:prstGeom prst="line">
                  <a:avLst/>
                </a:prstGeom>
                <a:noFill/>
                <a:ln w="14288" cap="flat">
                  <a:solidFill>
                    <a:srgbClr val="262626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" name="Line 9061">
                  <a:extLst>
                    <a:ext uri="{FF2B5EF4-FFF2-40B4-BE49-F238E27FC236}">
                      <a16:creationId xmlns:a16="http://schemas.microsoft.com/office/drawing/2014/main" id="{6826F740-18E9-478D-8592-1319FCC3408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09668" y="4807631"/>
                  <a:ext cx="0" cy="38100"/>
                </a:xfrm>
                <a:prstGeom prst="line">
                  <a:avLst/>
                </a:prstGeom>
                <a:noFill/>
                <a:ln w="14288" cap="flat">
                  <a:solidFill>
                    <a:srgbClr val="262626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" name="Line 9062">
                  <a:extLst>
                    <a:ext uri="{FF2B5EF4-FFF2-40B4-BE49-F238E27FC236}">
                      <a16:creationId xmlns:a16="http://schemas.microsoft.com/office/drawing/2014/main" id="{097ED1E8-10A0-D4A1-A5C3-6F3E69632C5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141493" y="4807631"/>
                  <a:ext cx="0" cy="38100"/>
                </a:xfrm>
                <a:prstGeom prst="line">
                  <a:avLst/>
                </a:prstGeom>
                <a:noFill/>
                <a:ln w="14288" cap="flat">
                  <a:solidFill>
                    <a:srgbClr val="262626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" name="Line 9063">
                  <a:extLst>
                    <a:ext uri="{FF2B5EF4-FFF2-40B4-BE49-F238E27FC236}">
                      <a16:creationId xmlns:a16="http://schemas.microsoft.com/office/drawing/2014/main" id="{76D1E519-661B-38D6-1745-1EA28BB6DA8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771730" y="4807631"/>
                  <a:ext cx="0" cy="38100"/>
                </a:xfrm>
                <a:prstGeom prst="line">
                  <a:avLst/>
                </a:prstGeom>
                <a:noFill/>
                <a:ln w="14288" cap="flat">
                  <a:solidFill>
                    <a:srgbClr val="262626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" name="Line 9064">
                  <a:extLst>
                    <a:ext uri="{FF2B5EF4-FFF2-40B4-BE49-F238E27FC236}">
                      <a16:creationId xmlns:a16="http://schemas.microsoft.com/office/drawing/2014/main" id="{FA6015FB-60E2-82F1-2DC1-C937F369D54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401968" y="4807631"/>
                  <a:ext cx="0" cy="38100"/>
                </a:xfrm>
                <a:prstGeom prst="line">
                  <a:avLst/>
                </a:prstGeom>
                <a:noFill/>
                <a:ln w="14288" cap="flat">
                  <a:solidFill>
                    <a:srgbClr val="262626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" name="Line 9065">
                  <a:extLst>
                    <a:ext uri="{FF2B5EF4-FFF2-40B4-BE49-F238E27FC236}">
                      <a16:creationId xmlns:a16="http://schemas.microsoft.com/office/drawing/2014/main" id="{1AF6CF42-3DB9-4D15-0AE2-93D15DAB3A9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033793" y="4807631"/>
                  <a:ext cx="0" cy="38100"/>
                </a:xfrm>
                <a:prstGeom prst="line">
                  <a:avLst/>
                </a:prstGeom>
                <a:noFill/>
                <a:ln w="14288" cap="flat">
                  <a:solidFill>
                    <a:srgbClr val="262626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" name="Rectangle 9066">
                  <a:extLst>
                    <a:ext uri="{FF2B5EF4-FFF2-40B4-BE49-F238E27FC236}">
                      <a16:creationId xmlns:a16="http://schemas.microsoft.com/office/drawing/2014/main" id="{8A46E637-4F09-7B4C-A9B8-243EC2CFC25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788907" y="4906056"/>
                  <a:ext cx="149225" cy="19526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altLang="en-US" sz="1100" b="0" i="0" u="none" strike="noStrike" cap="none" normalizeH="0" baseline="0">
                      <a:ln>
                        <a:noFill/>
                      </a:ln>
                      <a:solidFill>
                        <a:srgbClr val="262626"/>
                      </a:solidFill>
                      <a:effectLst/>
                      <a:latin typeface="Arial" panose="020B0604020202020204" pitchFamily="34" charset="0"/>
                    </a:rPr>
                    <a:t>0</a:t>
                  </a:r>
                  <a:endParaRPr kumimoji="0" lang="en-US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4" name="Rectangle 9067">
                  <a:extLst>
                    <a:ext uri="{FF2B5EF4-FFF2-40B4-BE49-F238E27FC236}">
                      <a16:creationId xmlns:a16="http://schemas.microsoft.com/office/drawing/2014/main" id="{72B6BF31-8107-DC6C-C949-7CD392469AE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198357" y="4906056"/>
                  <a:ext cx="231775" cy="19526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altLang="en-US" sz="1100" b="0" i="0" u="none" strike="noStrike" cap="none" normalizeH="0" baseline="0">
                      <a:ln>
                        <a:noFill/>
                      </a:ln>
                      <a:solidFill>
                        <a:srgbClr val="262626"/>
                      </a:solidFill>
                      <a:effectLst/>
                      <a:latin typeface="Arial" panose="020B0604020202020204" pitchFamily="34" charset="0"/>
                    </a:rPr>
                    <a:t>10</a:t>
                  </a:r>
                  <a:endParaRPr kumimoji="0" lang="en-US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5" name="Rectangle 9068">
                  <a:extLst>
                    <a:ext uri="{FF2B5EF4-FFF2-40B4-BE49-F238E27FC236}">
                      <a16:creationId xmlns:a16="http://schemas.microsoft.com/office/drawing/2014/main" id="{D2B336A6-ACFD-DDBE-59AF-A34ABCD51CB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38230" y="4906056"/>
                  <a:ext cx="231775" cy="19526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altLang="en-US" sz="1100" b="0" i="0" u="none" strike="noStrike" cap="none" normalizeH="0" baseline="0">
                      <a:ln>
                        <a:noFill/>
                      </a:ln>
                      <a:solidFill>
                        <a:srgbClr val="262626"/>
                      </a:solidFill>
                      <a:effectLst/>
                      <a:latin typeface="Arial" panose="020B0604020202020204" pitchFamily="34" charset="0"/>
                    </a:rPr>
                    <a:t>20</a:t>
                  </a:r>
                  <a:endParaRPr kumimoji="0" lang="en-US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6" name="Rectangle 9069">
                  <a:extLst>
                    <a:ext uri="{FF2B5EF4-FFF2-40B4-BE49-F238E27FC236}">
                      <a16:creationId xmlns:a16="http://schemas.microsoft.com/office/drawing/2014/main" id="{B038353C-F5D7-3242-7622-A923B92A005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065293" y="4906056"/>
                  <a:ext cx="231775" cy="19526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altLang="en-US" sz="1100" b="0" i="0" u="none" strike="noStrike" cap="none" normalizeH="0" baseline="0">
                      <a:ln>
                        <a:noFill/>
                      </a:ln>
                      <a:solidFill>
                        <a:srgbClr val="262626"/>
                      </a:solidFill>
                      <a:effectLst/>
                      <a:latin typeface="Arial" panose="020B0604020202020204" pitchFamily="34" charset="0"/>
                    </a:rPr>
                    <a:t>30</a:t>
                  </a:r>
                  <a:endParaRPr kumimoji="0" lang="en-US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7" name="Rectangle 9070">
                  <a:extLst>
                    <a:ext uri="{FF2B5EF4-FFF2-40B4-BE49-F238E27FC236}">
                      <a16:creationId xmlns:a16="http://schemas.microsoft.com/office/drawing/2014/main" id="{0125C3B8-C32C-EA98-7C62-47C297B4154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93943" y="4906056"/>
                  <a:ext cx="231775" cy="19526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altLang="en-US" sz="1100" b="0" i="0" u="none" strike="noStrike" cap="none" normalizeH="0" baseline="0">
                      <a:ln>
                        <a:noFill/>
                      </a:ln>
                      <a:solidFill>
                        <a:srgbClr val="262626"/>
                      </a:solidFill>
                      <a:effectLst/>
                      <a:latin typeface="Arial" panose="020B0604020202020204" pitchFamily="34" charset="0"/>
                    </a:rPr>
                    <a:t>40</a:t>
                  </a:r>
                  <a:endParaRPr kumimoji="0" lang="en-US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8" name="Rectangle 9071">
                  <a:extLst>
                    <a:ext uri="{FF2B5EF4-FFF2-40B4-BE49-F238E27FC236}">
                      <a16:creationId xmlns:a16="http://schemas.microsoft.com/office/drawing/2014/main" id="{E129D91E-23B9-10ED-BA41-0B5875F285C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330530" y="4906056"/>
                  <a:ext cx="231775" cy="19526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altLang="en-US" sz="1100" b="0" i="0" u="none" strike="noStrike" cap="none" normalizeH="0" baseline="0">
                      <a:ln>
                        <a:noFill/>
                      </a:ln>
                      <a:solidFill>
                        <a:srgbClr val="262626"/>
                      </a:solidFill>
                      <a:effectLst/>
                      <a:latin typeface="Arial" panose="020B0604020202020204" pitchFamily="34" charset="0"/>
                    </a:rPr>
                    <a:t>50</a:t>
                  </a:r>
                  <a:endParaRPr kumimoji="0" lang="en-US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9" name="Rectangle 9072">
                  <a:extLst>
                    <a:ext uri="{FF2B5EF4-FFF2-40B4-BE49-F238E27FC236}">
                      <a16:creationId xmlns:a16="http://schemas.microsoft.com/office/drawing/2014/main" id="{E1288188-C59E-50E5-0F1F-A4CBD737936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59180" y="4906056"/>
                  <a:ext cx="231775" cy="19526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altLang="en-US" sz="1100" b="0" i="0" u="none" strike="noStrike" cap="none" normalizeH="0" baseline="0">
                      <a:ln>
                        <a:noFill/>
                      </a:ln>
                      <a:solidFill>
                        <a:srgbClr val="262626"/>
                      </a:solidFill>
                      <a:effectLst/>
                      <a:latin typeface="Arial" panose="020B0604020202020204" pitchFamily="34" charset="0"/>
                    </a:rPr>
                    <a:t>60</a:t>
                  </a:r>
                  <a:endParaRPr kumimoji="0" lang="en-US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0" name="Line 9073">
                  <a:extLst>
                    <a:ext uri="{FF2B5EF4-FFF2-40B4-BE49-F238E27FC236}">
                      <a16:creationId xmlns:a16="http://schemas.microsoft.com/office/drawing/2014/main" id="{E040559D-0C6A-8D41-C683-B799015F498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750807" y="3328081"/>
                  <a:ext cx="0" cy="1479550"/>
                </a:xfrm>
                <a:prstGeom prst="line">
                  <a:avLst/>
                </a:prstGeom>
                <a:noFill/>
                <a:ln w="14288" cap="flat">
                  <a:solidFill>
                    <a:srgbClr val="262626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1" name="Line 9074">
                  <a:extLst>
                    <a:ext uri="{FF2B5EF4-FFF2-40B4-BE49-F238E27FC236}">
                      <a16:creationId xmlns:a16="http://schemas.microsoft.com/office/drawing/2014/main" id="{CB894F12-CAE4-AAA1-3960-25B907776E9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-788907" y="4686981"/>
                  <a:ext cx="38100" cy="0"/>
                </a:xfrm>
                <a:prstGeom prst="line">
                  <a:avLst/>
                </a:prstGeom>
                <a:noFill/>
                <a:ln w="14288" cap="flat">
                  <a:solidFill>
                    <a:srgbClr val="262626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2" name="Line 9075">
                  <a:extLst>
                    <a:ext uri="{FF2B5EF4-FFF2-40B4-BE49-F238E27FC236}">
                      <a16:creationId xmlns:a16="http://schemas.microsoft.com/office/drawing/2014/main" id="{87AA0C72-3189-56E0-9813-B1110535A1C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-788907" y="4267881"/>
                  <a:ext cx="38100" cy="0"/>
                </a:xfrm>
                <a:prstGeom prst="line">
                  <a:avLst/>
                </a:prstGeom>
                <a:noFill/>
                <a:ln w="14288" cap="flat">
                  <a:solidFill>
                    <a:srgbClr val="262626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3" name="Line 9076">
                  <a:extLst>
                    <a:ext uri="{FF2B5EF4-FFF2-40B4-BE49-F238E27FC236}">
                      <a16:creationId xmlns:a16="http://schemas.microsoft.com/office/drawing/2014/main" id="{969D50F5-C018-7EFF-C189-1A74A4409AA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-788907" y="3848781"/>
                  <a:ext cx="38100" cy="0"/>
                </a:xfrm>
                <a:prstGeom prst="line">
                  <a:avLst/>
                </a:prstGeom>
                <a:noFill/>
                <a:ln w="14288" cap="flat">
                  <a:solidFill>
                    <a:srgbClr val="262626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4" name="Line 9077">
                  <a:extLst>
                    <a:ext uri="{FF2B5EF4-FFF2-40B4-BE49-F238E27FC236}">
                      <a16:creationId xmlns:a16="http://schemas.microsoft.com/office/drawing/2014/main" id="{07E1ECE1-E6B4-6BA4-10D9-3E6E00E06D3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-788907" y="3429681"/>
                  <a:ext cx="38100" cy="0"/>
                </a:xfrm>
                <a:prstGeom prst="line">
                  <a:avLst/>
                </a:prstGeom>
                <a:noFill/>
                <a:ln w="14288" cap="flat">
                  <a:solidFill>
                    <a:srgbClr val="262626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5" name="Rectangle 9078">
                  <a:extLst>
                    <a:ext uri="{FF2B5EF4-FFF2-40B4-BE49-F238E27FC236}">
                      <a16:creationId xmlns:a16="http://schemas.microsoft.com/office/drawing/2014/main" id="{28FB7973-7084-87EB-4E10-472F87C60CB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915907" y="4613956"/>
                  <a:ext cx="149225" cy="19526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altLang="en-US" sz="1100" b="0" i="0" u="none" strike="noStrike" cap="none" normalizeH="0" baseline="0">
                      <a:ln>
                        <a:noFill/>
                      </a:ln>
                      <a:solidFill>
                        <a:srgbClr val="262626"/>
                      </a:solidFill>
                      <a:effectLst/>
                      <a:latin typeface="Arial" panose="020B0604020202020204" pitchFamily="34" charset="0"/>
                    </a:rPr>
                    <a:t>0</a:t>
                  </a:r>
                  <a:endParaRPr kumimoji="0" lang="en-US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6" name="Rectangle 9079">
                  <a:extLst>
                    <a:ext uri="{FF2B5EF4-FFF2-40B4-BE49-F238E27FC236}">
                      <a16:creationId xmlns:a16="http://schemas.microsoft.com/office/drawing/2014/main" id="{645FF958-9063-5DE1-BB44-CED9F9EBB51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1028620" y="4194856"/>
                  <a:ext cx="276225" cy="19526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altLang="en-US" sz="1100" b="0" i="0" u="none" strike="noStrike" cap="none" normalizeH="0" baseline="0">
                      <a:ln>
                        <a:noFill/>
                      </a:ln>
                      <a:solidFill>
                        <a:srgbClr val="262626"/>
                      </a:solidFill>
                      <a:effectLst/>
                      <a:latin typeface="Arial" panose="020B0604020202020204" pitchFamily="34" charset="0"/>
                    </a:rPr>
                    <a:t>0.2</a:t>
                  </a:r>
                  <a:endParaRPr kumimoji="0" lang="en-US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7" name="Rectangle 9080">
                  <a:extLst>
                    <a:ext uri="{FF2B5EF4-FFF2-40B4-BE49-F238E27FC236}">
                      <a16:creationId xmlns:a16="http://schemas.microsoft.com/office/drawing/2014/main" id="{FB1DC5BF-E180-8311-5C0A-52A8C96D74B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1028620" y="3775756"/>
                  <a:ext cx="276225" cy="19526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altLang="en-US" sz="1100" b="0" i="0" u="none" strike="noStrike" cap="none" normalizeH="0" baseline="0">
                      <a:ln>
                        <a:noFill/>
                      </a:ln>
                      <a:solidFill>
                        <a:srgbClr val="262626"/>
                      </a:solidFill>
                      <a:effectLst/>
                      <a:latin typeface="Arial" panose="020B0604020202020204" pitchFamily="34" charset="0"/>
                    </a:rPr>
                    <a:t>0.4</a:t>
                  </a:r>
                  <a:endParaRPr kumimoji="0" lang="en-US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8" name="Rectangle 9081">
                  <a:extLst>
                    <a:ext uri="{FF2B5EF4-FFF2-40B4-BE49-F238E27FC236}">
                      <a16:creationId xmlns:a16="http://schemas.microsoft.com/office/drawing/2014/main" id="{5AF6764E-CB06-0CCB-9DF0-5A32C41E3A4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1028620" y="3358244"/>
                  <a:ext cx="276225" cy="19526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altLang="en-US" sz="1100" b="0" i="0" u="none" strike="noStrike" cap="none" normalizeH="0" baseline="0">
                      <a:ln>
                        <a:noFill/>
                      </a:ln>
                      <a:solidFill>
                        <a:srgbClr val="262626"/>
                      </a:solidFill>
                      <a:effectLst/>
                      <a:latin typeface="Arial" panose="020B0604020202020204" pitchFamily="34" charset="0"/>
                    </a:rPr>
                    <a:t>0.6</a:t>
                  </a:r>
                  <a:endParaRPr kumimoji="0" lang="en-US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9" name="Freeform 9095">
                  <a:extLst>
                    <a:ext uri="{FF2B5EF4-FFF2-40B4-BE49-F238E27FC236}">
                      <a16:creationId xmlns:a16="http://schemas.microsoft.com/office/drawing/2014/main" id="{D00C80EF-6B0F-B87F-F567-4081368E1F0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-688895" y="3440794"/>
                  <a:ext cx="1136650" cy="919163"/>
                </a:xfrm>
                <a:custGeom>
                  <a:avLst/>
                  <a:gdLst>
                    <a:gd name="T0" fmla="*/ 0 w 716"/>
                    <a:gd name="T1" fmla="*/ 565 h 579"/>
                    <a:gd name="T2" fmla="*/ 40 w 716"/>
                    <a:gd name="T3" fmla="*/ 579 h 579"/>
                    <a:gd name="T4" fmla="*/ 80 w 716"/>
                    <a:gd name="T5" fmla="*/ 335 h 579"/>
                    <a:gd name="T6" fmla="*/ 120 w 716"/>
                    <a:gd name="T7" fmla="*/ 330 h 579"/>
                    <a:gd name="T8" fmla="*/ 159 w 716"/>
                    <a:gd name="T9" fmla="*/ 257 h 579"/>
                    <a:gd name="T10" fmla="*/ 199 w 716"/>
                    <a:gd name="T11" fmla="*/ 221 h 579"/>
                    <a:gd name="T12" fmla="*/ 239 w 716"/>
                    <a:gd name="T13" fmla="*/ 181 h 579"/>
                    <a:gd name="T14" fmla="*/ 279 w 716"/>
                    <a:gd name="T15" fmla="*/ 151 h 579"/>
                    <a:gd name="T16" fmla="*/ 318 w 716"/>
                    <a:gd name="T17" fmla="*/ 122 h 579"/>
                    <a:gd name="T18" fmla="*/ 358 w 716"/>
                    <a:gd name="T19" fmla="*/ 126 h 579"/>
                    <a:gd name="T20" fmla="*/ 398 w 716"/>
                    <a:gd name="T21" fmla="*/ 105 h 579"/>
                    <a:gd name="T22" fmla="*/ 438 w 716"/>
                    <a:gd name="T23" fmla="*/ 83 h 579"/>
                    <a:gd name="T24" fmla="*/ 477 w 716"/>
                    <a:gd name="T25" fmla="*/ 23 h 579"/>
                    <a:gd name="T26" fmla="*/ 596 w 716"/>
                    <a:gd name="T27" fmla="*/ 11 h 579"/>
                    <a:gd name="T28" fmla="*/ 716 w 716"/>
                    <a:gd name="T29" fmla="*/ 0 h 57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716" h="579">
                      <a:moveTo>
                        <a:pt x="0" y="565"/>
                      </a:moveTo>
                      <a:lnTo>
                        <a:pt x="40" y="579"/>
                      </a:lnTo>
                      <a:lnTo>
                        <a:pt x="80" y="335"/>
                      </a:lnTo>
                      <a:lnTo>
                        <a:pt x="120" y="330"/>
                      </a:lnTo>
                      <a:lnTo>
                        <a:pt x="159" y="257"/>
                      </a:lnTo>
                      <a:lnTo>
                        <a:pt x="199" y="221"/>
                      </a:lnTo>
                      <a:lnTo>
                        <a:pt x="239" y="181"/>
                      </a:lnTo>
                      <a:lnTo>
                        <a:pt x="279" y="151"/>
                      </a:lnTo>
                      <a:lnTo>
                        <a:pt x="318" y="122"/>
                      </a:lnTo>
                      <a:lnTo>
                        <a:pt x="358" y="126"/>
                      </a:lnTo>
                      <a:lnTo>
                        <a:pt x="398" y="105"/>
                      </a:lnTo>
                      <a:lnTo>
                        <a:pt x="438" y="83"/>
                      </a:lnTo>
                      <a:lnTo>
                        <a:pt x="477" y="23"/>
                      </a:lnTo>
                      <a:lnTo>
                        <a:pt x="596" y="11"/>
                      </a:lnTo>
                      <a:lnTo>
                        <a:pt x="716" y="0"/>
                      </a:lnTo>
                    </a:path>
                  </a:pathLst>
                </a:cu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0" name="Oval 9096">
                  <a:extLst>
                    <a:ext uri="{FF2B5EF4-FFF2-40B4-BE49-F238E27FC236}">
                      <a16:creationId xmlns:a16="http://schemas.microsoft.com/office/drawing/2014/main" id="{EF31472E-BD91-CCB8-4814-7C98374E758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719057" y="4307569"/>
                  <a:ext cx="60325" cy="60325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1" name="Oval 9097">
                  <a:extLst>
                    <a:ext uri="{FF2B5EF4-FFF2-40B4-BE49-F238E27FC236}">
                      <a16:creationId xmlns:a16="http://schemas.microsoft.com/office/drawing/2014/main" id="{08D2C93C-4FB6-A462-CFDA-69F418D4526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655557" y="4329794"/>
                  <a:ext cx="60325" cy="60325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2" name="Oval 9098">
                  <a:extLst>
                    <a:ext uri="{FF2B5EF4-FFF2-40B4-BE49-F238E27FC236}">
                      <a16:creationId xmlns:a16="http://schemas.microsoft.com/office/drawing/2014/main" id="{FD242B17-A0FA-D733-8D12-ADFD7E4E67C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592057" y="3942444"/>
                  <a:ext cx="60325" cy="60325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" name="Oval 9099">
                  <a:extLst>
                    <a:ext uri="{FF2B5EF4-FFF2-40B4-BE49-F238E27FC236}">
                      <a16:creationId xmlns:a16="http://schemas.microsoft.com/office/drawing/2014/main" id="{5A51ECE4-E1A5-8E04-03B9-0BBB9B6DDED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528557" y="3934506"/>
                  <a:ext cx="58738" cy="60325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4" name="Oval 9100">
                  <a:extLst>
                    <a:ext uri="{FF2B5EF4-FFF2-40B4-BE49-F238E27FC236}">
                      <a16:creationId xmlns:a16="http://schemas.microsoft.com/office/drawing/2014/main" id="{DEB2031B-84FC-7CE2-CCB9-E41A67DAC80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466645" y="3818619"/>
                  <a:ext cx="60325" cy="60325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5" name="Oval 9101">
                  <a:extLst>
                    <a:ext uri="{FF2B5EF4-FFF2-40B4-BE49-F238E27FC236}">
                      <a16:creationId xmlns:a16="http://schemas.microsoft.com/office/drawing/2014/main" id="{42A4AF8C-4CDB-787A-7397-F078DB85193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403145" y="3761469"/>
                  <a:ext cx="60325" cy="60325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6" name="Oval 9102">
                  <a:extLst>
                    <a:ext uri="{FF2B5EF4-FFF2-40B4-BE49-F238E27FC236}">
                      <a16:creationId xmlns:a16="http://schemas.microsoft.com/office/drawing/2014/main" id="{55A3B833-7BB2-519B-9FB0-D1291F696D5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339645" y="3697969"/>
                  <a:ext cx="60325" cy="58738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7" name="Oval 9104">
                  <a:extLst>
                    <a:ext uri="{FF2B5EF4-FFF2-40B4-BE49-F238E27FC236}">
                      <a16:creationId xmlns:a16="http://schemas.microsoft.com/office/drawing/2014/main" id="{F2C393C9-E215-AC12-5BB9-D5872D0D8DF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276144" y="3650344"/>
                  <a:ext cx="58738" cy="60325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8" name="Oval 9105">
                  <a:extLst>
                    <a:ext uri="{FF2B5EF4-FFF2-40B4-BE49-F238E27FC236}">
                      <a16:creationId xmlns:a16="http://schemas.microsoft.com/office/drawing/2014/main" id="{6E374AD5-A59F-70D3-4455-D88AB6B8556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214232" y="3604306"/>
                  <a:ext cx="60325" cy="60325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9" name="Oval 9106">
                  <a:extLst>
                    <a:ext uri="{FF2B5EF4-FFF2-40B4-BE49-F238E27FC236}">
                      <a16:creationId xmlns:a16="http://schemas.microsoft.com/office/drawing/2014/main" id="{92A6EA54-24E7-5C56-4F96-51460BC2487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150732" y="3610656"/>
                  <a:ext cx="60325" cy="60325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0" name="Oval 9107">
                  <a:extLst>
                    <a:ext uri="{FF2B5EF4-FFF2-40B4-BE49-F238E27FC236}">
                      <a16:creationId xmlns:a16="http://schemas.microsoft.com/office/drawing/2014/main" id="{54F8984A-77DD-827E-581C-ACDE867AC9D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87232" y="3577319"/>
                  <a:ext cx="60325" cy="60325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1" name="Oval 9108">
                  <a:extLst>
                    <a:ext uri="{FF2B5EF4-FFF2-40B4-BE49-F238E27FC236}">
                      <a16:creationId xmlns:a16="http://schemas.microsoft.com/office/drawing/2014/main" id="{851BDF25-6012-7740-905E-C004AD4DB10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23732" y="3542394"/>
                  <a:ext cx="58738" cy="60325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2" name="Oval 9109">
                  <a:extLst>
                    <a:ext uri="{FF2B5EF4-FFF2-40B4-BE49-F238E27FC236}">
                      <a16:creationId xmlns:a16="http://schemas.microsoft.com/office/drawing/2014/main" id="{B1A6074D-BDB2-9413-42D5-354A4569185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8181" y="3447144"/>
                  <a:ext cx="60325" cy="58738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3" name="Oval 9110">
                  <a:extLst>
                    <a:ext uri="{FF2B5EF4-FFF2-40B4-BE49-F238E27FC236}">
                      <a16:creationId xmlns:a16="http://schemas.microsoft.com/office/drawing/2014/main" id="{F2254E23-7A9A-01CA-39DD-69CA3E3DE0C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27093" y="3428094"/>
                  <a:ext cx="60325" cy="60325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4" name="Oval 9111">
                  <a:extLst>
                    <a:ext uri="{FF2B5EF4-FFF2-40B4-BE49-F238E27FC236}">
                      <a16:creationId xmlns:a16="http://schemas.microsoft.com/office/drawing/2014/main" id="{A0B4E110-9A7D-EBC3-F64D-40D964B8A4B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17593" y="3410631"/>
                  <a:ext cx="58738" cy="58738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5" name="Line 9112">
                  <a:extLst>
                    <a:ext uri="{FF2B5EF4-FFF2-40B4-BE49-F238E27FC236}">
                      <a16:creationId xmlns:a16="http://schemas.microsoft.com/office/drawing/2014/main" id="{A06CD0BE-ABCF-5489-3588-292489A0A2B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688894" y="4209144"/>
                  <a:ext cx="0" cy="258763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6" name="Line 9113">
                  <a:extLst>
                    <a:ext uri="{FF2B5EF4-FFF2-40B4-BE49-F238E27FC236}">
                      <a16:creationId xmlns:a16="http://schemas.microsoft.com/office/drawing/2014/main" id="{FF7BB905-8A71-BBCC-FB80-AE5F5BB98BF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703182" y="4467906"/>
                  <a:ext cx="3016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7" name="Line 9114">
                  <a:extLst>
                    <a:ext uri="{FF2B5EF4-FFF2-40B4-BE49-F238E27FC236}">
                      <a16:creationId xmlns:a16="http://schemas.microsoft.com/office/drawing/2014/main" id="{DA67BCEF-86D6-8B6A-859F-B6823DE1673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703182" y="4209144"/>
                  <a:ext cx="3016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8" name="Line 9115">
                  <a:extLst>
                    <a:ext uri="{FF2B5EF4-FFF2-40B4-BE49-F238E27FC236}">
                      <a16:creationId xmlns:a16="http://schemas.microsoft.com/office/drawing/2014/main" id="{221698DF-CBE1-B640-D553-21CAD2C9E0E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625394" y="4228194"/>
                  <a:ext cx="0" cy="265113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9" name="Line 9116">
                  <a:extLst>
                    <a:ext uri="{FF2B5EF4-FFF2-40B4-BE49-F238E27FC236}">
                      <a16:creationId xmlns:a16="http://schemas.microsoft.com/office/drawing/2014/main" id="{C6723C8A-0A72-6927-F7D4-314F132BA41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641269" y="4493306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0" name="Line 9117">
                  <a:extLst>
                    <a:ext uri="{FF2B5EF4-FFF2-40B4-BE49-F238E27FC236}">
                      <a16:creationId xmlns:a16="http://schemas.microsoft.com/office/drawing/2014/main" id="{BA4B2EF4-322E-E71F-4980-006FF368577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641269" y="4228194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1" name="Line 9118">
                  <a:extLst>
                    <a:ext uri="{FF2B5EF4-FFF2-40B4-BE49-F238E27FC236}">
                      <a16:creationId xmlns:a16="http://schemas.microsoft.com/office/drawing/2014/main" id="{E0104935-5CC9-D563-EE20-F509ADEF279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561894" y="3853544"/>
                  <a:ext cx="0" cy="239713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2" name="Line 9119">
                  <a:extLst>
                    <a:ext uri="{FF2B5EF4-FFF2-40B4-BE49-F238E27FC236}">
                      <a16:creationId xmlns:a16="http://schemas.microsoft.com/office/drawing/2014/main" id="{ACCB5BDC-BF33-6B7E-E6C4-40A32CA8E7C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577769" y="4093256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3" name="Line 9120">
                  <a:extLst>
                    <a:ext uri="{FF2B5EF4-FFF2-40B4-BE49-F238E27FC236}">
                      <a16:creationId xmlns:a16="http://schemas.microsoft.com/office/drawing/2014/main" id="{2A0A48FD-9834-0F56-AAC5-A5DF9287712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577769" y="3853544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4" name="Line 9121">
                  <a:extLst>
                    <a:ext uri="{FF2B5EF4-FFF2-40B4-BE49-F238E27FC236}">
                      <a16:creationId xmlns:a16="http://schemas.microsoft.com/office/drawing/2014/main" id="{BF8E5CB7-54EC-E0CF-B02D-8EC479E1AB9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498394" y="3839256"/>
                  <a:ext cx="0" cy="250825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5" name="Line 9122">
                  <a:extLst>
                    <a:ext uri="{FF2B5EF4-FFF2-40B4-BE49-F238E27FC236}">
                      <a16:creationId xmlns:a16="http://schemas.microsoft.com/office/drawing/2014/main" id="{5B37EA42-AF9C-6B8B-EFE8-746FA659234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514269" y="409008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6" name="Line 9123">
                  <a:extLst>
                    <a:ext uri="{FF2B5EF4-FFF2-40B4-BE49-F238E27FC236}">
                      <a16:creationId xmlns:a16="http://schemas.microsoft.com/office/drawing/2014/main" id="{3A3EEA07-1D1C-A312-0879-1E10C64D385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514269" y="3839256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7" name="Line 9124">
                  <a:extLst>
                    <a:ext uri="{FF2B5EF4-FFF2-40B4-BE49-F238E27FC236}">
                      <a16:creationId xmlns:a16="http://schemas.microsoft.com/office/drawing/2014/main" id="{99394551-E3F9-4F19-4C5D-046E56EA3FC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436482" y="3726544"/>
                  <a:ext cx="0" cy="244475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8" name="Line 9125">
                  <a:extLst>
                    <a:ext uri="{FF2B5EF4-FFF2-40B4-BE49-F238E27FC236}">
                      <a16:creationId xmlns:a16="http://schemas.microsoft.com/office/drawing/2014/main" id="{EDB64C09-CBCA-A126-219D-3163B584FD8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452357" y="3971019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9" name="Line 9126">
                  <a:extLst>
                    <a:ext uri="{FF2B5EF4-FFF2-40B4-BE49-F238E27FC236}">
                      <a16:creationId xmlns:a16="http://schemas.microsoft.com/office/drawing/2014/main" id="{00043B2F-C866-4B43-A0E5-F06946A4A46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452357" y="3726544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0" name="Line 9127">
                  <a:extLst>
                    <a:ext uri="{FF2B5EF4-FFF2-40B4-BE49-F238E27FC236}">
                      <a16:creationId xmlns:a16="http://schemas.microsoft.com/office/drawing/2014/main" id="{B25DA3E7-8B99-E22C-FE7F-B5AE5E74BB8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372982" y="3670981"/>
                  <a:ext cx="0" cy="242888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1" name="Line 9128">
                  <a:extLst>
                    <a:ext uri="{FF2B5EF4-FFF2-40B4-BE49-F238E27FC236}">
                      <a16:creationId xmlns:a16="http://schemas.microsoft.com/office/drawing/2014/main" id="{DA6A9157-775A-4B0C-0FD4-8E4A24DBBB9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388857" y="3913869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2" name="Line 9129">
                  <a:extLst>
                    <a:ext uri="{FF2B5EF4-FFF2-40B4-BE49-F238E27FC236}">
                      <a16:creationId xmlns:a16="http://schemas.microsoft.com/office/drawing/2014/main" id="{73EED14D-F2FD-489D-09EF-47EB5ADA411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388857" y="367098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3" name="Line 9130">
                  <a:extLst>
                    <a:ext uri="{FF2B5EF4-FFF2-40B4-BE49-F238E27FC236}">
                      <a16:creationId xmlns:a16="http://schemas.microsoft.com/office/drawing/2014/main" id="{39775844-DB0F-71A7-27F2-DBBDD677F7D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309482" y="3605894"/>
                  <a:ext cx="0" cy="244475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4" name="Line 9131">
                  <a:extLst>
                    <a:ext uri="{FF2B5EF4-FFF2-40B4-BE49-F238E27FC236}">
                      <a16:creationId xmlns:a16="http://schemas.microsoft.com/office/drawing/2014/main" id="{CEEACEB6-CF40-5C9D-D37E-D595384FF95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325357" y="3850369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5" name="Line 9132">
                  <a:extLst>
                    <a:ext uri="{FF2B5EF4-FFF2-40B4-BE49-F238E27FC236}">
                      <a16:creationId xmlns:a16="http://schemas.microsoft.com/office/drawing/2014/main" id="{E7D5ED71-57FB-D1B0-50D6-4EA19B969C0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325357" y="3605894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6" name="Line 9133">
                  <a:extLst>
                    <a:ext uri="{FF2B5EF4-FFF2-40B4-BE49-F238E27FC236}">
                      <a16:creationId xmlns:a16="http://schemas.microsoft.com/office/drawing/2014/main" id="{28951FEB-21AD-AB79-87AA-F185A26E3CC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245982" y="3558269"/>
                  <a:ext cx="0" cy="242888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7" name="Line 9134">
                  <a:extLst>
                    <a:ext uri="{FF2B5EF4-FFF2-40B4-BE49-F238E27FC236}">
                      <a16:creationId xmlns:a16="http://schemas.microsoft.com/office/drawing/2014/main" id="{5F630021-1C31-39AD-AD42-D2E4E62F98F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261857" y="3801156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8" name="Line 9135">
                  <a:extLst>
                    <a:ext uri="{FF2B5EF4-FFF2-40B4-BE49-F238E27FC236}">
                      <a16:creationId xmlns:a16="http://schemas.microsoft.com/office/drawing/2014/main" id="{CF361675-1EB8-9E6C-A496-D55A43D0990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261857" y="3558269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9" name="Line 9136">
                  <a:extLst>
                    <a:ext uri="{FF2B5EF4-FFF2-40B4-BE49-F238E27FC236}">
                      <a16:creationId xmlns:a16="http://schemas.microsoft.com/office/drawing/2014/main" id="{4D90C655-F9F4-A75C-B00E-77C830E9A4E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184069" y="3513819"/>
                  <a:ext cx="0" cy="24130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0" name="Line 9137">
                  <a:extLst>
                    <a:ext uri="{FF2B5EF4-FFF2-40B4-BE49-F238E27FC236}">
                      <a16:creationId xmlns:a16="http://schemas.microsoft.com/office/drawing/2014/main" id="{59BA1664-BEA4-1041-8EB9-657BEEB86F3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199944" y="3755119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1" name="Line 9138">
                  <a:extLst>
                    <a:ext uri="{FF2B5EF4-FFF2-40B4-BE49-F238E27FC236}">
                      <a16:creationId xmlns:a16="http://schemas.microsoft.com/office/drawing/2014/main" id="{C06295B1-1A91-938F-1973-B30EE7CC63D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199944" y="3513819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2" name="Line 9139">
                  <a:extLst>
                    <a:ext uri="{FF2B5EF4-FFF2-40B4-BE49-F238E27FC236}">
                      <a16:creationId xmlns:a16="http://schemas.microsoft.com/office/drawing/2014/main" id="{0E04837B-FB25-563D-ABA2-2C250C572A9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120569" y="3518581"/>
                  <a:ext cx="0" cy="244475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3" name="Line 9140">
                  <a:extLst>
                    <a:ext uri="{FF2B5EF4-FFF2-40B4-BE49-F238E27FC236}">
                      <a16:creationId xmlns:a16="http://schemas.microsoft.com/office/drawing/2014/main" id="{D836CDE6-363B-08C5-9998-00DACA847E9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136444" y="3763056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4" name="Line 9141">
                  <a:extLst>
                    <a:ext uri="{FF2B5EF4-FFF2-40B4-BE49-F238E27FC236}">
                      <a16:creationId xmlns:a16="http://schemas.microsoft.com/office/drawing/2014/main" id="{281B5BBA-88C2-E5EB-0E07-449E6CE23D6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136444" y="351858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5" name="Line 9142">
                  <a:extLst>
                    <a:ext uri="{FF2B5EF4-FFF2-40B4-BE49-F238E27FC236}">
                      <a16:creationId xmlns:a16="http://schemas.microsoft.com/office/drawing/2014/main" id="{B8CD43CA-72B6-E4F6-D0F4-2907895FE22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57069" y="3486831"/>
                  <a:ext cx="0" cy="239713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6" name="Line 9143">
                  <a:extLst>
                    <a:ext uri="{FF2B5EF4-FFF2-40B4-BE49-F238E27FC236}">
                      <a16:creationId xmlns:a16="http://schemas.microsoft.com/office/drawing/2014/main" id="{B2B282B4-1716-B63D-635D-AD524B67842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72944" y="3726544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7" name="Line 9144">
                  <a:extLst>
                    <a:ext uri="{FF2B5EF4-FFF2-40B4-BE49-F238E27FC236}">
                      <a16:creationId xmlns:a16="http://schemas.microsoft.com/office/drawing/2014/main" id="{958049EC-EEFD-5F70-1ADB-62FE97978CF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72944" y="348683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8" name="Line 9145">
                  <a:extLst>
                    <a:ext uri="{FF2B5EF4-FFF2-40B4-BE49-F238E27FC236}">
                      <a16:creationId xmlns:a16="http://schemas.microsoft.com/office/drawing/2014/main" id="{7EAF2570-7C86-BDB0-D8F9-C41AA201B99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6431" y="3453494"/>
                  <a:ext cx="0" cy="238125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9" name="Line 9146">
                  <a:extLst>
                    <a:ext uri="{FF2B5EF4-FFF2-40B4-BE49-F238E27FC236}">
                      <a16:creationId xmlns:a16="http://schemas.microsoft.com/office/drawing/2014/main" id="{DA726220-5188-C8CF-B12D-D90AB24094E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9444" y="3691619"/>
                  <a:ext cx="3016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0" name="Line 9147">
                  <a:extLst>
                    <a:ext uri="{FF2B5EF4-FFF2-40B4-BE49-F238E27FC236}">
                      <a16:creationId xmlns:a16="http://schemas.microsoft.com/office/drawing/2014/main" id="{90914F5B-F2A0-867F-116C-45C32DC56BD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9444" y="3453494"/>
                  <a:ext cx="3016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1" name="Line 9148">
                  <a:extLst>
                    <a:ext uri="{FF2B5EF4-FFF2-40B4-BE49-F238E27FC236}">
                      <a16:creationId xmlns:a16="http://schemas.microsoft.com/office/drawing/2014/main" id="{64F03CCE-E9DF-57A0-A984-C9892A27345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68343" y="3359831"/>
                  <a:ext cx="0" cy="233363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2" name="Line 9149">
                  <a:extLst>
                    <a:ext uri="{FF2B5EF4-FFF2-40B4-BE49-F238E27FC236}">
                      <a16:creationId xmlns:a16="http://schemas.microsoft.com/office/drawing/2014/main" id="{9F88C539-D0DD-AB6F-5BEB-15E9C823B41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468" y="3593194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3" name="Line 9150">
                  <a:extLst>
                    <a:ext uri="{FF2B5EF4-FFF2-40B4-BE49-F238E27FC236}">
                      <a16:creationId xmlns:a16="http://schemas.microsoft.com/office/drawing/2014/main" id="{1ACA8621-4DF5-5C72-AB14-F457AD1CEB9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468" y="335983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4" name="Line 9151">
                  <a:extLst>
                    <a:ext uri="{FF2B5EF4-FFF2-40B4-BE49-F238E27FC236}">
                      <a16:creationId xmlns:a16="http://schemas.microsoft.com/office/drawing/2014/main" id="{C384CDEB-0062-7A92-9E3E-24A2C00F873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57256" y="3343956"/>
                  <a:ext cx="0" cy="22860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5" name="Line 9152">
                  <a:extLst>
                    <a:ext uri="{FF2B5EF4-FFF2-40B4-BE49-F238E27FC236}">
                      <a16:creationId xmlns:a16="http://schemas.microsoft.com/office/drawing/2014/main" id="{2588B0CD-436A-9EA3-C3E3-3CA2C3384F7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42968" y="3572556"/>
                  <a:ext cx="3016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6" name="Line 9153">
                  <a:extLst>
                    <a:ext uri="{FF2B5EF4-FFF2-40B4-BE49-F238E27FC236}">
                      <a16:creationId xmlns:a16="http://schemas.microsoft.com/office/drawing/2014/main" id="{D08CD12E-2E04-FE0B-09DA-DC6E78B9B92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42968" y="3343956"/>
                  <a:ext cx="3016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7" name="Line 9154">
                  <a:extLst>
                    <a:ext uri="{FF2B5EF4-FFF2-40B4-BE49-F238E27FC236}">
                      <a16:creationId xmlns:a16="http://schemas.microsoft.com/office/drawing/2014/main" id="{D9638418-9B1E-A6D7-F1D6-AA8767AB5BE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47756" y="3328081"/>
                  <a:ext cx="0" cy="223838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8" name="Line 9155">
                  <a:extLst>
                    <a:ext uri="{FF2B5EF4-FFF2-40B4-BE49-F238E27FC236}">
                      <a16:creationId xmlns:a16="http://schemas.microsoft.com/office/drawing/2014/main" id="{839BF5C9-77EA-4CEE-35F1-9D327E2F992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31881" y="3551919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9" name="Line 9156">
                  <a:extLst>
                    <a:ext uri="{FF2B5EF4-FFF2-40B4-BE49-F238E27FC236}">
                      <a16:creationId xmlns:a16="http://schemas.microsoft.com/office/drawing/2014/main" id="{BC4DF957-C215-37E5-E7CA-057A87AD869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31881" y="332808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0" name="Freeform 9157">
                  <a:extLst>
                    <a:ext uri="{FF2B5EF4-FFF2-40B4-BE49-F238E27FC236}">
                      <a16:creationId xmlns:a16="http://schemas.microsoft.com/office/drawing/2014/main" id="{78826B29-74AA-3138-2F0C-BCDF82B7AD3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-688894" y="4642531"/>
                  <a:ext cx="1136650" cy="25400"/>
                </a:xfrm>
                <a:custGeom>
                  <a:avLst/>
                  <a:gdLst>
                    <a:gd name="T0" fmla="*/ 0 w 716"/>
                    <a:gd name="T1" fmla="*/ 13 h 16"/>
                    <a:gd name="T2" fmla="*/ 40 w 716"/>
                    <a:gd name="T3" fmla="*/ 16 h 16"/>
                    <a:gd name="T4" fmla="*/ 80 w 716"/>
                    <a:gd name="T5" fmla="*/ 14 h 16"/>
                    <a:gd name="T6" fmla="*/ 120 w 716"/>
                    <a:gd name="T7" fmla="*/ 11 h 16"/>
                    <a:gd name="T8" fmla="*/ 159 w 716"/>
                    <a:gd name="T9" fmla="*/ 10 h 16"/>
                    <a:gd name="T10" fmla="*/ 199 w 716"/>
                    <a:gd name="T11" fmla="*/ 10 h 16"/>
                    <a:gd name="T12" fmla="*/ 239 w 716"/>
                    <a:gd name="T13" fmla="*/ 12 h 16"/>
                    <a:gd name="T14" fmla="*/ 279 w 716"/>
                    <a:gd name="T15" fmla="*/ 4 h 16"/>
                    <a:gd name="T16" fmla="*/ 318 w 716"/>
                    <a:gd name="T17" fmla="*/ 12 h 16"/>
                    <a:gd name="T18" fmla="*/ 358 w 716"/>
                    <a:gd name="T19" fmla="*/ 0 h 16"/>
                    <a:gd name="T20" fmla="*/ 398 w 716"/>
                    <a:gd name="T21" fmla="*/ 5 h 16"/>
                    <a:gd name="T22" fmla="*/ 438 w 716"/>
                    <a:gd name="T23" fmla="*/ 1 h 16"/>
                    <a:gd name="T24" fmla="*/ 477 w 716"/>
                    <a:gd name="T25" fmla="*/ 8 h 16"/>
                    <a:gd name="T26" fmla="*/ 596 w 716"/>
                    <a:gd name="T27" fmla="*/ 2 h 16"/>
                    <a:gd name="T28" fmla="*/ 716 w 716"/>
                    <a:gd name="T29" fmla="*/ 0 h 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716" h="16">
                      <a:moveTo>
                        <a:pt x="0" y="13"/>
                      </a:moveTo>
                      <a:lnTo>
                        <a:pt x="40" y="16"/>
                      </a:lnTo>
                      <a:lnTo>
                        <a:pt x="80" y="14"/>
                      </a:lnTo>
                      <a:lnTo>
                        <a:pt x="120" y="11"/>
                      </a:lnTo>
                      <a:lnTo>
                        <a:pt x="159" y="10"/>
                      </a:lnTo>
                      <a:lnTo>
                        <a:pt x="199" y="10"/>
                      </a:lnTo>
                      <a:lnTo>
                        <a:pt x="239" y="12"/>
                      </a:lnTo>
                      <a:lnTo>
                        <a:pt x="279" y="4"/>
                      </a:lnTo>
                      <a:lnTo>
                        <a:pt x="318" y="12"/>
                      </a:lnTo>
                      <a:lnTo>
                        <a:pt x="358" y="0"/>
                      </a:lnTo>
                      <a:lnTo>
                        <a:pt x="398" y="5"/>
                      </a:lnTo>
                      <a:lnTo>
                        <a:pt x="438" y="1"/>
                      </a:lnTo>
                      <a:lnTo>
                        <a:pt x="477" y="8"/>
                      </a:lnTo>
                      <a:lnTo>
                        <a:pt x="596" y="2"/>
                      </a:lnTo>
                      <a:lnTo>
                        <a:pt x="716" y="0"/>
                      </a:lnTo>
                    </a:path>
                  </a:pathLst>
                </a:cu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1" name="Oval 9158">
                  <a:extLst>
                    <a:ext uri="{FF2B5EF4-FFF2-40B4-BE49-F238E27FC236}">
                      <a16:creationId xmlns:a16="http://schemas.microsoft.com/office/drawing/2014/main" id="{77A1200A-98DB-97B5-447E-D61CA47E764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719057" y="4634594"/>
                  <a:ext cx="60325" cy="58738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2" name="Oval 9159">
                  <a:extLst>
                    <a:ext uri="{FF2B5EF4-FFF2-40B4-BE49-F238E27FC236}">
                      <a16:creationId xmlns:a16="http://schemas.microsoft.com/office/drawing/2014/main" id="{5BC45713-4CCA-B623-8C54-305B66355E2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655557" y="4637769"/>
                  <a:ext cx="60325" cy="60325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3" name="Oval 9160">
                  <a:extLst>
                    <a:ext uri="{FF2B5EF4-FFF2-40B4-BE49-F238E27FC236}">
                      <a16:creationId xmlns:a16="http://schemas.microsoft.com/office/drawing/2014/main" id="{CEFFBEAA-8169-66C2-5A83-4A511F83FB0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592057" y="4634594"/>
                  <a:ext cx="60325" cy="60325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4" name="Oval 9161">
                  <a:extLst>
                    <a:ext uri="{FF2B5EF4-FFF2-40B4-BE49-F238E27FC236}">
                      <a16:creationId xmlns:a16="http://schemas.microsoft.com/office/drawing/2014/main" id="{8318B5F6-60CE-25EE-1AB1-494872B849A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528557" y="4629831"/>
                  <a:ext cx="58738" cy="60325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5" name="Oval 9162">
                  <a:extLst>
                    <a:ext uri="{FF2B5EF4-FFF2-40B4-BE49-F238E27FC236}">
                      <a16:creationId xmlns:a16="http://schemas.microsoft.com/office/drawing/2014/main" id="{92645C93-2445-1FA6-80D4-77DAB2E3399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466644" y="4629831"/>
                  <a:ext cx="60325" cy="58738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6" name="Oval 9163">
                  <a:extLst>
                    <a:ext uri="{FF2B5EF4-FFF2-40B4-BE49-F238E27FC236}">
                      <a16:creationId xmlns:a16="http://schemas.microsoft.com/office/drawing/2014/main" id="{BA269C35-0400-ED8A-A66B-259A0747C23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403144" y="4628244"/>
                  <a:ext cx="60325" cy="60325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7" name="Oval 9164">
                  <a:extLst>
                    <a:ext uri="{FF2B5EF4-FFF2-40B4-BE49-F238E27FC236}">
                      <a16:creationId xmlns:a16="http://schemas.microsoft.com/office/drawing/2014/main" id="{847854D7-0A1D-EE5D-71EC-7143C14B870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339644" y="4631419"/>
                  <a:ext cx="60325" cy="58738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8" name="Oval 9165">
                  <a:extLst>
                    <a:ext uri="{FF2B5EF4-FFF2-40B4-BE49-F238E27FC236}">
                      <a16:creationId xmlns:a16="http://schemas.microsoft.com/office/drawing/2014/main" id="{1932A7F9-534C-59E6-DDAC-7C0C00A82A7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276144" y="4618719"/>
                  <a:ext cx="58738" cy="60325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9" name="Oval 9166">
                  <a:extLst>
                    <a:ext uri="{FF2B5EF4-FFF2-40B4-BE49-F238E27FC236}">
                      <a16:creationId xmlns:a16="http://schemas.microsoft.com/office/drawing/2014/main" id="{54614A76-D61C-1B93-BD1D-8C49B855B5B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214232" y="4631419"/>
                  <a:ext cx="60325" cy="60325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0" name="Oval 9167">
                  <a:extLst>
                    <a:ext uri="{FF2B5EF4-FFF2-40B4-BE49-F238E27FC236}">
                      <a16:creationId xmlns:a16="http://schemas.microsoft.com/office/drawing/2014/main" id="{DF0F5C76-9C57-8BA3-52F6-50FB5B48AE8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150732" y="4612369"/>
                  <a:ext cx="60325" cy="60325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1" name="Oval 9168">
                  <a:extLst>
                    <a:ext uri="{FF2B5EF4-FFF2-40B4-BE49-F238E27FC236}">
                      <a16:creationId xmlns:a16="http://schemas.microsoft.com/office/drawing/2014/main" id="{A6611C50-E400-FD82-A3CA-3FB8F00D32A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87232" y="4621894"/>
                  <a:ext cx="60325" cy="58738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2" name="Oval 9169">
                  <a:extLst>
                    <a:ext uri="{FF2B5EF4-FFF2-40B4-BE49-F238E27FC236}">
                      <a16:creationId xmlns:a16="http://schemas.microsoft.com/office/drawing/2014/main" id="{CAD1AD09-F00C-2EE8-B7CE-5584D3788B7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23732" y="4613956"/>
                  <a:ext cx="58738" cy="60325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3" name="Oval 9170">
                  <a:extLst>
                    <a:ext uri="{FF2B5EF4-FFF2-40B4-BE49-F238E27FC236}">
                      <a16:creationId xmlns:a16="http://schemas.microsoft.com/office/drawing/2014/main" id="{406454D7-2A1F-5064-E366-F5A21A47682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8181" y="4625069"/>
                  <a:ext cx="60325" cy="58738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4" name="Oval 9171">
                  <a:extLst>
                    <a:ext uri="{FF2B5EF4-FFF2-40B4-BE49-F238E27FC236}">
                      <a16:creationId xmlns:a16="http://schemas.microsoft.com/office/drawing/2014/main" id="{CAC6BAE1-1E5D-A6D8-DC3B-263FBEE7117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27093" y="4615544"/>
                  <a:ext cx="60325" cy="60325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5" name="Oval 9172">
                  <a:extLst>
                    <a:ext uri="{FF2B5EF4-FFF2-40B4-BE49-F238E27FC236}">
                      <a16:creationId xmlns:a16="http://schemas.microsoft.com/office/drawing/2014/main" id="{5AB09E06-0778-CB0E-FC74-FFD73948E22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17593" y="4612369"/>
                  <a:ext cx="58738" cy="60325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6" name="Line 9173">
                  <a:extLst>
                    <a:ext uri="{FF2B5EF4-FFF2-40B4-BE49-F238E27FC236}">
                      <a16:creationId xmlns:a16="http://schemas.microsoft.com/office/drawing/2014/main" id="{931D923F-69AD-F049-E593-943DEADC11D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688894" y="4523469"/>
                  <a:ext cx="0" cy="280988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7" name="Line 9174">
                  <a:extLst>
                    <a:ext uri="{FF2B5EF4-FFF2-40B4-BE49-F238E27FC236}">
                      <a16:creationId xmlns:a16="http://schemas.microsoft.com/office/drawing/2014/main" id="{AC4C8349-CA5D-2B75-EBE4-4CCCBF32EB8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703182" y="4804456"/>
                  <a:ext cx="3016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8" name="Line 9175">
                  <a:extLst>
                    <a:ext uri="{FF2B5EF4-FFF2-40B4-BE49-F238E27FC236}">
                      <a16:creationId xmlns:a16="http://schemas.microsoft.com/office/drawing/2014/main" id="{0E4B3A1F-326B-1E21-518D-3A0471C0AD0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703182" y="4523469"/>
                  <a:ext cx="3016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9" name="Line 9176">
                  <a:extLst>
                    <a:ext uri="{FF2B5EF4-FFF2-40B4-BE49-F238E27FC236}">
                      <a16:creationId xmlns:a16="http://schemas.microsoft.com/office/drawing/2014/main" id="{1C93A317-2918-33FC-FE4B-D7920F2385B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625394" y="4526644"/>
                  <a:ext cx="0" cy="280988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0" name="Line 9177">
                  <a:extLst>
                    <a:ext uri="{FF2B5EF4-FFF2-40B4-BE49-F238E27FC236}">
                      <a16:creationId xmlns:a16="http://schemas.microsoft.com/office/drawing/2014/main" id="{A1C73AA4-817A-B153-EEBB-48C7D5EC4CB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641269" y="480763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1" name="Line 9178">
                  <a:extLst>
                    <a:ext uri="{FF2B5EF4-FFF2-40B4-BE49-F238E27FC236}">
                      <a16:creationId xmlns:a16="http://schemas.microsoft.com/office/drawing/2014/main" id="{9D148DF3-38D6-C889-6949-8C9D3E9DBBA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641269" y="4526644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2" name="Line 9179">
                  <a:extLst>
                    <a:ext uri="{FF2B5EF4-FFF2-40B4-BE49-F238E27FC236}">
                      <a16:creationId xmlns:a16="http://schemas.microsoft.com/office/drawing/2014/main" id="{75148EB4-AB0D-980F-5168-2E7A5336CAE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561894" y="4523469"/>
                  <a:ext cx="0" cy="282575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3" name="Line 9180">
                  <a:extLst>
                    <a:ext uri="{FF2B5EF4-FFF2-40B4-BE49-F238E27FC236}">
                      <a16:creationId xmlns:a16="http://schemas.microsoft.com/office/drawing/2014/main" id="{63984FFE-6530-9B24-7A71-1E72BC5EA59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577769" y="4806044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4" name="Line 9181">
                  <a:extLst>
                    <a:ext uri="{FF2B5EF4-FFF2-40B4-BE49-F238E27FC236}">
                      <a16:creationId xmlns:a16="http://schemas.microsoft.com/office/drawing/2014/main" id="{5048E752-8B9F-FAAE-F678-732677B5808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577769" y="4523469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5" name="Line 9182">
                  <a:extLst>
                    <a:ext uri="{FF2B5EF4-FFF2-40B4-BE49-F238E27FC236}">
                      <a16:creationId xmlns:a16="http://schemas.microsoft.com/office/drawing/2014/main" id="{3A100111-C4FF-CED0-0CCC-EEFD5C6DCD7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498394" y="4518706"/>
                  <a:ext cx="0" cy="282575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6" name="Line 9183">
                  <a:extLst>
                    <a:ext uri="{FF2B5EF4-FFF2-40B4-BE49-F238E27FC236}">
                      <a16:creationId xmlns:a16="http://schemas.microsoft.com/office/drawing/2014/main" id="{5916E1E2-1FC2-7DE5-844F-9006208AC27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514269" y="480128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7" name="Line 9184">
                  <a:extLst>
                    <a:ext uri="{FF2B5EF4-FFF2-40B4-BE49-F238E27FC236}">
                      <a16:creationId xmlns:a16="http://schemas.microsoft.com/office/drawing/2014/main" id="{78729B18-0EBF-D2E0-B8A9-03A8492D10A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514269" y="4518706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8" name="Line 9185">
                  <a:extLst>
                    <a:ext uri="{FF2B5EF4-FFF2-40B4-BE49-F238E27FC236}">
                      <a16:creationId xmlns:a16="http://schemas.microsoft.com/office/drawing/2014/main" id="{160C9438-E9BD-6941-42BC-9054AE64016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436482" y="4518706"/>
                  <a:ext cx="0" cy="280988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9" name="Line 9186">
                  <a:extLst>
                    <a:ext uri="{FF2B5EF4-FFF2-40B4-BE49-F238E27FC236}">
                      <a16:creationId xmlns:a16="http://schemas.microsoft.com/office/drawing/2014/main" id="{57576E7E-633A-4B90-09FD-36A4037790A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452357" y="4799694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0" name="Line 9187">
                  <a:extLst>
                    <a:ext uri="{FF2B5EF4-FFF2-40B4-BE49-F238E27FC236}">
                      <a16:creationId xmlns:a16="http://schemas.microsoft.com/office/drawing/2014/main" id="{C8A95ECA-F10F-C0A5-769E-33F0756DFF4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452357" y="4518706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1" name="Line 9188">
                  <a:extLst>
                    <a:ext uri="{FF2B5EF4-FFF2-40B4-BE49-F238E27FC236}">
                      <a16:creationId xmlns:a16="http://schemas.microsoft.com/office/drawing/2014/main" id="{13E312C3-715C-4A9A-E999-5F4BEC99852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372982" y="4518706"/>
                  <a:ext cx="0" cy="280988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2" name="Line 9189">
                  <a:extLst>
                    <a:ext uri="{FF2B5EF4-FFF2-40B4-BE49-F238E27FC236}">
                      <a16:creationId xmlns:a16="http://schemas.microsoft.com/office/drawing/2014/main" id="{B7E9C3DD-493E-67ED-A7F1-0C150593438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388857" y="4799694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3" name="Line 9190">
                  <a:extLst>
                    <a:ext uri="{FF2B5EF4-FFF2-40B4-BE49-F238E27FC236}">
                      <a16:creationId xmlns:a16="http://schemas.microsoft.com/office/drawing/2014/main" id="{397786E9-B315-9546-67D2-D9E19F0BC19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388857" y="4518706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4" name="Line 9191">
                  <a:extLst>
                    <a:ext uri="{FF2B5EF4-FFF2-40B4-BE49-F238E27FC236}">
                      <a16:creationId xmlns:a16="http://schemas.microsoft.com/office/drawing/2014/main" id="{40D2FA7F-106B-6C99-C1CA-7DBCAD2348E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309482" y="4520294"/>
                  <a:ext cx="0" cy="282575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5" name="Line 9192">
                  <a:extLst>
                    <a:ext uri="{FF2B5EF4-FFF2-40B4-BE49-F238E27FC236}">
                      <a16:creationId xmlns:a16="http://schemas.microsoft.com/office/drawing/2014/main" id="{00D48FF2-2555-FE98-0348-03E11514C23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325357" y="4802869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6" name="Line 9193">
                  <a:extLst>
                    <a:ext uri="{FF2B5EF4-FFF2-40B4-BE49-F238E27FC236}">
                      <a16:creationId xmlns:a16="http://schemas.microsoft.com/office/drawing/2014/main" id="{6825C757-4B60-6BB3-2AA4-4885D2240D4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325357" y="4520294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7" name="Line 9194">
                  <a:extLst>
                    <a:ext uri="{FF2B5EF4-FFF2-40B4-BE49-F238E27FC236}">
                      <a16:creationId xmlns:a16="http://schemas.microsoft.com/office/drawing/2014/main" id="{3BD13BD5-796C-3679-52D3-A476222D449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245982" y="4509181"/>
                  <a:ext cx="0" cy="280988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8" name="Line 9195">
                  <a:extLst>
                    <a:ext uri="{FF2B5EF4-FFF2-40B4-BE49-F238E27FC236}">
                      <a16:creationId xmlns:a16="http://schemas.microsoft.com/office/drawing/2014/main" id="{1A2A33C5-DB2B-543B-6B9F-5A23E5FF6C9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261857" y="4790169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9" name="Line 9196">
                  <a:extLst>
                    <a:ext uri="{FF2B5EF4-FFF2-40B4-BE49-F238E27FC236}">
                      <a16:creationId xmlns:a16="http://schemas.microsoft.com/office/drawing/2014/main" id="{9E78A7D9-7630-7652-20C9-045060432F6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261857" y="450918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0" name="Line 9197">
                  <a:extLst>
                    <a:ext uri="{FF2B5EF4-FFF2-40B4-BE49-F238E27FC236}">
                      <a16:creationId xmlns:a16="http://schemas.microsoft.com/office/drawing/2014/main" id="{FD4DEDBF-722D-0FF2-5216-225F2321F2D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184069" y="4521881"/>
                  <a:ext cx="0" cy="280988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1" name="Line 9198">
                  <a:extLst>
                    <a:ext uri="{FF2B5EF4-FFF2-40B4-BE49-F238E27FC236}">
                      <a16:creationId xmlns:a16="http://schemas.microsoft.com/office/drawing/2014/main" id="{5E90D806-4C51-BE70-77FE-C576D13115D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199944" y="4802869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2" name="Line 9199">
                  <a:extLst>
                    <a:ext uri="{FF2B5EF4-FFF2-40B4-BE49-F238E27FC236}">
                      <a16:creationId xmlns:a16="http://schemas.microsoft.com/office/drawing/2014/main" id="{3E842CDC-ADF5-B1B9-FC32-F4FBCF99571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199944" y="452188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3" name="Line 9200">
                  <a:extLst>
                    <a:ext uri="{FF2B5EF4-FFF2-40B4-BE49-F238E27FC236}">
                      <a16:creationId xmlns:a16="http://schemas.microsoft.com/office/drawing/2014/main" id="{A4DD2D08-358C-1519-1A39-09DF7A835AC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120569" y="4502831"/>
                  <a:ext cx="0" cy="280988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4" name="Line 9201">
                  <a:extLst>
                    <a:ext uri="{FF2B5EF4-FFF2-40B4-BE49-F238E27FC236}">
                      <a16:creationId xmlns:a16="http://schemas.microsoft.com/office/drawing/2014/main" id="{FF30AA7B-D6E6-2F89-28A9-DC8C52F9DA0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136444" y="4783819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5" name="Line 9202">
                  <a:extLst>
                    <a:ext uri="{FF2B5EF4-FFF2-40B4-BE49-F238E27FC236}">
                      <a16:creationId xmlns:a16="http://schemas.microsoft.com/office/drawing/2014/main" id="{205D01AE-9686-9A25-F90D-1366F5CF1AA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136444" y="450283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6" name="Line 9203">
                  <a:extLst>
                    <a:ext uri="{FF2B5EF4-FFF2-40B4-BE49-F238E27FC236}">
                      <a16:creationId xmlns:a16="http://schemas.microsoft.com/office/drawing/2014/main" id="{CBBBC2C7-AA89-95B5-86CD-FEAC441A037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57069" y="4510769"/>
                  <a:ext cx="0" cy="280988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7" name="Line 9204">
                  <a:extLst>
                    <a:ext uri="{FF2B5EF4-FFF2-40B4-BE49-F238E27FC236}">
                      <a16:creationId xmlns:a16="http://schemas.microsoft.com/office/drawing/2014/main" id="{19D7B139-27DF-8B7F-A196-E772ADB8490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72944" y="4791756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8" name="Line 9205">
                  <a:extLst>
                    <a:ext uri="{FF2B5EF4-FFF2-40B4-BE49-F238E27FC236}">
                      <a16:creationId xmlns:a16="http://schemas.microsoft.com/office/drawing/2014/main" id="{BC415FF4-0D2D-2139-C75A-CEEE6D77DD0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72944" y="4510769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9" name="Line 9206">
                  <a:extLst>
                    <a:ext uri="{FF2B5EF4-FFF2-40B4-BE49-F238E27FC236}">
                      <a16:creationId xmlns:a16="http://schemas.microsoft.com/office/drawing/2014/main" id="{2BC480D7-5D41-4FDE-5D68-FAB43BC2103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6431" y="4504419"/>
                  <a:ext cx="0" cy="280988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0" name="Line 9207">
                  <a:extLst>
                    <a:ext uri="{FF2B5EF4-FFF2-40B4-BE49-F238E27FC236}">
                      <a16:creationId xmlns:a16="http://schemas.microsoft.com/office/drawing/2014/main" id="{D0D5C158-1BF1-1926-53C5-9F9E41B6200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9444" y="4785406"/>
                  <a:ext cx="3016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1" name="Line 9208">
                  <a:extLst>
                    <a:ext uri="{FF2B5EF4-FFF2-40B4-BE49-F238E27FC236}">
                      <a16:creationId xmlns:a16="http://schemas.microsoft.com/office/drawing/2014/main" id="{C535A16D-4E07-AF90-3D3B-C03389118E4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9444" y="4504419"/>
                  <a:ext cx="3016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2" name="Line 9209">
                  <a:extLst>
                    <a:ext uri="{FF2B5EF4-FFF2-40B4-BE49-F238E27FC236}">
                      <a16:creationId xmlns:a16="http://schemas.microsoft.com/office/drawing/2014/main" id="{D383FEC7-2735-682C-6BE4-6F84D0832DD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68343" y="4513944"/>
                  <a:ext cx="0" cy="280988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3" name="Line 9210">
                  <a:extLst>
                    <a:ext uri="{FF2B5EF4-FFF2-40B4-BE49-F238E27FC236}">
                      <a16:creationId xmlns:a16="http://schemas.microsoft.com/office/drawing/2014/main" id="{30D3FD5E-D213-B14F-5251-20CA3EDDE3F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468" y="479493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4" name="Line 9211">
                  <a:extLst>
                    <a:ext uri="{FF2B5EF4-FFF2-40B4-BE49-F238E27FC236}">
                      <a16:creationId xmlns:a16="http://schemas.microsoft.com/office/drawing/2014/main" id="{883FE28B-6FB7-DFC0-A8E9-F3801A7B3C4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468" y="4513944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5" name="Line 9212">
                  <a:extLst>
                    <a:ext uri="{FF2B5EF4-FFF2-40B4-BE49-F238E27FC236}">
                      <a16:creationId xmlns:a16="http://schemas.microsoft.com/office/drawing/2014/main" id="{C480D6DD-6428-B618-7D1B-6827C8D077B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57256" y="4506006"/>
                  <a:ext cx="0" cy="280988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6" name="Line 9213">
                  <a:extLst>
                    <a:ext uri="{FF2B5EF4-FFF2-40B4-BE49-F238E27FC236}">
                      <a16:creationId xmlns:a16="http://schemas.microsoft.com/office/drawing/2014/main" id="{67FE1D23-467B-9D6E-4895-83E10EDB7A8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42968" y="4786994"/>
                  <a:ext cx="3016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7" name="Line 9214">
                  <a:extLst>
                    <a:ext uri="{FF2B5EF4-FFF2-40B4-BE49-F238E27FC236}">
                      <a16:creationId xmlns:a16="http://schemas.microsoft.com/office/drawing/2014/main" id="{1A092F56-5605-135D-1217-5510C799AA8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42968" y="4506006"/>
                  <a:ext cx="3016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8" name="Line 9215">
                  <a:extLst>
                    <a:ext uri="{FF2B5EF4-FFF2-40B4-BE49-F238E27FC236}">
                      <a16:creationId xmlns:a16="http://schemas.microsoft.com/office/drawing/2014/main" id="{F78F4D30-4BDC-ED4C-81A7-51DF3ACF8B2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47756" y="4502831"/>
                  <a:ext cx="0" cy="27940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9" name="Line 9216">
                  <a:extLst>
                    <a:ext uri="{FF2B5EF4-FFF2-40B4-BE49-F238E27FC236}">
                      <a16:creationId xmlns:a16="http://schemas.microsoft.com/office/drawing/2014/main" id="{A043A6B1-2D68-051A-46D7-9DE038F7480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31881" y="478223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0" name="Line 9217">
                  <a:extLst>
                    <a:ext uri="{FF2B5EF4-FFF2-40B4-BE49-F238E27FC236}">
                      <a16:creationId xmlns:a16="http://schemas.microsoft.com/office/drawing/2014/main" id="{80012EEE-51AF-C2FC-FABC-E63608B2873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31881" y="450283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1" name="Freeform 9218">
                  <a:extLst>
                    <a:ext uri="{FF2B5EF4-FFF2-40B4-BE49-F238E27FC236}">
                      <a16:creationId xmlns:a16="http://schemas.microsoft.com/office/drawing/2014/main" id="{C105E100-FAFE-1DA8-E240-E0779A8EAE1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-669844" y="4396469"/>
                  <a:ext cx="2460625" cy="209550"/>
                </a:xfrm>
                <a:custGeom>
                  <a:avLst/>
                  <a:gdLst>
                    <a:gd name="T0" fmla="*/ 0 w 1550"/>
                    <a:gd name="T1" fmla="*/ 26 h 132"/>
                    <a:gd name="T2" fmla="*/ 40 w 1550"/>
                    <a:gd name="T3" fmla="*/ 55 h 132"/>
                    <a:gd name="T4" fmla="*/ 80 w 1550"/>
                    <a:gd name="T5" fmla="*/ 89 h 132"/>
                    <a:gd name="T6" fmla="*/ 120 w 1550"/>
                    <a:gd name="T7" fmla="*/ 125 h 132"/>
                    <a:gd name="T8" fmla="*/ 159 w 1550"/>
                    <a:gd name="T9" fmla="*/ 123 h 132"/>
                    <a:gd name="T10" fmla="*/ 199 w 1550"/>
                    <a:gd name="T11" fmla="*/ 132 h 132"/>
                    <a:gd name="T12" fmla="*/ 239 w 1550"/>
                    <a:gd name="T13" fmla="*/ 107 h 132"/>
                    <a:gd name="T14" fmla="*/ 278 w 1550"/>
                    <a:gd name="T15" fmla="*/ 95 h 132"/>
                    <a:gd name="T16" fmla="*/ 318 w 1550"/>
                    <a:gd name="T17" fmla="*/ 112 h 132"/>
                    <a:gd name="T18" fmla="*/ 358 w 1550"/>
                    <a:gd name="T19" fmla="*/ 108 h 132"/>
                    <a:gd name="T20" fmla="*/ 398 w 1550"/>
                    <a:gd name="T21" fmla="*/ 98 h 132"/>
                    <a:gd name="T22" fmla="*/ 437 w 1550"/>
                    <a:gd name="T23" fmla="*/ 82 h 132"/>
                    <a:gd name="T24" fmla="*/ 477 w 1550"/>
                    <a:gd name="T25" fmla="*/ 82 h 132"/>
                    <a:gd name="T26" fmla="*/ 596 w 1550"/>
                    <a:gd name="T27" fmla="*/ 63 h 132"/>
                    <a:gd name="T28" fmla="*/ 716 w 1550"/>
                    <a:gd name="T29" fmla="*/ 73 h 132"/>
                    <a:gd name="T30" fmla="*/ 835 w 1550"/>
                    <a:gd name="T31" fmla="*/ 97 h 132"/>
                    <a:gd name="T32" fmla="*/ 954 w 1550"/>
                    <a:gd name="T33" fmla="*/ 92 h 132"/>
                    <a:gd name="T34" fmla="*/ 1073 w 1550"/>
                    <a:gd name="T35" fmla="*/ 91 h 132"/>
                    <a:gd name="T36" fmla="*/ 1192 w 1550"/>
                    <a:gd name="T37" fmla="*/ 91 h 132"/>
                    <a:gd name="T38" fmla="*/ 1312 w 1550"/>
                    <a:gd name="T39" fmla="*/ 101 h 132"/>
                    <a:gd name="T40" fmla="*/ 1431 w 1550"/>
                    <a:gd name="T41" fmla="*/ 59 h 132"/>
                    <a:gd name="T42" fmla="*/ 1550 w 1550"/>
                    <a:gd name="T43" fmla="*/ 0 h 1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1550" h="132">
                      <a:moveTo>
                        <a:pt x="0" y="26"/>
                      </a:moveTo>
                      <a:lnTo>
                        <a:pt x="40" y="55"/>
                      </a:lnTo>
                      <a:lnTo>
                        <a:pt x="80" y="89"/>
                      </a:lnTo>
                      <a:lnTo>
                        <a:pt x="120" y="125"/>
                      </a:lnTo>
                      <a:lnTo>
                        <a:pt x="159" y="123"/>
                      </a:lnTo>
                      <a:lnTo>
                        <a:pt x="199" y="132"/>
                      </a:lnTo>
                      <a:lnTo>
                        <a:pt x="239" y="107"/>
                      </a:lnTo>
                      <a:lnTo>
                        <a:pt x="278" y="95"/>
                      </a:lnTo>
                      <a:lnTo>
                        <a:pt x="318" y="112"/>
                      </a:lnTo>
                      <a:lnTo>
                        <a:pt x="358" y="108"/>
                      </a:lnTo>
                      <a:lnTo>
                        <a:pt x="398" y="98"/>
                      </a:lnTo>
                      <a:lnTo>
                        <a:pt x="437" y="82"/>
                      </a:lnTo>
                      <a:lnTo>
                        <a:pt x="477" y="82"/>
                      </a:lnTo>
                      <a:lnTo>
                        <a:pt x="596" y="63"/>
                      </a:lnTo>
                      <a:lnTo>
                        <a:pt x="716" y="73"/>
                      </a:lnTo>
                      <a:lnTo>
                        <a:pt x="835" y="97"/>
                      </a:lnTo>
                      <a:lnTo>
                        <a:pt x="954" y="92"/>
                      </a:lnTo>
                      <a:lnTo>
                        <a:pt x="1073" y="91"/>
                      </a:lnTo>
                      <a:lnTo>
                        <a:pt x="1192" y="91"/>
                      </a:lnTo>
                      <a:lnTo>
                        <a:pt x="1312" y="101"/>
                      </a:lnTo>
                      <a:lnTo>
                        <a:pt x="1431" y="59"/>
                      </a:lnTo>
                      <a:lnTo>
                        <a:pt x="1550" y="0"/>
                      </a:lnTo>
                    </a:path>
                  </a:pathLst>
                </a:cu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2" name="Oval 9219">
                  <a:extLst>
                    <a:ext uri="{FF2B5EF4-FFF2-40B4-BE49-F238E27FC236}">
                      <a16:creationId xmlns:a16="http://schemas.microsoft.com/office/drawing/2014/main" id="{DD5B845B-9BC0-E200-9C2B-8FAC38D485D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698419" y="4407581"/>
                  <a:ext cx="58738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3" name="Oval 9220">
                  <a:extLst>
                    <a:ext uri="{FF2B5EF4-FFF2-40B4-BE49-F238E27FC236}">
                      <a16:creationId xmlns:a16="http://schemas.microsoft.com/office/drawing/2014/main" id="{C2F48C19-8379-6435-ABE4-8AF3D9C2727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636507" y="4455206"/>
                  <a:ext cx="60325" cy="58738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4" name="Oval 9221">
                  <a:extLst>
                    <a:ext uri="{FF2B5EF4-FFF2-40B4-BE49-F238E27FC236}">
                      <a16:creationId xmlns:a16="http://schemas.microsoft.com/office/drawing/2014/main" id="{F5A0BBA6-55D7-9ED1-7707-4143E91C40E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573007" y="4507594"/>
                  <a:ext cx="60325" cy="58738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5" name="Oval 9222">
                  <a:extLst>
                    <a:ext uri="{FF2B5EF4-FFF2-40B4-BE49-F238E27FC236}">
                      <a16:creationId xmlns:a16="http://schemas.microsoft.com/office/drawing/2014/main" id="{5D063514-4364-2F66-E780-5E240E91899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509507" y="4566331"/>
                  <a:ext cx="58738" cy="58738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6" name="Oval 9223">
                  <a:extLst>
                    <a:ext uri="{FF2B5EF4-FFF2-40B4-BE49-F238E27FC236}">
                      <a16:creationId xmlns:a16="http://schemas.microsoft.com/office/drawing/2014/main" id="{F0405766-169D-CCB7-DCBB-611F692F468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446007" y="4563156"/>
                  <a:ext cx="58738" cy="58738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7" name="Oval 9224">
                  <a:extLst>
                    <a:ext uri="{FF2B5EF4-FFF2-40B4-BE49-F238E27FC236}">
                      <a16:creationId xmlns:a16="http://schemas.microsoft.com/office/drawing/2014/main" id="{B00D7AB5-E47F-385D-0BE6-1CF534F84E7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384094" y="4575856"/>
                  <a:ext cx="60325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8" name="Oval 9225">
                  <a:extLst>
                    <a:ext uri="{FF2B5EF4-FFF2-40B4-BE49-F238E27FC236}">
                      <a16:creationId xmlns:a16="http://schemas.microsoft.com/office/drawing/2014/main" id="{D89AF6AC-E0ED-B3CB-452C-D267E92C1BE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320594" y="4536169"/>
                  <a:ext cx="58738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9" name="Oval 9226">
                  <a:extLst>
                    <a:ext uri="{FF2B5EF4-FFF2-40B4-BE49-F238E27FC236}">
                      <a16:creationId xmlns:a16="http://schemas.microsoft.com/office/drawing/2014/main" id="{EF84A1D3-A94F-1EF3-D074-D3003F49C21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258682" y="4517119"/>
                  <a:ext cx="60325" cy="58738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0" name="Oval 9227">
                  <a:extLst>
                    <a:ext uri="{FF2B5EF4-FFF2-40B4-BE49-F238E27FC236}">
                      <a16:creationId xmlns:a16="http://schemas.microsoft.com/office/drawing/2014/main" id="{3835F5DC-416E-83AD-4818-F3C45CE59A7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195182" y="4544106"/>
                  <a:ext cx="60325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1" name="Oval 9228">
                  <a:extLst>
                    <a:ext uri="{FF2B5EF4-FFF2-40B4-BE49-F238E27FC236}">
                      <a16:creationId xmlns:a16="http://schemas.microsoft.com/office/drawing/2014/main" id="{E551146A-7645-4CE3-74BD-573AB3EAB0A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131682" y="4537756"/>
                  <a:ext cx="60325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2" name="Oval 9229">
                  <a:extLst>
                    <a:ext uri="{FF2B5EF4-FFF2-40B4-BE49-F238E27FC236}">
                      <a16:creationId xmlns:a16="http://schemas.microsoft.com/office/drawing/2014/main" id="{EFE263B7-A29A-956B-1E5D-6A8D9E76EA7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68182" y="4521881"/>
                  <a:ext cx="58738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3" name="Oval 9230">
                  <a:extLst>
                    <a:ext uri="{FF2B5EF4-FFF2-40B4-BE49-F238E27FC236}">
                      <a16:creationId xmlns:a16="http://schemas.microsoft.com/office/drawing/2014/main" id="{D811ADDA-D741-08B1-C976-678F7A051E8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4682" y="4498069"/>
                  <a:ext cx="58738" cy="58738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4" name="Oval 9231">
                  <a:extLst>
                    <a:ext uri="{FF2B5EF4-FFF2-40B4-BE49-F238E27FC236}">
                      <a16:creationId xmlns:a16="http://schemas.microsoft.com/office/drawing/2014/main" id="{ADA379C6-9612-7887-4C2E-F6762FCB4BB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7231" y="4496481"/>
                  <a:ext cx="60325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5" name="Oval 9232">
                  <a:extLst>
                    <a:ext uri="{FF2B5EF4-FFF2-40B4-BE49-F238E27FC236}">
                      <a16:creationId xmlns:a16="http://schemas.microsoft.com/office/drawing/2014/main" id="{90D1BA96-91D5-9209-0075-6CAE0EAC8CE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7731" y="4466319"/>
                  <a:ext cx="58738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6" name="Oval 9233">
                  <a:extLst>
                    <a:ext uri="{FF2B5EF4-FFF2-40B4-BE49-F238E27FC236}">
                      <a16:creationId xmlns:a16="http://schemas.microsoft.com/office/drawing/2014/main" id="{189BC2E8-81D3-5F57-AA7D-84DEE03242A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36643" y="4482194"/>
                  <a:ext cx="58738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7" name="Oval 9234">
                  <a:extLst>
                    <a:ext uri="{FF2B5EF4-FFF2-40B4-BE49-F238E27FC236}">
                      <a16:creationId xmlns:a16="http://schemas.microsoft.com/office/drawing/2014/main" id="{CFB48C26-F3FB-D374-EBC3-B1D1EC915EE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25556" y="4521881"/>
                  <a:ext cx="58738" cy="58738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8" name="Oval 9235">
                  <a:extLst>
                    <a:ext uri="{FF2B5EF4-FFF2-40B4-BE49-F238E27FC236}">
                      <a16:creationId xmlns:a16="http://schemas.microsoft.com/office/drawing/2014/main" id="{7239BD53-ADFF-4050-3099-3FF35ED314D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814468" y="4512356"/>
                  <a:ext cx="60325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9" name="Oval 9236">
                  <a:extLst>
                    <a:ext uri="{FF2B5EF4-FFF2-40B4-BE49-F238E27FC236}">
                      <a16:creationId xmlns:a16="http://schemas.microsoft.com/office/drawing/2014/main" id="{5D8A42DC-0B39-74A5-2D96-3146AF3204E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003381" y="4510769"/>
                  <a:ext cx="60325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0" name="Oval 9237">
                  <a:extLst>
                    <a:ext uri="{FF2B5EF4-FFF2-40B4-BE49-F238E27FC236}">
                      <a16:creationId xmlns:a16="http://schemas.microsoft.com/office/drawing/2014/main" id="{38DE8568-7B38-F2E8-F439-31A18153CF6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93881" y="4510769"/>
                  <a:ext cx="58738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1" name="Oval 9238">
                  <a:extLst>
                    <a:ext uri="{FF2B5EF4-FFF2-40B4-BE49-F238E27FC236}">
                      <a16:creationId xmlns:a16="http://schemas.microsoft.com/office/drawing/2014/main" id="{05F0AB56-242F-F49D-A6F5-BB513E404F5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382793" y="4526644"/>
                  <a:ext cx="60325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2" name="Oval 9239">
                  <a:extLst>
                    <a:ext uri="{FF2B5EF4-FFF2-40B4-BE49-F238E27FC236}">
                      <a16:creationId xmlns:a16="http://schemas.microsoft.com/office/drawing/2014/main" id="{B512CBC9-8CAB-DD8F-914E-D218589DA5F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571706" y="4459969"/>
                  <a:ext cx="58738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3" name="Oval 9240">
                  <a:extLst>
                    <a:ext uri="{FF2B5EF4-FFF2-40B4-BE49-F238E27FC236}">
                      <a16:creationId xmlns:a16="http://schemas.microsoft.com/office/drawing/2014/main" id="{7C1A3CB1-6070-CB03-96E4-8B18BBDC27C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60618" y="4366306"/>
                  <a:ext cx="60325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4" name="Line 9241">
                  <a:extLst>
                    <a:ext uri="{FF2B5EF4-FFF2-40B4-BE49-F238E27FC236}">
                      <a16:creationId xmlns:a16="http://schemas.microsoft.com/office/drawing/2014/main" id="{D70D233A-1D0A-0CFE-FF3C-939ED447B64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669844" y="4347256"/>
                  <a:ext cx="0" cy="180975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5" name="Line 9242">
                  <a:extLst>
                    <a:ext uri="{FF2B5EF4-FFF2-40B4-BE49-F238E27FC236}">
                      <a16:creationId xmlns:a16="http://schemas.microsoft.com/office/drawing/2014/main" id="{5BD93374-FE47-C6E8-EF68-D08F42A9A40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685719" y="452823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6" name="Line 9243">
                  <a:extLst>
                    <a:ext uri="{FF2B5EF4-FFF2-40B4-BE49-F238E27FC236}">
                      <a16:creationId xmlns:a16="http://schemas.microsoft.com/office/drawing/2014/main" id="{B513FDDC-1E92-0BB3-D22C-13F9B7B64FB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685719" y="4347256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7" name="Line 9244">
                  <a:extLst>
                    <a:ext uri="{FF2B5EF4-FFF2-40B4-BE49-F238E27FC236}">
                      <a16:creationId xmlns:a16="http://schemas.microsoft.com/office/drawing/2014/main" id="{9D86B677-A789-D99E-BB8F-835E1CF2E5B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606344" y="4393294"/>
                  <a:ext cx="0" cy="182563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8" name="Line 9245">
                  <a:extLst>
                    <a:ext uri="{FF2B5EF4-FFF2-40B4-BE49-F238E27FC236}">
                      <a16:creationId xmlns:a16="http://schemas.microsoft.com/office/drawing/2014/main" id="{8178B8AB-B117-59C1-027B-D5D610228EB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622219" y="4575856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9" name="Line 9246">
                  <a:extLst>
                    <a:ext uri="{FF2B5EF4-FFF2-40B4-BE49-F238E27FC236}">
                      <a16:creationId xmlns:a16="http://schemas.microsoft.com/office/drawing/2014/main" id="{926DCEAD-0B63-3E6B-67AB-E6F76EB83F2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622219" y="4393294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0" name="Line 9247">
                  <a:extLst>
                    <a:ext uri="{FF2B5EF4-FFF2-40B4-BE49-F238E27FC236}">
                      <a16:creationId xmlns:a16="http://schemas.microsoft.com/office/drawing/2014/main" id="{3D469A9E-B80F-C560-4925-9379E164EE0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542844" y="4444094"/>
                  <a:ext cx="0" cy="187325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1" name="Line 9248">
                  <a:extLst>
                    <a:ext uri="{FF2B5EF4-FFF2-40B4-BE49-F238E27FC236}">
                      <a16:creationId xmlns:a16="http://schemas.microsoft.com/office/drawing/2014/main" id="{A73195B4-E461-D02B-C956-2318BAF1F37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558719" y="4631419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2" name="Line 9249">
                  <a:extLst>
                    <a:ext uri="{FF2B5EF4-FFF2-40B4-BE49-F238E27FC236}">
                      <a16:creationId xmlns:a16="http://schemas.microsoft.com/office/drawing/2014/main" id="{C181E0BA-B64B-09DF-434B-4C4F68179EC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558719" y="4444094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3" name="Line 9250">
                  <a:extLst>
                    <a:ext uri="{FF2B5EF4-FFF2-40B4-BE49-F238E27FC236}">
                      <a16:creationId xmlns:a16="http://schemas.microsoft.com/office/drawing/2014/main" id="{BAF568DB-752E-14FF-2C09-7BE10F4A356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479344" y="4501244"/>
                  <a:ext cx="0" cy="188913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4" name="Line 9251">
                  <a:extLst>
                    <a:ext uri="{FF2B5EF4-FFF2-40B4-BE49-F238E27FC236}">
                      <a16:creationId xmlns:a16="http://schemas.microsoft.com/office/drawing/2014/main" id="{C112B517-DB27-B7BA-DBF1-EDA91DD78A5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495219" y="4690156"/>
                  <a:ext cx="3016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5" name="Line 9252">
                  <a:extLst>
                    <a:ext uri="{FF2B5EF4-FFF2-40B4-BE49-F238E27FC236}">
                      <a16:creationId xmlns:a16="http://schemas.microsoft.com/office/drawing/2014/main" id="{ACA30153-52B0-6E22-1F52-378FB7B8661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495219" y="4501244"/>
                  <a:ext cx="3016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6" name="Line 9253">
                  <a:extLst>
                    <a:ext uri="{FF2B5EF4-FFF2-40B4-BE49-F238E27FC236}">
                      <a16:creationId xmlns:a16="http://schemas.microsoft.com/office/drawing/2014/main" id="{7F9CC338-D4D0-3E58-0913-AB9E78A73D2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417432" y="4498069"/>
                  <a:ext cx="0" cy="188913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7" name="Line 9254">
                  <a:extLst>
                    <a:ext uri="{FF2B5EF4-FFF2-40B4-BE49-F238E27FC236}">
                      <a16:creationId xmlns:a16="http://schemas.microsoft.com/office/drawing/2014/main" id="{AA3F7554-9A44-E97A-BDAA-22BD1789C3D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433307" y="468698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8" name="Line 9255">
                  <a:extLst>
                    <a:ext uri="{FF2B5EF4-FFF2-40B4-BE49-F238E27FC236}">
                      <a16:creationId xmlns:a16="http://schemas.microsoft.com/office/drawing/2014/main" id="{CB3F0336-C6BE-2F3C-3E9B-EF8EA8837DE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433307" y="4498069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9" name="Line 9256">
                  <a:extLst>
                    <a:ext uri="{FF2B5EF4-FFF2-40B4-BE49-F238E27FC236}">
                      <a16:creationId xmlns:a16="http://schemas.microsoft.com/office/drawing/2014/main" id="{016A934F-656C-0AFF-D97D-3C374DD6E76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353932" y="4510769"/>
                  <a:ext cx="0" cy="19050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0" name="Line 9257">
                  <a:extLst>
                    <a:ext uri="{FF2B5EF4-FFF2-40B4-BE49-F238E27FC236}">
                      <a16:creationId xmlns:a16="http://schemas.microsoft.com/office/drawing/2014/main" id="{52BFC4E5-DF69-258F-B8B3-FD55A5698FE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369807" y="4701269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1" name="Line 9258">
                  <a:extLst>
                    <a:ext uri="{FF2B5EF4-FFF2-40B4-BE49-F238E27FC236}">
                      <a16:creationId xmlns:a16="http://schemas.microsoft.com/office/drawing/2014/main" id="{15635995-10EC-DDEF-2A8B-06DFD452EBF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369807" y="4510769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2" name="Line 9259">
                  <a:extLst>
                    <a:ext uri="{FF2B5EF4-FFF2-40B4-BE49-F238E27FC236}">
                      <a16:creationId xmlns:a16="http://schemas.microsoft.com/office/drawing/2014/main" id="{3BAB847E-E70F-3351-1138-EC21E5B11AC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290432" y="4471081"/>
                  <a:ext cx="0" cy="188913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3" name="Line 9260">
                  <a:extLst>
                    <a:ext uri="{FF2B5EF4-FFF2-40B4-BE49-F238E27FC236}">
                      <a16:creationId xmlns:a16="http://schemas.microsoft.com/office/drawing/2014/main" id="{0E0D5CEA-AA8E-F19B-EECD-70036B92A08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306307" y="4659994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4" name="Line 9261">
                  <a:extLst>
                    <a:ext uri="{FF2B5EF4-FFF2-40B4-BE49-F238E27FC236}">
                      <a16:creationId xmlns:a16="http://schemas.microsoft.com/office/drawing/2014/main" id="{8B9B29B1-96D9-832E-791A-EEFD5962658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306307" y="447108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" name="Line 9262">
                  <a:extLst>
                    <a:ext uri="{FF2B5EF4-FFF2-40B4-BE49-F238E27FC236}">
                      <a16:creationId xmlns:a16="http://schemas.microsoft.com/office/drawing/2014/main" id="{B689B110-528E-EE3E-A9F1-C4302488EF8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228519" y="4452031"/>
                  <a:ext cx="0" cy="188913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6" name="Line 9263">
                  <a:extLst>
                    <a:ext uri="{FF2B5EF4-FFF2-40B4-BE49-F238E27FC236}">
                      <a16:creationId xmlns:a16="http://schemas.microsoft.com/office/drawing/2014/main" id="{223D3AC1-AF79-4EC0-7153-F20F8DCCDA2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242807" y="4640944"/>
                  <a:ext cx="3016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7" name="Line 9264">
                  <a:extLst>
                    <a:ext uri="{FF2B5EF4-FFF2-40B4-BE49-F238E27FC236}">
                      <a16:creationId xmlns:a16="http://schemas.microsoft.com/office/drawing/2014/main" id="{057B1E06-2A15-1961-A6F2-3FF93B4828A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242807" y="4452031"/>
                  <a:ext cx="3016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8" name="Line 9265">
                  <a:extLst>
                    <a:ext uri="{FF2B5EF4-FFF2-40B4-BE49-F238E27FC236}">
                      <a16:creationId xmlns:a16="http://schemas.microsoft.com/office/drawing/2014/main" id="{35D1F56B-51E6-649E-E1A9-A0C9B7CDB35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165019" y="4479019"/>
                  <a:ext cx="0" cy="188913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9" name="Line 9266">
                  <a:extLst>
                    <a:ext uri="{FF2B5EF4-FFF2-40B4-BE49-F238E27FC236}">
                      <a16:creationId xmlns:a16="http://schemas.microsoft.com/office/drawing/2014/main" id="{61741353-F9B8-FB1F-639E-876AD16337F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180894" y="466793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0" name="Line 9267">
                  <a:extLst>
                    <a:ext uri="{FF2B5EF4-FFF2-40B4-BE49-F238E27FC236}">
                      <a16:creationId xmlns:a16="http://schemas.microsoft.com/office/drawing/2014/main" id="{B6A6CC0B-ADC2-FABE-7033-CD585BAD590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180894" y="4479019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1" name="Line 9268">
                  <a:extLst>
                    <a:ext uri="{FF2B5EF4-FFF2-40B4-BE49-F238E27FC236}">
                      <a16:creationId xmlns:a16="http://schemas.microsoft.com/office/drawing/2014/main" id="{82F478A8-87F3-F3CA-4730-525C6096B9E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101519" y="4474256"/>
                  <a:ext cx="0" cy="187325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2" name="Line 9269">
                  <a:extLst>
                    <a:ext uri="{FF2B5EF4-FFF2-40B4-BE49-F238E27FC236}">
                      <a16:creationId xmlns:a16="http://schemas.microsoft.com/office/drawing/2014/main" id="{54B30D04-302D-8471-E03F-9FF3429ECB9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117394" y="466158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3" name="Line 9270">
                  <a:extLst>
                    <a:ext uri="{FF2B5EF4-FFF2-40B4-BE49-F238E27FC236}">
                      <a16:creationId xmlns:a16="http://schemas.microsoft.com/office/drawing/2014/main" id="{EC8F8012-A725-D711-493A-17F69F2F8A7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117394" y="4474256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4" name="Line 9271">
                  <a:extLst>
                    <a:ext uri="{FF2B5EF4-FFF2-40B4-BE49-F238E27FC236}">
                      <a16:creationId xmlns:a16="http://schemas.microsoft.com/office/drawing/2014/main" id="{5869E97D-4792-2AE8-EDBC-F98007E7C0D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38019" y="4458381"/>
                  <a:ext cx="0" cy="187325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5" name="Line 9272">
                  <a:extLst>
                    <a:ext uri="{FF2B5EF4-FFF2-40B4-BE49-F238E27FC236}">
                      <a16:creationId xmlns:a16="http://schemas.microsoft.com/office/drawing/2014/main" id="{58B803BF-102D-78F7-DD72-F3CF136945F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53894" y="4645706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6" name="Line 9273">
                  <a:extLst>
                    <a:ext uri="{FF2B5EF4-FFF2-40B4-BE49-F238E27FC236}">
                      <a16:creationId xmlns:a16="http://schemas.microsoft.com/office/drawing/2014/main" id="{1BA7354A-7C62-2ADC-E799-ED4A94B83C3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53894" y="445838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7" name="Line 9274">
                  <a:extLst>
                    <a:ext uri="{FF2B5EF4-FFF2-40B4-BE49-F238E27FC236}">
                      <a16:creationId xmlns:a16="http://schemas.microsoft.com/office/drawing/2014/main" id="{53A41E04-BBBF-7BBC-C29D-F75A45ADB76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3893" y="4434569"/>
                  <a:ext cx="0" cy="185738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8" name="Line 9275">
                  <a:extLst>
                    <a:ext uri="{FF2B5EF4-FFF2-40B4-BE49-F238E27FC236}">
                      <a16:creationId xmlns:a16="http://schemas.microsoft.com/office/drawing/2014/main" id="{2E21A4E9-FA3D-E637-64C5-EEBFE0CC4C7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8018" y="4620306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9" name="Line 9276">
                  <a:extLst>
                    <a:ext uri="{FF2B5EF4-FFF2-40B4-BE49-F238E27FC236}">
                      <a16:creationId xmlns:a16="http://schemas.microsoft.com/office/drawing/2014/main" id="{4BDBFDAA-BA03-1385-AEFD-89B97814E71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8018" y="4434569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0" name="Line 9277">
                  <a:extLst>
                    <a:ext uri="{FF2B5EF4-FFF2-40B4-BE49-F238E27FC236}">
                      <a16:creationId xmlns:a16="http://schemas.microsoft.com/office/drawing/2014/main" id="{D5C0C4CE-BAFC-151A-D5AB-4F4506781A0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87393" y="4432981"/>
                  <a:ext cx="0" cy="187325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1" name="Line 9278">
                  <a:extLst>
                    <a:ext uri="{FF2B5EF4-FFF2-40B4-BE49-F238E27FC236}">
                      <a16:creationId xmlns:a16="http://schemas.microsoft.com/office/drawing/2014/main" id="{9EA8CD15-5A67-6E85-84CE-734DFB5CEEC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71518" y="4620306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2" name="Line 9279">
                  <a:extLst>
                    <a:ext uri="{FF2B5EF4-FFF2-40B4-BE49-F238E27FC236}">
                      <a16:creationId xmlns:a16="http://schemas.microsoft.com/office/drawing/2014/main" id="{719C65E5-A013-830A-541F-E6A23409EA8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71518" y="443298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3" name="Line 9280">
                  <a:extLst>
                    <a:ext uri="{FF2B5EF4-FFF2-40B4-BE49-F238E27FC236}">
                      <a16:creationId xmlns:a16="http://schemas.microsoft.com/office/drawing/2014/main" id="{0D987492-8A21-FF43-D593-A82A8E7708D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6306" y="4402819"/>
                  <a:ext cx="0" cy="187325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4" name="Line 9281">
                  <a:extLst>
                    <a:ext uri="{FF2B5EF4-FFF2-40B4-BE49-F238E27FC236}">
                      <a16:creationId xmlns:a16="http://schemas.microsoft.com/office/drawing/2014/main" id="{25384A4C-A434-5FDC-939D-82F13F9D8EE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431" y="4590144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5" name="Line 9282">
                  <a:extLst>
                    <a:ext uri="{FF2B5EF4-FFF2-40B4-BE49-F238E27FC236}">
                      <a16:creationId xmlns:a16="http://schemas.microsoft.com/office/drawing/2014/main" id="{B29BFC46-9107-A2EB-43C8-D07645B9462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431" y="4402819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6" name="Line 9283">
                  <a:extLst>
                    <a:ext uri="{FF2B5EF4-FFF2-40B4-BE49-F238E27FC236}">
                      <a16:creationId xmlns:a16="http://schemas.microsoft.com/office/drawing/2014/main" id="{5BD4B720-36B4-8ED3-511B-71EBDCDC568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66806" y="4418694"/>
                  <a:ext cx="0" cy="187325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7" name="Line 9284">
                  <a:extLst>
                    <a:ext uri="{FF2B5EF4-FFF2-40B4-BE49-F238E27FC236}">
                      <a16:creationId xmlns:a16="http://schemas.microsoft.com/office/drawing/2014/main" id="{C591DDA5-7A06-0C6C-26DE-F725ACAB65B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50931" y="4606019"/>
                  <a:ext cx="3016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8" name="Line 9285">
                  <a:extLst>
                    <a:ext uri="{FF2B5EF4-FFF2-40B4-BE49-F238E27FC236}">
                      <a16:creationId xmlns:a16="http://schemas.microsoft.com/office/drawing/2014/main" id="{ADE2283B-A391-3BB9-BF84-6322465062E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50931" y="4418694"/>
                  <a:ext cx="3016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9" name="Line 9286">
                  <a:extLst>
                    <a:ext uri="{FF2B5EF4-FFF2-40B4-BE49-F238E27FC236}">
                      <a16:creationId xmlns:a16="http://schemas.microsoft.com/office/drawing/2014/main" id="{EDCE0F31-255F-0085-4822-5D024BD4F2D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655718" y="4458381"/>
                  <a:ext cx="0" cy="185738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0" name="Line 9287">
                  <a:extLst>
                    <a:ext uri="{FF2B5EF4-FFF2-40B4-BE49-F238E27FC236}">
                      <a16:creationId xmlns:a16="http://schemas.microsoft.com/office/drawing/2014/main" id="{6FC020DE-BC08-E014-326B-6BB87FDE5BB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39843" y="4644119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1" name="Line 9288">
                  <a:extLst>
                    <a:ext uri="{FF2B5EF4-FFF2-40B4-BE49-F238E27FC236}">
                      <a16:creationId xmlns:a16="http://schemas.microsoft.com/office/drawing/2014/main" id="{E645B11F-4943-9802-8D31-698025F67AF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39843" y="445838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2" name="Line 9289">
                  <a:extLst>
                    <a:ext uri="{FF2B5EF4-FFF2-40B4-BE49-F238E27FC236}">
                      <a16:creationId xmlns:a16="http://schemas.microsoft.com/office/drawing/2014/main" id="{31C02D09-D8C7-BD70-6A56-9C366B5FDD5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844631" y="4448856"/>
                  <a:ext cx="0" cy="187325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3" name="Line 9290">
                  <a:extLst>
                    <a:ext uri="{FF2B5EF4-FFF2-40B4-BE49-F238E27FC236}">
                      <a16:creationId xmlns:a16="http://schemas.microsoft.com/office/drawing/2014/main" id="{A181F61F-B145-7370-75F3-30B3A4F6980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828756" y="463618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4" name="Line 9291">
                  <a:extLst>
                    <a:ext uri="{FF2B5EF4-FFF2-40B4-BE49-F238E27FC236}">
                      <a16:creationId xmlns:a16="http://schemas.microsoft.com/office/drawing/2014/main" id="{412ADD2B-A0C0-AD96-F817-117D1B270AA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828756" y="4448856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5" name="Line 9292">
                  <a:extLst>
                    <a:ext uri="{FF2B5EF4-FFF2-40B4-BE49-F238E27FC236}">
                      <a16:creationId xmlns:a16="http://schemas.microsoft.com/office/drawing/2014/main" id="{B0E882FB-8C10-D99E-9682-B8467267A58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033543" y="4447269"/>
                  <a:ext cx="0" cy="187325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Line 9293">
                  <a:extLst>
                    <a:ext uri="{FF2B5EF4-FFF2-40B4-BE49-F238E27FC236}">
                      <a16:creationId xmlns:a16="http://schemas.microsoft.com/office/drawing/2014/main" id="{F94A79BA-8DDE-1692-93BC-4BA44380DB8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017668" y="4634594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Line 9294">
                  <a:extLst>
                    <a:ext uri="{FF2B5EF4-FFF2-40B4-BE49-F238E27FC236}">
                      <a16:creationId xmlns:a16="http://schemas.microsoft.com/office/drawing/2014/main" id="{0BBAC561-0E72-D2F3-BB09-1C12F85C8FC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017668" y="4447269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8" name="Line 9295">
                  <a:extLst>
                    <a:ext uri="{FF2B5EF4-FFF2-40B4-BE49-F238E27FC236}">
                      <a16:creationId xmlns:a16="http://schemas.microsoft.com/office/drawing/2014/main" id="{E71E10B1-C105-1C09-760C-4B88A4D0ABF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222456" y="4447269"/>
                  <a:ext cx="0" cy="187325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9" name="Line 9296">
                  <a:extLst>
                    <a:ext uri="{FF2B5EF4-FFF2-40B4-BE49-F238E27FC236}">
                      <a16:creationId xmlns:a16="http://schemas.microsoft.com/office/drawing/2014/main" id="{20E758B0-A528-6D84-F30B-97685031163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206581" y="4634594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0" name="Line 9297">
                  <a:extLst>
                    <a:ext uri="{FF2B5EF4-FFF2-40B4-BE49-F238E27FC236}">
                      <a16:creationId xmlns:a16="http://schemas.microsoft.com/office/drawing/2014/main" id="{9784CDA8-518F-5D11-7BA0-1E9F6D3BD34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206581" y="4447269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1" name="Line 9298">
                  <a:extLst>
                    <a:ext uri="{FF2B5EF4-FFF2-40B4-BE49-F238E27FC236}">
                      <a16:creationId xmlns:a16="http://schemas.microsoft.com/office/drawing/2014/main" id="{21D94163-8DE9-2BE6-4611-CBD70CED4B2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412956" y="4463144"/>
                  <a:ext cx="0" cy="187325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2" name="Line 9299">
                  <a:extLst>
                    <a:ext uri="{FF2B5EF4-FFF2-40B4-BE49-F238E27FC236}">
                      <a16:creationId xmlns:a16="http://schemas.microsoft.com/office/drawing/2014/main" id="{5029251B-A746-860D-3FF0-8F6CFC089B1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397081" y="4650469"/>
                  <a:ext cx="3016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3" name="Line 9300">
                  <a:extLst>
                    <a:ext uri="{FF2B5EF4-FFF2-40B4-BE49-F238E27FC236}">
                      <a16:creationId xmlns:a16="http://schemas.microsoft.com/office/drawing/2014/main" id="{43096C61-E37C-2CF7-3F9E-E5A89ACDD35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397081" y="4463144"/>
                  <a:ext cx="3016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4" name="Line 9301">
                  <a:extLst>
                    <a:ext uri="{FF2B5EF4-FFF2-40B4-BE49-F238E27FC236}">
                      <a16:creationId xmlns:a16="http://schemas.microsoft.com/office/drawing/2014/main" id="{D6F7C198-46A7-12A1-EDF9-A43A672C053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601868" y="4398056"/>
                  <a:ext cx="0" cy="18415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5" name="Line 9302">
                  <a:extLst>
                    <a:ext uri="{FF2B5EF4-FFF2-40B4-BE49-F238E27FC236}">
                      <a16:creationId xmlns:a16="http://schemas.microsoft.com/office/drawing/2014/main" id="{5329207D-527A-653B-6A6A-051675856E1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585993" y="4582206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6" name="Line 9303">
                  <a:extLst>
                    <a:ext uri="{FF2B5EF4-FFF2-40B4-BE49-F238E27FC236}">
                      <a16:creationId xmlns:a16="http://schemas.microsoft.com/office/drawing/2014/main" id="{F22DFD66-DF3E-650C-67B0-D2318861E66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585993" y="4398056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7" name="Line 9305">
                  <a:extLst>
                    <a:ext uri="{FF2B5EF4-FFF2-40B4-BE49-F238E27FC236}">
                      <a16:creationId xmlns:a16="http://schemas.microsoft.com/office/drawing/2014/main" id="{BB5ABBAE-F064-8A73-D595-FE8F0998D22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790780" y="4305981"/>
                  <a:ext cx="0" cy="180975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8" name="Line 9306">
                  <a:extLst>
                    <a:ext uri="{FF2B5EF4-FFF2-40B4-BE49-F238E27FC236}">
                      <a16:creationId xmlns:a16="http://schemas.microsoft.com/office/drawing/2014/main" id="{ED778E76-6625-2E69-B88A-D098ED5FC6C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774905" y="4486956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9" name="Line 9307">
                  <a:extLst>
                    <a:ext uri="{FF2B5EF4-FFF2-40B4-BE49-F238E27FC236}">
                      <a16:creationId xmlns:a16="http://schemas.microsoft.com/office/drawing/2014/main" id="{BD54C8A3-15E4-4C2F-1635-4878CC5F8C5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774905" y="430598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0" name="Freeform 9308">
                  <a:extLst>
                    <a:ext uri="{FF2B5EF4-FFF2-40B4-BE49-F238E27FC236}">
                      <a16:creationId xmlns:a16="http://schemas.microsoft.com/office/drawing/2014/main" id="{CE733775-278E-4C99-6A74-3B5FC43A530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-669845" y="4642531"/>
                  <a:ext cx="2460625" cy="23813"/>
                </a:xfrm>
                <a:custGeom>
                  <a:avLst/>
                  <a:gdLst>
                    <a:gd name="T0" fmla="*/ 0 w 1550"/>
                    <a:gd name="T1" fmla="*/ 5 h 15"/>
                    <a:gd name="T2" fmla="*/ 40 w 1550"/>
                    <a:gd name="T3" fmla="*/ 0 h 15"/>
                    <a:gd name="T4" fmla="*/ 80 w 1550"/>
                    <a:gd name="T5" fmla="*/ 6 h 15"/>
                    <a:gd name="T6" fmla="*/ 120 w 1550"/>
                    <a:gd name="T7" fmla="*/ 7 h 15"/>
                    <a:gd name="T8" fmla="*/ 159 w 1550"/>
                    <a:gd name="T9" fmla="*/ 4 h 15"/>
                    <a:gd name="T10" fmla="*/ 199 w 1550"/>
                    <a:gd name="T11" fmla="*/ 13 h 15"/>
                    <a:gd name="T12" fmla="*/ 239 w 1550"/>
                    <a:gd name="T13" fmla="*/ 15 h 15"/>
                    <a:gd name="T14" fmla="*/ 278 w 1550"/>
                    <a:gd name="T15" fmla="*/ 9 h 15"/>
                    <a:gd name="T16" fmla="*/ 318 w 1550"/>
                    <a:gd name="T17" fmla="*/ 11 h 15"/>
                    <a:gd name="T18" fmla="*/ 358 w 1550"/>
                    <a:gd name="T19" fmla="*/ 6 h 15"/>
                    <a:gd name="T20" fmla="*/ 398 w 1550"/>
                    <a:gd name="T21" fmla="*/ 7 h 15"/>
                    <a:gd name="T22" fmla="*/ 437 w 1550"/>
                    <a:gd name="T23" fmla="*/ 4 h 15"/>
                    <a:gd name="T24" fmla="*/ 477 w 1550"/>
                    <a:gd name="T25" fmla="*/ 1 h 15"/>
                    <a:gd name="T26" fmla="*/ 596 w 1550"/>
                    <a:gd name="T27" fmla="*/ 1 h 15"/>
                    <a:gd name="T28" fmla="*/ 716 w 1550"/>
                    <a:gd name="T29" fmla="*/ 1 h 15"/>
                    <a:gd name="T30" fmla="*/ 835 w 1550"/>
                    <a:gd name="T31" fmla="*/ 3 h 15"/>
                    <a:gd name="T32" fmla="*/ 954 w 1550"/>
                    <a:gd name="T33" fmla="*/ 6 h 15"/>
                    <a:gd name="T34" fmla="*/ 1073 w 1550"/>
                    <a:gd name="T35" fmla="*/ 5 h 15"/>
                    <a:gd name="T36" fmla="*/ 1192 w 1550"/>
                    <a:gd name="T37" fmla="*/ 6 h 15"/>
                    <a:gd name="T38" fmla="*/ 1312 w 1550"/>
                    <a:gd name="T39" fmla="*/ 9 h 15"/>
                    <a:gd name="T40" fmla="*/ 1431 w 1550"/>
                    <a:gd name="T41" fmla="*/ 7 h 15"/>
                    <a:gd name="T42" fmla="*/ 1550 w 1550"/>
                    <a:gd name="T43" fmla="*/ 14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1550" h="15">
                      <a:moveTo>
                        <a:pt x="0" y="5"/>
                      </a:moveTo>
                      <a:lnTo>
                        <a:pt x="40" y="0"/>
                      </a:lnTo>
                      <a:lnTo>
                        <a:pt x="80" y="6"/>
                      </a:lnTo>
                      <a:lnTo>
                        <a:pt x="120" y="7"/>
                      </a:lnTo>
                      <a:lnTo>
                        <a:pt x="159" y="4"/>
                      </a:lnTo>
                      <a:lnTo>
                        <a:pt x="199" y="13"/>
                      </a:lnTo>
                      <a:lnTo>
                        <a:pt x="239" y="15"/>
                      </a:lnTo>
                      <a:lnTo>
                        <a:pt x="278" y="9"/>
                      </a:lnTo>
                      <a:lnTo>
                        <a:pt x="318" y="11"/>
                      </a:lnTo>
                      <a:lnTo>
                        <a:pt x="358" y="6"/>
                      </a:lnTo>
                      <a:lnTo>
                        <a:pt x="398" y="7"/>
                      </a:lnTo>
                      <a:lnTo>
                        <a:pt x="437" y="4"/>
                      </a:lnTo>
                      <a:lnTo>
                        <a:pt x="477" y="1"/>
                      </a:lnTo>
                      <a:lnTo>
                        <a:pt x="596" y="1"/>
                      </a:lnTo>
                      <a:lnTo>
                        <a:pt x="716" y="1"/>
                      </a:lnTo>
                      <a:lnTo>
                        <a:pt x="835" y="3"/>
                      </a:lnTo>
                      <a:lnTo>
                        <a:pt x="954" y="6"/>
                      </a:lnTo>
                      <a:lnTo>
                        <a:pt x="1073" y="5"/>
                      </a:lnTo>
                      <a:lnTo>
                        <a:pt x="1192" y="6"/>
                      </a:lnTo>
                      <a:lnTo>
                        <a:pt x="1312" y="9"/>
                      </a:lnTo>
                      <a:lnTo>
                        <a:pt x="1431" y="7"/>
                      </a:lnTo>
                      <a:lnTo>
                        <a:pt x="1550" y="14"/>
                      </a:lnTo>
                    </a:path>
                  </a:pathLst>
                </a:cu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1" name="Oval 9309">
                  <a:extLst>
                    <a:ext uri="{FF2B5EF4-FFF2-40B4-BE49-F238E27FC236}">
                      <a16:creationId xmlns:a16="http://schemas.microsoft.com/office/drawing/2014/main" id="{4AFD90D6-0071-154C-FA2A-34A6EEC94CF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698420" y="4620306"/>
                  <a:ext cx="58738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2" name="Oval 9310">
                  <a:extLst>
                    <a:ext uri="{FF2B5EF4-FFF2-40B4-BE49-F238E27FC236}">
                      <a16:creationId xmlns:a16="http://schemas.microsoft.com/office/drawing/2014/main" id="{15C6D194-C171-8A94-6195-25CE1C3D18E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636507" y="4613956"/>
                  <a:ext cx="60325" cy="58738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3" name="Oval 9311">
                  <a:extLst>
                    <a:ext uri="{FF2B5EF4-FFF2-40B4-BE49-F238E27FC236}">
                      <a16:creationId xmlns:a16="http://schemas.microsoft.com/office/drawing/2014/main" id="{CABC3CF4-0AB6-79C6-6DA9-FC7C739EADD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573007" y="4621893"/>
                  <a:ext cx="60325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4" name="Oval 9312">
                  <a:extLst>
                    <a:ext uri="{FF2B5EF4-FFF2-40B4-BE49-F238E27FC236}">
                      <a16:creationId xmlns:a16="http://schemas.microsoft.com/office/drawing/2014/main" id="{AB4B6848-94B2-7178-66F8-AC7386C7395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509507" y="4623481"/>
                  <a:ext cx="58738" cy="58738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5" name="Oval 9313">
                  <a:extLst>
                    <a:ext uri="{FF2B5EF4-FFF2-40B4-BE49-F238E27FC236}">
                      <a16:creationId xmlns:a16="http://schemas.microsoft.com/office/drawing/2014/main" id="{B0EDE340-38A3-5B1C-6CA2-8CEA14436AF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446007" y="4618718"/>
                  <a:ext cx="58738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6" name="Oval 9314">
                  <a:extLst>
                    <a:ext uri="{FF2B5EF4-FFF2-40B4-BE49-F238E27FC236}">
                      <a16:creationId xmlns:a16="http://schemas.microsoft.com/office/drawing/2014/main" id="{4F28D73B-FAF3-AE51-F2A6-98BF207EA8C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384095" y="4633006"/>
                  <a:ext cx="60325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7" name="Oval 9315">
                  <a:extLst>
                    <a:ext uri="{FF2B5EF4-FFF2-40B4-BE49-F238E27FC236}">
                      <a16:creationId xmlns:a16="http://schemas.microsoft.com/office/drawing/2014/main" id="{CA0814CF-5D4F-1E62-9902-D8F64823999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320595" y="4636181"/>
                  <a:ext cx="58738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8" name="Oval 9316">
                  <a:extLst>
                    <a:ext uri="{FF2B5EF4-FFF2-40B4-BE49-F238E27FC236}">
                      <a16:creationId xmlns:a16="http://schemas.microsoft.com/office/drawing/2014/main" id="{5994A41D-3CED-519E-6441-61BC4F2B459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258682" y="4626656"/>
                  <a:ext cx="60325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9" name="Oval 9317">
                  <a:extLst>
                    <a:ext uri="{FF2B5EF4-FFF2-40B4-BE49-F238E27FC236}">
                      <a16:creationId xmlns:a16="http://schemas.microsoft.com/office/drawing/2014/main" id="{E113198C-11B6-16ED-A9A1-75E6732B03A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195182" y="4631418"/>
                  <a:ext cx="60325" cy="58738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60" name="Oval 9318">
                  <a:extLst>
                    <a:ext uri="{FF2B5EF4-FFF2-40B4-BE49-F238E27FC236}">
                      <a16:creationId xmlns:a16="http://schemas.microsoft.com/office/drawing/2014/main" id="{2E3E4D70-E110-2078-9EE4-7C08CFD0CEB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131682" y="4621893"/>
                  <a:ext cx="60325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61" name="Oval 9319">
                  <a:extLst>
                    <a:ext uri="{FF2B5EF4-FFF2-40B4-BE49-F238E27FC236}">
                      <a16:creationId xmlns:a16="http://schemas.microsoft.com/office/drawing/2014/main" id="{AECD4E74-8637-0A6F-A76A-B683858895A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68182" y="4623481"/>
                  <a:ext cx="58738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62" name="Oval 9320">
                  <a:extLst>
                    <a:ext uri="{FF2B5EF4-FFF2-40B4-BE49-F238E27FC236}">
                      <a16:creationId xmlns:a16="http://schemas.microsoft.com/office/drawing/2014/main" id="{6ED9C67E-EE10-E76C-8B92-1C5B1BDAC46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4682" y="4618718"/>
                  <a:ext cx="58738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63" name="Oval 9321">
                  <a:extLst>
                    <a:ext uri="{FF2B5EF4-FFF2-40B4-BE49-F238E27FC236}">
                      <a16:creationId xmlns:a16="http://schemas.microsoft.com/office/drawing/2014/main" id="{3B7D8C75-01CC-F60C-7306-E63A219DA0E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7230" y="4613956"/>
                  <a:ext cx="60325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64" name="Oval 9322">
                  <a:extLst>
                    <a:ext uri="{FF2B5EF4-FFF2-40B4-BE49-F238E27FC236}">
                      <a16:creationId xmlns:a16="http://schemas.microsoft.com/office/drawing/2014/main" id="{80F83E5B-AE6F-2949-0BCE-BB117CF435E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7730" y="4613956"/>
                  <a:ext cx="58738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65" name="Oval 9323">
                  <a:extLst>
                    <a:ext uri="{FF2B5EF4-FFF2-40B4-BE49-F238E27FC236}">
                      <a16:creationId xmlns:a16="http://schemas.microsoft.com/office/drawing/2014/main" id="{255D7ADF-9DCD-033C-321B-DC7316DA9A3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36643" y="4613956"/>
                  <a:ext cx="58738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66" name="Oval 9324">
                  <a:extLst>
                    <a:ext uri="{FF2B5EF4-FFF2-40B4-BE49-F238E27FC236}">
                      <a16:creationId xmlns:a16="http://schemas.microsoft.com/office/drawing/2014/main" id="{7B5ECD5D-DFAE-EE81-C767-2B84D0C0477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25555" y="4617131"/>
                  <a:ext cx="58738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67" name="Oval 9325">
                  <a:extLst>
                    <a:ext uri="{FF2B5EF4-FFF2-40B4-BE49-F238E27FC236}">
                      <a16:creationId xmlns:a16="http://schemas.microsoft.com/office/drawing/2014/main" id="{F4CC78DA-E063-D5C3-43C0-CD3F19DBA3C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814468" y="4621893"/>
                  <a:ext cx="60325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68" name="Oval 9326">
                  <a:extLst>
                    <a:ext uri="{FF2B5EF4-FFF2-40B4-BE49-F238E27FC236}">
                      <a16:creationId xmlns:a16="http://schemas.microsoft.com/office/drawing/2014/main" id="{32696DF5-9358-38C4-8667-522721C3D5D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003380" y="4620306"/>
                  <a:ext cx="60325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69" name="Oval 9327">
                  <a:extLst>
                    <a:ext uri="{FF2B5EF4-FFF2-40B4-BE49-F238E27FC236}">
                      <a16:creationId xmlns:a16="http://schemas.microsoft.com/office/drawing/2014/main" id="{C9EDB8F8-3C50-4C80-6C3C-90EEFA06B65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93880" y="4621893"/>
                  <a:ext cx="58738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70" name="Oval 9328">
                  <a:extLst>
                    <a:ext uri="{FF2B5EF4-FFF2-40B4-BE49-F238E27FC236}">
                      <a16:creationId xmlns:a16="http://schemas.microsoft.com/office/drawing/2014/main" id="{6F1DD4CC-7043-7826-D6AD-91B6BC1D5DA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382793" y="4626656"/>
                  <a:ext cx="60325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71" name="Oval 9329">
                  <a:extLst>
                    <a:ext uri="{FF2B5EF4-FFF2-40B4-BE49-F238E27FC236}">
                      <a16:creationId xmlns:a16="http://schemas.microsoft.com/office/drawing/2014/main" id="{2CF166A1-F8BA-CDE4-5313-2E7D8B7D6E2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571705" y="4623481"/>
                  <a:ext cx="58738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72" name="Oval 9330">
                  <a:extLst>
                    <a:ext uri="{FF2B5EF4-FFF2-40B4-BE49-F238E27FC236}">
                      <a16:creationId xmlns:a16="http://schemas.microsoft.com/office/drawing/2014/main" id="{453B918E-6E77-D9F4-8A4A-9F98C8CEAA0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60618" y="4634593"/>
                  <a:ext cx="60325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73" name="Line 9331">
                  <a:extLst>
                    <a:ext uri="{FF2B5EF4-FFF2-40B4-BE49-F238E27FC236}">
                      <a16:creationId xmlns:a16="http://schemas.microsoft.com/office/drawing/2014/main" id="{804474B1-AE0A-BBDD-372B-59D22618ABE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669845" y="4553631"/>
                  <a:ext cx="0" cy="193675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74" name="Line 9332">
                  <a:extLst>
                    <a:ext uri="{FF2B5EF4-FFF2-40B4-BE49-F238E27FC236}">
                      <a16:creationId xmlns:a16="http://schemas.microsoft.com/office/drawing/2014/main" id="{03D0575A-D68A-1895-C5D1-D2091E647E6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685720" y="4747306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75" name="Line 9333">
                  <a:extLst>
                    <a:ext uri="{FF2B5EF4-FFF2-40B4-BE49-F238E27FC236}">
                      <a16:creationId xmlns:a16="http://schemas.microsoft.com/office/drawing/2014/main" id="{49EB0073-5C08-5E56-B53A-7A78BB9062C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685720" y="455363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76" name="Line 9334">
                  <a:extLst>
                    <a:ext uri="{FF2B5EF4-FFF2-40B4-BE49-F238E27FC236}">
                      <a16:creationId xmlns:a16="http://schemas.microsoft.com/office/drawing/2014/main" id="{CB4450C8-B2D2-979A-82F0-62EC92F8F6F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606345" y="4545693"/>
                  <a:ext cx="0" cy="193675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77" name="Line 9335">
                  <a:extLst>
                    <a:ext uri="{FF2B5EF4-FFF2-40B4-BE49-F238E27FC236}">
                      <a16:creationId xmlns:a16="http://schemas.microsoft.com/office/drawing/2014/main" id="{6BFB57F6-29C4-8BFF-9F23-7AF9B8EB5DF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622220" y="4739368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78" name="Line 9336">
                  <a:extLst>
                    <a:ext uri="{FF2B5EF4-FFF2-40B4-BE49-F238E27FC236}">
                      <a16:creationId xmlns:a16="http://schemas.microsoft.com/office/drawing/2014/main" id="{8EE03847-8922-5F36-00AA-F2784A3D57B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622220" y="4545693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79" name="Line 9337">
                  <a:extLst>
                    <a:ext uri="{FF2B5EF4-FFF2-40B4-BE49-F238E27FC236}">
                      <a16:creationId xmlns:a16="http://schemas.microsoft.com/office/drawing/2014/main" id="{5B097BC3-29FC-9964-F47F-E0DDC766A1A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542845" y="4555218"/>
                  <a:ext cx="0" cy="193675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80" name="Line 9338">
                  <a:extLst>
                    <a:ext uri="{FF2B5EF4-FFF2-40B4-BE49-F238E27FC236}">
                      <a16:creationId xmlns:a16="http://schemas.microsoft.com/office/drawing/2014/main" id="{F7A20B92-4887-A665-1771-C6DB5D1B8F7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558720" y="4748893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81" name="Line 9339">
                  <a:extLst>
                    <a:ext uri="{FF2B5EF4-FFF2-40B4-BE49-F238E27FC236}">
                      <a16:creationId xmlns:a16="http://schemas.microsoft.com/office/drawing/2014/main" id="{43C12705-056C-56E7-47A2-D0696E850A8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558720" y="4555218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82" name="Line 9340">
                  <a:extLst>
                    <a:ext uri="{FF2B5EF4-FFF2-40B4-BE49-F238E27FC236}">
                      <a16:creationId xmlns:a16="http://schemas.microsoft.com/office/drawing/2014/main" id="{70F672DD-576E-4F9A-0729-7A70F9E3F5E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479345" y="4556806"/>
                  <a:ext cx="0" cy="193675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83" name="Line 9341">
                  <a:extLst>
                    <a:ext uri="{FF2B5EF4-FFF2-40B4-BE49-F238E27FC236}">
                      <a16:creationId xmlns:a16="http://schemas.microsoft.com/office/drawing/2014/main" id="{B16A3365-DDAB-6B26-105C-CFD6ED7CB1B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495220" y="4750481"/>
                  <a:ext cx="3016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84" name="Line 9342">
                  <a:extLst>
                    <a:ext uri="{FF2B5EF4-FFF2-40B4-BE49-F238E27FC236}">
                      <a16:creationId xmlns:a16="http://schemas.microsoft.com/office/drawing/2014/main" id="{831524E3-052E-0C3C-2D51-76D2E91CEA6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495220" y="4556806"/>
                  <a:ext cx="3016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85" name="Line 9343">
                  <a:extLst>
                    <a:ext uri="{FF2B5EF4-FFF2-40B4-BE49-F238E27FC236}">
                      <a16:creationId xmlns:a16="http://schemas.microsoft.com/office/drawing/2014/main" id="{8D0C1EA0-9152-D494-048D-B12C63A913E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417432" y="4550456"/>
                  <a:ext cx="0" cy="195263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86" name="Line 9344">
                  <a:extLst>
                    <a:ext uri="{FF2B5EF4-FFF2-40B4-BE49-F238E27FC236}">
                      <a16:creationId xmlns:a16="http://schemas.microsoft.com/office/drawing/2014/main" id="{7F36BFDB-98A2-4D21-0F13-A6AACA018DD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433307" y="4745718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87" name="Line 9345">
                  <a:extLst>
                    <a:ext uri="{FF2B5EF4-FFF2-40B4-BE49-F238E27FC236}">
                      <a16:creationId xmlns:a16="http://schemas.microsoft.com/office/drawing/2014/main" id="{65C2E0E8-C8D5-01E0-970C-5AB7B38DC5B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433307" y="4550456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88" name="Line 9346">
                  <a:extLst>
                    <a:ext uri="{FF2B5EF4-FFF2-40B4-BE49-F238E27FC236}">
                      <a16:creationId xmlns:a16="http://schemas.microsoft.com/office/drawing/2014/main" id="{3BC14B40-98FA-A573-7C48-7EF92BD6D6E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353932" y="4566331"/>
                  <a:ext cx="0" cy="193675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89" name="Line 9347">
                  <a:extLst>
                    <a:ext uri="{FF2B5EF4-FFF2-40B4-BE49-F238E27FC236}">
                      <a16:creationId xmlns:a16="http://schemas.microsoft.com/office/drawing/2014/main" id="{B97C9E53-9D92-13D7-5F0C-7902D9A66FA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369807" y="4760006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90" name="Line 9348">
                  <a:extLst>
                    <a:ext uri="{FF2B5EF4-FFF2-40B4-BE49-F238E27FC236}">
                      <a16:creationId xmlns:a16="http://schemas.microsoft.com/office/drawing/2014/main" id="{5F0B929B-6F7F-BF0F-D45D-943862795CC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369807" y="456633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91" name="Line 9349">
                  <a:extLst>
                    <a:ext uri="{FF2B5EF4-FFF2-40B4-BE49-F238E27FC236}">
                      <a16:creationId xmlns:a16="http://schemas.microsoft.com/office/drawing/2014/main" id="{F85B8681-2477-68AB-8E88-F3053387F5B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290432" y="4569506"/>
                  <a:ext cx="0" cy="193675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92" name="Line 9350">
                  <a:extLst>
                    <a:ext uri="{FF2B5EF4-FFF2-40B4-BE49-F238E27FC236}">
                      <a16:creationId xmlns:a16="http://schemas.microsoft.com/office/drawing/2014/main" id="{0066A874-76CE-6409-F525-398A8A0CBE4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306307" y="476318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93" name="Line 9351">
                  <a:extLst>
                    <a:ext uri="{FF2B5EF4-FFF2-40B4-BE49-F238E27FC236}">
                      <a16:creationId xmlns:a16="http://schemas.microsoft.com/office/drawing/2014/main" id="{498AA035-1DA3-E1A5-131B-7A3730B4238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306307" y="4569506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94" name="Line 9352">
                  <a:extLst>
                    <a:ext uri="{FF2B5EF4-FFF2-40B4-BE49-F238E27FC236}">
                      <a16:creationId xmlns:a16="http://schemas.microsoft.com/office/drawing/2014/main" id="{66FB8FE7-7ECE-8CC6-38CD-5CD1213C709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228520" y="4559981"/>
                  <a:ext cx="0" cy="193675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95" name="Line 9353">
                  <a:extLst>
                    <a:ext uri="{FF2B5EF4-FFF2-40B4-BE49-F238E27FC236}">
                      <a16:creationId xmlns:a16="http://schemas.microsoft.com/office/drawing/2014/main" id="{804B6BA1-5CF0-0BAF-903D-FE25CA3AE2C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242807" y="4753656"/>
                  <a:ext cx="3016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96" name="Line 9354">
                  <a:extLst>
                    <a:ext uri="{FF2B5EF4-FFF2-40B4-BE49-F238E27FC236}">
                      <a16:creationId xmlns:a16="http://schemas.microsoft.com/office/drawing/2014/main" id="{49BCCA84-22E2-C105-58F8-1A3422DEC65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242807" y="4559981"/>
                  <a:ext cx="3016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97" name="Line 9355">
                  <a:extLst>
                    <a:ext uri="{FF2B5EF4-FFF2-40B4-BE49-F238E27FC236}">
                      <a16:creationId xmlns:a16="http://schemas.microsoft.com/office/drawing/2014/main" id="{5182B292-CD1F-251B-126C-1FAD0DB3A88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165020" y="4563156"/>
                  <a:ext cx="0" cy="193675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98" name="Line 9356">
                  <a:extLst>
                    <a:ext uri="{FF2B5EF4-FFF2-40B4-BE49-F238E27FC236}">
                      <a16:creationId xmlns:a16="http://schemas.microsoft.com/office/drawing/2014/main" id="{E2F5C392-580E-7410-7AB2-A3ED7F8998F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180895" y="475683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99" name="Line 9357">
                  <a:extLst>
                    <a:ext uri="{FF2B5EF4-FFF2-40B4-BE49-F238E27FC236}">
                      <a16:creationId xmlns:a16="http://schemas.microsoft.com/office/drawing/2014/main" id="{A15AECEA-39BC-74AA-CC92-BB1AA8847F0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180895" y="4563156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00" name="Line 9358">
                  <a:extLst>
                    <a:ext uri="{FF2B5EF4-FFF2-40B4-BE49-F238E27FC236}">
                      <a16:creationId xmlns:a16="http://schemas.microsoft.com/office/drawing/2014/main" id="{4CF43D35-EB52-1C8B-9225-5860DF9AA0B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101520" y="4555218"/>
                  <a:ext cx="0" cy="195263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01" name="Line 9359">
                  <a:extLst>
                    <a:ext uri="{FF2B5EF4-FFF2-40B4-BE49-F238E27FC236}">
                      <a16:creationId xmlns:a16="http://schemas.microsoft.com/office/drawing/2014/main" id="{A758D9AF-4C70-322D-CB82-D0E13D2B970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117395" y="475048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02" name="Line 9360">
                  <a:extLst>
                    <a:ext uri="{FF2B5EF4-FFF2-40B4-BE49-F238E27FC236}">
                      <a16:creationId xmlns:a16="http://schemas.microsoft.com/office/drawing/2014/main" id="{B9187C3C-2022-1F66-E17B-DE86F33392E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117395" y="4555218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03" name="Line 9361">
                  <a:extLst>
                    <a:ext uri="{FF2B5EF4-FFF2-40B4-BE49-F238E27FC236}">
                      <a16:creationId xmlns:a16="http://schemas.microsoft.com/office/drawing/2014/main" id="{9B58C490-174C-96A1-43DE-E6099950EC5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38020" y="4556806"/>
                  <a:ext cx="0" cy="193675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04" name="Line 9362">
                  <a:extLst>
                    <a:ext uri="{FF2B5EF4-FFF2-40B4-BE49-F238E27FC236}">
                      <a16:creationId xmlns:a16="http://schemas.microsoft.com/office/drawing/2014/main" id="{90A04EEF-C5B7-2DCD-EE89-282D39C1381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53895" y="475048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05" name="Line 9363">
                  <a:extLst>
                    <a:ext uri="{FF2B5EF4-FFF2-40B4-BE49-F238E27FC236}">
                      <a16:creationId xmlns:a16="http://schemas.microsoft.com/office/drawing/2014/main" id="{C08ED664-5E4F-3C32-CCC7-E72B0FAC97A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53895" y="4556806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06" name="Line 9364">
                  <a:extLst>
                    <a:ext uri="{FF2B5EF4-FFF2-40B4-BE49-F238E27FC236}">
                      <a16:creationId xmlns:a16="http://schemas.microsoft.com/office/drawing/2014/main" id="{AB763D79-B483-6FC4-0091-C154ED50D68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3893" y="4552043"/>
                  <a:ext cx="0" cy="193675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07" name="Line 9365">
                  <a:extLst>
                    <a:ext uri="{FF2B5EF4-FFF2-40B4-BE49-F238E27FC236}">
                      <a16:creationId xmlns:a16="http://schemas.microsoft.com/office/drawing/2014/main" id="{4DD136EF-282A-3CE9-0522-6F48E58C87E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8018" y="4745718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08" name="Line 9366">
                  <a:extLst>
                    <a:ext uri="{FF2B5EF4-FFF2-40B4-BE49-F238E27FC236}">
                      <a16:creationId xmlns:a16="http://schemas.microsoft.com/office/drawing/2014/main" id="{906068CB-A1CC-979B-5CD6-CACFFD536BD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8018" y="4552043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09" name="Line 9367">
                  <a:extLst>
                    <a:ext uri="{FF2B5EF4-FFF2-40B4-BE49-F238E27FC236}">
                      <a16:creationId xmlns:a16="http://schemas.microsoft.com/office/drawing/2014/main" id="{3CFE42C1-D162-DB08-789A-14FB971EAF8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87393" y="4547281"/>
                  <a:ext cx="0" cy="193675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10" name="Line 9368">
                  <a:extLst>
                    <a:ext uri="{FF2B5EF4-FFF2-40B4-BE49-F238E27FC236}">
                      <a16:creationId xmlns:a16="http://schemas.microsoft.com/office/drawing/2014/main" id="{D324B99A-A915-CAE2-CCD3-5C2F60B0BCC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71518" y="4740956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11" name="Line 9369">
                  <a:extLst>
                    <a:ext uri="{FF2B5EF4-FFF2-40B4-BE49-F238E27FC236}">
                      <a16:creationId xmlns:a16="http://schemas.microsoft.com/office/drawing/2014/main" id="{7270D827-269C-B377-EF4F-8DBE0681131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71518" y="454728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12" name="Line 9370">
                  <a:extLst>
                    <a:ext uri="{FF2B5EF4-FFF2-40B4-BE49-F238E27FC236}">
                      <a16:creationId xmlns:a16="http://schemas.microsoft.com/office/drawing/2014/main" id="{B574E0C7-CB0D-A920-7389-BCD9B3B450D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6305" y="4547281"/>
                  <a:ext cx="0" cy="193675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13" name="Line 9371">
                  <a:extLst>
                    <a:ext uri="{FF2B5EF4-FFF2-40B4-BE49-F238E27FC236}">
                      <a16:creationId xmlns:a16="http://schemas.microsoft.com/office/drawing/2014/main" id="{D8C5ACB4-F16D-8C72-C123-D5699E24124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430" y="4740956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14" name="Line 9372">
                  <a:extLst>
                    <a:ext uri="{FF2B5EF4-FFF2-40B4-BE49-F238E27FC236}">
                      <a16:creationId xmlns:a16="http://schemas.microsoft.com/office/drawing/2014/main" id="{AF40A67C-0BC4-209D-9D2F-2DC2AE86C7B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430" y="454728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15" name="Line 9373">
                  <a:extLst>
                    <a:ext uri="{FF2B5EF4-FFF2-40B4-BE49-F238E27FC236}">
                      <a16:creationId xmlns:a16="http://schemas.microsoft.com/office/drawing/2014/main" id="{78362CC9-21EE-87D3-12D9-9D97050B197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66805" y="4547281"/>
                  <a:ext cx="0" cy="193675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16" name="Line 9374">
                  <a:extLst>
                    <a:ext uri="{FF2B5EF4-FFF2-40B4-BE49-F238E27FC236}">
                      <a16:creationId xmlns:a16="http://schemas.microsoft.com/office/drawing/2014/main" id="{A787C879-D14C-24B1-37AA-BEBDEEBFB36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50930" y="4740956"/>
                  <a:ext cx="3016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17" name="Line 9375">
                  <a:extLst>
                    <a:ext uri="{FF2B5EF4-FFF2-40B4-BE49-F238E27FC236}">
                      <a16:creationId xmlns:a16="http://schemas.microsoft.com/office/drawing/2014/main" id="{3D418F26-EE19-66F7-63ED-B6796C780D2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50930" y="4547281"/>
                  <a:ext cx="3016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18" name="Line 9376">
                  <a:extLst>
                    <a:ext uri="{FF2B5EF4-FFF2-40B4-BE49-F238E27FC236}">
                      <a16:creationId xmlns:a16="http://schemas.microsoft.com/office/drawing/2014/main" id="{9F562431-AE2E-8FA4-E28F-8D1CA5BFF27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655718" y="4550456"/>
                  <a:ext cx="0" cy="193675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19" name="Line 9377">
                  <a:extLst>
                    <a:ext uri="{FF2B5EF4-FFF2-40B4-BE49-F238E27FC236}">
                      <a16:creationId xmlns:a16="http://schemas.microsoft.com/office/drawing/2014/main" id="{28281096-E131-EBC5-7326-EC6523A19B6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39843" y="474413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20" name="Line 9378">
                  <a:extLst>
                    <a:ext uri="{FF2B5EF4-FFF2-40B4-BE49-F238E27FC236}">
                      <a16:creationId xmlns:a16="http://schemas.microsoft.com/office/drawing/2014/main" id="{ED090356-C6D1-09D4-48B0-BEBDF524EDB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39843" y="4550456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21" name="Line 9379">
                  <a:extLst>
                    <a:ext uri="{FF2B5EF4-FFF2-40B4-BE49-F238E27FC236}">
                      <a16:creationId xmlns:a16="http://schemas.microsoft.com/office/drawing/2014/main" id="{4671C036-2A53-2C37-2352-59FD0AD203E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844630" y="4555218"/>
                  <a:ext cx="0" cy="193675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22" name="Line 9380">
                  <a:extLst>
                    <a:ext uri="{FF2B5EF4-FFF2-40B4-BE49-F238E27FC236}">
                      <a16:creationId xmlns:a16="http://schemas.microsoft.com/office/drawing/2014/main" id="{09FD9FBC-B8F5-0768-8EA4-D96FC973A92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828755" y="4748893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23" name="Line 9381">
                  <a:extLst>
                    <a:ext uri="{FF2B5EF4-FFF2-40B4-BE49-F238E27FC236}">
                      <a16:creationId xmlns:a16="http://schemas.microsoft.com/office/drawing/2014/main" id="{560A9A23-21DF-0C94-08B1-DFE6B9DB9B5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828755" y="4555218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24" name="Line 9382">
                  <a:extLst>
                    <a:ext uri="{FF2B5EF4-FFF2-40B4-BE49-F238E27FC236}">
                      <a16:creationId xmlns:a16="http://schemas.microsoft.com/office/drawing/2014/main" id="{9CDDB025-615B-114F-B695-1A4976199A3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033543" y="4553631"/>
                  <a:ext cx="0" cy="193675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25" name="Line 9383">
                  <a:extLst>
                    <a:ext uri="{FF2B5EF4-FFF2-40B4-BE49-F238E27FC236}">
                      <a16:creationId xmlns:a16="http://schemas.microsoft.com/office/drawing/2014/main" id="{797580A7-21DB-D052-5D57-4B21D10EBFD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017668" y="4747306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26" name="Line 9384">
                  <a:extLst>
                    <a:ext uri="{FF2B5EF4-FFF2-40B4-BE49-F238E27FC236}">
                      <a16:creationId xmlns:a16="http://schemas.microsoft.com/office/drawing/2014/main" id="{FF3A4ECF-89E6-E0BB-534B-4E04315F9B3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017668" y="455363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27" name="Line 9385">
                  <a:extLst>
                    <a:ext uri="{FF2B5EF4-FFF2-40B4-BE49-F238E27FC236}">
                      <a16:creationId xmlns:a16="http://schemas.microsoft.com/office/drawing/2014/main" id="{377917EB-96EB-C548-CF69-E0EE1BAAF46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222455" y="4555218"/>
                  <a:ext cx="0" cy="192088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28" name="Line 9386">
                  <a:extLst>
                    <a:ext uri="{FF2B5EF4-FFF2-40B4-BE49-F238E27FC236}">
                      <a16:creationId xmlns:a16="http://schemas.microsoft.com/office/drawing/2014/main" id="{86BBE6AE-0660-EC8D-DA8F-058D192B1CA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206580" y="4747306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29" name="Line 9387">
                  <a:extLst>
                    <a:ext uri="{FF2B5EF4-FFF2-40B4-BE49-F238E27FC236}">
                      <a16:creationId xmlns:a16="http://schemas.microsoft.com/office/drawing/2014/main" id="{2150337E-BE2F-4BFD-1CCA-CEF922334E2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206580" y="4555218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30" name="Line 9388">
                  <a:extLst>
                    <a:ext uri="{FF2B5EF4-FFF2-40B4-BE49-F238E27FC236}">
                      <a16:creationId xmlns:a16="http://schemas.microsoft.com/office/drawing/2014/main" id="{1BF89D9F-1965-741A-C923-819DB4D9785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412955" y="4559981"/>
                  <a:ext cx="0" cy="193675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31" name="Line 9389">
                  <a:extLst>
                    <a:ext uri="{FF2B5EF4-FFF2-40B4-BE49-F238E27FC236}">
                      <a16:creationId xmlns:a16="http://schemas.microsoft.com/office/drawing/2014/main" id="{82C74861-82E9-9EFB-6760-08A75030687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397080" y="4753656"/>
                  <a:ext cx="3016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32" name="Line 9390">
                  <a:extLst>
                    <a:ext uri="{FF2B5EF4-FFF2-40B4-BE49-F238E27FC236}">
                      <a16:creationId xmlns:a16="http://schemas.microsoft.com/office/drawing/2014/main" id="{9F5634B3-C061-279E-830F-6FD85D00647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397080" y="4559981"/>
                  <a:ext cx="3016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33" name="Line 9391">
                  <a:extLst>
                    <a:ext uri="{FF2B5EF4-FFF2-40B4-BE49-F238E27FC236}">
                      <a16:creationId xmlns:a16="http://schemas.microsoft.com/office/drawing/2014/main" id="{1CD67C7D-3B55-96C8-FCEF-69A16ED2032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601868" y="4556806"/>
                  <a:ext cx="0" cy="193675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34" name="Line 9392">
                  <a:extLst>
                    <a:ext uri="{FF2B5EF4-FFF2-40B4-BE49-F238E27FC236}">
                      <a16:creationId xmlns:a16="http://schemas.microsoft.com/office/drawing/2014/main" id="{40F15A67-4339-6A4F-667B-B47CEA18D2F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585993" y="475048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35" name="Line 9393">
                  <a:extLst>
                    <a:ext uri="{FF2B5EF4-FFF2-40B4-BE49-F238E27FC236}">
                      <a16:creationId xmlns:a16="http://schemas.microsoft.com/office/drawing/2014/main" id="{11857FDF-1B64-AAD5-CEA4-07DAF02E2C7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585993" y="4556806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36" name="Line 9394">
                  <a:extLst>
                    <a:ext uri="{FF2B5EF4-FFF2-40B4-BE49-F238E27FC236}">
                      <a16:creationId xmlns:a16="http://schemas.microsoft.com/office/drawing/2014/main" id="{B04B29E8-218E-4C4F-88C1-6EA39CA99D5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790780" y="4566331"/>
                  <a:ext cx="0" cy="195263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37" name="Line 9395">
                  <a:extLst>
                    <a:ext uri="{FF2B5EF4-FFF2-40B4-BE49-F238E27FC236}">
                      <a16:creationId xmlns:a16="http://schemas.microsoft.com/office/drawing/2014/main" id="{38EF5598-8AF1-9344-70C0-8AA72CC257E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774905" y="4761593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38" name="Line 9396">
                  <a:extLst>
                    <a:ext uri="{FF2B5EF4-FFF2-40B4-BE49-F238E27FC236}">
                      <a16:creationId xmlns:a16="http://schemas.microsoft.com/office/drawing/2014/main" id="{78D19EA1-35C8-8A76-5411-BFABD88809A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774905" y="456633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39" name="Freeform 9397">
                  <a:extLst>
                    <a:ext uri="{FF2B5EF4-FFF2-40B4-BE49-F238E27FC236}">
                      <a16:creationId xmlns:a16="http://schemas.microsoft.com/office/drawing/2014/main" id="{7DCA810B-6D7E-1AE0-9DCB-A0B7E3D724E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-707945" y="3412218"/>
                  <a:ext cx="3406775" cy="939800"/>
                </a:xfrm>
                <a:custGeom>
                  <a:avLst/>
                  <a:gdLst>
                    <a:gd name="T0" fmla="*/ 0 w 2146"/>
                    <a:gd name="T1" fmla="*/ 581 h 592"/>
                    <a:gd name="T2" fmla="*/ 40 w 2146"/>
                    <a:gd name="T3" fmla="*/ 592 h 592"/>
                    <a:gd name="T4" fmla="*/ 80 w 2146"/>
                    <a:gd name="T5" fmla="*/ 353 h 592"/>
                    <a:gd name="T6" fmla="*/ 120 w 2146"/>
                    <a:gd name="T7" fmla="*/ 352 h 592"/>
                    <a:gd name="T8" fmla="*/ 160 w 2146"/>
                    <a:gd name="T9" fmla="*/ 268 h 592"/>
                    <a:gd name="T10" fmla="*/ 199 w 2146"/>
                    <a:gd name="T11" fmla="*/ 236 h 592"/>
                    <a:gd name="T12" fmla="*/ 239 w 2146"/>
                    <a:gd name="T13" fmla="*/ 204 h 592"/>
                    <a:gd name="T14" fmla="*/ 278 w 2146"/>
                    <a:gd name="T15" fmla="*/ 165 h 592"/>
                    <a:gd name="T16" fmla="*/ 318 w 2146"/>
                    <a:gd name="T17" fmla="*/ 157 h 592"/>
                    <a:gd name="T18" fmla="*/ 358 w 2146"/>
                    <a:gd name="T19" fmla="*/ 149 h 592"/>
                    <a:gd name="T20" fmla="*/ 398 w 2146"/>
                    <a:gd name="T21" fmla="*/ 121 h 592"/>
                    <a:gd name="T22" fmla="*/ 438 w 2146"/>
                    <a:gd name="T23" fmla="*/ 102 h 592"/>
                    <a:gd name="T24" fmla="*/ 477 w 2146"/>
                    <a:gd name="T25" fmla="*/ 42 h 592"/>
                    <a:gd name="T26" fmla="*/ 597 w 2146"/>
                    <a:gd name="T27" fmla="*/ 28 h 592"/>
                    <a:gd name="T28" fmla="*/ 716 w 2146"/>
                    <a:gd name="T29" fmla="*/ 16 h 592"/>
                    <a:gd name="T30" fmla="*/ 835 w 2146"/>
                    <a:gd name="T31" fmla="*/ 26 h 592"/>
                    <a:gd name="T32" fmla="*/ 954 w 2146"/>
                    <a:gd name="T33" fmla="*/ 3 h 592"/>
                    <a:gd name="T34" fmla="*/ 1073 w 2146"/>
                    <a:gd name="T35" fmla="*/ 0 h 592"/>
                    <a:gd name="T36" fmla="*/ 1193 w 2146"/>
                    <a:gd name="T37" fmla="*/ 10 h 592"/>
                    <a:gd name="T38" fmla="*/ 1312 w 2146"/>
                    <a:gd name="T39" fmla="*/ 9 h 592"/>
                    <a:gd name="T40" fmla="*/ 1431 w 2146"/>
                    <a:gd name="T41" fmla="*/ 4 h 592"/>
                    <a:gd name="T42" fmla="*/ 1550 w 2146"/>
                    <a:gd name="T43" fmla="*/ 20 h 592"/>
                    <a:gd name="T44" fmla="*/ 1669 w 2146"/>
                    <a:gd name="T45" fmla="*/ 41 h 592"/>
                    <a:gd name="T46" fmla="*/ 1789 w 2146"/>
                    <a:gd name="T47" fmla="*/ 64 h 592"/>
                    <a:gd name="T48" fmla="*/ 1908 w 2146"/>
                    <a:gd name="T49" fmla="*/ 49 h 592"/>
                    <a:gd name="T50" fmla="*/ 2027 w 2146"/>
                    <a:gd name="T51" fmla="*/ 41 h 592"/>
                    <a:gd name="T52" fmla="*/ 2146 w 2146"/>
                    <a:gd name="T53" fmla="*/ 59 h 5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2146" h="592">
                      <a:moveTo>
                        <a:pt x="0" y="581"/>
                      </a:moveTo>
                      <a:lnTo>
                        <a:pt x="40" y="592"/>
                      </a:lnTo>
                      <a:lnTo>
                        <a:pt x="80" y="353"/>
                      </a:lnTo>
                      <a:lnTo>
                        <a:pt x="120" y="352"/>
                      </a:lnTo>
                      <a:lnTo>
                        <a:pt x="160" y="268"/>
                      </a:lnTo>
                      <a:lnTo>
                        <a:pt x="199" y="236"/>
                      </a:lnTo>
                      <a:lnTo>
                        <a:pt x="239" y="204"/>
                      </a:lnTo>
                      <a:lnTo>
                        <a:pt x="278" y="165"/>
                      </a:lnTo>
                      <a:lnTo>
                        <a:pt x="318" y="157"/>
                      </a:lnTo>
                      <a:lnTo>
                        <a:pt x="358" y="149"/>
                      </a:lnTo>
                      <a:lnTo>
                        <a:pt x="398" y="121"/>
                      </a:lnTo>
                      <a:lnTo>
                        <a:pt x="438" y="102"/>
                      </a:lnTo>
                      <a:lnTo>
                        <a:pt x="477" y="42"/>
                      </a:lnTo>
                      <a:lnTo>
                        <a:pt x="597" y="28"/>
                      </a:lnTo>
                      <a:lnTo>
                        <a:pt x="716" y="16"/>
                      </a:lnTo>
                      <a:lnTo>
                        <a:pt x="835" y="26"/>
                      </a:lnTo>
                      <a:lnTo>
                        <a:pt x="954" y="3"/>
                      </a:lnTo>
                      <a:lnTo>
                        <a:pt x="1073" y="0"/>
                      </a:lnTo>
                      <a:lnTo>
                        <a:pt x="1193" y="10"/>
                      </a:lnTo>
                      <a:lnTo>
                        <a:pt x="1312" y="9"/>
                      </a:lnTo>
                      <a:lnTo>
                        <a:pt x="1431" y="4"/>
                      </a:lnTo>
                      <a:lnTo>
                        <a:pt x="1550" y="20"/>
                      </a:lnTo>
                      <a:lnTo>
                        <a:pt x="1669" y="41"/>
                      </a:lnTo>
                      <a:lnTo>
                        <a:pt x="1789" y="64"/>
                      </a:lnTo>
                      <a:lnTo>
                        <a:pt x="1908" y="49"/>
                      </a:lnTo>
                      <a:lnTo>
                        <a:pt x="2027" y="41"/>
                      </a:lnTo>
                      <a:lnTo>
                        <a:pt x="2146" y="59"/>
                      </a:lnTo>
                    </a:path>
                  </a:pathLst>
                </a:cu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40" name="Oval 9398">
                  <a:extLst>
                    <a:ext uri="{FF2B5EF4-FFF2-40B4-BE49-F238E27FC236}">
                      <a16:creationId xmlns:a16="http://schemas.microsoft.com/office/drawing/2014/main" id="{2F65F12E-645F-D839-92B3-93178D4FE92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736520" y="4304393"/>
                  <a:ext cx="58738" cy="58738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41" name="Oval 9399">
                  <a:extLst>
                    <a:ext uri="{FF2B5EF4-FFF2-40B4-BE49-F238E27FC236}">
                      <a16:creationId xmlns:a16="http://schemas.microsoft.com/office/drawing/2014/main" id="{B9AC75A8-5A44-CE9B-E700-A58E2B579BC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674607" y="4321856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42" name="Oval 9400">
                  <a:extLst>
                    <a:ext uri="{FF2B5EF4-FFF2-40B4-BE49-F238E27FC236}">
                      <a16:creationId xmlns:a16="http://schemas.microsoft.com/office/drawing/2014/main" id="{682711E7-F0D6-2595-68E6-5AE21EDE9FE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611107" y="3942443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43" name="Oval 9401">
                  <a:extLst>
                    <a:ext uri="{FF2B5EF4-FFF2-40B4-BE49-F238E27FC236}">
                      <a16:creationId xmlns:a16="http://schemas.microsoft.com/office/drawing/2014/main" id="{712CFDCD-C6D1-055C-CAC5-0D3F365226D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547607" y="3940856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44" name="Oval 9402">
                  <a:extLst>
                    <a:ext uri="{FF2B5EF4-FFF2-40B4-BE49-F238E27FC236}">
                      <a16:creationId xmlns:a16="http://schemas.microsoft.com/office/drawing/2014/main" id="{30AD2D1A-43C5-8107-E504-D4C84ECD9C3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484107" y="3809093"/>
                  <a:ext cx="58738" cy="58738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45" name="Oval 9403">
                  <a:extLst>
                    <a:ext uri="{FF2B5EF4-FFF2-40B4-BE49-F238E27FC236}">
                      <a16:creationId xmlns:a16="http://schemas.microsoft.com/office/drawing/2014/main" id="{FA372FD6-EBB9-0FC6-F994-BCE0104F95D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422195" y="3756706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46" name="Oval 9404">
                  <a:extLst>
                    <a:ext uri="{FF2B5EF4-FFF2-40B4-BE49-F238E27FC236}">
                      <a16:creationId xmlns:a16="http://schemas.microsoft.com/office/drawing/2014/main" id="{EE769655-83CC-E851-017F-4517BEEAE2E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358695" y="3705906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47" name="Oval 9405">
                  <a:extLst>
                    <a:ext uri="{FF2B5EF4-FFF2-40B4-BE49-F238E27FC236}">
                      <a16:creationId xmlns:a16="http://schemas.microsoft.com/office/drawing/2014/main" id="{CD35279F-EC3B-B8A2-2E1E-8FAEF9572FC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295195" y="3643993"/>
                  <a:ext cx="58738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48" name="Oval 9406">
                  <a:extLst>
                    <a:ext uri="{FF2B5EF4-FFF2-40B4-BE49-F238E27FC236}">
                      <a16:creationId xmlns:a16="http://schemas.microsoft.com/office/drawing/2014/main" id="{604732C2-0D84-2D94-E527-14608238846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233282" y="3631293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49" name="Oval 9407">
                  <a:extLst>
                    <a:ext uri="{FF2B5EF4-FFF2-40B4-BE49-F238E27FC236}">
                      <a16:creationId xmlns:a16="http://schemas.microsoft.com/office/drawing/2014/main" id="{11B7B07E-1FA4-445C-4472-556664DA82B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169782" y="3618593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50" name="Oval 9408">
                  <a:extLst>
                    <a:ext uri="{FF2B5EF4-FFF2-40B4-BE49-F238E27FC236}">
                      <a16:creationId xmlns:a16="http://schemas.microsoft.com/office/drawing/2014/main" id="{1ED16E3E-C0D7-EBBF-D8D3-CBE021BA520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106282" y="3574143"/>
                  <a:ext cx="60325" cy="58738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51" name="Oval 9409">
                  <a:extLst>
                    <a:ext uri="{FF2B5EF4-FFF2-40B4-BE49-F238E27FC236}">
                      <a16:creationId xmlns:a16="http://schemas.microsoft.com/office/drawing/2014/main" id="{7051AA02-3287-3FBD-7805-424320075DC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42782" y="3545568"/>
                  <a:ext cx="58738" cy="58738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52" name="Oval 9410">
                  <a:extLst>
                    <a:ext uri="{FF2B5EF4-FFF2-40B4-BE49-F238E27FC236}">
                      <a16:creationId xmlns:a16="http://schemas.microsoft.com/office/drawing/2014/main" id="{7E01E997-A6E0-EC47-F154-DD92D4D8663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30" y="3448731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53" name="Oval 9411">
                  <a:extLst>
                    <a:ext uri="{FF2B5EF4-FFF2-40B4-BE49-F238E27FC236}">
                      <a16:creationId xmlns:a16="http://schemas.microsoft.com/office/drawing/2014/main" id="{438F0897-6F4C-50D5-B143-34AD4837549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9630" y="3426506"/>
                  <a:ext cx="58738" cy="58738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54" name="Oval 9412">
                  <a:extLst>
                    <a:ext uri="{FF2B5EF4-FFF2-40B4-BE49-F238E27FC236}">
                      <a16:creationId xmlns:a16="http://schemas.microsoft.com/office/drawing/2014/main" id="{626D9693-5D6C-1A9D-909A-137FD10B469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98543" y="3407456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55" name="Oval 9413">
                  <a:extLst>
                    <a:ext uri="{FF2B5EF4-FFF2-40B4-BE49-F238E27FC236}">
                      <a16:creationId xmlns:a16="http://schemas.microsoft.com/office/drawing/2014/main" id="{49D10D4A-8641-EF1E-D437-667E3D28429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87455" y="3423331"/>
                  <a:ext cx="60325" cy="58738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56" name="Oval 9414">
                  <a:extLst>
                    <a:ext uri="{FF2B5EF4-FFF2-40B4-BE49-F238E27FC236}">
                      <a16:creationId xmlns:a16="http://schemas.microsoft.com/office/drawing/2014/main" id="{096DFFBD-89C8-C01F-369B-243885810DD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76368" y="3388406"/>
                  <a:ext cx="60325" cy="58738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57" name="Oval 9415">
                  <a:extLst>
                    <a:ext uri="{FF2B5EF4-FFF2-40B4-BE49-F238E27FC236}">
                      <a16:creationId xmlns:a16="http://schemas.microsoft.com/office/drawing/2014/main" id="{D06D3088-0FF3-A556-BE6C-A307B2E56F4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965280" y="3382056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58" name="Oval 9416">
                  <a:extLst>
                    <a:ext uri="{FF2B5EF4-FFF2-40B4-BE49-F238E27FC236}">
                      <a16:creationId xmlns:a16="http://schemas.microsoft.com/office/drawing/2014/main" id="{83CE7D7D-2A63-D991-CCA8-C20C65C384E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55780" y="3397931"/>
                  <a:ext cx="58738" cy="58738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59" name="Oval 9417">
                  <a:extLst>
                    <a:ext uri="{FF2B5EF4-FFF2-40B4-BE49-F238E27FC236}">
                      <a16:creationId xmlns:a16="http://schemas.microsoft.com/office/drawing/2014/main" id="{E7043D2A-5422-1E8A-5D99-19429DBADE9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344693" y="3396343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60" name="Oval 9418">
                  <a:extLst>
                    <a:ext uri="{FF2B5EF4-FFF2-40B4-BE49-F238E27FC236}">
                      <a16:creationId xmlns:a16="http://schemas.microsoft.com/office/drawing/2014/main" id="{ED3C240B-6AEE-9115-A4A6-9E398E25F25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533605" y="3388406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61" name="Oval 9419">
                  <a:extLst>
                    <a:ext uri="{FF2B5EF4-FFF2-40B4-BE49-F238E27FC236}">
                      <a16:creationId xmlns:a16="http://schemas.microsoft.com/office/drawing/2014/main" id="{3AE49A02-B491-17F3-0E80-DBE46FB5BA2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22518" y="3413806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62" name="Oval 9420">
                  <a:extLst>
                    <a:ext uri="{FF2B5EF4-FFF2-40B4-BE49-F238E27FC236}">
                      <a16:creationId xmlns:a16="http://schemas.microsoft.com/office/drawing/2014/main" id="{E903424A-D5E7-BD06-42FB-1232DFFA02A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1430" y="3447143"/>
                  <a:ext cx="60325" cy="58738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63" name="Oval 9421">
                  <a:extLst>
                    <a:ext uri="{FF2B5EF4-FFF2-40B4-BE49-F238E27FC236}">
                      <a16:creationId xmlns:a16="http://schemas.microsoft.com/office/drawing/2014/main" id="{66C1FFBF-FDF8-E492-A508-9D725793AE2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101930" y="3485243"/>
                  <a:ext cx="58738" cy="58738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64" name="Oval 9422">
                  <a:extLst>
                    <a:ext uri="{FF2B5EF4-FFF2-40B4-BE49-F238E27FC236}">
                      <a16:creationId xmlns:a16="http://schemas.microsoft.com/office/drawing/2014/main" id="{F94DF0E4-2251-9678-0E65-3EABB031D15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290843" y="3459843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65" name="Oval 9423">
                  <a:extLst>
                    <a:ext uri="{FF2B5EF4-FFF2-40B4-BE49-F238E27FC236}">
                      <a16:creationId xmlns:a16="http://schemas.microsoft.com/office/drawing/2014/main" id="{6CDC27D4-A28B-EFB2-4E9E-E26273A7B25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79755" y="3447143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66" name="Oval 9424">
                  <a:extLst>
                    <a:ext uri="{FF2B5EF4-FFF2-40B4-BE49-F238E27FC236}">
                      <a16:creationId xmlns:a16="http://schemas.microsoft.com/office/drawing/2014/main" id="{761DB7AF-CDA1-A395-4C72-694E25FC8A7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68668" y="3475718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67" name="Line 9425">
                  <a:extLst>
                    <a:ext uri="{FF2B5EF4-FFF2-40B4-BE49-F238E27FC236}">
                      <a16:creationId xmlns:a16="http://schemas.microsoft.com/office/drawing/2014/main" id="{78C322F4-A869-6188-038B-2A7E66DC1BD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707945" y="4258356"/>
                  <a:ext cx="0" cy="14922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68" name="Line 9426">
                  <a:extLst>
                    <a:ext uri="{FF2B5EF4-FFF2-40B4-BE49-F238E27FC236}">
                      <a16:creationId xmlns:a16="http://schemas.microsoft.com/office/drawing/2014/main" id="{D8E28E3C-C2A4-0CBA-A06B-E9BB41D70A7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723820" y="4407581"/>
                  <a:ext cx="33338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69" name="Line 9427">
                  <a:extLst>
                    <a:ext uri="{FF2B5EF4-FFF2-40B4-BE49-F238E27FC236}">
                      <a16:creationId xmlns:a16="http://schemas.microsoft.com/office/drawing/2014/main" id="{A8E51D9F-CD51-1FA8-50F6-F609AA6226E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723820" y="4258356"/>
                  <a:ext cx="33338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70" name="Line 9428">
                  <a:extLst>
                    <a:ext uri="{FF2B5EF4-FFF2-40B4-BE49-F238E27FC236}">
                      <a16:creationId xmlns:a16="http://schemas.microsoft.com/office/drawing/2014/main" id="{ADAEBEA3-319A-0F25-36DD-062B173A0F9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644445" y="4275818"/>
                  <a:ext cx="0" cy="15240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71" name="Line 9429">
                  <a:extLst>
                    <a:ext uri="{FF2B5EF4-FFF2-40B4-BE49-F238E27FC236}">
                      <a16:creationId xmlns:a16="http://schemas.microsoft.com/office/drawing/2014/main" id="{D16F2E17-1372-CDFA-9D49-8B00A712A42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660320" y="4428218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72" name="Line 9430">
                  <a:extLst>
                    <a:ext uri="{FF2B5EF4-FFF2-40B4-BE49-F238E27FC236}">
                      <a16:creationId xmlns:a16="http://schemas.microsoft.com/office/drawing/2014/main" id="{901986FA-3116-A7B3-CBB4-F1C47B81CDB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660320" y="4275818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73" name="Line 9431">
                  <a:extLst>
                    <a:ext uri="{FF2B5EF4-FFF2-40B4-BE49-F238E27FC236}">
                      <a16:creationId xmlns:a16="http://schemas.microsoft.com/office/drawing/2014/main" id="{D0C4A43D-DB12-3445-3190-5814422E340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580945" y="3902756"/>
                  <a:ext cx="0" cy="141288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74" name="Line 9432">
                  <a:extLst>
                    <a:ext uri="{FF2B5EF4-FFF2-40B4-BE49-F238E27FC236}">
                      <a16:creationId xmlns:a16="http://schemas.microsoft.com/office/drawing/2014/main" id="{1A896999-34D7-A237-BB21-54A08EE73B6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596820" y="4044043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75" name="Line 9433">
                  <a:extLst>
                    <a:ext uri="{FF2B5EF4-FFF2-40B4-BE49-F238E27FC236}">
                      <a16:creationId xmlns:a16="http://schemas.microsoft.com/office/drawing/2014/main" id="{BBCA51B0-5E27-7C19-A983-1C9FE483EF5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596820" y="3902756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76" name="Line 9434">
                  <a:extLst>
                    <a:ext uri="{FF2B5EF4-FFF2-40B4-BE49-F238E27FC236}">
                      <a16:creationId xmlns:a16="http://schemas.microsoft.com/office/drawing/2014/main" id="{C63AAA04-CFAE-F3E3-A0B9-7AFD0D1AC6C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517445" y="3899581"/>
                  <a:ext cx="0" cy="14287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77" name="Line 9435">
                  <a:extLst>
                    <a:ext uri="{FF2B5EF4-FFF2-40B4-BE49-F238E27FC236}">
                      <a16:creationId xmlns:a16="http://schemas.microsoft.com/office/drawing/2014/main" id="{3DD33947-6E30-B3EB-C7A1-DF128662662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533320" y="4042456"/>
                  <a:ext cx="3016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78" name="Line 9436">
                  <a:extLst>
                    <a:ext uri="{FF2B5EF4-FFF2-40B4-BE49-F238E27FC236}">
                      <a16:creationId xmlns:a16="http://schemas.microsoft.com/office/drawing/2014/main" id="{669DE455-D95F-D80C-5836-0CD601046A3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533320" y="3899581"/>
                  <a:ext cx="3016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79" name="Line 9437">
                  <a:extLst>
                    <a:ext uri="{FF2B5EF4-FFF2-40B4-BE49-F238E27FC236}">
                      <a16:creationId xmlns:a16="http://schemas.microsoft.com/office/drawing/2014/main" id="{80ABBAEF-A50D-B713-817C-A54B7D7306B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453945" y="3767818"/>
                  <a:ext cx="0" cy="141288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80" name="Line 9438">
                  <a:extLst>
                    <a:ext uri="{FF2B5EF4-FFF2-40B4-BE49-F238E27FC236}">
                      <a16:creationId xmlns:a16="http://schemas.microsoft.com/office/drawing/2014/main" id="{4226CEF0-DCF4-0140-2CF7-99FE1CAE068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469820" y="3909106"/>
                  <a:ext cx="3016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81" name="Line 9439">
                  <a:extLst>
                    <a:ext uri="{FF2B5EF4-FFF2-40B4-BE49-F238E27FC236}">
                      <a16:creationId xmlns:a16="http://schemas.microsoft.com/office/drawing/2014/main" id="{AD1FFD80-4FA8-FB76-54DF-FA2EE470FDD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469820" y="3767818"/>
                  <a:ext cx="3016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82" name="Line 9440">
                  <a:extLst>
                    <a:ext uri="{FF2B5EF4-FFF2-40B4-BE49-F238E27FC236}">
                      <a16:creationId xmlns:a16="http://schemas.microsoft.com/office/drawing/2014/main" id="{95D70679-D1BA-1C70-B417-C136E3AACE3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392032" y="3717018"/>
                  <a:ext cx="0" cy="141288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83" name="Line 9441">
                  <a:extLst>
                    <a:ext uri="{FF2B5EF4-FFF2-40B4-BE49-F238E27FC236}">
                      <a16:creationId xmlns:a16="http://schemas.microsoft.com/office/drawing/2014/main" id="{B9CBC8EA-364A-677E-2465-6C5BB83E92A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407907" y="3858306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84" name="Line 9442">
                  <a:extLst>
                    <a:ext uri="{FF2B5EF4-FFF2-40B4-BE49-F238E27FC236}">
                      <a16:creationId xmlns:a16="http://schemas.microsoft.com/office/drawing/2014/main" id="{87A20C85-A73B-3671-0270-C420DDD2196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407907" y="3717018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85" name="Line 9443">
                  <a:extLst>
                    <a:ext uri="{FF2B5EF4-FFF2-40B4-BE49-F238E27FC236}">
                      <a16:creationId xmlns:a16="http://schemas.microsoft.com/office/drawing/2014/main" id="{C493CAA2-D099-4293-BEBA-3DA5BF686E1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328532" y="3666218"/>
                  <a:ext cx="0" cy="141288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86" name="Line 9444">
                  <a:extLst>
                    <a:ext uri="{FF2B5EF4-FFF2-40B4-BE49-F238E27FC236}">
                      <a16:creationId xmlns:a16="http://schemas.microsoft.com/office/drawing/2014/main" id="{495FFECC-2BA1-D391-7919-C6B13D64888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344407" y="3807506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87" name="Line 9445">
                  <a:extLst>
                    <a:ext uri="{FF2B5EF4-FFF2-40B4-BE49-F238E27FC236}">
                      <a16:creationId xmlns:a16="http://schemas.microsoft.com/office/drawing/2014/main" id="{9D228A5A-D50B-A0C9-71F8-6EF2FA0E209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344407" y="3666218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88" name="Line 9446">
                  <a:extLst>
                    <a:ext uri="{FF2B5EF4-FFF2-40B4-BE49-F238E27FC236}">
                      <a16:creationId xmlns:a16="http://schemas.microsoft.com/office/drawing/2014/main" id="{E5F4109C-0451-DDF3-0CC3-40A0FCB712A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266620" y="3604306"/>
                  <a:ext cx="0" cy="13970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89" name="Line 9447">
                  <a:extLst>
                    <a:ext uri="{FF2B5EF4-FFF2-40B4-BE49-F238E27FC236}">
                      <a16:creationId xmlns:a16="http://schemas.microsoft.com/office/drawing/2014/main" id="{DC602208-7CBD-34FC-6D22-4F11D432A63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280907" y="3744006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90" name="Line 9448">
                  <a:extLst>
                    <a:ext uri="{FF2B5EF4-FFF2-40B4-BE49-F238E27FC236}">
                      <a16:creationId xmlns:a16="http://schemas.microsoft.com/office/drawing/2014/main" id="{9476DC8E-DCF2-8434-0481-ACB8401A1A2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280907" y="3604306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91" name="Line 9449">
                  <a:extLst>
                    <a:ext uri="{FF2B5EF4-FFF2-40B4-BE49-F238E27FC236}">
                      <a16:creationId xmlns:a16="http://schemas.microsoft.com/office/drawing/2014/main" id="{F5B0CB0A-31F6-73FE-87E9-5748A2BE6C3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203120" y="3590018"/>
                  <a:ext cx="0" cy="141288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92" name="Line 9450">
                  <a:extLst>
                    <a:ext uri="{FF2B5EF4-FFF2-40B4-BE49-F238E27FC236}">
                      <a16:creationId xmlns:a16="http://schemas.microsoft.com/office/drawing/2014/main" id="{CDBA1BBA-3CD8-633A-7516-597E9310A05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217407" y="3731306"/>
                  <a:ext cx="3016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93" name="Line 9451">
                  <a:extLst>
                    <a:ext uri="{FF2B5EF4-FFF2-40B4-BE49-F238E27FC236}">
                      <a16:creationId xmlns:a16="http://schemas.microsoft.com/office/drawing/2014/main" id="{7FB5D43B-392E-EFA3-2076-B2B852D8E79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217407" y="3590018"/>
                  <a:ext cx="3016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94" name="Line 9452">
                  <a:extLst>
                    <a:ext uri="{FF2B5EF4-FFF2-40B4-BE49-F238E27FC236}">
                      <a16:creationId xmlns:a16="http://schemas.microsoft.com/office/drawing/2014/main" id="{9088564E-BDE4-1C81-B876-68419787A42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139620" y="3577318"/>
                  <a:ext cx="0" cy="14287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95" name="Line 9453">
                  <a:extLst>
                    <a:ext uri="{FF2B5EF4-FFF2-40B4-BE49-F238E27FC236}">
                      <a16:creationId xmlns:a16="http://schemas.microsoft.com/office/drawing/2014/main" id="{36AB3F63-5977-7A4F-F8DE-CFD55745BC6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155495" y="3720193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96" name="Line 9454">
                  <a:extLst>
                    <a:ext uri="{FF2B5EF4-FFF2-40B4-BE49-F238E27FC236}">
                      <a16:creationId xmlns:a16="http://schemas.microsoft.com/office/drawing/2014/main" id="{69B6FC9B-C34E-DDF0-C3E1-B3731E2468E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155495" y="3577318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97" name="Line 9455">
                  <a:extLst>
                    <a:ext uri="{FF2B5EF4-FFF2-40B4-BE49-F238E27FC236}">
                      <a16:creationId xmlns:a16="http://schemas.microsoft.com/office/drawing/2014/main" id="{E775A27D-BC49-707C-5C5B-B11CCEC87F4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76120" y="3534456"/>
                  <a:ext cx="0" cy="138113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98" name="Line 9456">
                  <a:extLst>
                    <a:ext uri="{FF2B5EF4-FFF2-40B4-BE49-F238E27FC236}">
                      <a16:creationId xmlns:a16="http://schemas.microsoft.com/office/drawing/2014/main" id="{359371A0-89E5-5A46-F01C-27991472B5A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91995" y="3672568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99" name="Line 9457">
                  <a:extLst>
                    <a:ext uri="{FF2B5EF4-FFF2-40B4-BE49-F238E27FC236}">
                      <a16:creationId xmlns:a16="http://schemas.microsoft.com/office/drawing/2014/main" id="{884D7C2F-52B3-EE2D-0D43-02BBD8D3701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91995" y="3534456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00" name="Line 9458">
                  <a:extLst>
                    <a:ext uri="{FF2B5EF4-FFF2-40B4-BE49-F238E27FC236}">
                      <a16:creationId xmlns:a16="http://schemas.microsoft.com/office/drawing/2014/main" id="{1B262E5D-BEA6-6189-8C32-4964B4D95DA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12620" y="3505881"/>
                  <a:ext cx="0" cy="138113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01" name="Line 9459">
                  <a:extLst>
                    <a:ext uri="{FF2B5EF4-FFF2-40B4-BE49-F238E27FC236}">
                      <a16:creationId xmlns:a16="http://schemas.microsoft.com/office/drawing/2014/main" id="{A5BDDF58-6564-C8A9-86CE-0031304D500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30082" y="3643993"/>
                  <a:ext cx="33338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02" name="Line 9460">
                  <a:extLst>
                    <a:ext uri="{FF2B5EF4-FFF2-40B4-BE49-F238E27FC236}">
                      <a16:creationId xmlns:a16="http://schemas.microsoft.com/office/drawing/2014/main" id="{8FC8936A-F8EA-809B-7F2E-7C7E229644B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30082" y="3505881"/>
                  <a:ext cx="33338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03" name="Line 9461">
                  <a:extLst>
                    <a:ext uri="{FF2B5EF4-FFF2-40B4-BE49-F238E27FC236}">
                      <a16:creationId xmlns:a16="http://schemas.microsoft.com/office/drawing/2014/main" id="{0753D4AF-F44F-1F29-ED6D-50A789A6243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9293" y="3412218"/>
                  <a:ext cx="0" cy="131763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04" name="Line 9462">
                  <a:extLst>
                    <a:ext uri="{FF2B5EF4-FFF2-40B4-BE49-F238E27FC236}">
                      <a16:creationId xmlns:a16="http://schemas.microsoft.com/office/drawing/2014/main" id="{7538C742-3C05-85BD-A789-E7763261804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3418" y="354398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05" name="Line 9463">
                  <a:extLst>
                    <a:ext uri="{FF2B5EF4-FFF2-40B4-BE49-F238E27FC236}">
                      <a16:creationId xmlns:a16="http://schemas.microsoft.com/office/drawing/2014/main" id="{3359CF26-A87E-CA09-54DE-AEFFF42EA8D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3418" y="3412218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06" name="Line 9464">
                  <a:extLst>
                    <a:ext uri="{FF2B5EF4-FFF2-40B4-BE49-F238E27FC236}">
                      <a16:creationId xmlns:a16="http://schemas.microsoft.com/office/drawing/2014/main" id="{FC492B4D-5B85-BB41-151D-E6F3A811324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39793" y="3389993"/>
                  <a:ext cx="0" cy="131763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07" name="Line 9465">
                  <a:extLst>
                    <a:ext uri="{FF2B5EF4-FFF2-40B4-BE49-F238E27FC236}">
                      <a16:creationId xmlns:a16="http://schemas.microsoft.com/office/drawing/2014/main" id="{6D0310F4-3E0C-004A-C23E-BF09365A785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23918" y="3521756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08" name="Line 9466">
                  <a:extLst>
                    <a:ext uri="{FF2B5EF4-FFF2-40B4-BE49-F238E27FC236}">
                      <a16:creationId xmlns:a16="http://schemas.microsoft.com/office/drawing/2014/main" id="{B2BAEAB3-AA8A-4377-459C-EF83C666044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23918" y="3389993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09" name="Line 9467">
                  <a:extLst>
                    <a:ext uri="{FF2B5EF4-FFF2-40B4-BE49-F238E27FC236}">
                      <a16:creationId xmlns:a16="http://schemas.microsoft.com/office/drawing/2014/main" id="{791D240C-9A11-8A34-6A17-67BBFC7B2D0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28705" y="3372531"/>
                  <a:ext cx="0" cy="13017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10" name="Line 9468">
                  <a:extLst>
                    <a:ext uri="{FF2B5EF4-FFF2-40B4-BE49-F238E27FC236}">
                      <a16:creationId xmlns:a16="http://schemas.microsoft.com/office/drawing/2014/main" id="{082DB937-6745-85C7-11A0-91EA55C93C0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12830" y="3502706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11" name="Line 9469">
                  <a:extLst>
                    <a:ext uri="{FF2B5EF4-FFF2-40B4-BE49-F238E27FC236}">
                      <a16:creationId xmlns:a16="http://schemas.microsoft.com/office/drawing/2014/main" id="{763AF59E-CEF1-D89E-6502-45BEE6C14B6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12830" y="337253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12" name="Line 9470">
                  <a:extLst>
                    <a:ext uri="{FF2B5EF4-FFF2-40B4-BE49-F238E27FC236}">
                      <a16:creationId xmlns:a16="http://schemas.microsoft.com/office/drawing/2014/main" id="{49BFC48C-839A-B62E-8B81-7685538DFCE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617618" y="3386818"/>
                  <a:ext cx="0" cy="131763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13" name="Line 9471">
                  <a:extLst>
                    <a:ext uri="{FF2B5EF4-FFF2-40B4-BE49-F238E27FC236}">
                      <a16:creationId xmlns:a16="http://schemas.microsoft.com/office/drawing/2014/main" id="{606F86D8-FEA8-F22E-B038-01220608865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01743" y="351858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14" name="Line 9472">
                  <a:extLst>
                    <a:ext uri="{FF2B5EF4-FFF2-40B4-BE49-F238E27FC236}">
                      <a16:creationId xmlns:a16="http://schemas.microsoft.com/office/drawing/2014/main" id="{3131BEA9-F792-BB82-D638-D1D9C4D5141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01743" y="3386818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15" name="Line 9473">
                  <a:extLst>
                    <a:ext uri="{FF2B5EF4-FFF2-40B4-BE49-F238E27FC236}">
                      <a16:creationId xmlns:a16="http://schemas.microsoft.com/office/drawing/2014/main" id="{6EED5F7D-4BAD-B306-5E48-0FC011F2841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806530" y="3353481"/>
                  <a:ext cx="0" cy="12700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16" name="Line 9474">
                  <a:extLst>
                    <a:ext uri="{FF2B5EF4-FFF2-40B4-BE49-F238E27FC236}">
                      <a16:creationId xmlns:a16="http://schemas.microsoft.com/office/drawing/2014/main" id="{E746D73E-D839-FE03-6444-6720E705E65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790655" y="348048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17" name="Line 9475">
                  <a:extLst>
                    <a:ext uri="{FF2B5EF4-FFF2-40B4-BE49-F238E27FC236}">
                      <a16:creationId xmlns:a16="http://schemas.microsoft.com/office/drawing/2014/main" id="{A522847E-699D-5585-7B69-CB11DCF7074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790655" y="335348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18" name="Line 9476">
                  <a:extLst>
                    <a:ext uri="{FF2B5EF4-FFF2-40B4-BE49-F238E27FC236}">
                      <a16:creationId xmlns:a16="http://schemas.microsoft.com/office/drawing/2014/main" id="{897D5F1A-08AE-2B8C-2259-42954A5E22E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995443" y="3348718"/>
                  <a:ext cx="0" cy="12700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19" name="Line 9477">
                  <a:extLst>
                    <a:ext uri="{FF2B5EF4-FFF2-40B4-BE49-F238E27FC236}">
                      <a16:creationId xmlns:a16="http://schemas.microsoft.com/office/drawing/2014/main" id="{CBAD5756-70C7-7233-24D5-535A41571B3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979568" y="3475718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20" name="Line 9478">
                  <a:extLst>
                    <a:ext uri="{FF2B5EF4-FFF2-40B4-BE49-F238E27FC236}">
                      <a16:creationId xmlns:a16="http://schemas.microsoft.com/office/drawing/2014/main" id="{8C1C01C1-6D21-C0A2-703B-60D1A3F1177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979568" y="3348718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21" name="Line 9479">
                  <a:extLst>
                    <a:ext uri="{FF2B5EF4-FFF2-40B4-BE49-F238E27FC236}">
                      <a16:creationId xmlns:a16="http://schemas.microsoft.com/office/drawing/2014/main" id="{D32E86C1-CD90-E09A-7BC2-452D78A5AF0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185943" y="3364593"/>
                  <a:ext cx="0" cy="125413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22" name="Line 9480">
                  <a:extLst>
                    <a:ext uri="{FF2B5EF4-FFF2-40B4-BE49-F238E27FC236}">
                      <a16:creationId xmlns:a16="http://schemas.microsoft.com/office/drawing/2014/main" id="{EEB30EC9-4408-CF36-4BC5-732F7D7800D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170068" y="3490006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23" name="Line 9481">
                  <a:extLst>
                    <a:ext uri="{FF2B5EF4-FFF2-40B4-BE49-F238E27FC236}">
                      <a16:creationId xmlns:a16="http://schemas.microsoft.com/office/drawing/2014/main" id="{EACA3F9A-94C2-7C45-1220-C6B659FF728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170068" y="3364593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24" name="Line 9482">
                  <a:extLst>
                    <a:ext uri="{FF2B5EF4-FFF2-40B4-BE49-F238E27FC236}">
                      <a16:creationId xmlns:a16="http://schemas.microsoft.com/office/drawing/2014/main" id="{B7C2980C-820D-5DCA-18AA-B84CD99D54C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374855" y="3363006"/>
                  <a:ext cx="0" cy="12700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25" name="Line 9483">
                  <a:extLst>
                    <a:ext uri="{FF2B5EF4-FFF2-40B4-BE49-F238E27FC236}">
                      <a16:creationId xmlns:a16="http://schemas.microsoft.com/office/drawing/2014/main" id="{70C0F872-7B23-FBF8-CB45-51144F8CCB4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358980" y="3490006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26" name="Line 9484">
                  <a:extLst>
                    <a:ext uri="{FF2B5EF4-FFF2-40B4-BE49-F238E27FC236}">
                      <a16:creationId xmlns:a16="http://schemas.microsoft.com/office/drawing/2014/main" id="{E3D5A05B-E101-6FBF-678F-5B876C3F1F6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358980" y="3363006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27" name="Line 9485">
                  <a:extLst>
                    <a:ext uri="{FF2B5EF4-FFF2-40B4-BE49-F238E27FC236}">
                      <a16:creationId xmlns:a16="http://schemas.microsoft.com/office/drawing/2014/main" id="{47B8B495-E3C8-52D7-2FCE-683C5051D15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563768" y="3355068"/>
                  <a:ext cx="0" cy="125413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28" name="Line 9486">
                  <a:extLst>
                    <a:ext uri="{FF2B5EF4-FFF2-40B4-BE49-F238E27FC236}">
                      <a16:creationId xmlns:a16="http://schemas.microsoft.com/office/drawing/2014/main" id="{3704A24E-1B21-9D8C-B1F6-70D9A4F15CC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547893" y="348048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29" name="Line 9487">
                  <a:extLst>
                    <a:ext uri="{FF2B5EF4-FFF2-40B4-BE49-F238E27FC236}">
                      <a16:creationId xmlns:a16="http://schemas.microsoft.com/office/drawing/2014/main" id="{0C30391F-671D-7999-7977-00A316AEF1E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547893" y="3355068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0" name="Line 9488">
                  <a:extLst>
                    <a:ext uri="{FF2B5EF4-FFF2-40B4-BE49-F238E27FC236}">
                      <a16:creationId xmlns:a16="http://schemas.microsoft.com/office/drawing/2014/main" id="{16799734-0767-159B-1D84-B9DBC4536AF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752680" y="3380468"/>
                  <a:ext cx="0" cy="12700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" name="Line 9489">
                  <a:extLst>
                    <a:ext uri="{FF2B5EF4-FFF2-40B4-BE49-F238E27FC236}">
                      <a16:creationId xmlns:a16="http://schemas.microsoft.com/office/drawing/2014/main" id="{E42882F3-3BB7-6E1C-8126-D51B4D66125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736805" y="3507468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2" name="Line 9490">
                  <a:extLst>
                    <a:ext uri="{FF2B5EF4-FFF2-40B4-BE49-F238E27FC236}">
                      <a16:creationId xmlns:a16="http://schemas.microsoft.com/office/drawing/2014/main" id="{036466C9-7B0D-3FFC-8BBA-040117BBD52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736805" y="3380468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3" name="Line 9491">
                  <a:extLst>
                    <a:ext uri="{FF2B5EF4-FFF2-40B4-BE49-F238E27FC236}">
                      <a16:creationId xmlns:a16="http://schemas.microsoft.com/office/drawing/2014/main" id="{E7FB70C3-2171-DBC2-7EA7-09474E4AA48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941593" y="3412218"/>
                  <a:ext cx="0" cy="12700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4" name="Line 9492">
                  <a:extLst>
                    <a:ext uri="{FF2B5EF4-FFF2-40B4-BE49-F238E27FC236}">
                      <a16:creationId xmlns:a16="http://schemas.microsoft.com/office/drawing/2014/main" id="{F3F286A7-21FC-60B4-3579-86EFFA0E4BA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925718" y="3539218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5" name="Line 9493">
                  <a:extLst>
                    <a:ext uri="{FF2B5EF4-FFF2-40B4-BE49-F238E27FC236}">
                      <a16:creationId xmlns:a16="http://schemas.microsoft.com/office/drawing/2014/main" id="{ED04F3C0-4796-22B0-E554-F80E1E6A8FD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925718" y="3412218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6" name="Line 9494">
                  <a:extLst>
                    <a:ext uri="{FF2B5EF4-FFF2-40B4-BE49-F238E27FC236}">
                      <a16:creationId xmlns:a16="http://schemas.microsoft.com/office/drawing/2014/main" id="{AF69E31F-839A-4BE4-94D1-5763FF46BB2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132093" y="3450318"/>
                  <a:ext cx="0" cy="12700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7" name="Line 9495">
                  <a:extLst>
                    <a:ext uri="{FF2B5EF4-FFF2-40B4-BE49-F238E27FC236}">
                      <a16:creationId xmlns:a16="http://schemas.microsoft.com/office/drawing/2014/main" id="{B3DB3E29-D03C-B42F-5D33-A3837D1880B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116218" y="3577318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8" name="Line 9496">
                  <a:extLst>
                    <a:ext uri="{FF2B5EF4-FFF2-40B4-BE49-F238E27FC236}">
                      <a16:creationId xmlns:a16="http://schemas.microsoft.com/office/drawing/2014/main" id="{DB2AEB8F-B2DB-D80F-724C-2C057F8BD62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116218" y="3450318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9" name="Line 9497">
                  <a:extLst>
                    <a:ext uri="{FF2B5EF4-FFF2-40B4-BE49-F238E27FC236}">
                      <a16:creationId xmlns:a16="http://schemas.microsoft.com/office/drawing/2014/main" id="{4DE1B443-350B-57AC-061E-74948BD5593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321005" y="3426506"/>
                  <a:ext cx="0" cy="12700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40" name="Line 9498">
                  <a:extLst>
                    <a:ext uri="{FF2B5EF4-FFF2-40B4-BE49-F238E27FC236}">
                      <a16:creationId xmlns:a16="http://schemas.microsoft.com/office/drawing/2014/main" id="{46FBD547-4C13-1EF9-BEDE-030BD27BEFD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305130" y="3553506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41" name="Line 9499">
                  <a:extLst>
                    <a:ext uri="{FF2B5EF4-FFF2-40B4-BE49-F238E27FC236}">
                      <a16:creationId xmlns:a16="http://schemas.microsoft.com/office/drawing/2014/main" id="{1309F9F2-C035-4A38-78D6-0C0A93A35F2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305130" y="3426506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42" name="Line 9500">
                  <a:extLst>
                    <a:ext uri="{FF2B5EF4-FFF2-40B4-BE49-F238E27FC236}">
                      <a16:creationId xmlns:a16="http://schemas.microsoft.com/office/drawing/2014/main" id="{63257EE7-D7B2-4411-D9CD-DB2825AD4C7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509918" y="3412218"/>
                  <a:ext cx="0" cy="13017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43" name="Line 9501">
                  <a:extLst>
                    <a:ext uri="{FF2B5EF4-FFF2-40B4-BE49-F238E27FC236}">
                      <a16:creationId xmlns:a16="http://schemas.microsoft.com/office/drawing/2014/main" id="{EBB795C4-BC3F-6E24-8D74-960EFC2B740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494043" y="3542393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44" name="Line 9502">
                  <a:extLst>
                    <a:ext uri="{FF2B5EF4-FFF2-40B4-BE49-F238E27FC236}">
                      <a16:creationId xmlns:a16="http://schemas.microsoft.com/office/drawing/2014/main" id="{519EA782-2128-E919-A178-D0D48BBA49C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494043" y="3412218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45" name="Line 9503">
                  <a:extLst>
                    <a:ext uri="{FF2B5EF4-FFF2-40B4-BE49-F238E27FC236}">
                      <a16:creationId xmlns:a16="http://schemas.microsoft.com/office/drawing/2014/main" id="{E80865A7-7D69-9358-7512-709658CED8E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698830" y="3442381"/>
                  <a:ext cx="0" cy="128588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46" name="Line 9504">
                  <a:extLst>
                    <a:ext uri="{FF2B5EF4-FFF2-40B4-BE49-F238E27FC236}">
                      <a16:creationId xmlns:a16="http://schemas.microsoft.com/office/drawing/2014/main" id="{322E45D2-81F4-EC1B-F0E2-A8BF52B3763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82955" y="3570968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47" name="Line 9506">
                  <a:extLst>
                    <a:ext uri="{FF2B5EF4-FFF2-40B4-BE49-F238E27FC236}">
                      <a16:creationId xmlns:a16="http://schemas.microsoft.com/office/drawing/2014/main" id="{01F2C7CA-701E-A65A-776D-25B63BFA431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82955" y="344238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48" name="Freeform 9507">
                  <a:extLst>
                    <a:ext uri="{FF2B5EF4-FFF2-40B4-BE49-F238E27FC236}">
                      <a16:creationId xmlns:a16="http://schemas.microsoft.com/office/drawing/2014/main" id="{755DC70C-2EB6-F559-70E4-F6F7DCDB6BC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-707945" y="4636181"/>
                  <a:ext cx="3406775" cy="30163"/>
                </a:xfrm>
                <a:custGeom>
                  <a:avLst/>
                  <a:gdLst>
                    <a:gd name="T0" fmla="*/ 0 w 2146"/>
                    <a:gd name="T1" fmla="*/ 16 h 19"/>
                    <a:gd name="T2" fmla="*/ 40 w 2146"/>
                    <a:gd name="T3" fmla="*/ 15 h 19"/>
                    <a:gd name="T4" fmla="*/ 80 w 2146"/>
                    <a:gd name="T5" fmla="*/ 15 h 19"/>
                    <a:gd name="T6" fmla="*/ 120 w 2146"/>
                    <a:gd name="T7" fmla="*/ 15 h 19"/>
                    <a:gd name="T8" fmla="*/ 160 w 2146"/>
                    <a:gd name="T9" fmla="*/ 14 h 19"/>
                    <a:gd name="T10" fmla="*/ 199 w 2146"/>
                    <a:gd name="T11" fmla="*/ 10 h 19"/>
                    <a:gd name="T12" fmla="*/ 239 w 2146"/>
                    <a:gd name="T13" fmla="*/ 13 h 19"/>
                    <a:gd name="T14" fmla="*/ 278 w 2146"/>
                    <a:gd name="T15" fmla="*/ 15 h 19"/>
                    <a:gd name="T16" fmla="*/ 318 w 2146"/>
                    <a:gd name="T17" fmla="*/ 11 h 19"/>
                    <a:gd name="T18" fmla="*/ 358 w 2146"/>
                    <a:gd name="T19" fmla="*/ 6 h 19"/>
                    <a:gd name="T20" fmla="*/ 398 w 2146"/>
                    <a:gd name="T21" fmla="*/ 6 h 19"/>
                    <a:gd name="T22" fmla="*/ 438 w 2146"/>
                    <a:gd name="T23" fmla="*/ 12 h 19"/>
                    <a:gd name="T24" fmla="*/ 477 w 2146"/>
                    <a:gd name="T25" fmla="*/ 8 h 19"/>
                    <a:gd name="T26" fmla="*/ 597 w 2146"/>
                    <a:gd name="T27" fmla="*/ 10 h 19"/>
                    <a:gd name="T28" fmla="*/ 716 w 2146"/>
                    <a:gd name="T29" fmla="*/ 2 h 19"/>
                    <a:gd name="T30" fmla="*/ 835 w 2146"/>
                    <a:gd name="T31" fmla="*/ 6 h 19"/>
                    <a:gd name="T32" fmla="*/ 954 w 2146"/>
                    <a:gd name="T33" fmla="*/ 2 h 19"/>
                    <a:gd name="T34" fmla="*/ 1073 w 2146"/>
                    <a:gd name="T35" fmla="*/ 3 h 19"/>
                    <a:gd name="T36" fmla="*/ 1193 w 2146"/>
                    <a:gd name="T37" fmla="*/ 7 h 19"/>
                    <a:gd name="T38" fmla="*/ 1312 w 2146"/>
                    <a:gd name="T39" fmla="*/ 0 h 19"/>
                    <a:gd name="T40" fmla="*/ 1431 w 2146"/>
                    <a:gd name="T41" fmla="*/ 10 h 19"/>
                    <a:gd name="T42" fmla="*/ 1550 w 2146"/>
                    <a:gd name="T43" fmla="*/ 12 h 19"/>
                    <a:gd name="T44" fmla="*/ 1669 w 2146"/>
                    <a:gd name="T45" fmla="*/ 9 h 19"/>
                    <a:gd name="T46" fmla="*/ 1789 w 2146"/>
                    <a:gd name="T47" fmla="*/ 17 h 19"/>
                    <a:gd name="T48" fmla="*/ 1908 w 2146"/>
                    <a:gd name="T49" fmla="*/ 19 h 19"/>
                    <a:gd name="T50" fmla="*/ 2027 w 2146"/>
                    <a:gd name="T51" fmla="*/ 15 h 19"/>
                    <a:gd name="T52" fmla="*/ 2146 w 2146"/>
                    <a:gd name="T53" fmla="*/ 18 h 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2146" h="19">
                      <a:moveTo>
                        <a:pt x="0" y="16"/>
                      </a:moveTo>
                      <a:lnTo>
                        <a:pt x="40" y="15"/>
                      </a:lnTo>
                      <a:lnTo>
                        <a:pt x="80" y="15"/>
                      </a:lnTo>
                      <a:lnTo>
                        <a:pt x="120" y="15"/>
                      </a:lnTo>
                      <a:lnTo>
                        <a:pt x="160" y="14"/>
                      </a:lnTo>
                      <a:lnTo>
                        <a:pt x="199" y="10"/>
                      </a:lnTo>
                      <a:lnTo>
                        <a:pt x="239" y="13"/>
                      </a:lnTo>
                      <a:lnTo>
                        <a:pt x="278" y="15"/>
                      </a:lnTo>
                      <a:lnTo>
                        <a:pt x="318" y="11"/>
                      </a:lnTo>
                      <a:lnTo>
                        <a:pt x="358" y="6"/>
                      </a:lnTo>
                      <a:lnTo>
                        <a:pt x="398" y="6"/>
                      </a:lnTo>
                      <a:lnTo>
                        <a:pt x="438" y="12"/>
                      </a:lnTo>
                      <a:lnTo>
                        <a:pt x="477" y="8"/>
                      </a:lnTo>
                      <a:lnTo>
                        <a:pt x="597" y="10"/>
                      </a:lnTo>
                      <a:lnTo>
                        <a:pt x="716" y="2"/>
                      </a:lnTo>
                      <a:lnTo>
                        <a:pt x="835" y="6"/>
                      </a:lnTo>
                      <a:lnTo>
                        <a:pt x="954" y="2"/>
                      </a:lnTo>
                      <a:lnTo>
                        <a:pt x="1073" y="3"/>
                      </a:lnTo>
                      <a:lnTo>
                        <a:pt x="1193" y="7"/>
                      </a:lnTo>
                      <a:lnTo>
                        <a:pt x="1312" y="0"/>
                      </a:lnTo>
                      <a:lnTo>
                        <a:pt x="1431" y="10"/>
                      </a:lnTo>
                      <a:lnTo>
                        <a:pt x="1550" y="12"/>
                      </a:lnTo>
                      <a:lnTo>
                        <a:pt x="1669" y="9"/>
                      </a:lnTo>
                      <a:lnTo>
                        <a:pt x="1789" y="17"/>
                      </a:lnTo>
                      <a:lnTo>
                        <a:pt x="1908" y="19"/>
                      </a:lnTo>
                      <a:lnTo>
                        <a:pt x="2027" y="15"/>
                      </a:lnTo>
                      <a:lnTo>
                        <a:pt x="2146" y="18"/>
                      </a:lnTo>
                    </a:path>
                  </a:pathLst>
                </a:cu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49" name="Oval 9508">
                  <a:extLst>
                    <a:ext uri="{FF2B5EF4-FFF2-40B4-BE49-F238E27FC236}">
                      <a16:creationId xmlns:a16="http://schemas.microsoft.com/office/drawing/2014/main" id="{015D9FFD-59C0-F27D-7A90-FCC645456CA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736520" y="4631419"/>
                  <a:ext cx="58738" cy="58738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50" name="Oval 9509">
                  <a:extLst>
                    <a:ext uri="{FF2B5EF4-FFF2-40B4-BE49-F238E27FC236}">
                      <a16:creationId xmlns:a16="http://schemas.microsoft.com/office/drawing/2014/main" id="{E145C5FA-18C7-D2EC-B042-93582B6121B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674607" y="4629831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51" name="Oval 9510">
                  <a:extLst>
                    <a:ext uri="{FF2B5EF4-FFF2-40B4-BE49-F238E27FC236}">
                      <a16:creationId xmlns:a16="http://schemas.microsoft.com/office/drawing/2014/main" id="{486C0015-9F68-9688-37EE-270830A50CB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611107" y="4631419"/>
                  <a:ext cx="60325" cy="58738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52" name="Oval 9511">
                  <a:extLst>
                    <a:ext uri="{FF2B5EF4-FFF2-40B4-BE49-F238E27FC236}">
                      <a16:creationId xmlns:a16="http://schemas.microsoft.com/office/drawing/2014/main" id="{5B2F0E5C-4B45-BB13-0994-4396D6C0FEF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547607" y="4629831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53" name="Oval 9512">
                  <a:extLst>
                    <a:ext uri="{FF2B5EF4-FFF2-40B4-BE49-F238E27FC236}">
                      <a16:creationId xmlns:a16="http://schemas.microsoft.com/office/drawing/2014/main" id="{0E3E9998-3392-C620-D300-BA1A305B713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484107" y="4628244"/>
                  <a:ext cx="58738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54" name="Oval 9513">
                  <a:extLst>
                    <a:ext uri="{FF2B5EF4-FFF2-40B4-BE49-F238E27FC236}">
                      <a16:creationId xmlns:a16="http://schemas.microsoft.com/office/drawing/2014/main" id="{D40DD62E-73E4-111A-6C79-26B7A63689C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422195" y="4621894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55" name="Oval 9514">
                  <a:extLst>
                    <a:ext uri="{FF2B5EF4-FFF2-40B4-BE49-F238E27FC236}">
                      <a16:creationId xmlns:a16="http://schemas.microsoft.com/office/drawing/2014/main" id="{E1272DF5-1993-4EAC-2DAD-81C0A907D20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358695" y="4626656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56" name="Oval 9515">
                  <a:extLst>
                    <a:ext uri="{FF2B5EF4-FFF2-40B4-BE49-F238E27FC236}">
                      <a16:creationId xmlns:a16="http://schemas.microsoft.com/office/drawing/2014/main" id="{5F9FB825-FB5D-DBF4-E9FE-8FAA9C19855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295195" y="4629831"/>
                  <a:ext cx="58738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57" name="Oval 9516">
                  <a:extLst>
                    <a:ext uri="{FF2B5EF4-FFF2-40B4-BE49-F238E27FC236}">
                      <a16:creationId xmlns:a16="http://schemas.microsoft.com/office/drawing/2014/main" id="{5D24A460-0584-B0B0-AB2B-16C55ABF323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233282" y="4623481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58" name="Oval 9517">
                  <a:extLst>
                    <a:ext uri="{FF2B5EF4-FFF2-40B4-BE49-F238E27FC236}">
                      <a16:creationId xmlns:a16="http://schemas.microsoft.com/office/drawing/2014/main" id="{34002AFE-22C0-A54F-B637-BF93BD8E2FA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169782" y="4615544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59" name="Oval 9518">
                  <a:extLst>
                    <a:ext uri="{FF2B5EF4-FFF2-40B4-BE49-F238E27FC236}">
                      <a16:creationId xmlns:a16="http://schemas.microsoft.com/office/drawing/2014/main" id="{1592A341-3F52-DB49-3923-E258F096B99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106282" y="4615544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60" name="Oval 9519">
                  <a:extLst>
                    <a:ext uri="{FF2B5EF4-FFF2-40B4-BE49-F238E27FC236}">
                      <a16:creationId xmlns:a16="http://schemas.microsoft.com/office/drawing/2014/main" id="{FD2EE948-D659-1E9A-CF89-28E9531729B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42782" y="4625069"/>
                  <a:ext cx="58738" cy="58738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61" name="Oval 9520">
                  <a:extLst>
                    <a:ext uri="{FF2B5EF4-FFF2-40B4-BE49-F238E27FC236}">
                      <a16:creationId xmlns:a16="http://schemas.microsoft.com/office/drawing/2014/main" id="{36FD6578-276D-348A-B0DD-6DE859FE916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30" y="4618719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62" name="Oval 9521">
                  <a:extLst>
                    <a:ext uri="{FF2B5EF4-FFF2-40B4-BE49-F238E27FC236}">
                      <a16:creationId xmlns:a16="http://schemas.microsoft.com/office/drawing/2014/main" id="{CCF067B9-1DAE-7493-B63C-50B866E912B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9630" y="4621894"/>
                  <a:ext cx="58738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63" name="Oval 9522">
                  <a:extLst>
                    <a:ext uri="{FF2B5EF4-FFF2-40B4-BE49-F238E27FC236}">
                      <a16:creationId xmlns:a16="http://schemas.microsoft.com/office/drawing/2014/main" id="{28C914BB-0E5D-85B4-16F1-3EB2352814D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98543" y="4609194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64" name="Oval 9523">
                  <a:extLst>
                    <a:ext uri="{FF2B5EF4-FFF2-40B4-BE49-F238E27FC236}">
                      <a16:creationId xmlns:a16="http://schemas.microsoft.com/office/drawing/2014/main" id="{950E99CE-59D4-92DD-5C45-FEB44D728B6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87455" y="4615544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65" name="Oval 9524">
                  <a:extLst>
                    <a:ext uri="{FF2B5EF4-FFF2-40B4-BE49-F238E27FC236}">
                      <a16:creationId xmlns:a16="http://schemas.microsoft.com/office/drawing/2014/main" id="{FBC84858-172E-4035-9820-A774763227D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76368" y="4609194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66" name="Oval 9525">
                  <a:extLst>
                    <a:ext uri="{FF2B5EF4-FFF2-40B4-BE49-F238E27FC236}">
                      <a16:creationId xmlns:a16="http://schemas.microsoft.com/office/drawing/2014/main" id="{00384EF5-8436-2449-F51B-1E04BAEDFD7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965280" y="4610781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67" name="Oval 9526">
                  <a:extLst>
                    <a:ext uri="{FF2B5EF4-FFF2-40B4-BE49-F238E27FC236}">
                      <a16:creationId xmlns:a16="http://schemas.microsoft.com/office/drawing/2014/main" id="{4A86FA46-97CB-D898-290F-24F33D320CE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55780" y="4617131"/>
                  <a:ext cx="58738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68" name="Oval 9527">
                  <a:extLst>
                    <a:ext uri="{FF2B5EF4-FFF2-40B4-BE49-F238E27FC236}">
                      <a16:creationId xmlns:a16="http://schemas.microsoft.com/office/drawing/2014/main" id="{4D8DFD9E-D2DE-7867-3615-4CE9A22AE7D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344693" y="4606019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69" name="Oval 9528">
                  <a:extLst>
                    <a:ext uri="{FF2B5EF4-FFF2-40B4-BE49-F238E27FC236}">
                      <a16:creationId xmlns:a16="http://schemas.microsoft.com/office/drawing/2014/main" id="{97D5CBA2-C62E-EFF9-F475-50F2BA8D900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533605" y="4621894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70" name="Oval 9529">
                  <a:extLst>
                    <a:ext uri="{FF2B5EF4-FFF2-40B4-BE49-F238E27FC236}">
                      <a16:creationId xmlns:a16="http://schemas.microsoft.com/office/drawing/2014/main" id="{CA583823-F105-39F1-128C-89A8FCD0055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22518" y="4625069"/>
                  <a:ext cx="60325" cy="58738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71" name="Oval 9530">
                  <a:extLst>
                    <a:ext uri="{FF2B5EF4-FFF2-40B4-BE49-F238E27FC236}">
                      <a16:creationId xmlns:a16="http://schemas.microsoft.com/office/drawing/2014/main" id="{5BBA4C9E-E43C-E57C-67C3-2938EF52271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1430" y="4620306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72" name="Oval 9531">
                  <a:extLst>
                    <a:ext uri="{FF2B5EF4-FFF2-40B4-BE49-F238E27FC236}">
                      <a16:creationId xmlns:a16="http://schemas.microsoft.com/office/drawing/2014/main" id="{8F0C7988-A5AB-264F-47D8-097AF0708D9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101930" y="4633006"/>
                  <a:ext cx="58738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73" name="Oval 9532">
                  <a:extLst>
                    <a:ext uri="{FF2B5EF4-FFF2-40B4-BE49-F238E27FC236}">
                      <a16:creationId xmlns:a16="http://schemas.microsoft.com/office/drawing/2014/main" id="{03B79A0A-C4E7-E8AC-1F43-E381DA504EC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290843" y="4637769"/>
                  <a:ext cx="60325" cy="58738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74" name="Oval 9533">
                  <a:extLst>
                    <a:ext uri="{FF2B5EF4-FFF2-40B4-BE49-F238E27FC236}">
                      <a16:creationId xmlns:a16="http://schemas.microsoft.com/office/drawing/2014/main" id="{67B887D1-8E59-2DC9-7C07-F80C7A5943E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79755" y="4629831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75" name="Oval 9534">
                  <a:extLst>
                    <a:ext uri="{FF2B5EF4-FFF2-40B4-BE49-F238E27FC236}">
                      <a16:creationId xmlns:a16="http://schemas.microsoft.com/office/drawing/2014/main" id="{BBCCFCFC-82C2-91F3-1E7B-B3DCE8BF90A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68668" y="4634594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76" name="Line 9535">
                  <a:extLst>
                    <a:ext uri="{FF2B5EF4-FFF2-40B4-BE49-F238E27FC236}">
                      <a16:creationId xmlns:a16="http://schemas.microsoft.com/office/drawing/2014/main" id="{11BD6D17-7A86-F91D-8254-5D6595C8332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707945" y="4579031"/>
                  <a:ext cx="0" cy="163513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77" name="Line 9536">
                  <a:extLst>
                    <a:ext uri="{FF2B5EF4-FFF2-40B4-BE49-F238E27FC236}">
                      <a16:creationId xmlns:a16="http://schemas.microsoft.com/office/drawing/2014/main" id="{05E34239-2CA0-EBA0-6AD8-BF4E28310F0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723820" y="4742544"/>
                  <a:ext cx="33338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78" name="Line 9537">
                  <a:extLst>
                    <a:ext uri="{FF2B5EF4-FFF2-40B4-BE49-F238E27FC236}">
                      <a16:creationId xmlns:a16="http://schemas.microsoft.com/office/drawing/2014/main" id="{0B431D08-0530-B183-6634-14A1B6D8F36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723820" y="4579031"/>
                  <a:ext cx="33338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79" name="Line 9538">
                  <a:extLst>
                    <a:ext uri="{FF2B5EF4-FFF2-40B4-BE49-F238E27FC236}">
                      <a16:creationId xmlns:a16="http://schemas.microsoft.com/office/drawing/2014/main" id="{7B78E6EA-108D-C0A1-F7A2-4E149956132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644445" y="4579031"/>
                  <a:ext cx="0" cy="16192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80" name="Line 9539">
                  <a:extLst>
                    <a:ext uri="{FF2B5EF4-FFF2-40B4-BE49-F238E27FC236}">
                      <a16:creationId xmlns:a16="http://schemas.microsoft.com/office/drawing/2014/main" id="{17248F97-387D-F8A1-2700-4623AFC8BF6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660320" y="4740956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81" name="Line 9540">
                  <a:extLst>
                    <a:ext uri="{FF2B5EF4-FFF2-40B4-BE49-F238E27FC236}">
                      <a16:creationId xmlns:a16="http://schemas.microsoft.com/office/drawing/2014/main" id="{111B685D-7B41-75C4-03A4-0C6243EB0B0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660320" y="457903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82" name="Line 9541">
                  <a:extLst>
                    <a:ext uri="{FF2B5EF4-FFF2-40B4-BE49-F238E27FC236}">
                      <a16:creationId xmlns:a16="http://schemas.microsoft.com/office/drawing/2014/main" id="{B668FB7C-F713-12E8-C3C2-FD01AD6AB9E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580945" y="4579031"/>
                  <a:ext cx="0" cy="163513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83" name="Line 9542">
                  <a:extLst>
                    <a:ext uri="{FF2B5EF4-FFF2-40B4-BE49-F238E27FC236}">
                      <a16:creationId xmlns:a16="http://schemas.microsoft.com/office/drawing/2014/main" id="{60EF6C33-24BF-CF55-E211-0B874F461BD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596820" y="4742544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84" name="Line 9543">
                  <a:extLst>
                    <a:ext uri="{FF2B5EF4-FFF2-40B4-BE49-F238E27FC236}">
                      <a16:creationId xmlns:a16="http://schemas.microsoft.com/office/drawing/2014/main" id="{B0AD90CB-F51C-84D1-B1DD-411AEBA0679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596820" y="457903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85" name="Line 9544">
                  <a:extLst>
                    <a:ext uri="{FF2B5EF4-FFF2-40B4-BE49-F238E27FC236}">
                      <a16:creationId xmlns:a16="http://schemas.microsoft.com/office/drawing/2014/main" id="{E56F5E14-7E8A-FCB2-D6D3-12CABF167D3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517445" y="4577444"/>
                  <a:ext cx="0" cy="163513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86" name="Line 9545">
                  <a:extLst>
                    <a:ext uri="{FF2B5EF4-FFF2-40B4-BE49-F238E27FC236}">
                      <a16:creationId xmlns:a16="http://schemas.microsoft.com/office/drawing/2014/main" id="{C7EF75D3-C8DC-9732-205E-C8138C4F864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533320" y="4740956"/>
                  <a:ext cx="3016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87" name="Line 9546">
                  <a:extLst>
                    <a:ext uri="{FF2B5EF4-FFF2-40B4-BE49-F238E27FC236}">
                      <a16:creationId xmlns:a16="http://schemas.microsoft.com/office/drawing/2014/main" id="{15426989-3000-92B1-8613-8D2FD0CF7A7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533320" y="4577444"/>
                  <a:ext cx="3016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88" name="Line 9547">
                  <a:extLst>
                    <a:ext uri="{FF2B5EF4-FFF2-40B4-BE49-F238E27FC236}">
                      <a16:creationId xmlns:a16="http://schemas.microsoft.com/office/drawing/2014/main" id="{BA1EFA82-FA9E-417A-5392-AD1370404E8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453945" y="4577444"/>
                  <a:ext cx="0" cy="16192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89" name="Line 9548">
                  <a:extLst>
                    <a:ext uri="{FF2B5EF4-FFF2-40B4-BE49-F238E27FC236}">
                      <a16:creationId xmlns:a16="http://schemas.microsoft.com/office/drawing/2014/main" id="{2FBC43B4-C171-E1A9-321C-6A65B93DB43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469820" y="4739369"/>
                  <a:ext cx="3016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90" name="Line 9549">
                  <a:extLst>
                    <a:ext uri="{FF2B5EF4-FFF2-40B4-BE49-F238E27FC236}">
                      <a16:creationId xmlns:a16="http://schemas.microsoft.com/office/drawing/2014/main" id="{0F055B56-351F-203E-3447-5AECB311973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469820" y="4577444"/>
                  <a:ext cx="3016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91" name="Line 9550">
                  <a:extLst>
                    <a:ext uri="{FF2B5EF4-FFF2-40B4-BE49-F238E27FC236}">
                      <a16:creationId xmlns:a16="http://schemas.microsoft.com/office/drawing/2014/main" id="{BA9ACCB2-D92A-2A89-6275-CC93052715B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392032" y="4571094"/>
                  <a:ext cx="0" cy="16192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92" name="Line 9551">
                  <a:extLst>
                    <a:ext uri="{FF2B5EF4-FFF2-40B4-BE49-F238E27FC236}">
                      <a16:creationId xmlns:a16="http://schemas.microsoft.com/office/drawing/2014/main" id="{4D8C34D9-F10F-EAF0-DEFD-D898D4006FA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407907" y="4733019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93" name="Line 9552">
                  <a:extLst>
                    <a:ext uri="{FF2B5EF4-FFF2-40B4-BE49-F238E27FC236}">
                      <a16:creationId xmlns:a16="http://schemas.microsoft.com/office/drawing/2014/main" id="{70273B05-DBF2-6EA6-1EB6-F27B2E45138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407907" y="4571094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94" name="Line 9553">
                  <a:extLst>
                    <a:ext uri="{FF2B5EF4-FFF2-40B4-BE49-F238E27FC236}">
                      <a16:creationId xmlns:a16="http://schemas.microsoft.com/office/drawing/2014/main" id="{D99C357C-C41B-0440-7CA2-768B5AD64BE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328532" y="4575856"/>
                  <a:ext cx="0" cy="16192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95" name="Line 9554">
                  <a:extLst>
                    <a:ext uri="{FF2B5EF4-FFF2-40B4-BE49-F238E27FC236}">
                      <a16:creationId xmlns:a16="http://schemas.microsoft.com/office/drawing/2014/main" id="{B8809E18-BF49-3270-D1EF-218789FAE3C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344407" y="473778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96" name="Line 9555">
                  <a:extLst>
                    <a:ext uri="{FF2B5EF4-FFF2-40B4-BE49-F238E27FC236}">
                      <a16:creationId xmlns:a16="http://schemas.microsoft.com/office/drawing/2014/main" id="{5FB322F5-7A1D-AF4A-B6C5-16B3828488D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344407" y="4575856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97" name="Line 9556">
                  <a:extLst>
                    <a:ext uri="{FF2B5EF4-FFF2-40B4-BE49-F238E27FC236}">
                      <a16:creationId xmlns:a16="http://schemas.microsoft.com/office/drawing/2014/main" id="{A2F1328C-33D1-4609-D97D-33CC1FEB87E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266620" y="4579031"/>
                  <a:ext cx="0" cy="16192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98" name="Line 9557">
                  <a:extLst>
                    <a:ext uri="{FF2B5EF4-FFF2-40B4-BE49-F238E27FC236}">
                      <a16:creationId xmlns:a16="http://schemas.microsoft.com/office/drawing/2014/main" id="{96264712-68BB-F304-E841-E48B3D4AD76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280907" y="4740956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99" name="Line 9558">
                  <a:extLst>
                    <a:ext uri="{FF2B5EF4-FFF2-40B4-BE49-F238E27FC236}">
                      <a16:creationId xmlns:a16="http://schemas.microsoft.com/office/drawing/2014/main" id="{D6C86C62-349A-2201-F622-94CF5A98E98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280907" y="457903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00" name="Line 9559">
                  <a:extLst>
                    <a:ext uri="{FF2B5EF4-FFF2-40B4-BE49-F238E27FC236}">
                      <a16:creationId xmlns:a16="http://schemas.microsoft.com/office/drawing/2014/main" id="{95F1A9A4-A14D-D4FE-46E4-0B93A527B32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203120" y="4572681"/>
                  <a:ext cx="0" cy="16192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01" name="Line 9560">
                  <a:extLst>
                    <a:ext uri="{FF2B5EF4-FFF2-40B4-BE49-F238E27FC236}">
                      <a16:creationId xmlns:a16="http://schemas.microsoft.com/office/drawing/2014/main" id="{6C1F5426-2B51-C00F-BA67-721571C64F0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217407" y="4734606"/>
                  <a:ext cx="3016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02" name="Line 9561">
                  <a:extLst>
                    <a:ext uri="{FF2B5EF4-FFF2-40B4-BE49-F238E27FC236}">
                      <a16:creationId xmlns:a16="http://schemas.microsoft.com/office/drawing/2014/main" id="{946D21E2-F01C-FF7D-2A8A-26D03CF4D5C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217407" y="4572681"/>
                  <a:ext cx="3016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03" name="Line 9562">
                  <a:extLst>
                    <a:ext uri="{FF2B5EF4-FFF2-40B4-BE49-F238E27FC236}">
                      <a16:creationId xmlns:a16="http://schemas.microsoft.com/office/drawing/2014/main" id="{304E2310-9649-DB58-745A-C659B110FF9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139620" y="4564744"/>
                  <a:ext cx="0" cy="16192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04" name="Line 9563">
                  <a:extLst>
                    <a:ext uri="{FF2B5EF4-FFF2-40B4-BE49-F238E27FC236}">
                      <a16:creationId xmlns:a16="http://schemas.microsoft.com/office/drawing/2014/main" id="{6A92851E-DB30-F54F-A8C5-FD5C7A17BD1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155495" y="4726669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05" name="Line 9564">
                  <a:extLst>
                    <a:ext uri="{FF2B5EF4-FFF2-40B4-BE49-F238E27FC236}">
                      <a16:creationId xmlns:a16="http://schemas.microsoft.com/office/drawing/2014/main" id="{F36F30FB-74ED-F333-01BD-A9155A8CC3D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155495" y="4564744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06" name="Line 9565">
                  <a:extLst>
                    <a:ext uri="{FF2B5EF4-FFF2-40B4-BE49-F238E27FC236}">
                      <a16:creationId xmlns:a16="http://schemas.microsoft.com/office/drawing/2014/main" id="{2EB94A2D-EE9E-683C-2246-7A8596DE71B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76120" y="4564744"/>
                  <a:ext cx="0" cy="16192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07" name="Line 9566">
                  <a:extLst>
                    <a:ext uri="{FF2B5EF4-FFF2-40B4-BE49-F238E27FC236}">
                      <a16:creationId xmlns:a16="http://schemas.microsoft.com/office/drawing/2014/main" id="{E4A5449C-C833-D350-0819-1F13E3A6794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91995" y="4726669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08" name="Line 9567">
                  <a:extLst>
                    <a:ext uri="{FF2B5EF4-FFF2-40B4-BE49-F238E27FC236}">
                      <a16:creationId xmlns:a16="http://schemas.microsoft.com/office/drawing/2014/main" id="{0DD0B01C-5343-0835-5850-CCCCE0E59C0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91995" y="4564744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09" name="Line 9568">
                  <a:extLst>
                    <a:ext uri="{FF2B5EF4-FFF2-40B4-BE49-F238E27FC236}">
                      <a16:creationId xmlns:a16="http://schemas.microsoft.com/office/drawing/2014/main" id="{4C38BEDF-6F6E-6A47-31D6-951F6CA3774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-12620" y="4574269"/>
                  <a:ext cx="0" cy="16192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10" name="Line 9569">
                  <a:extLst>
                    <a:ext uri="{FF2B5EF4-FFF2-40B4-BE49-F238E27FC236}">
                      <a16:creationId xmlns:a16="http://schemas.microsoft.com/office/drawing/2014/main" id="{51CE724F-74E2-D854-5F55-9509C989020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30082" y="4736194"/>
                  <a:ext cx="33338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11" name="Line 9570">
                  <a:extLst>
                    <a:ext uri="{FF2B5EF4-FFF2-40B4-BE49-F238E27FC236}">
                      <a16:creationId xmlns:a16="http://schemas.microsoft.com/office/drawing/2014/main" id="{7E761A82-B8A3-E6C2-56C4-29C8CE04742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30082" y="4574269"/>
                  <a:ext cx="33338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12" name="Line 9571">
                  <a:extLst>
                    <a:ext uri="{FF2B5EF4-FFF2-40B4-BE49-F238E27FC236}">
                      <a16:creationId xmlns:a16="http://schemas.microsoft.com/office/drawing/2014/main" id="{0196D60B-BE1B-ACAD-5091-2751BAFEEF5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9293" y="4567919"/>
                  <a:ext cx="0" cy="16192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13" name="Line 9572">
                  <a:extLst>
                    <a:ext uri="{FF2B5EF4-FFF2-40B4-BE49-F238E27FC236}">
                      <a16:creationId xmlns:a16="http://schemas.microsoft.com/office/drawing/2014/main" id="{879CE57A-E26A-1B89-853E-5DA25F78264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3418" y="4729844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14" name="Line 9573">
                  <a:extLst>
                    <a:ext uri="{FF2B5EF4-FFF2-40B4-BE49-F238E27FC236}">
                      <a16:creationId xmlns:a16="http://schemas.microsoft.com/office/drawing/2014/main" id="{AFC40A82-A8C4-3BD7-29D6-0BDEDE77150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3418" y="4567919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15" name="Line 9574">
                  <a:extLst>
                    <a:ext uri="{FF2B5EF4-FFF2-40B4-BE49-F238E27FC236}">
                      <a16:creationId xmlns:a16="http://schemas.microsoft.com/office/drawing/2014/main" id="{BF113DDD-BB2B-BDBF-38FB-6F6F7187A08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39793" y="4571094"/>
                  <a:ext cx="0" cy="16192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16" name="Line 9575">
                  <a:extLst>
                    <a:ext uri="{FF2B5EF4-FFF2-40B4-BE49-F238E27FC236}">
                      <a16:creationId xmlns:a16="http://schemas.microsoft.com/office/drawing/2014/main" id="{288F3E5D-D476-21EF-0568-2EC65983720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23918" y="4733019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17" name="Line 9576">
                  <a:extLst>
                    <a:ext uri="{FF2B5EF4-FFF2-40B4-BE49-F238E27FC236}">
                      <a16:creationId xmlns:a16="http://schemas.microsoft.com/office/drawing/2014/main" id="{EE2C2700-8A16-9DB8-1F47-A21E0F46CF1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23918" y="4571094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18" name="Line 9577">
                  <a:extLst>
                    <a:ext uri="{FF2B5EF4-FFF2-40B4-BE49-F238E27FC236}">
                      <a16:creationId xmlns:a16="http://schemas.microsoft.com/office/drawing/2014/main" id="{2B8DE373-4E8B-7437-C365-0E80C7B2DC5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28705" y="4558394"/>
                  <a:ext cx="0" cy="16192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19" name="Line 9578">
                  <a:extLst>
                    <a:ext uri="{FF2B5EF4-FFF2-40B4-BE49-F238E27FC236}">
                      <a16:creationId xmlns:a16="http://schemas.microsoft.com/office/drawing/2014/main" id="{F1CD919A-BCF2-F672-143D-8F5617F7EE4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12830" y="4720319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20" name="Line 9579">
                  <a:extLst>
                    <a:ext uri="{FF2B5EF4-FFF2-40B4-BE49-F238E27FC236}">
                      <a16:creationId xmlns:a16="http://schemas.microsoft.com/office/drawing/2014/main" id="{D2921332-7B30-694C-6A22-FD08BD28583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12830" y="4558394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21" name="Line 9580">
                  <a:extLst>
                    <a:ext uri="{FF2B5EF4-FFF2-40B4-BE49-F238E27FC236}">
                      <a16:creationId xmlns:a16="http://schemas.microsoft.com/office/drawing/2014/main" id="{9CDFCF8B-E105-045B-0E4C-07FE7F91ED1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617618" y="4564744"/>
                  <a:ext cx="0" cy="16192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22" name="Line 9581">
                  <a:extLst>
                    <a:ext uri="{FF2B5EF4-FFF2-40B4-BE49-F238E27FC236}">
                      <a16:creationId xmlns:a16="http://schemas.microsoft.com/office/drawing/2014/main" id="{4DC23561-E6DB-13C2-FD2B-4665D39F798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01743" y="4726669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23" name="Line 9582">
                  <a:extLst>
                    <a:ext uri="{FF2B5EF4-FFF2-40B4-BE49-F238E27FC236}">
                      <a16:creationId xmlns:a16="http://schemas.microsoft.com/office/drawing/2014/main" id="{053B0B74-A637-8F38-ADAD-4A197298DC6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01743" y="4564744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24" name="Line 9583">
                  <a:extLst>
                    <a:ext uri="{FF2B5EF4-FFF2-40B4-BE49-F238E27FC236}">
                      <a16:creationId xmlns:a16="http://schemas.microsoft.com/office/drawing/2014/main" id="{2DEEBF42-B6C9-87CF-70EB-AE29A3BFD0D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806530" y="4558394"/>
                  <a:ext cx="0" cy="16192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25" name="Line 9584">
                  <a:extLst>
                    <a:ext uri="{FF2B5EF4-FFF2-40B4-BE49-F238E27FC236}">
                      <a16:creationId xmlns:a16="http://schemas.microsoft.com/office/drawing/2014/main" id="{E3BEBD2C-AE6D-55A0-214F-766F545F67C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790655" y="4720319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26" name="Line 9585">
                  <a:extLst>
                    <a:ext uri="{FF2B5EF4-FFF2-40B4-BE49-F238E27FC236}">
                      <a16:creationId xmlns:a16="http://schemas.microsoft.com/office/drawing/2014/main" id="{E280526A-3472-6F67-E192-EF9ACFF8722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790655" y="4558394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27" name="Line 9586">
                  <a:extLst>
                    <a:ext uri="{FF2B5EF4-FFF2-40B4-BE49-F238E27FC236}">
                      <a16:creationId xmlns:a16="http://schemas.microsoft.com/office/drawing/2014/main" id="{DAAB4713-1958-2914-714B-111D7C24950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995443" y="4559981"/>
                  <a:ext cx="0" cy="16192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28" name="Line 9587">
                  <a:extLst>
                    <a:ext uri="{FF2B5EF4-FFF2-40B4-BE49-F238E27FC236}">
                      <a16:creationId xmlns:a16="http://schemas.microsoft.com/office/drawing/2014/main" id="{9E180C44-EE24-D483-28DB-BAB37802191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979568" y="4721906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29" name="Line 9588">
                  <a:extLst>
                    <a:ext uri="{FF2B5EF4-FFF2-40B4-BE49-F238E27FC236}">
                      <a16:creationId xmlns:a16="http://schemas.microsoft.com/office/drawing/2014/main" id="{05759B4C-BC90-47E2-15AE-957F30D410B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979568" y="455998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30" name="Line 9589">
                  <a:extLst>
                    <a:ext uri="{FF2B5EF4-FFF2-40B4-BE49-F238E27FC236}">
                      <a16:creationId xmlns:a16="http://schemas.microsoft.com/office/drawing/2014/main" id="{14B8E158-7C1D-1EE2-30D9-614F45ADC7A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185943" y="4566331"/>
                  <a:ext cx="0" cy="16192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31" name="Line 9590">
                  <a:extLst>
                    <a:ext uri="{FF2B5EF4-FFF2-40B4-BE49-F238E27FC236}">
                      <a16:creationId xmlns:a16="http://schemas.microsoft.com/office/drawing/2014/main" id="{7DDEFEDC-CD9B-7796-38DD-DCC4EEDBC2F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170068" y="4728256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32" name="Line 9591">
                  <a:extLst>
                    <a:ext uri="{FF2B5EF4-FFF2-40B4-BE49-F238E27FC236}">
                      <a16:creationId xmlns:a16="http://schemas.microsoft.com/office/drawing/2014/main" id="{06D015CE-06CB-D2B1-19D4-34553BFBF99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170068" y="456633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33" name="Line 9592">
                  <a:extLst>
                    <a:ext uri="{FF2B5EF4-FFF2-40B4-BE49-F238E27FC236}">
                      <a16:creationId xmlns:a16="http://schemas.microsoft.com/office/drawing/2014/main" id="{F043F292-8249-469D-F276-C51CF00AB76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374855" y="4555219"/>
                  <a:ext cx="0" cy="16192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34" name="Line 9593">
                  <a:extLst>
                    <a:ext uri="{FF2B5EF4-FFF2-40B4-BE49-F238E27FC236}">
                      <a16:creationId xmlns:a16="http://schemas.microsoft.com/office/drawing/2014/main" id="{728555AE-4F9E-B1CB-BDBE-ACCEB462992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358980" y="4717144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35" name="Line 9594">
                  <a:extLst>
                    <a:ext uri="{FF2B5EF4-FFF2-40B4-BE49-F238E27FC236}">
                      <a16:creationId xmlns:a16="http://schemas.microsoft.com/office/drawing/2014/main" id="{12303AB9-6C23-39CD-9602-042278E6BD4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358980" y="4555219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36" name="Line 9595">
                  <a:extLst>
                    <a:ext uri="{FF2B5EF4-FFF2-40B4-BE49-F238E27FC236}">
                      <a16:creationId xmlns:a16="http://schemas.microsoft.com/office/drawing/2014/main" id="{9F087B46-B73F-0406-E1B5-BF7CBB9EB99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563768" y="4571094"/>
                  <a:ext cx="0" cy="16192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37" name="Line 9596">
                  <a:extLst>
                    <a:ext uri="{FF2B5EF4-FFF2-40B4-BE49-F238E27FC236}">
                      <a16:creationId xmlns:a16="http://schemas.microsoft.com/office/drawing/2014/main" id="{27A0DF24-2767-E486-0435-30903398E2C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547893" y="4733019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38" name="Line 9597">
                  <a:extLst>
                    <a:ext uri="{FF2B5EF4-FFF2-40B4-BE49-F238E27FC236}">
                      <a16:creationId xmlns:a16="http://schemas.microsoft.com/office/drawing/2014/main" id="{D2E2C148-01C1-23C1-F11F-E6CD69B4B4C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547893" y="4571094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39" name="Line 9598">
                  <a:extLst>
                    <a:ext uri="{FF2B5EF4-FFF2-40B4-BE49-F238E27FC236}">
                      <a16:creationId xmlns:a16="http://schemas.microsoft.com/office/drawing/2014/main" id="{BAE274D2-B000-B782-18A0-93E6057A6C7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752680" y="4572681"/>
                  <a:ext cx="0" cy="16192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40" name="Line 9599">
                  <a:extLst>
                    <a:ext uri="{FF2B5EF4-FFF2-40B4-BE49-F238E27FC236}">
                      <a16:creationId xmlns:a16="http://schemas.microsoft.com/office/drawing/2014/main" id="{C5C6F994-5D0D-2C94-660E-72ECD683794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736805" y="4734606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41" name="Line 9600">
                  <a:extLst>
                    <a:ext uri="{FF2B5EF4-FFF2-40B4-BE49-F238E27FC236}">
                      <a16:creationId xmlns:a16="http://schemas.microsoft.com/office/drawing/2014/main" id="{8C862613-60CF-F4A0-82D9-8B5446F64B0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736805" y="457268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42" name="Line 9601">
                  <a:extLst>
                    <a:ext uri="{FF2B5EF4-FFF2-40B4-BE49-F238E27FC236}">
                      <a16:creationId xmlns:a16="http://schemas.microsoft.com/office/drawing/2014/main" id="{33CD5F14-44C0-57A3-CA78-08C905C2B22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941593" y="4569506"/>
                  <a:ext cx="0" cy="16192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43" name="Line 9602">
                  <a:extLst>
                    <a:ext uri="{FF2B5EF4-FFF2-40B4-BE49-F238E27FC236}">
                      <a16:creationId xmlns:a16="http://schemas.microsoft.com/office/drawing/2014/main" id="{D0C4DB4C-3A82-5CB1-6C9E-519FFD5F636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925718" y="473143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44" name="Line 9603">
                  <a:extLst>
                    <a:ext uri="{FF2B5EF4-FFF2-40B4-BE49-F238E27FC236}">
                      <a16:creationId xmlns:a16="http://schemas.microsoft.com/office/drawing/2014/main" id="{CC662D1D-F279-1CC9-AEB9-53A0DD0A989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925718" y="4569506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45" name="Line 9604">
                  <a:extLst>
                    <a:ext uri="{FF2B5EF4-FFF2-40B4-BE49-F238E27FC236}">
                      <a16:creationId xmlns:a16="http://schemas.microsoft.com/office/drawing/2014/main" id="{EB96F1E5-6689-B440-BA7C-6663C9B1CAA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132093" y="4582206"/>
                  <a:ext cx="0" cy="16192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46" name="Line 9605">
                  <a:extLst>
                    <a:ext uri="{FF2B5EF4-FFF2-40B4-BE49-F238E27FC236}">
                      <a16:creationId xmlns:a16="http://schemas.microsoft.com/office/drawing/2014/main" id="{3C2BCE40-985C-653E-2D11-0157C336453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116218" y="474413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47" name="Line 9606">
                  <a:extLst>
                    <a:ext uri="{FF2B5EF4-FFF2-40B4-BE49-F238E27FC236}">
                      <a16:creationId xmlns:a16="http://schemas.microsoft.com/office/drawing/2014/main" id="{A024484D-7382-BB0B-7500-56A6B7C453E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116218" y="4582206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48" name="Line 9607">
                  <a:extLst>
                    <a:ext uri="{FF2B5EF4-FFF2-40B4-BE49-F238E27FC236}">
                      <a16:creationId xmlns:a16="http://schemas.microsoft.com/office/drawing/2014/main" id="{D0D14F4D-B19A-C04C-86A0-8636A171447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321005" y="4585381"/>
                  <a:ext cx="0" cy="16192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49" name="Line 9608">
                  <a:extLst>
                    <a:ext uri="{FF2B5EF4-FFF2-40B4-BE49-F238E27FC236}">
                      <a16:creationId xmlns:a16="http://schemas.microsoft.com/office/drawing/2014/main" id="{DD2E0E95-DD0B-DB67-9AA3-013CEF9AAF9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305130" y="4747306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50" name="Line 9609">
                  <a:extLst>
                    <a:ext uri="{FF2B5EF4-FFF2-40B4-BE49-F238E27FC236}">
                      <a16:creationId xmlns:a16="http://schemas.microsoft.com/office/drawing/2014/main" id="{7557F348-E59A-7218-A18A-3937269717C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305130" y="458538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51" name="Line 9610">
                  <a:extLst>
                    <a:ext uri="{FF2B5EF4-FFF2-40B4-BE49-F238E27FC236}">
                      <a16:creationId xmlns:a16="http://schemas.microsoft.com/office/drawing/2014/main" id="{03D96294-2464-4FF1-4C61-7CA5AD8FC4D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509918" y="4579031"/>
                  <a:ext cx="0" cy="16192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52" name="Line 9611">
                  <a:extLst>
                    <a:ext uri="{FF2B5EF4-FFF2-40B4-BE49-F238E27FC236}">
                      <a16:creationId xmlns:a16="http://schemas.microsoft.com/office/drawing/2014/main" id="{69D86CE9-43CF-E574-7C0C-3EC4CFEBAD3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494043" y="4740956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53" name="Line 9612">
                  <a:extLst>
                    <a:ext uri="{FF2B5EF4-FFF2-40B4-BE49-F238E27FC236}">
                      <a16:creationId xmlns:a16="http://schemas.microsoft.com/office/drawing/2014/main" id="{D0749A1F-E7AA-6629-EB70-CEFC2322FE4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494043" y="4579031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54" name="Line 9613">
                  <a:extLst>
                    <a:ext uri="{FF2B5EF4-FFF2-40B4-BE49-F238E27FC236}">
                      <a16:creationId xmlns:a16="http://schemas.microsoft.com/office/drawing/2014/main" id="{4DF5E632-AFE8-B4F7-9BC5-58DA28F2D42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698830" y="4582206"/>
                  <a:ext cx="0" cy="163513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55" name="Line 9614">
                  <a:extLst>
                    <a:ext uri="{FF2B5EF4-FFF2-40B4-BE49-F238E27FC236}">
                      <a16:creationId xmlns:a16="http://schemas.microsoft.com/office/drawing/2014/main" id="{DEE29A5D-0318-DC59-3FCE-A30BAA088BD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82955" y="4745719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56" name="Line 9615">
                  <a:extLst>
                    <a:ext uri="{FF2B5EF4-FFF2-40B4-BE49-F238E27FC236}">
                      <a16:creationId xmlns:a16="http://schemas.microsoft.com/office/drawing/2014/main" id="{097A5969-2821-5B28-B471-A966BB5F37F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82955" y="4582206"/>
                  <a:ext cx="3175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01" name="Rectangle 5687">
                  <a:extLst>
                    <a:ext uri="{FF2B5EF4-FFF2-40B4-BE49-F238E27FC236}">
                      <a16:creationId xmlns:a16="http://schemas.microsoft.com/office/drawing/2014/main" id="{BB3056FF-0934-1F15-6A4D-2D504BE3B4A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16200000">
                  <a:off x="-1651197" y="4003772"/>
                  <a:ext cx="945772" cy="18466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altLang="en-US" sz="1200" b="0" i="0" u="none" strike="noStrike" cap="none" normalizeH="0" baseline="0" dirty="0">
                      <a:ln>
                        <a:noFill/>
                      </a:ln>
                      <a:solidFill>
                        <a:srgbClr val="262626"/>
                      </a:solidFill>
                      <a:effectLst/>
                      <a:latin typeface="Arial" panose="020B0604020202020204" pitchFamily="34" charset="0"/>
                    </a:rPr>
                    <a:t>Accuracy (R</a:t>
                  </a:r>
                  <a:r>
                    <a:rPr kumimoji="0" lang="en-US" altLang="en-US" sz="1200" b="0" i="0" u="none" strike="noStrike" cap="none" normalizeH="0" baseline="30000" dirty="0">
                      <a:ln>
                        <a:noFill/>
                      </a:ln>
                      <a:solidFill>
                        <a:srgbClr val="262626"/>
                      </a:solidFill>
                      <a:effectLst/>
                      <a:latin typeface="Arial" panose="020B0604020202020204" pitchFamily="34" charset="0"/>
                    </a:rPr>
                    <a:t>2</a:t>
                  </a:r>
                  <a:r>
                    <a:rPr kumimoji="0" lang="en-US" altLang="en-US" sz="1200" b="0" i="0" u="none" strike="noStrike" cap="none" normalizeH="0" dirty="0">
                      <a:ln>
                        <a:noFill/>
                      </a:ln>
                      <a:solidFill>
                        <a:srgbClr val="262626"/>
                      </a:solidFill>
                      <a:effectLst/>
                      <a:latin typeface="Arial" panose="020B0604020202020204" pitchFamily="34" charset="0"/>
                    </a:rPr>
                    <a:t>)</a:t>
                  </a:r>
                  <a:endParaRPr kumimoji="0" lang="en-US" altLang="en-US" sz="18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</p:grpSp>
          <p:grpSp>
            <p:nvGrpSpPr>
              <p:cNvPr id="2498" name="Group 2497">
                <a:extLst>
                  <a:ext uri="{FF2B5EF4-FFF2-40B4-BE49-F238E27FC236}">
                    <a16:creationId xmlns:a16="http://schemas.microsoft.com/office/drawing/2014/main" id="{EA1F0530-3DC2-9183-B64D-9F5D1FC3AB81}"/>
                  </a:ext>
                </a:extLst>
              </p:cNvPr>
              <p:cNvGrpSpPr/>
              <p:nvPr/>
            </p:nvGrpSpPr>
            <p:grpSpPr>
              <a:xfrm>
                <a:off x="1235192" y="7822521"/>
                <a:ext cx="4466734" cy="1787526"/>
                <a:chOff x="3245795" y="5369606"/>
                <a:chExt cx="4466734" cy="1787526"/>
              </a:xfrm>
            </p:grpSpPr>
            <p:sp>
              <p:nvSpPr>
                <p:cNvPr id="1792" name="Line 11592">
                  <a:extLst>
                    <a:ext uri="{FF2B5EF4-FFF2-40B4-BE49-F238E27FC236}">
                      <a16:creationId xmlns:a16="http://schemas.microsoft.com/office/drawing/2014/main" id="{B0343AAE-C8CB-48D7-BB19-EF50A3EAA32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770767" y="6865031"/>
                  <a:ext cx="3786188" cy="0"/>
                </a:xfrm>
                <a:prstGeom prst="line">
                  <a:avLst/>
                </a:prstGeom>
                <a:noFill/>
                <a:ln w="14288" cap="flat">
                  <a:solidFill>
                    <a:srgbClr val="262626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93" name="Line 11593">
                  <a:extLst>
                    <a:ext uri="{FF2B5EF4-FFF2-40B4-BE49-F238E27FC236}">
                      <a16:creationId xmlns:a16="http://schemas.microsoft.com/office/drawing/2014/main" id="{74EF1007-FF6F-B13A-BBBE-A353898B115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770767" y="6865031"/>
                  <a:ext cx="0" cy="38100"/>
                </a:xfrm>
                <a:prstGeom prst="line">
                  <a:avLst/>
                </a:prstGeom>
                <a:noFill/>
                <a:ln w="14288" cap="flat">
                  <a:solidFill>
                    <a:srgbClr val="262626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94" name="Line 11594">
                  <a:extLst>
                    <a:ext uri="{FF2B5EF4-FFF2-40B4-BE49-F238E27FC236}">
                      <a16:creationId xmlns:a16="http://schemas.microsoft.com/office/drawing/2014/main" id="{12BFD706-7E20-32EB-6425-CA076D95D80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716917" y="6865031"/>
                  <a:ext cx="0" cy="38100"/>
                </a:xfrm>
                <a:prstGeom prst="line">
                  <a:avLst/>
                </a:prstGeom>
                <a:noFill/>
                <a:ln w="14288" cap="flat">
                  <a:solidFill>
                    <a:srgbClr val="262626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95" name="Line 11595">
                  <a:extLst>
                    <a:ext uri="{FF2B5EF4-FFF2-40B4-BE49-F238E27FC236}">
                      <a16:creationId xmlns:a16="http://schemas.microsoft.com/office/drawing/2014/main" id="{F74CB887-C4EC-B8FB-C19F-A59B2A391AC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663067" y="6865031"/>
                  <a:ext cx="0" cy="38100"/>
                </a:xfrm>
                <a:prstGeom prst="line">
                  <a:avLst/>
                </a:prstGeom>
                <a:noFill/>
                <a:ln w="14288" cap="flat">
                  <a:solidFill>
                    <a:srgbClr val="262626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96" name="Line 11596">
                  <a:extLst>
                    <a:ext uri="{FF2B5EF4-FFF2-40B4-BE49-F238E27FC236}">
                      <a16:creationId xmlns:a16="http://schemas.microsoft.com/office/drawing/2014/main" id="{AD8CBB83-290B-70DA-321B-BA7CE09672C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609217" y="6865031"/>
                  <a:ext cx="0" cy="38100"/>
                </a:xfrm>
                <a:prstGeom prst="line">
                  <a:avLst/>
                </a:prstGeom>
                <a:noFill/>
                <a:ln w="14288" cap="flat">
                  <a:solidFill>
                    <a:srgbClr val="262626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97" name="Line 11597">
                  <a:extLst>
                    <a:ext uri="{FF2B5EF4-FFF2-40B4-BE49-F238E27FC236}">
                      <a16:creationId xmlns:a16="http://schemas.microsoft.com/office/drawing/2014/main" id="{CB7A3814-A471-96E5-D664-3CF5FEFA0E1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7556954" y="6865031"/>
                  <a:ext cx="0" cy="38100"/>
                </a:xfrm>
                <a:prstGeom prst="line">
                  <a:avLst/>
                </a:prstGeom>
                <a:noFill/>
                <a:ln w="14288" cap="flat">
                  <a:solidFill>
                    <a:srgbClr val="262626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98" name="Rectangle 11598">
                  <a:extLst>
                    <a:ext uri="{FF2B5EF4-FFF2-40B4-BE49-F238E27FC236}">
                      <a16:creationId xmlns:a16="http://schemas.microsoft.com/office/drawing/2014/main" id="{039545BE-8A45-51F2-C33A-0AC41923E67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732667" y="6961869"/>
                  <a:ext cx="149225" cy="19526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altLang="en-US" sz="1100" b="0" i="0" u="none" strike="noStrike" cap="none" normalizeH="0" baseline="0">
                      <a:ln>
                        <a:noFill/>
                      </a:ln>
                      <a:solidFill>
                        <a:srgbClr val="262626"/>
                      </a:solidFill>
                      <a:effectLst/>
                      <a:latin typeface="Arial" panose="020B0604020202020204" pitchFamily="34" charset="0"/>
                    </a:rPr>
                    <a:t>0</a:t>
                  </a:r>
                  <a:endParaRPr kumimoji="0" lang="en-US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799" name="Rectangle 11599">
                  <a:extLst>
                    <a:ext uri="{FF2B5EF4-FFF2-40B4-BE49-F238E27FC236}">
                      <a16:creationId xmlns:a16="http://schemas.microsoft.com/office/drawing/2014/main" id="{E5642687-1A7E-E6A3-7AD6-3E4E3E77093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645479" y="6961869"/>
                  <a:ext cx="231775" cy="19526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altLang="en-US" sz="1100" b="0" i="0" u="none" strike="noStrike" cap="none" normalizeH="0" baseline="0">
                      <a:ln>
                        <a:noFill/>
                      </a:ln>
                      <a:solidFill>
                        <a:srgbClr val="262626"/>
                      </a:solidFill>
                      <a:effectLst/>
                      <a:latin typeface="Arial" panose="020B0604020202020204" pitchFamily="34" charset="0"/>
                    </a:rPr>
                    <a:t>20</a:t>
                  </a:r>
                  <a:endParaRPr kumimoji="0" lang="en-US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800" name="Rectangle 11600">
                  <a:extLst>
                    <a:ext uri="{FF2B5EF4-FFF2-40B4-BE49-F238E27FC236}">
                      <a16:creationId xmlns:a16="http://schemas.microsoft.com/office/drawing/2014/main" id="{D67012E0-DC7E-1F6E-EA81-1843363FDB7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588454" y="6961869"/>
                  <a:ext cx="231775" cy="19526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altLang="en-US" sz="1100" b="0" i="0" u="none" strike="noStrike" cap="none" normalizeH="0" baseline="0">
                      <a:ln>
                        <a:noFill/>
                      </a:ln>
                      <a:solidFill>
                        <a:srgbClr val="262626"/>
                      </a:solidFill>
                      <a:effectLst/>
                      <a:latin typeface="Arial" panose="020B0604020202020204" pitchFamily="34" charset="0"/>
                    </a:rPr>
                    <a:t>40</a:t>
                  </a:r>
                  <a:endParaRPr kumimoji="0" lang="en-US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801" name="Rectangle 11601">
                  <a:extLst>
                    <a:ext uri="{FF2B5EF4-FFF2-40B4-BE49-F238E27FC236}">
                      <a16:creationId xmlns:a16="http://schemas.microsoft.com/office/drawing/2014/main" id="{DB362E8F-F44D-F5BB-AB1A-854A04E24A5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539367" y="6961869"/>
                  <a:ext cx="231775" cy="19526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altLang="en-US" sz="1100" b="0" i="0" u="none" strike="noStrike" cap="none" normalizeH="0" baseline="0">
                      <a:ln>
                        <a:noFill/>
                      </a:ln>
                      <a:solidFill>
                        <a:srgbClr val="262626"/>
                      </a:solidFill>
                      <a:effectLst/>
                      <a:latin typeface="Arial" panose="020B0604020202020204" pitchFamily="34" charset="0"/>
                    </a:rPr>
                    <a:t>60</a:t>
                  </a:r>
                  <a:endParaRPr kumimoji="0" lang="en-US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802" name="Rectangle 11602">
                  <a:extLst>
                    <a:ext uri="{FF2B5EF4-FFF2-40B4-BE49-F238E27FC236}">
                      <a16:creationId xmlns:a16="http://schemas.microsoft.com/office/drawing/2014/main" id="{B2E85386-155F-6C82-D262-1554640A76C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480754" y="6961869"/>
                  <a:ext cx="231775" cy="19526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altLang="en-US" sz="1100" b="0" i="0" u="none" strike="noStrike" cap="none" normalizeH="0" baseline="0">
                      <a:ln>
                        <a:noFill/>
                      </a:ln>
                      <a:solidFill>
                        <a:srgbClr val="262626"/>
                      </a:solidFill>
                      <a:effectLst/>
                      <a:latin typeface="Arial" panose="020B0604020202020204" pitchFamily="34" charset="0"/>
                    </a:rPr>
                    <a:t>80</a:t>
                  </a:r>
                  <a:endParaRPr kumimoji="0" lang="en-US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804" name="Line 11604">
                  <a:extLst>
                    <a:ext uri="{FF2B5EF4-FFF2-40B4-BE49-F238E27FC236}">
                      <a16:creationId xmlns:a16="http://schemas.microsoft.com/office/drawing/2014/main" id="{1464887D-3CDD-80FD-4544-0169C00918A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770767" y="5383894"/>
                  <a:ext cx="0" cy="1481138"/>
                </a:xfrm>
                <a:prstGeom prst="line">
                  <a:avLst/>
                </a:prstGeom>
                <a:noFill/>
                <a:ln w="14288" cap="flat">
                  <a:solidFill>
                    <a:srgbClr val="262626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05" name="Line 11605">
                  <a:extLst>
                    <a:ext uri="{FF2B5EF4-FFF2-40B4-BE49-F238E27FC236}">
                      <a16:creationId xmlns:a16="http://schemas.microsoft.com/office/drawing/2014/main" id="{D8383C21-C5CB-E0A4-4108-720B44A36AA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3732667" y="6763431"/>
                  <a:ext cx="38100" cy="0"/>
                </a:xfrm>
                <a:prstGeom prst="line">
                  <a:avLst/>
                </a:prstGeom>
                <a:noFill/>
                <a:ln w="14288" cap="flat">
                  <a:solidFill>
                    <a:srgbClr val="262626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06" name="Line 11606">
                  <a:extLst>
                    <a:ext uri="{FF2B5EF4-FFF2-40B4-BE49-F238E27FC236}">
                      <a16:creationId xmlns:a16="http://schemas.microsoft.com/office/drawing/2014/main" id="{28576BC6-9009-A4AC-7A5E-91B001E0B38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3732667" y="6323694"/>
                  <a:ext cx="38100" cy="0"/>
                </a:xfrm>
                <a:prstGeom prst="line">
                  <a:avLst/>
                </a:prstGeom>
                <a:noFill/>
                <a:ln w="14288" cap="flat">
                  <a:solidFill>
                    <a:srgbClr val="262626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07" name="Line 11607">
                  <a:extLst>
                    <a:ext uri="{FF2B5EF4-FFF2-40B4-BE49-F238E27FC236}">
                      <a16:creationId xmlns:a16="http://schemas.microsoft.com/office/drawing/2014/main" id="{1ADDBF6E-BFC1-BB9F-4608-58D2AC9424E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3732667" y="5883956"/>
                  <a:ext cx="38100" cy="0"/>
                </a:xfrm>
                <a:prstGeom prst="line">
                  <a:avLst/>
                </a:prstGeom>
                <a:noFill/>
                <a:ln w="14288" cap="flat">
                  <a:solidFill>
                    <a:srgbClr val="262626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08" name="Line 11608">
                  <a:extLst>
                    <a:ext uri="{FF2B5EF4-FFF2-40B4-BE49-F238E27FC236}">
                      <a16:creationId xmlns:a16="http://schemas.microsoft.com/office/drawing/2014/main" id="{8020E0D1-F196-D14C-9017-3631D92CB46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3732667" y="5444219"/>
                  <a:ext cx="38100" cy="0"/>
                </a:xfrm>
                <a:prstGeom prst="line">
                  <a:avLst/>
                </a:prstGeom>
                <a:noFill/>
                <a:ln w="14288" cap="flat">
                  <a:solidFill>
                    <a:srgbClr val="262626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09" name="Rectangle 11609">
                  <a:extLst>
                    <a:ext uri="{FF2B5EF4-FFF2-40B4-BE49-F238E27FC236}">
                      <a16:creationId xmlns:a16="http://schemas.microsoft.com/office/drawing/2014/main" id="{5264D939-86B7-A65B-BAF1-36A390D2D8B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605667" y="6685644"/>
                  <a:ext cx="149225" cy="19526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altLang="en-US" sz="1100" b="0" i="0" u="none" strike="noStrike" cap="none" normalizeH="0" baseline="0">
                      <a:ln>
                        <a:noFill/>
                      </a:ln>
                      <a:solidFill>
                        <a:srgbClr val="262626"/>
                      </a:solidFill>
                      <a:effectLst/>
                      <a:latin typeface="Arial" panose="020B0604020202020204" pitchFamily="34" charset="0"/>
                    </a:rPr>
                    <a:t>0</a:t>
                  </a:r>
                  <a:endParaRPr kumimoji="0" lang="en-US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810" name="Rectangle 11610">
                  <a:extLst>
                    <a:ext uri="{FF2B5EF4-FFF2-40B4-BE49-F238E27FC236}">
                      <a16:creationId xmlns:a16="http://schemas.microsoft.com/office/drawing/2014/main" id="{896B3AE2-C9C4-D643-6ADC-49FA627CA54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492954" y="6252256"/>
                  <a:ext cx="276225" cy="19526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altLang="en-US" sz="1100" b="0" i="0" u="none" strike="noStrike" cap="none" normalizeH="0" baseline="0">
                      <a:ln>
                        <a:noFill/>
                      </a:ln>
                      <a:solidFill>
                        <a:srgbClr val="262626"/>
                      </a:solidFill>
                      <a:effectLst/>
                      <a:latin typeface="Arial" panose="020B0604020202020204" pitchFamily="34" charset="0"/>
                    </a:rPr>
                    <a:t>0.2</a:t>
                  </a:r>
                  <a:endParaRPr kumimoji="0" lang="en-US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811" name="Rectangle 11611">
                  <a:extLst>
                    <a:ext uri="{FF2B5EF4-FFF2-40B4-BE49-F238E27FC236}">
                      <a16:creationId xmlns:a16="http://schemas.microsoft.com/office/drawing/2014/main" id="{2D4BB57B-DD83-B23C-CDD0-BD0280ADCFD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492954" y="5810931"/>
                  <a:ext cx="276225" cy="19526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altLang="en-US" sz="1100" b="0" i="0" u="none" strike="noStrike" cap="none" normalizeH="0" baseline="0">
                      <a:ln>
                        <a:noFill/>
                      </a:ln>
                      <a:solidFill>
                        <a:srgbClr val="262626"/>
                      </a:solidFill>
                      <a:effectLst/>
                      <a:latin typeface="Arial" panose="020B0604020202020204" pitchFamily="34" charset="0"/>
                    </a:rPr>
                    <a:t>0.4</a:t>
                  </a:r>
                  <a:endParaRPr kumimoji="0" lang="en-US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812" name="Rectangle 11612">
                  <a:extLst>
                    <a:ext uri="{FF2B5EF4-FFF2-40B4-BE49-F238E27FC236}">
                      <a16:creationId xmlns:a16="http://schemas.microsoft.com/office/drawing/2014/main" id="{08A14E31-2574-2D07-D4C1-4150CB907D2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492954" y="5369606"/>
                  <a:ext cx="276225" cy="19526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altLang="en-US" sz="1100" b="0" i="0" u="none" strike="noStrike" cap="none" normalizeH="0" baseline="0">
                      <a:ln>
                        <a:noFill/>
                      </a:ln>
                      <a:solidFill>
                        <a:srgbClr val="262626"/>
                      </a:solidFill>
                      <a:effectLst/>
                      <a:latin typeface="Arial" panose="020B0604020202020204" pitchFamily="34" charset="0"/>
                    </a:rPr>
                    <a:t>0.6</a:t>
                  </a:r>
                  <a:endParaRPr kumimoji="0" lang="en-US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813" name="Freeform 11626">
                  <a:extLst>
                    <a:ext uri="{FF2B5EF4-FFF2-40B4-BE49-F238E27FC236}">
                      <a16:creationId xmlns:a16="http://schemas.microsoft.com/office/drawing/2014/main" id="{F9874FB2-69CB-F03E-0C26-2BC6425E995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818392" y="5468031"/>
                  <a:ext cx="1560513" cy="1287463"/>
                </a:xfrm>
                <a:custGeom>
                  <a:avLst/>
                  <a:gdLst>
                    <a:gd name="T0" fmla="*/ 0 w 983"/>
                    <a:gd name="T1" fmla="*/ 811 h 811"/>
                    <a:gd name="T2" fmla="*/ 29 w 983"/>
                    <a:gd name="T3" fmla="*/ 797 h 811"/>
                    <a:gd name="T4" fmla="*/ 59 w 983"/>
                    <a:gd name="T5" fmla="*/ 793 h 811"/>
                    <a:gd name="T6" fmla="*/ 89 w 983"/>
                    <a:gd name="T7" fmla="*/ 781 h 811"/>
                    <a:gd name="T8" fmla="*/ 119 w 983"/>
                    <a:gd name="T9" fmla="*/ 729 h 811"/>
                    <a:gd name="T10" fmla="*/ 149 w 983"/>
                    <a:gd name="T11" fmla="*/ 746 h 811"/>
                    <a:gd name="T12" fmla="*/ 179 w 983"/>
                    <a:gd name="T13" fmla="*/ 742 h 811"/>
                    <a:gd name="T14" fmla="*/ 208 w 983"/>
                    <a:gd name="T15" fmla="*/ 737 h 811"/>
                    <a:gd name="T16" fmla="*/ 238 w 983"/>
                    <a:gd name="T17" fmla="*/ 720 h 811"/>
                    <a:gd name="T18" fmla="*/ 268 w 983"/>
                    <a:gd name="T19" fmla="*/ 668 h 811"/>
                    <a:gd name="T20" fmla="*/ 298 w 983"/>
                    <a:gd name="T21" fmla="*/ 658 h 811"/>
                    <a:gd name="T22" fmla="*/ 328 w 983"/>
                    <a:gd name="T23" fmla="*/ 637 h 811"/>
                    <a:gd name="T24" fmla="*/ 357 w 983"/>
                    <a:gd name="T25" fmla="*/ 608 h 811"/>
                    <a:gd name="T26" fmla="*/ 447 w 983"/>
                    <a:gd name="T27" fmla="*/ 555 h 811"/>
                    <a:gd name="T28" fmla="*/ 536 w 983"/>
                    <a:gd name="T29" fmla="*/ 477 h 811"/>
                    <a:gd name="T30" fmla="*/ 626 w 983"/>
                    <a:gd name="T31" fmla="*/ 375 h 811"/>
                    <a:gd name="T32" fmla="*/ 715 w 983"/>
                    <a:gd name="T33" fmla="*/ 322 h 811"/>
                    <a:gd name="T34" fmla="*/ 804 w 983"/>
                    <a:gd name="T35" fmla="*/ 216 h 811"/>
                    <a:gd name="T36" fmla="*/ 894 w 983"/>
                    <a:gd name="T37" fmla="*/ 152 h 811"/>
                    <a:gd name="T38" fmla="*/ 983 w 983"/>
                    <a:gd name="T39" fmla="*/ 0 h 8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</a:cxnLst>
                  <a:rect l="0" t="0" r="r" b="b"/>
                  <a:pathLst>
                    <a:path w="983" h="811">
                      <a:moveTo>
                        <a:pt x="0" y="811"/>
                      </a:moveTo>
                      <a:lnTo>
                        <a:pt x="29" y="797"/>
                      </a:lnTo>
                      <a:lnTo>
                        <a:pt x="59" y="793"/>
                      </a:lnTo>
                      <a:lnTo>
                        <a:pt x="89" y="781"/>
                      </a:lnTo>
                      <a:lnTo>
                        <a:pt x="119" y="729"/>
                      </a:lnTo>
                      <a:lnTo>
                        <a:pt x="149" y="746"/>
                      </a:lnTo>
                      <a:lnTo>
                        <a:pt x="179" y="742"/>
                      </a:lnTo>
                      <a:lnTo>
                        <a:pt x="208" y="737"/>
                      </a:lnTo>
                      <a:lnTo>
                        <a:pt x="238" y="720"/>
                      </a:lnTo>
                      <a:lnTo>
                        <a:pt x="268" y="668"/>
                      </a:lnTo>
                      <a:lnTo>
                        <a:pt x="298" y="658"/>
                      </a:lnTo>
                      <a:lnTo>
                        <a:pt x="328" y="637"/>
                      </a:lnTo>
                      <a:lnTo>
                        <a:pt x="357" y="608"/>
                      </a:lnTo>
                      <a:lnTo>
                        <a:pt x="447" y="555"/>
                      </a:lnTo>
                      <a:lnTo>
                        <a:pt x="536" y="477"/>
                      </a:lnTo>
                      <a:lnTo>
                        <a:pt x="626" y="375"/>
                      </a:lnTo>
                      <a:lnTo>
                        <a:pt x="715" y="322"/>
                      </a:lnTo>
                      <a:lnTo>
                        <a:pt x="804" y="216"/>
                      </a:lnTo>
                      <a:lnTo>
                        <a:pt x="894" y="152"/>
                      </a:lnTo>
                      <a:lnTo>
                        <a:pt x="983" y="0"/>
                      </a:lnTo>
                    </a:path>
                  </a:pathLst>
                </a:cu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14" name="Oval 11627">
                  <a:extLst>
                    <a:ext uri="{FF2B5EF4-FFF2-40B4-BE49-F238E27FC236}">
                      <a16:creationId xmlns:a16="http://schemas.microsoft.com/office/drawing/2014/main" id="{FF7EBFC2-83C6-4B11-52F2-742054F8E57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788229" y="6725331"/>
                  <a:ext cx="60325" cy="60325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15" name="Oval 11628">
                  <a:extLst>
                    <a:ext uri="{FF2B5EF4-FFF2-40B4-BE49-F238E27FC236}">
                      <a16:creationId xmlns:a16="http://schemas.microsoft.com/office/drawing/2014/main" id="{78E997F9-DCAF-20D8-47B4-F169A7A9F69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835854" y="6704694"/>
                  <a:ext cx="58738" cy="58738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16" name="Oval 11629">
                  <a:extLst>
                    <a:ext uri="{FF2B5EF4-FFF2-40B4-BE49-F238E27FC236}">
                      <a16:creationId xmlns:a16="http://schemas.microsoft.com/office/drawing/2014/main" id="{48A0FD26-8EB0-B56E-1DDC-0B14A6A4511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881892" y="6696756"/>
                  <a:ext cx="60325" cy="60325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17" name="Oval 11630">
                  <a:extLst>
                    <a:ext uri="{FF2B5EF4-FFF2-40B4-BE49-F238E27FC236}">
                      <a16:creationId xmlns:a16="http://schemas.microsoft.com/office/drawing/2014/main" id="{705915FA-E8E3-8902-9DF0-D850CDBFDCF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929517" y="6677706"/>
                  <a:ext cx="60325" cy="60325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18" name="Oval 11631">
                  <a:extLst>
                    <a:ext uri="{FF2B5EF4-FFF2-40B4-BE49-F238E27FC236}">
                      <a16:creationId xmlns:a16="http://schemas.microsoft.com/office/drawing/2014/main" id="{3E437876-7674-F889-043E-1DF2F3E7844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977142" y="6595156"/>
                  <a:ext cx="60325" cy="60325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19" name="Oval 11632">
                  <a:extLst>
                    <a:ext uri="{FF2B5EF4-FFF2-40B4-BE49-F238E27FC236}">
                      <a16:creationId xmlns:a16="http://schemas.microsoft.com/office/drawing/2014/main" id="{6235C588-00D1-2897-B534-31C967E8143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024767" y="6622144"/>
                  <a:ext cx="60325" cy="58738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20" name="Oval 11633">
                  <a:extLst>
                    <a:ext uri="{FF2B5EF4-FFF2-40B4-BE49-F238E27FC236}">
                      <a16:creationId xmlns:a16="http://schemas.microsoft.com/office/drawing/2014/main" id="{DA472150-D9D9-645E-2351-716803A04E8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072392" y="6615794"/>
                  <a:ext cx="58738" cy="58738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21" name="Oval 11634">
                  <a:extLst>
                    <a:ext uri="{FF2B5EF4-FFF2-40B4-BE49-F238E27FC236}">
                      <a16:creationId xmlns:a16="http://schemas.microsoft.com/office/drawing/2014/main" id="{52FE7CFF-9E87-8D21-05D3-968A15C2AA7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118429" y="6609444"/>
                  <a:ext cx="60325" cy="58738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22" name="Oval 11635">
                  <a:extLst>
                    <a:ext uri="{FF2B5EF4-FFF2-40B4-BE49-F238E27FC236}">
                      <a16:creationId xmlns:a16="http://schemas.microsoft.com/office/drawing/2014/main" id="{5004DABF-DB24-9AB0-E462-F41E72E3316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166054" y="6580869"/>
                  <a:ext cx="60325" cy="60325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23" name="Oval 11636">
                  <a:extLst>
                    <a:ext uri="{FF2B5EF4-FFF2-40B4-BE49-F238E27FC236}">
                      <a16:creationId xmlns:a16="http://schemas.microsoft.com/office/drawing/2014/main" id="{E727855E-7CB9-A5F6-2D94-D12F6FD5302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13679" y="6498319"/>
                  <a:ext cx="60325" cy="58738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24" name="Oval 11637">
                  <a:extLst>
                    <a:ext uri="{FF2B5EF4-FFF2-40B4-BE49-F238E27FC236}">
                      <a16:creationId xmlns:a16="http://schemas.microsoft.com/office/drawing/2014/main" id="{CE8BB48D-C0B1-59A9-54F6-1B449147417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61304" y="6482444"/>
                  <a:ext cx="60325" cy="58738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25" name="Oval 11638">
                  <a:extLst>
                    <a:ext uri="{FF2B5EF4-FFF2-40B4-BE49-F238E27FC236}">
                      <a16:creationId xmlns:a16="http://schemas.microsoft.com/office/drawing/2014/main" id="{F9F05493-37F4-8B01-6AE4-669DF21CB71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308929" y="6449106"/>
                  <a:ext cx="58738" cy="60325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26" name="Oval 11639">
                  <a:extLst>
                    <a:ext uri="{FF2B5EF4-FFF2-40B4-BE49-F238E27FC236}">
                      <a16:creationId xmlns:a16="http://schemas.microsoft.com/office/drawing/2014/main" id="{1E912D86-C9F0-6A58-C2DD-01F69474D02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354967" y="6403069"/>
                  <a:ext cx="60325" cy="60325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27" name="Oval 11640">
                  <a:extLst>
                    <a:ext uri="{FF2B5EF4-FFF2-40B4-BE49-F238E27FC236}">
                      <a16:creationId xmlns:a16="http://schemas.microsoft.com/office/drawing/2014/main" id="{8C2A232B-006B-5C7B-A548-58842A40970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497842" y="6320519"/>
                  <a:ext cx="60325" cy="58738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28" name="Oval 11641">
                  <a:extLst>
                    <a:ext uri="{FF2B5EF4-FFF2-40B4-BE49-F238E27FC236}">
                      <a16:creationId xmlns:a16="http://schemas.microsoft.com/office/drawing/2014/main" id="{3345B8F1-119F-B604-F5B2-AA80E2441DB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639129" y="6195106"/>
                  <a:ext cx="60325" cy="60325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29" name="Oval 11642">
                  <a:extLst>
                    <a:ext uri="{FF2B5EF4-FFF2-40B4-BE49-F238E27FC236}">
                      <a16:creationId xmlns:a16="http://schemas.microsoft.com/office/drawing/2014/main" id="{FCFAC76D-D069-4981-64E2-D091DB92CE3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82004" y="6033181"/>
                  <a:ext cx="60325" cy="60325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30" name="Oval 11643">
                  <a:extLst>
                    <a:ext uri="{FF2B5EF4-FFF2-40B4-BE49-F238E27FC236}">
                      <a16:creationId xmlns:a16="http://schemas.microsoft.com/office/drawing/2014/main" id="{BD065C15-457E-8EF8-314D-A90DF4B5A38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23292" y="5949044"/>
                  <a:ext cx="60325" cy="60325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31" name="Oval 11644">
                  <a:extLst>
                    <a:ext uri="{FF2B5EF4-FFF2-40B4-BE49-F238E27FC236}">
                      <a16:creationId xmlns:a16="http://schemas.microsoft.com/office/drawing/2014/main" id="{991F39F0-FC1F-497D-4110-8F6899B892A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066167" y="5780769"/>
                  <a:ext cx="58738" cy="60325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32" name="Oval 11645">
                  <a:extLst>
                    <a:ext uri="{FF2B5EF4-FFF2-40B4-BE49-F238E27FC236}">
                      <a16:creationId xmlns:a16="http://schemas.microsoft.com/office/drawing/2014/main" id="{053EAB90-A081-41F2-D984-A62E2C335CD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07454" y="5680756"/>
                  <a:ext cx="60325" cy="58738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33" name="Oval 11646">
                  <a:extLst>
                    <a:ext uri="{FF2B5EF4-FFF2-40B4-BE49-F238E27FC236}">
                      <a16:creationId xmlns:a16="http://schemas.microsoft.com/office/drawing/2014/main" id="{2133A387-4B97-728F-060A-4386FEA72DF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348742" y="5439456"/>
                  <a:ext cx="60325" cy="58738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34" name="Line 11647">
                  <a:extLst>
                    <a:ext uri="{FF2B5EF4-FFF2-40B4-BE49-F238E27FC236}">
                      <a16:creationId xmlns:a16="http://schemas.microsoft.com/office/drawing/2014/main" id="{FDA86AFB-103A-2666-6FFC-653E12A57C3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818392" y="6647544"/>
                  <a:ext cx="0" cy="217488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35" name="Line 11648">
                  <a:extLst>
                    <a:ext uri="{FF2B5EF4-FFF2-40B4-BE49-F238E27FC236}">
                      <a16:creationId xmlns:a16="http://schemas.microsoft.com/office/drawing/2014/main" id="{712FCCD0-A2FD-6216-408B-C6BA020B575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805692" y="686503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36" name="Line 11649">
                  <a:extLst>
                    <a:ext uri="{FF2B5EF4-FFF2-40B4-BE49-F238E27FC236}">
                      <a16:creationId xmlns:a16="http://schemas.microsoft.com/office/drawing/2014/main" id="{0CD1D5E2-FB39-737F-662C-321EBF35CE9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805692" y="6647544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37" name="Line 11650">
                  <a:extLst>
                    <a:ext uri="{FF2B5EF4-FFF2-40B4-BE49-F238E27FC236}">
                      <a16:creationId xmlns:a16="http://schemas.microsoft.com/office/drawing/2014/main" id="{A51910BD-4FAF-8929-910E-99D40AD2B3D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864429" y="6625319"/>
                  <a:ext cx="0" cy="217488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38" name="Line 11651">
                  <a:extLst>
                    <a:ext uri="{FF2B5EF4-FFF2-40B4-BE49-F238E27FC236}">
                      <a16:creationId xmlns:a16="http://schemas.microsoft.com/office/drawing/2014/main" id="{91F002E5-9596-3349-DACE-01240EFE200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853317" y="684280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39" name="Line 11652">
                  <a:extLst>
                    <a:ext uri="{FF2B5EF4-FFF2-40B4-BE49-F238E27FC236}">
                      <a16:creationId xmlns:a16="http://schemas.microsoft.com/office/drawing/2014/main" id="{752FD44D-9F7D-3309-6C90-43E97D5299F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853317" y="6625319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40" name="Line 11653">
                  <a:extLst>
                    <a:ext uri="{FF2B5EF4-FFF2-40B4-BE49-F238E27FC236}">
                      <a16:creationId xmlns:a16="http://schemas.microsoft.com/office/drawing/2014/main" id="{9E5C6D4B-ADED-A0A3-8D2C-276F13505D0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912054" y="6617381"/>
                  <a:ext cx="0" cy="217488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41" name="Line 11654">
                  <a:extLst>
                    <a:ext uri="{FF2B5EF4-FFF2-40B4-BE49-F238E27FC236}">
                      <a16:creationId xmlns:a16="http://schemas.microsoft.com/office/drawing/2014/main" id="{38B4EEDD-1F8C-57CE-02CF-9AE57542966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900942" y="6834869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42" name="Line 11655">
                  <a:extLst>
                    <a:ext uri="{FF2B5EF4-FFF2-40B4-BE49-F238E27FC236}">
                      <a16:creationId xmlns:a16="http://schemas.microsoft.com/office/drawing/2014/main" id="{1AEA9D3A-B324-16AF-D36B-D5C2D841073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900942" y="661738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43" name="Line 11656">
                  <a:extLst>
                    <a:ext uri="{FF2B5EF4-FFF2-40B4-BE49-F238E27FC236}">
                      <a16:creationId xmlns:a16="http://schemas.microsoft.com/office/drawing/2014/main" id="{745B402F-6542-BF3C-A274-B01DD4A971B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959679" y="6599919"/>
                  <a:ext cx="0" cy="217488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44" name="Line 11657">
                  <a:extLst>
                    <a:ext uri="{FF2B5EF4-FFF2-40B4-BE49-F238E27FC236}">
                      <a16:creationId xmlns:a16="http://schemas.microsoft.com/office/drawing/2014/main" id="{BBFCEBBF-645C-980E-3175-8CFF6465A4F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948567" y="681740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45" name="Line 11658">
                  <a:extLst>
                    <a:ext uri="{FF2B5EF4-FFF2-40B4-BE49-F238E27FC236}">
                      <a16:creationId xmlns:a16="http://schemas.microsoft.com/office/drawing/2014/main" id="{B37C817C-9D9A-4320-B1CD-48C9A458E1B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948567" y="6599919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46" name="Line 11659">
                  <a:extLst>
                    <a:ext uri="{FF2B5EF4-FFF2-40B4-BE49-F238E27FC236}">
                      <a16:creationId xmlns:a16="http://schemas.microsoft.com/office/drawing/2014/main" id="{E0605B84-E356-B9E7-C841-6E6A749E944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007304" y="6518956"/>
                  <a:ext cx="0" cy="212725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47" name="Line 11660">
                  <a:extLst>
                    <a:ext uri="{FF2B5EF4-FFF2-40B4-BE49-F238E27FC236}">
                      <a16:creationId xmlns:a16="http://schemas.microsoft.com/office/drawing/2014/main" id="{486D7E2C-31B6-E12F-B50F-99F84D63414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994604" y="673168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48" name="Line 11661">
                  <a:extLst>
                    <a:ext uri="{FF2B5EF4-FFF2-40B4-BE49-F238E27FC236}">
                      <a16:creationId xmlns:a16="http://schemas.microsoft.com/office/drawing/2014/main" id="{93587395-E4B7-B726-3401-D3E7DCC3161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994604" y="651895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49" name="Line 11662">
                  <a:extLst>
                    <a:ext uri="{FF2B5EF4-FFF2-40B4-BE49-F238E27FC236}">
                      <a16:creationId xmlns:a16="http://schemas.microsoft.com/office/drawing/2014/main" id="{0A976C43-33AC-7942-AE32-E5ED32E2924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054929" y="6544356"/>
                  <a:ext cx="0" cy="214313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50" name="Line 11663">
                  <a:extLst>
                    <a:ext uri="{FF2B5EF4-FFF2-40B4-BE49-F238E27FC236}">
                      <a16:creationId xmlns:a16="http://schemas.microsoft.com/office/drawing/2014/main" id="{CD7C3C01-D583-648F-03C2-15FD925F47A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042229" y="6758669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51" name="Line 11664">
                  <a:extLst>
                    <a:ext uri="{FF2B5EF4-FFF2-40B4-BE49-F238E27FC236}">
                      <a16:creationId xmlns:a16="http://schemas.microsoft.com/office/drawing/2014/main" id="{8783596E-6B08-5154-D08A-58E7D42D2EB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042229" y="654435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52" name="Line 11665">
                  <a:extLst>
                    <a:ext uri="{FF2B5EF4-FFF2-40B4-BE49-F238E27FC236}">
                      <a16:creationId xmlns:a16="http://schemas.microsoft.com/office/drawing/2014/main" id="{045A4757-027D-AE5B-6006-C2617BCFB84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102554" y="6538006"/>
                  <a:ext cx="0" cy="214313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53" name="Line 11666">
                  <a:extLst>
                    <a:ext uri="{FF2B5EF4-FFF2-40B4-BE49-F238E27FC236}">
                      <a16:creationId xmlns:a16="http://schemas.microsoft.com/office/drawing/2014/main" id="{44ADCF56-23AD-7776-8624-0D13AC5DAF1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089854" y="6752319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54" name="Line 11667">
                  <a:extLst>
                    <a:ext uri="{FF2B5EF4-FFF2-40B4-BE49-F238E27FC236}">
                      <a16:creationId xmlns:a16="http://schemas.microsoft.com/office/drawing/2014/main" id="{60D0DC62-08A0-97C5-DD73-FB865BA40BB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089854" y="653800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55" name="Line 11668">
                  <a:extLst>
                    <a:ext uri="{FF2B5EF4-FFF2-40B4-BE49-F238E27FC236}">
                      <a16:creationId xmlns:a16="http://schemas.microsoft.com/office/drawing/2014/main" id="{07245BAF-17B3-CBC3-213B-ED374420CC7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148592" y="6531656"/>
                  <a:ext cx="0" cy="214313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56" name="Line 11669">
                  <a:extLst>
                    <a:ext uri="{FF2B5EF4-FFF2-40B4-BE49-F238E27FC236}">
                      <a16:creationId xmlns:a16="http://schemas.microsoft.com/office/drawing/2014/main" id="{BAB3F86F-4228-61DC-31A1-725F80D2022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137479" y="6745969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57" name="Line 11670">
                  <a:extLst>
                    <a:ext uri="{FF2B5EF4-FFF2-40B4-BE49-F238E27FC236}">
                      <a16:creationId xmlns:a16="http://schemas.microsoft.com/office/drawing/2014/main" id="{AF6C1523-2641-2DF3-DF06-F12EA4D7A0A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137479" y="653165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58" name="Line 11671">
                  <a:extLst>
                    <a:ext uri="{FF2B5EF4-FFF2-40B4-BE49-F238E27FC236}">
                      <a16:creationId xmlns:a16="http://schemas.microsoft.com/office/drawing/2014/main" id="{F561C9B0-FFC2-6104-A709-9E37DB553DA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196217" y="6504669"/>
                  <a:ext cx="0" cy="212725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59" name="Line 11672">
                  <a:extLst>
                    <a:ext uri="{FF2B5EF4-FFF2-40B4-BE49-F238E27FC236}">
                      <a16:creationId xmlns:a16="http://schemas.microsoft.com/office/drawing/2014/main" id="{6F253336-C6A8-CECD-B775-2B4E80FA45E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185104" y="6717394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60" name="Line 11673">
                  <a:extLst>
                    <a:ext uri="{FF2B5EF4-FFF2-40B4-BE49-F238E27FC236}">
                      <a16:creationId xmlns:a16="http://schemas.microsoft.com/office/drawing/2014/main" id="{8ED73352-9D3E-556D-3CEB-F73E0B29503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185104" y="6504669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61" name="Line 11674">
                  <a:extLst>
                    <a:ext uri="{FF2B5EF4-FFF2-40B4-BE49-F238E27FC236}">
                      <a16:creationId xmlns:a16="http://schemas.microsoft.com/office/drawing/2014/main" id="{74B99481-1CC4-B63C-52CD-D17F67D66A6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243842" y="6422119"/>
                  <a:ext cx="0" cy="211138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62" name="Line 11675">
                  <a:extLst>
                    <a:ext uri="{FF2B5EF4-FFF2-40B4-BE49-F238E27FC236}">
                      <a16:creationId xmlns:a16="http://schemas.microsoft.com/office/drawing/2014/main" id="{3334A2CE-F6C2-9422-41F5-DAA256E6FFF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231142" y="663325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63" name="Line 11676">
                  <a:extLst>
                    <a:ext uri="{FF2B5EF4-FFF2-40B4-BE49-F238E27FC236}">
                      <a16:creationId xmlns:a16="http://schemas.microsoft.com/office/drawing/2014/main" id="{EBC80604-F92B-EFAA-025D-346239B7B85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231142" y="6422119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64" name="Line 11677">
                  <a:extLst>
                    <a:ext uri="{FF2B5EF4-FFF2-40B4-BE49-F238E27FC236}">
                      <a16:creationId xmlns:a16="http://schemas.microsoft.com/office/drawing/2014/main" id="{5E5D7D32-077B-FCB9-3950-1052800D7EB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291467" y="6407831"/>
                  <a:ext cx="0" cy="207963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65" name="Line 11678">
                  <a:extLst>
                    <a:ext uri="{FF2B5EF4-FFF2-40B4-BE49-F238E27FC236}">
                      <a16:creationId xmlns:a16="http://schemas.microsoft.com/office/drawing/2014/main" id="{DEA9AD48-ACB0-C11A-15B0-0C2886AF9DB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278767" y="6615794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66" name="Line 11679">
                  <a:extLst>
                    <a:ext uri="{FF2B5EF4-FFF2-40B4-BE49-F238E27FC236}">
                      <a16:creationId xmlns:a16="http://schemas.microsoft.com/office/drawing/2014/main" id="{C45C94CA-FCCD-79E0-231D-1CD01557A52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278767" y="640783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67" name="Line 11680">
                  <a:extLst>
                    <a:ext uri="{FF2B5EF4-FFF2-40B4-BE49-F238E27FC236}">
                      <a16:creationId xmlns:a16="http://schemas.microsoft.com/office/drawing/2014/main" id="{D3284DB2-8BA3-0B19-1F55-296D92BE835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339092" y="6374494"/>
                  <a:ext cx="0" cy="20955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68" name="Line 11681">
                  <a:extLst>
                    <a:ext uri="{FF2B5EF4-FFF2-40B4-BE49-F238E27FC236}">
                      <a16:creationId xmlns:a16="http://schemas.microsoft.com/office/drawing/2014/main" id="{56EAB9FD-A46C-AB9E-6C9B-C66C87FAC8D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326392" y="6584044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69" name="Line 11682">
                  <a:extLst>
                    <a:ext uri="{FF2B5EF4-FFF2-40B4-BE49-F238E27FC236}">
                      <a16:creationId xmlns:a16="http://schemas.microsoft.com/office/drawing/2014/main" id="{50C8AF12-49E7-4733-2016-F091AE65186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326392" y="6374494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70" name="Line 11683">
                  <a:extLst>
                    <a:ext uri="{FF2B5EF4-FFF2-40B4-BE49-F238E27FC236}">
                      <a16:creationId xmlns:a16="http://schemas.microsoft.com/office/drawing/2014/main" id="{D2ED3032-8F08-E15E-DA51-80663A46809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385129" y="6330044"/>
                  <a:ext cx="0" cy="206375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71" name="Line 11684">
                  <a:extLst>
                    <a:ext uri="{FF2B5EF4-FFF2-40B4-BE49-F238E27FC236}">
                      <a16:creationId xmlns:a16="http://schemas.microsoft.com/office/drawing/2014/main" id="{9AF5ECC7-95F6-E866-2506-C0F5BB963D6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374017" y="6536419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72" name="Line 11685">
                  <a:extLst>
                    <a:ext uri="{FF2B5EF4-FFF2-40B4-BE49-F238E27FC236}">
                      <a16:creationId xmlns:a16="http://schemas.microsoft.com/office/drawing/2014/main" id="{4B8221FA-4C4B-37FF-65F8-132ABECEF35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374017" y="6330044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73" name="Line 11686">
                  <a:extLst>
                    <a:ext uri="{FF2B5EF4-FFF2-40B4-BE49-F238E27FC236}">
                      <a16:creationId xmlns:a16="http://schemas.microsoft.com/office/drawing/2014/main" id="{C6C1EC3D-90A2-E64F-63CC-F78E2586EB4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528004" y="6249081"/>
                  <a:ext cx="0" cy="201613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74" name="Line 11687">
                  <a:extLst>
                    <a:ext uri="{FF2B5EF4-FFF2-40B4-BE49-F238E27FC236}">
                      <a16:creationId xmlns:a16="http://schemas.microsoft.com/office/drawing/2014/main" id="{ED0E2897-C46E-E104-3DCF-996A0621287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515304" y="6450694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75" name="Line 11688">
                  <a:extLst>
                    <a:ext uri="{FF2B5EF4-FFF2-40B4-BE49-F238E27FC236}">
                      <a16:creationId xmlns:a16="http://schemas.microsoft.com/office/drawing/2014/main" id="{9939639C-8FEF-D293-270F-9B7D09F8C3F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515304" y="624908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76" name="Line 11689">
                  <a:extLst>
                    <a:ext uri="{FF2B5EF4-FFF2-40B4-BE49-F238E27FC236}">
                      <a16:creationId xmlns:a16="http://schemas.microsoft.com/office/drawing/2014/main" id="{391FD3C4-1F5D-CB11-88F6-6AA2BD6B0A7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669292" y="6125256"/>
                  <a:ext cx="0" cy="200025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77" name="Line 11690">
                  <a:extLst>
                    <a:ext uri="{FF2B5EF4-FFF2-40B4-BE49-F238E27FC236}">
                      <a16:creationId xmlns:a16="http://schemas.microsoft.com/office/drawing/2014/main" id="{69BEB209-59AF-5B53-82EA-75885D6AD57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658179" y="632528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78" name="Line 11691">
                  <a:extLst>
                    <a:ext uri="{FF2B5EF4-FFF2-40B4-BE49-F238E27FC236}">
                      <a16:creationId xmlns:a16="http://schemas.microsoft.com/office/drawing/2014/main" id="{0DC3F955-70D4-1087-765B-C790183AB7F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658179" y="612525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79" name="Line 11692">
                  <a:extLst>
                    <a:ext uri="{FF2B5EF4-FFF2-40B4-BE49-F238E27FC236}">
                      <a16:creationId xmlns:a16="http://schemas.microsoft.com/office/drawing/2014/main" id="{603DBFB2-3C29-30D3-1EEB-AC2B1E8C6E8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812167" y="5968094"/>
                  <a:ext cx="0" cy="19050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80" name="Line 11693">
                  <a:extLst>
                    <a:ext uri="{FF2B5EF4-FFF2-40B4-BE49-F238E27FC236}">
                      <a16:creationId xmlns:a16="http://schemas.microsoft.com/office/drawing/2014/main" id="{057E8F16-E3F2-EFE3-2D14-68471D7279F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799467" y="6158594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81" name="Line 11694">
                  <a:extLst>
                    <a:ext uri="{FF2B5EF4-FFF2-40B4-BE49-F238E27FC236}">
                      <a16:creationId xmlns:a16="http://schemas.microsoft.com/office/drawing/2014/main" id="{4A071547-D937-509F-7E78-12B8681A788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799467" y="5968094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82" name="Line 11695">
                  <a:extLst>
                    <a:ext uri="{FF2B5EF4-FFF2-40B4-BE49-F238E27FC236}">
                      <a16:creationId xmlns:a16="http://schemas.microsoft.com/office/drawing/2014/main" id="{BC0B29D8-DF3A-05DE-2F81-CCCD7FDEE77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953454" y="5885544"/>
                  <a:ext cx="0" cy="187325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83" name="Line 11696">
                  <a:extLst>
                    <a:ext uri="{FF2B5EF4-FFF2-40B4-BE49-F238E27FC236}">
                      <a16:creationId xmlns:a16="http://schemas.microsoft.com/office/drawing/2014/main" id="{658E9DA4-1BD5-9145-D81D-B138F0F8E7D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942342" y="6072869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84" name="Line 11697">
                  <a:extLst>
                    <a:ext uri="{FF2B5EF4-FFF2-40B4-BE49-F238E27FC236}">
                      <a16:creationId xmlns:a16="http://schemas.microsoft.com/office/drawing/2014/main" id="{28B5768E-7F45-3A14-EBBB-CADFE23507E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942342" y="5885544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85" name="Line 11698">
                  <a:extLst>
                    <a:ext uri="{FF2B5EF4-FFF2-40B4-BE49-F238E27FC236}">
                      <a16:creationId xmlns:a16="http://schemas.microsoft.com/office/drawing/2014/main" id="{A0E9A609-21D6-8D30-3EF3-61E09C7EC56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094742" y="5720444"/>
                  <a:ext cx="0" cy="180975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86" name="Line 11699">
                  <a:extLst>
                    <a:ext uri="{FF2B5EF4-FFF2-40B4-BE49-F238E27FC236}">
                      <a16:creationId xmlns:a16="http://schemas.microsoft.com/office/drawing/2014/main" id="{26D12B43-F58F-A5EF-E7AB-6AE89895873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083629" y="5901419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87" name="Line 11700">
                  <a:extLst>
                    <a:ext uri="{FF2B5EF4-FFF2-40B4-BE49-F238E27FC236}">
                      <a16:creationId xmlns:a16="http://schemas.microsoft.com/office/drawing/2014/main" id="{1C5C3366-19CA-AFC0-D5EA-3AE98203E0C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083629" y="5720444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88" name="Line 11701">
                  <a:extLst>
                    <a:ext uri="{FF2B5EF4-FFF2-40B4-BE49-F238E27FC236}">
                      <a16:creationId xmlns:a16="http://schemas.microsoft.com/office/drawing/2014/main" id="{4BE3BF87-5517-C5EF-9A86-2BA5586B332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237617" y="5622019"/>
                  <a:ext cx="0" cy="174625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89" name="Line 11702">
                  <a:extLst>
                    <a:ext uri="{FF2B5EF4-FFF2-40B4-BE49-F238E27FC236}">
                      <a16:creationId xmlns:a16="http://schemas.microsoft.com/office/drawing/2014/main" id="{2A3B4964-D857-0CBB-97B1-9F0093D0D97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24917" y="5796644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90" name="Line 11703">
                  <a:extLst>
                    <a:ext uri="{FF2B5EF4-FFF2-40B4-BE49-F238E27FC236}">
                      <a16:creationId xmlns:a16="http://schemas.microsoft.com/office/drawing/2014/main" id="{004685C3-EA00-71A0-7928-4E6FA4FDD87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24917" y="5622019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91" name="Line 11704">
                  <a:extLst>
                    <a:ext uri="{FF2B5EF4-FFF2-40B4-BE49-F238E27FC236}">
                      <a16:creationId xmlns:a16="http://schemas.microsoft.com/office/drawing/2014/main" id="{4CB450C8-C8E2-DC76-6D86-0E272C49FAC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378904" y="5383894"/>
                  <a:ext cx="0" cy="169863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92" name="Line 11705">
                  <a:extLst>
                    <a:ext uri="{FF2B5EF4-FFF2-40B4-BE49-F238E27FC236}">
                      <a16:creationId xmlns:a16="http://schemas.microsoft.com/office/drawing/2014/main" id="{9F0ED9C1-6CC6-64F3-D426-9E26C89F517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67792" y="555375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93" name="Line 11706">
                  <a:extLst>
                    <a:ext uri="{FF2B5EF4-FFF2-40B4-BE49-F238E27FC236}">
                      <a16:creationId xmlns:a16="http://schemas.microsoft.com/office/drawing/2014/main" id="{C4A0EC42-9EF5-B38D-C810-1A411F8C55C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67792" y="5383894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94" name="Freeform 11707">
                  <a:extLst>
                    <a:ext uri="{FF2B5EF4-FFF2-40B4-BE49-F238E27FC236}">
                      <a16:creationId xmlns:a16="http://schemas.microsoft.com/office/drawing/2014/main" id="{C4D35795-6555-AF0A-8507-2D36DB73279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818392" y="6712631"/>
                  <a:ext cx="1560513" cy="30163"/>
                </a:xfrm>
                <a:custGeom>
                  <a:avLst/>
                  <a:gdLst>
                    <a:gd name="T0" fmla="*/ 0 w 983"/>
                    <a:gd name="T1" fmla="*/ 16 h 19"/>
                    <a:gd name="T2" fmla="*/ 29 w 983"/>
                    <a:gd name="T3" fmla="*/ 14 h 19"/>
                    <a:gd name="T4" fmla="*/ 59 w 983"/>
                    <a:gd name="T5" fmla="*/ 18 h 19"/>
                    <a:gd name="T6" fmla="*/ 89 w 983"/>
                    <a:gd name="T7" fmla="*/ 19 h 19"/>
                    <a:gd name="T8" fmla="*/ 119 w 983"/>
                    <a:gd name="T9" fmla="*/ 14 h 19"/>
                    <a:gd name="T10" fmla="*/ 149 w 983"/>
                    <a:gd name="T11" fmla="*/ 13 h 19"/>
                    <a:gd name="T12" fmla="*/ 179 w 983"/>
                    <a:gd name="T13" fmla="*/ 16 h 19"/>
                    <a:gd name="T14" fmla="*/ 208 w 983"/>
                    <a:gd name="T15" fmla="*/ 16 h 19"/>
                    <a:gd name="T16" fmla="*/ 238 w 983"/>
                    <a:gd name="T17" fmla="*/ 15 h 19"/>
                    <a:gd name="T18" fmla="*/ 268 w 983"/>
                    <a:gd name="T19" fmla="*/ 10 h 19"/>
                    <a:gd name="T20" fmla="*/ 298 w 983"/>
                    <a:gd name="T21" fmla="*/ 13 h 19"/>
                    <a:gd name="T22" fmla="*/ 328 w 983"/>
                    <a:gd name="T23" fmla="*/ 11 h 19"/>
                    <a:gd name="T24" fmla="*/ 357 w 983"/>
                    <a:gd name="T25" fmla="*/ 10 h 19"/>
                    <a:gd name="T26" fmla="*/ 447 w 983"/>
                    <a:gd name="T27" fmla="*/ 0 h 19"/>
                    <a:gd name="T28" fmla="*/ 536 w 983"/>
                    <a:gd name="T29" fmla="*/ 1 h 19"/>
                    <a:gd name="T30" fmla="*/ 626 w 983"/>
                    <a:gd name="T31" fmla="*/ 8 h 19"/>
                    <a:gd name="T32" fmla="*/ 715 w 983"/>
                    <a:gd name="T33" fmla="*/ 4 h 19"/>
                    <a:gd name="T34" fmla="*/ 804 w 983"/>
                    <a:gd name="T35" fmla="*/ 9 h 19"/>
                    <a:gd name="T36" fmla="*/ 894 w 983"/>
                    <a:gd name="T37" fmla="*/ 7 h 19"/>
                    <a:gd name="T38" fmla="*/ 983 w 983"/>
                    <a:gd name="T39" fmla="*/ 13 h 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</a:cxnLst>
                  <a:rect l="0" t="0" r="r" b="b"/>
                  <a:pathLst>
                    <a:path w="983" h="19">
                      <a:moveTo>
                        <a:pt x="0" y="16"/>
                      </a:moveTo>
                      <a:lnTo>
                        <a:pt x="29" y="14"/>
                      </a:lnTo>
                      <a:lnTo>
                        <a:pt x="59" y="18"/>
                      </a:lnTo>
                      <a:lnTo>
                        <a:pt x="89" y="19"/>
                      </a:lnTo>
                      <a:lnTo>
                        <a:pt x="119" y="14"/>
                      </a:lnTo>
                      <a:lnTo>
                        <a:pt x="149" y="13"/>
                      </a:lnTo>
                      <a:lnTo>
                        <a:pt x="179" y="16"/>
                      </a:lnTo>
                      <a:lnTo>
                        <a:pt x="208" y="16"/>
                      </a:lnTo>
                      <a:lnTo>
                        <a:pt x="238" y="15"/>
                      </a:lnTo>
                      <a:lnTo>
                        <a:pt x="268" y="10"/>
                      </a:lnTo>
                      <a:lnTo>
                        <a:pt x="298" y="13"/>
                      </a:lnTo>
                      <a:lnTo>
                        <a:pt x="328" y="11"/>
                      </a:lnTo>
                      <a:lnTo>
                        <a:pt x="357" y="10"/>
                      </a:lnTo>
                      <a:lnTo>
                        <a:pt x="447" y="0"/>
                      </a:lnTo>
                      <a:lnTo>
                        <a:pt x="536" y="1"/>
                      </a:lnTo>
                      <a:lnTo>
                        <a:pt x="626" y="8"/>
                      </a:lnTo>
                      <a:lnTo>
                        <a:pt x="715" y="4"/>
                      </a:lnTo>
                      <a:lnTo>
                        <a:pt x="804" y="9"/>
                      </a:lnTo>
                      <a:lnTo>
                        <a:pt x="894" y="7"/>
                      </a:lnTo>
                      <a:lnTo>
                        <a:pt x="983" y="13"/>
                      </a:lnTo>
                    </a:path>
                  </a:pathLst>
                </a:cu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95" name="Oval 11708">
                  <a:extLst>
                    <a:ext uri="{FF2B5EF4-FFF2-40B4-BE49-F238E27FC236}">
                      <a16:creationId xmlns:a16="http://schemas.microsoft.com/office/drawing/2014/main" id="{3B0F3C4D-FE4B-8FBA-E8EA-9D2CCF6F9ED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788229" y="6707869"/>
                  <a:ext cx="60325" cy="60325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96" name="Oval 11709">
                  <a:extLst>
                    <a:ext uri="{FF2B5EF4-FFF2-40B4-BE49-F238E27FC236}">
                      <a16:creationId xmlns:a16="http://schemas.microsoft.com/office/drawing/2014/main" id="{59DB891E-740A-496E-4CB6-64E5FBB60C1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835854" y="6706281"/>
                  <a:ext cx="58738" cy="58738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97" name="Oval 11710">
                  <a:extLst>
                    <a:ext uri="{FF2B5EF4-FFF2-40B4-BE49-F238E27FC236}">
                      <a16:creationId xmlns:a16="http://schemas.microsoft.com/office/drawing/2014/main" id="{86B81B85-30CE-E665-AD70-75C64B86BFA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881892" y="6711044"/>
                  <a:ext cx="60325" cy="60325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98" name="Oval 11711">
                  <a:extLst>
                    <a:ext uri="{FF2B5EF4-FFF2-40B4-BE49-F238E27FC236}">
                      <a16:creationId xmlns:a16="http://schemas.microsoft.com/office/drawing/2014/main" id="{F71A969B-71EE-70CC-77C3-133B734A739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929517" y="6712631"/>
                  <a:ext cx="60325" cy="60325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99" name="Oval 11712">
                  <a:extLst>
                    <a:ext uri="{FF2B5EF4-FFF2-40B4-BE49-F238E27FC236}">
                      <a16:creationId xmlns:a16="http://schemas.microsoft.com/office/drawing/2014/main" id="{CEDA9910-941F-315F-A9D1-FFFFAF47940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977142" y="6704694"/>
                  <a:ext cx="60325" cy="60325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00" name="Oval 11713">
                  <a:extLst>
                    <a:ext uri="{FF2B5EF4-FFF2-40B4-BE49-F238E27FC236}">
                      <a16:creationId xmlns:a16="http://schemas.microsoft.com/office/drawing/2014/main" id="{29BF0208-CEC4-CE40-F0B0-4515E2F3D16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024767" y="6703106"/>
                  <a:ext cx="60325" cy="58738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01" name="Oval 11714">
                  <a:extLst>
                    <a:ext uri="{FF2B5EF4-FFF2-40B4-BE49-F238E27FC236}">
                      <a16:creationId xmlns:a16="http://schemas.microsoft.com/office/drawing/2014/main" id="{CB041093-FE34-71F9-3CA7-0AC612AC5E3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072392" y="6707869"/>
                  <a:ext cx="58738" cy="60325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02" name="Oval 11715">
                  <a:extLst>
                    <a:ext uri="{FF2B5EF4-FFF2-40B4-BE49-F238E27FC236}">
                      <a16:creationId xmlns:a16="http://schemas.microsoft.com/office/drawing/2014/main" id="{7A1BDC76-9488-D7F8-39AA-226367FFB8D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118429" y="6707869"/>
                  <a:ext cx="60325" cy="60325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03" name="Oval 11716">
                  <a:extLst>
                    <a:ext uri="{FF2B5EF4-FFF2-40B4-BE49-F238E27FC236}">
                      <a16:creationId xmlns:a16="http://schemas.microsoft.com/office/drawing/2014/main" id="{DB4050A0-DAC8-6A73-D69D-B4BE02037B7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166054" y="6706281"/>
                  <a:ext cx="60325" cy="60325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04" name="Oval 11717">
                  <a:extLst>
                    <a:ext uri="{FF2B5EF4-FFF2-40B4-BE49-F238E27FC236}">
                      <a16:creationId xmlns:a16="http://schemas.microsoft.com/office/drawing/2014/main" id="{B9903774-0115-6797-3C4A-C2578E37129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13679" y="6698344"/>
                  <a:ext cx="60325" cy="60325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05" name="Oval 11718">
                  <a:extLst>
                    <a:ext uri="{FF2B5EF4-FFF2-40B4-BE49-F238E27FC236}">
                      <a16:creationId xmlns:a16="http://schemas.microsoft.com/office/drawing/2014/main" id="{1B280D94-9028-CFAE-5774-1C551367DF4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61304" y="6703106"/>
                  <a:ext cx="60325" cy="58738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06" name="Oval 11719">
                  <a:extLst>
                    <a:ext uri="{FF2B5EF4-FFF2-40B4-BE49-F238E27FC236}">
                      <a16:creationId xmlns:a16="http://schemas.microsoft.com/office/drawing/2014/main" id="{E586761E-CFB0-5356-D2B8-229F9D6CD5D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308929" y="6699931"/>
                  <a:ext cx="58738" cy="58738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07" name="Oval 11720">
                  <a:extLst>
                    <a:ext uri="{FF2B5EF4-FFF2-40B4-BE49-F238E27FC236}">
                      <a16:creationId xmlns:a16="http://schemas.microsoft.com/office/drawing/2014/main" id="{87C51211-F603-A467-694C-32F5E94D534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354967" y="6698344"/>
                  <a:ext cx="60325" cy="58738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08" name="Oval 11721">
                  <a:extLst>
                    <a:ext uri="{FF2B5EF4-FFF2-40B4-BE49-F238E27FC236}">
                      <a16:creationId xmlns:a16="http://schemas.microsoft.com/office/drawing/2014/main" id="{D66318EE-8D05-58A7-9314-1C4D8DFA12A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497842" y="6682469"/>
                  <a:ext cx="60325" cy="60325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09" name="Oval 11722">
                  <a:extLst>
                    <a:ext uri="{FF2B5EF4-FFF2-40B4-BE49-F238E27FC236}">
                      <a16:creationId xmlns:a16="http://schemas.microsoft.com/office/drawing/2014/main" id="{9D4DCE6A-3FFC-F2BF-4838-98F509C700E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639129" y="6684056"/>
                  <a:ext cx="60325" cy="60325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10" name="Oval 11723">
                  <a:extLst>
                    <a:ext uri="{FF2B5EF4-FFF2-40B4-BE49-F238E27FC236}">
                      <a16:creationId xmlns:a16="http://schemas.microsoft.com/office/drawing/2014/main" id="{BB3337C7-C999-0028-CF12-358159B89E8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82004" y="6695169"/>
                  <a:ext cx="60325" cy="60325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11" name="Oval 11724">
                  <a:extLst>
                    <a:ext uri="{FF2B5EF4-FFF2-40B4-BE49-F238E27FC236}">
                      <a16:creationId xmlns:a16="http://schemas.microsoft.com/office/drawing/2014/main" id="{1F675151-41E1-748D-D9C1-F65162C6EC1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23292" y="6688819"/>
                  <a:ext cx="60325" cy="60325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12" name="Oval 11725">
                  <a:extLst>
                    <a:ext uri="{FF2B5EF4-FFF2-40B4-BE49-F238E27FC236}">
                      <a16:creationId xmlns:a16="http://schemas.microsoft.com/office/drawing/2014/main" id="{15117225-5E70-3569-84C7-16E20DAB077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066167" y="6696756"/>
                  <a:ext cx="58738" cy="60325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13" name="Oval 11726">
                  <a:extLst>
                    <a:ext uri="{FF2B5EF4-FFF2-40B4-BE49-F238E27FC236}">
                      <a16:creationId xmlns:a16="http://schemas.microsoft.com/office/drawing/2014/main" id="{092982D2-F241-2127-53CA-14C9956F6F4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07454" y="6693581"/>
                  <a:ext cx="60325" cy="60325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14" name="Oval 11727">
                  <a:extLst>
                    <a:ext uri="{FF2B5EF4-FFF2-40B4-BE49-F238E27FC236}">
                      <a16:creationId xmlns:a16="http://schemas.microsoft.com/office/drawing/2014/main" id="{E40286C5-16F7-707A-9C4E-49202663B5B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348742" y="6703106"/>
                  <a:ext cx="60325" cy="58738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15" name="Line 11728">
                  <a:extLst>
                    <a:ext uri="{FF2B5EF4-FFF2-40B4-BE49-F238E27FC236}">
                      <a16:creationId xmlns:a16="http://schemas.microsoft.com/office/drawing/2014/main" id="{039390ED-6860-7213-B6DB-CDE4597FF84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818392" y="6628494"/>
                  <a:ext cx="0" cy="220663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16" name="Line 11729">
                  <a:extLst>
                    <a:ext uri="{FF2B5EF4-FFF2-40B4-BE49-F238E27FC236}">
                      <a16:creationId xmlns:a16="http://schemas.microsoft.com/office/drawing/2014/main" id="{B6B6CD94-0BC8-FF85-D5F8-3DF4710E474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805692" y="684915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17" name="Line 11730">
                  <a:extLst>
                    <a:ext uri="{FF2B5EF4-FFF2-40B4-BE49-F238E27FC236}">
                      <a16:creationId xmlns:a16="http://schemas.microsoft.com/office/drawing/2014/main" id="{8717A753-37DD-F460-BDAC-3B01BCA1922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805692" y="6628494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18" name="Line 11731">
                  <a:extLst>
                    <a:ext uri="{FF2B5EF4-FFF2-40B4-BE49-F238E27FC236}">
                      <a16:creationId xmlns:a16="http://schemas.microsoft.com/office/drawing/2014/main" id="{828998F3-C0F2-269A-FA0E-64D64C78FDF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864429" y="6625319"/>
                  <a:ext cx="0" cy="220663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19" name="Line 11732">
                  <a:extLst>
                    <a:ext uri="{FF2B5EF4-FFF2-40B4-BE49-F238E27FC236}">
                      <a16:creationId xmlns:a16="http://schemas.microsoft.com/office/drawing/2014/main" id="{E50E9FA7-19B2-1496-0750-E15102B622F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853317" y="684598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20" name="Line 11733">
                  <a:extLst>
                    <a:ext uri="{FF2B5EF4-FFF2-40B4-BE49-F238E27FC236}">
                      <a16:creationId xmlns:a16="http://schemas.microsoft.com/office/drawing/2014/main" id="{E1C0590A-D7BD-39AC-5FB4-CFB5B899F28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853317" y="6625319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21" name="Line 11734">
                  <a:extLst>
                    <a:ext uri="{FF2B5EF4-FFF2-40B4-BE49-F238E27FC236}">
                      <a16:creationId xmlns:a16="http://schemas.microsoft.com/office/drawing/2014/main" id="{5FFBF5B5-8B98-68F6-9FC7-CBA0D61D1FB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912054" y="6630081"/>
                  <a:ext cx="0" cy="22225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22" name="Line 11735">
                  <a:extLst>
                    <a:ext uri="{FF2B5EF4-FFF2-40B4-BE49-F238E27FC236}">
                      <a16:creationId xmlns:a16="http://schemas.microsoft.com/office/drawing/2014/main" id="{53869739-660F-EB7A-C313-A592E879D13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900942" y="685233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23" name="Line 11736">
                  <a:extLst>
                    <a:ext uri="{FF2B5EF4-FFF2-40B4-BE49-F238E27FC236}">
                      <a16:creationId xmlns:a16="http://schemas.microsoft.com/office/drawing/2014/main" id="{C1A3866D-8CD2-B45D-909B-2FC42E187C9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900942" y="663008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24" name="Line 11737">
                  <a:extLst>
                    <a:ext uri="{FF2B5EF4-FFF2-40B4-BE49-F238E27FC236}">
                      <a16:creationId xmlns:a16="http://schemas.microsoft.com/office/drawing/2014/main" id="{7588868F-1DB8-B96D-BA97-A82FC41D857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959679" y="6631669"/>
                  <a:ext cx="0" cy="220663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25" name="Line 11738">
                  <a:extLst>
                    <a:ext uri="{FF2B5EF4-FFF2-40B4-BE49-F238E27FC236}">
                      <a16:creationId xmlns:a16="http://schemas.microsoft.com/office/drawing/2014/main" id="{5C4126D3-3217-2CF4-3A1D-A7DFC16B38B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948567" y="685233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26" name="Line 11739">
                  <a:extLst>
                    <a:ext uri="{FF2B5EF4-FFF2-40B4-BE49-F238E27FC236}">
                      <a16:creationId xmlns:a16="http://schemas.microsoft.com/office/drawing/2014/main" id="{D3E7547A-874A-9D36-F7C8-2C91A7AB882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948567" y="6631669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27" name="Line 11740">
                  <a:extLst>
                    <a:ext uri="{FF2B5EF4-FFF2-40B4-BE49-F238E27FC236}">
                      <a16:creationId xmlns:a16="http://schemas.microsoft.com/office/drawing/2014/main" id="{620A3852-2B8F-1534-6EAC-0CC7E711A39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007304" y="6623731"/>
                  <a:ext cx="0" cy="220663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28" name="Line 11741">
                  <a:extLst>
                    <a:ext uri="{FF2B5EF4-FFF2-40B4-BE49-F238E27FC236}">
                      <a16:creationId xmlns:a16="http://schemas.microsoft.com/office/drawing/2014/main" id="{A11C2EC1-4A8C-74A0-B2F8-E8D84FAC1CD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994604" y="6844394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29" name="Line 11742">
                  <a:extLst>
                    <a:ext uri="{FF2B5EF4-FFF2-40B4-BE49-F238E27FC236}">
                      <a16:creationId xmlns:a16="http://schemas.microsoft.com/office/drawing/2014/main" id="{0903D99B-B980-B042-D5B0-630C30CA45C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994604" y="662373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30" name="Line 11743">
                  <a:extLst>
                    <a:ext uri="{FF2B5EF4-FFF2-40B4-BE49-F238E27FC236}">
                      <a16:creationId xmlns:a16="http://schemas.microsoft.com/office/drawing/2014/main" id="{AE954AEC-9703-8C97-9936-B7D95085FCB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054929" y="6622144"/>
                  <a:ext cx="0" cy="220663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31" name="Line 11744">
                  <a:extLst>
                    <a:ext uri="{FF2B5EF4-FFF2-40B4-BE49-F238E27FC236}">
                      <a16:creationId xmlns:a16="http://schemas.microsoft.com/office/drawing/2014/main" id="{6D890273-0250-56A9-7DCB-C3765555603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042229" y="684280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32" name="Line 11745">
                  <a:extLst>
                    <a:ext uri="{FF2B5EF4-FFF2-40B4-BE49-F238E27FC236}">
                      <a16:creationId xmlns:a16="http://schemas.microsoft.com/office/drawing/2014/main" id="{51015F34-6B63-4CEB-8E69-83E70CF205F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042229" y="6622144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33" name="Line 11746">
                  <a:extLst>
                    <a:ext uri="{FF2B5EF4-FFF2-40B4-BE49-F238E27FC236}">
                      <a16:creationId xmlns:a16="http://schemas.microsoft.com/office/drawing/2014/main" id="{42416C64-E562-5BA2-C2AB-C00EDE50437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102554" y="6626906"/>
                  <a:ext cx="0" cy="220663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34" name="Line 11747">
                  <a:extLst>
                    <a:ext uri="{FF2B5EF4-FFF2-40B4-BE49-F238E27FC236}">
                      <a16:creationId xmlns:a16="http://schemas.microsoft.com/office/drawing/2014/main" id="{4D51CED5-F1FD-17CC-22B3-57BFE854768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089854" y="6847569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35" name="Line 11748">
                  <a:extLst>
                    <a:ext uri="{FF2B5EF4-FFF2-40B4-BE49-F238E27FC236}">
                      <a16:creationId xmlns:a16="http://schemas.microsoft.com/office/drawing/2014/main" id="{106B31C7-6052-CF29-7B4F-C685E195E79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089854" y="662690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36" name="Line 11749">
                  <a:extLst>
                    <a:ext uri="{FF2B5EF4-FFF2-40B4-BE49-F238E27FC236}">
                      <a16:creationId xmlns:a16="http://schemas.microsoft.com/office/drawing/2014/main" id="{C4525669-AE82-8147-A77B-C3427699513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148592" y="6628494"/>
                  <a:ext cx="0" cy="220663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37" name="Line 11750">
                  <a:extLst>
                    <a:ext uri="{FF2B5EF4-FFF2-40B4-BE49-F238E27FC236}">
                      <a16:creationId xmlns:a16="http://schemas.microsoft.com/office/drawing/2014/main" id="{AE4D5CA5-C9E9-7EEB-1232-4D8574224FE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137479" y="684915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38" name="Line 11751">
                  <a:extLst>
                    <a:ext uri="{FF2B5EF4-FFF2-40B4-BE49-F238E27FC236}">
                      <a16:creationId xmlns:a16="http://schemas.microsoft.com/office/drawing/2014/main" id="{C0945A4D-6820-7C6F-D267-7A044CA6F65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137479" y="6628494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39" name="Line 11752">
                  <a:extLst>
                    <a:ext uri="{FF2B5EF4-FFF2-40B4-BE49-F238E27FC236}">
                      <a16:creationId xmlns:a16="http://schemas.microsoft.com/office/drawing/2014/main" id="{E8371182-B977-33E7-5A7A-70657EB81D7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196217" y="6625319"/>
                  <a:ext cx="0" cy="220663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40" name="Line 11753">
                  <a:extLst>
                    <a:ext uri="{FF2B5EF4-FFF2-40B4-BE49-F238E27FC236}">
                      <a16:creationId xmlns:a16="http://schemas.microsoft.com/office/drawing/2014/main" id="{298F8430-BCC1-A976-4998-858928390DB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185104" y="684598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41" name="Line 11754">
                  <a:extLst>
                    <a:ext uri="{FF2B5EF4-FFF2-40B4-BE49-F238E27FC236}">
                      <a16:creationId xmlns:a16="http://schemas.microsoft.com/office/drawing/2014/main" id="{9445EC95-297A-16FD-C750-4C90A713FB4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185104" y="6625319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42" name="Line 11755">
                  <a:extLst>
                    <a:ext uri="{FF2B5EF4-FFF2-40B4-BE49-F238E27FC236}">
                      <a16:creationId xmlns:a16="http://schemas.microsoft.com/office/drawing/2014/main" id="{9BFEFB3D-2F9F-3845-6F5A-CC922E1C0C1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243842" y="6618969"/>
                  <a:ext cx="0" cy="219075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43" name="Line 11756">
                  <a:extLst>
                    <a:ext uri="{FF2B5EF4-FFF2-40B4-BE49-F238E27FC236}">
                      <a16:creationId xmlns:a16="http://schemas.microsoft.com/office/drawing/2014/main" id="{DABBD499-0C14-E6B6-BA9A-762152A9C78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231142" y="6838044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44" name="Line 11757">
                  <a:extLst>
                    <a:ext uri="{FF2B5EF4-FFF2-40B4-BE49-F238E27FC236}">
                      <a16:creationId xmlns:a16="http://schemas.microsoft.com/office/drawing/2014/main" id="{11A822AE-972C-3AC2-ABED-6D7240C5C5B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231142" y="6618969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45" name="Line 11758">
                  <a:extLst>
                    <a:ext uri="{FF2B5EF4-FFF2-40B4-BE49-F238E27FC236}">
                      <a16:creationId xmlns:a16="http://schemas.microsoft.com/office/drawing/2014/main" id="{DDDE657B-19FF-D177-8CDB-080F8E579AF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291467" y="6622144"/>
                  <a:ext cx="0" cy="220663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46" name="Line 11759">
                  <a:extLst>
                    <a:ext uri="{FF2B5EF4-FFF2-40B4-BE49-F238E27FC236}">
                      <a16:creationId xmlns:a16="http://schemas.microsoft.com/office/drawing/2014/main" id="{E7E77ACB-EF04-B641-E5FC-EC8E9E195D0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278767" y="684280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47" name="Line 11760">
                  <a:extLst>
                    <a:ext uri="{FF2B5EF4-FFF2-40B4-BE49-F238E27FC236}">
                      <a16:creationId xmlns:a16="http://schemas.microsoft.com/office/drawing/2014/main" id="{2558FB47-FC70-6EF9-913A-67801ECB396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278767" y="6622144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48" name="Line 11761">
                  <a:extLst>
                    <a:ext uri="{FF2B5EF4-FFF2-40B4-BE49-F238E27FC236}">
                      <a16:creationId xmlns:a16="http://schemas.microsoft.com/office/drawing/2014/main" id="{EC27D76B-0831-B858-5C15-BAE50AC18EA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339092" y="6618969"/>
                  <a:ext cx="0" cy="220663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49" name="Line 11762">
                  <a:extLst>
                    <a:ext uri="{FF2B5EF4-FFF2-40B4-BE49-F238E27FC236}">
                      <a16:creationId xmlns:a16="http://schemas.microsoft.com/office/drawing/2014/main" id="{0289AB8E-DD20-3D64-4E14-F11CFE3B1A2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326392" y="683963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50" name="Line 11763">
                  <a:extLst>
                    <a:ext uri="{FF2B5EF4-FFF2-40B4-BE49-F238E27FC236}">
                      <a16:creationId xmlns:a16="http://schemas.microsoft.com/office/drawing/2014/main" id="{B3C5150E-5256-9B9D-772A-9DDC753F858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326392" y="6618969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51" name="Line 11764">
                  <a:extLst>
                    <a:ext uri="{FF2B5EF4-FFF2-40B4-BE49-F238E27FC236}">
                      <a16:creationId xmlns:a16="http://schemas.microsoft.com/office/drawing/2014/main" id="{C035FDCB-D532-9EEB-9E40-6A1700575DA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385129" y="6617381"/>
                  <a:ext cx="0" cy="220663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52" name="Line 11765">
                  <a:extLst>
                    <a:ext uri="{FF2B5EF4-FFF2-40B4-BE49-F238E27FC236}">
                      <a16:creationId xmlns:a16="http://schemas.microsoft.com/office/drawing/2014/main" id="{46F2684C-3F12-01AD-61A4-186BF2E33F8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374017" y="6838044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53" name="Line 11766">
                  <a:extLst>
                    <a:ext uri="{FF2B5EF4-FFF2-40B4-BE49-F238E27FC236}">
                      <a16:creationId xmlns:a16="http://schemas.microsoft.com/office/drawing/2014/main" id="{1E6743C7-C59B-2D86-17B1-35E1BBCD06C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374017" y="661738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54" name="Line 11767">
                  <a:extLst>
                    <a:ext uri="{FF2B5EF4-FFF2-40B4-BE49-F238E27FC236}">
                      <a16:creationId xmlns:a16="http://schemas.microsoft.com/office/drawing/2014/main" id="{5CE751DA-9207-0AE0-88C0-F3E3AC93F49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528004" y="6603094"/>
                  <a:ext cx="0" cy="219075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55" name="Line 11768">
                  <a:extLst>
                    <a:ext uri="{FF2B5EF4-FFF2-40B4-BE49-F238E27FC236}">
                      <a16:creationId xmlns:a16="http://schemas.microsoft.com/office/drawing/2014/main" id="{9C7113DE-DA81-D282-AED0-09A0E3B3968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515304" y="6822169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56" name="Line 11769">
                  <a:extLst>
                    <a:ext uri="{FF2B5EF4-FFF2-40B4-BE49-F238E27FC236}">
                      <a16:creationId xmlns:a16="http://schemas.microsoft.com/office/drawing/2014/main" id="{345BB423-D55A-20A4-D940-9BF2E1CE3AF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515304" y="6603094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57" name="Line 11770">
                  <a:extLst>
                    <a:ext uri="{FF2B5EF4-FFF2-40B4-BE49-F238E27FC236}">
                      <a16:creationId xmlns:a16="http://schemas.microsoft.com/office/drawing/2014/main" id="{8925CAC8-6538-28A2-AC0E-99DF166FE75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669292" y="6603094"/>
                  <a:ext cx="0" cy="220663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58" name="Line 11771">
                  <a:extLst>
                    <a:ext uri="{FF2B5EF4-FFF2-40B4-BE49-F238E27FC236}">
                      <a16:creationId xmlns:a16="http://schemas.microsoft.com/office/drawing/2014/main" id="{3ECFFB88-DA9E-B52E-3F88-65B8C94111A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658179" y="682375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59" name="Line 11772">
                  <a:extLst>
                    <a:ext uri="{FF2B5EF4-FFF2-40B4-BE49-F238E27FC236}">
                      <a16:creationId xmlns:a16="http://schemas.microsoft.com/office/drawing/2014/main" id="{D819FB5F-C1C5-5FAC-506C-9E480591F22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658179" y="6603094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60" name="Line 11773">
                  <a:extLst>
                    <a:ext uri="{FF2B5EF4-FFF2-40B4-BE49-F238E27FC236}">
                      <a16:creationId xmlns:a16="http://schemas.microsoft.com/office/drawing/2014/main" id="{45174EB1-D0BD-7782-C2CA-45A2422E464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812167" y="6615794"/>
                  <a:ext cx="0" cy="219075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61" name="Line 11774">
                  <a:extLst>
                    <a:ext uri="{FF2B5EF4-FFF2-40B4-BE49-F238E27FC236}">
                      <a16:creationId xmlns:a16="http://schemas.microsoft.com/office/drawing/2014/main" id="{3103BF57-E0CD-8B1B-BB3F-8FFF0516D84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799467" y="6834869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62" name="Line 11775">
                  <a:extLst>
                    <a:ext uri="{FF2B5EF4-FFF2-40B4-BE49-F238E27FC236}">
                      <a16:creationId xmlns:a16="http://schemas.microsoft.com/office/drawing/2014/main" id="{73CB0E1B-99BC-A724-324D-AB3BA367875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799467" y="6615794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63" name="Line 11776">
                  <a:extLst>
                    <a:ext uri="{FF2B5EF4-FFF2-40B4-BE49-F238E27FC236}">
                      <a16:creationId xmlns:a16="http://schemas.microsoft.com/office/drawing/2014/main" id="{6A6760FF-1D97-8DFB-6961-5B510B61BCF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953454" y="6609444"/>
                  <a:ext cx="0" cy="219075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64" name="Line 11777">
                  <a:extLst>
                    <a:ext uri="{FF2B5EF4-FFF2-40B4-BE49-F238E27FC236}">
                      <a16:creationId xmlns:a16="http://schemas.microsoft.com/office/drawing/2014/main" id="{4821DDD4-5E64-1B41-BF9D-DF76F9E018C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942342" y="6828519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65" name="Line 11778">
                  <a:extLst>
                    <a:ext uri="{FF2B5EF4-FFF2-40B4-BE49-F238E27FC236}">
                      <a16:creationId xmlns:a16="http://schemas.microsoft.com/office/drawing/2014/main" id="{7F92E194-CD9F-C2BB-50DC-40B7C1BDD0A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942342" y="6609444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66" name="Line 11779">
                  <a:extLst>
                    <a:ext uri="{FF2B5EF4-FFF2-40B4-BE49-F238E27FC236}">
                      <a16:creationId xmlns:a16="http://schemas.microsoft.com/office/drawing/2014/main" id="{3F0613A9-2830-FAC3-B8D7-F2A52389F6B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094742" y="6617381"/>
                  <a:ext cx="0" cy="219075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67" name="Line 11780">
                  <a:extLst>
                    <a:ext uri="{FF2B5EF4-FFF2-40B4-BE49-F238E27FC236}">
                      <a16:creationId xmlns:a16="http://schemas.microsoft.com/office/drawing/2014/main" id="{47DEA77C-06A0-D314-6537-C8FBB7A19E2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083629" y="683645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68" name="Line 11781">
                  <a:extLst>
                    <a:ext uri="{FF2B5EF4-FFF2-40B4-BE49-F238E27FC236}">
                      <a16:creationId xmlns:a16="http://schemas.microsoft.com/office/drawing/2014/main" id="{8503AB50-91C3-500B-511A-B1854FD86D3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083629" y="661738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69" name="Line 11782">
                  <a:extLst>
                    <a:ext uri="{FF2B5EF4-FFF2-40B4-BE49-F238E27FC236}">
                      <a16:creationId xmlns:a16="http://schemas.microsoft.com/office/drawing/2014/main" id="{4C39EB35-8BAF-4F84-D391-DA21F5F4822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237617" y="6612619"/>
                  <a:ext cx="0" cy="220663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70" name="Line 11783">
                  <a:extLst>
                    <a:ext uri="{FF2B5EF4-FFF2-40B4-BE49-F238E27FC236}">
                      <a16:creationId xmlns:a16="http://schemas.microsoft.com/office/drawing/2014/main" id="{2E8E320A-352C-9272-CDFA-D75C95BA32D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24917" y="683328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71" name="Line 11784">
                  <a:extLst>
                    <a:ext uri="{FF2B5EF4-FFF2-40B4-BE49-F238E27FC236}">
                      <a16:creationId xmlns:a16="http://schemas.microsoft.com/office/drawing/2014/main" id="{78D6F24F-F729-B448-566B-1049AD7621B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24917" y="6612619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72" name="Line 11785">
                  <a:extLst>
                    <a:ext uri="{FF2B5EF4-FFF2-40B4-BE49-F238E27FC236}">
                      <a16:creationId xmlns:a16="http://schemas.microsoft.com/office/drawing/2014/main" id="{68EAC4A4-358C-CE60-51E6-8CC5E0F7680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378904" y="6622144"/>
                  <a:ext cx="0" cy="220663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73" name="Line 11787">
                  <a:extLst>
                    <a:ext uri="{FF2B5EF4-FFF2-40B4-BE49-F238E27FC236}">
                      <a16:creationId xmlns:a16="http://schemas.microsoft.com/office/drawing/2014/main" id="{6D145602-F5A5-5A3D-6FC2-B92958770A6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67792" y="684280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74" name="Line 11788">
                  <a:extLst>
                    <a:ext uri="{FF2B5EF4-FFF2-40B4-BE49-F238E27FC236}">
                      <a16:creationId xmlns:a16="http://schemas.microsoft.com/office/drawing/2014/main" id="{8D6EC949-9F07-04D2-BFF0-E2E776DDF8A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67792" y="6622144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75" name="Freeform 11789">
                  <a:extLst>
                    <a:ext uri="{FF2B5EF4-FFF2-40B4-BE49-F238E27FC236}">
                      <a16:creationId xmlns:a16="http://schemas.microsoft.com/office/drawing/2014/main" id="{6EF620AA-3B8C-8B36-D5CE-63555721211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832680" y="6617381"/>
                  <a:ext cx="2697163" cy="141288"/>
                </a:xfrm>
                <a:custGeom>
                  <a:avLst/>
                  <a:gdLst>
                    <a:gd name="T0" fmla="*/ 0 w 1699"/>
                    <a:gd name="T1" fmla="*/ 38 h 89"/>
                    <a:gd name="T2" fmla="*/ 29 w 1699"/>
                    <a:gd name="T3" fmla="*/ 29 h 89"/>
                    <a:gd name="T4" fmla="*/ 59 w 1699"/>
                    <a:gd name="T5" fmla="*/ 19 h 89"/>
                    <a:gd name="T6" fmla="*/ 89 w 1699"/>
                    <a:gd name="T7" fmla="*/ 47 h 89"/>
                    <a:gd name="T8" fmla="*/ 119 w 1699"/>
                    <a:gd name="T9" fmla="*/ 57 h 89"/>
                    <a:gd name="T10" fmla="*/ 149 w 1699"/>
                    <a:gd name="T11" fmla="*/ 73 h 89"/>
                    <a:gd name="T12" fmla="*/ 178 w 1699"/>
                    <a:gd name="T13" fmla="*/ 74 h 89"/>
                    <a:gd name="T14" fmla="*/ 208 w 1699"/>
                    <a:gd name="T15" fmla="*/ 78 h 89"/>
                    <a:gd name="T16" fmla="*/ 238 w 1699"/>
                    <a:gd name="T17" fmla="*/ 84 h 89"/>
                    <a:gd name="T18" fmla="*/ 268 w 1699"/>
                    <a:gd name="T19" fmla="*/ 83 h 89"/>
                    <a:gd name="T20" fmla="*/ 298 w 1699"/>
                    <a:gd name="T21" fmla="*/ 84 h 89"/>
                    <a:gd name="T22" fmla="*/ 327 w 1699"/>
                    <a:gd name="T23" fmla="*/ 83 h 89"/>
                    <a:gd name="T24" fmla="*/ 357 w 1699"/>
                    <a:gd name="T25" fmla="*/ 87 h 89"/>
                    <a:gd name="T26" fmla="*/ 447 w 1699"/>
                    <a:gd name="T27" fmla="*/ 89 h 89"/>
                    <a:gd name="T28" fmla="*/ 536 w 1699"/>
                    <a:gd name="T29" fmla="*/ 88 h 89"/>
                    <a:gd name="T30" fmla="*/ 626 w 1699"/>
                    <a:gd name="T31" fmla="*/ 89 h 89"/>
                    <a:gd name="T32" fmla="*/ 715 w 1699"/>
                    <a:gd name="T33" fmla="*/ 87 h 89"/>
                    <a:gd name="T34" fmla="*/ 804 w 1699"/>
                    <a:gd name="T35" fmla="*/ 86 h 89"/>
                    <a:gd name="T36" fmla="*/ 894 w 1699"/>
                    <a:gd name="T37" fmla="*/ 83 h 89"/>
                    <a:gd name="T38" fmla="*/ 983 w 1699"/>
                    <a:gd name="T39" fmla="*/ 83 h 89"/>
                    <a:gd name="T40" fmla="*/ 1073 w 1699"/>
                    <a:gd name="T41" fmla="*/ 83 h 89"/>
                    <a:gd name="T42" fmla="*/ 1162 w 1699"/>
                    <a:gd name="T43" fmla="*/ 82 h 89"/>
                    <a:gd name="T44" fmla="*/ 1251 w 1699"/>
                    <a:gd name="T45" fmla="*/ 68 h 89"/>
                    <a:gd name="T46" fmla="*/ 1341 w 1699"/>
                    <a:gd name="T47" fmla="*/ 63 h 89"/>
                    <a:gd name="T48" fmla="*/ 1431 w 1699"/>
                    <a:gd name="T49" fmla="*/ 49 h 89"/>
                    <a:gd name="T50" fmla="*/ 1520 w 1699"/>
                    <a:gd name="T51" fmla="*/ 43 h 89"/>
                    <a:gd name="T52" fmla="*/ 1609 w 1699"/>
                    <a:gd name="T53" fmla="*/ 31 h 89"/>
                    <a:gd name="T54" fmla="*/ 1699 w 1699"/>
                    <a:gd name="T55" fmla="*/ 0 h 8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699" h="89">
                      <a:moveTo>
                        <a:pt x="0" y="38"/>
                      </a:moveTo>
                      <a:lnTo>
                        <a:pt x="29" y="29"/>
                      </a:lnTo>
                      <a:lnTo>
                        <a:pt x="59" y="19"/>
                      </a:lnTo>
                      <a:lnTo>
                        <a:pt x="89" y="47"/>
                      </a:lnTo>
                      <a:lnTo>
                        <a:pt x="119" y="57"/>
                      </a:lnTo>
                      <a:lnTo>
                        <a:pt x="149" y="73"/>
                      </a:lnTo>
                      <a:lnTo>
                        <a:pt x="178" y="74"/>
                      </a:lnTo>
                      <a:lnTo>
                        <a:pt x="208" y="78"/>
                      </a:lnTo>
                      <a:lnTo>
                        <a:pt x="238" y="84"/>
                      </a:lnTo>
                      <a:lnTo>
                        <a:pt x="268" y="83"/>
                      </a:lnTo>
                      <a:lnTo>
                        <a:pt x="298" y="84"/>
                      </a:lnTo>
                      <a:lnTo>
                        <a:pt x="327" y="83"/>
                      </a:lnTo>
                      <a:lnTo>
                        <a:pt x="357" y="87"/>
                      </a:lnTo>
                      <a:lnTo>
                        <a:pt x="447" y="89"/>
                      </a:lnTo>
                      <a:lnTo>
                        <a:pt x="536" y="88"/>
                      </a:lnTo>
                      <a:lnTo>
                        <a:pt x="626" y="89"/>
                      </a:lnTo>
                      <a:lnTo>
                        <a:pt x="715" y="87"/>
                      </a:lnTo>
                      <a:lnTo>
                        <a:pt x="804" y="86"/>
                      </a:lnTo>
                      <a:lnTo>
                        <a:pt x="894" y="83"/>
                      </a:lnTo>
                      <a:lnTo>
                        <a:pt x="983" y="83"/>
                      </a:lnTo>
                      <a:lnTo>
                        <a:pt x="1073" y="83"/>
                      </a:lnTo>
                      <a:lnTo>
                        <a:pt x="1162" y="82"/>
                      </a:lnTo>
                      <a:lnTo>
                        <a:pt x="1251" y="68"/>
                      </a:lnTo>
                      <a:lnTo>
                        <a:pt x="1341" y="63"/>
                      </a:lnTo>
                      <a:lnTo>
                        <a:pt x="1431" y="49"/>
                      </a:lnTo>
                      <a:lnTo>
                        <a:pt x="1520" y="43"/>
                      </a:lnTo>
                      <a:lnTo>
                        <a:pt x="1609" y="31"/>
                      </a:lnTo>
                      <a:lnTo>
                        <a:pt x="1699" y="0"/>
                      </a:lnTo>
                    </a:path>
                  </a:pathLst>
                </a:cu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76" name="Oval 11790">
                  <a:extLst>
                    <a:ext uri="{FF2B5EF4-FFF2-40B4-BE49-F238E27FC236}">
                      <a16:creationId xmlns:a16="http://schemas.microsoft.com/office/drawing/2014/main" id="{D2C21A94-84FB-BC2E-59ED-BBEF408CDFA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802517" y="6647544"/>
                  <a:ext cx="58738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77" name="Oval 11791">
                  <a:extLst>
                    <a:ext uri="{FF2B5EF4-FFF2-40B4-BE49-F238E27FC236}">
                      <a16:creationId xmlns:a16="http://schemas.microsoft.com/office/drawing/2014/main" id="{7FBD856E-10D2-0BBF-7EA1-1CE1502C673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848555" y="6633256"/>
                  <a:ext cx="60325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78" name="Oval 11792">
                  <a:extLst>
                    <a:ext uri="{FF2B5EF4-FFF2-40B4-BE49-F238E27FC236}">
                      <a16:creationId xmlns:a16="http://schemas.microsoft.com/office/drawing/2014/main" id="{D71944A1-9B16-8879-B90F-E391B9E2A93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896180" y="6617381"/>
                  <a:ext cx="60325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79" name="Oval 11793">
                  <a:extLst>
                    <a:ext uri="{FF2B5EF4-FFF2-40B4-BE49-F238E27FC236}">
                      <a16:creationId xmlns:a16="http://schemas.microsoft.com/office/drawing/2014/main" id="{E82DA963-9E3B-35DF-6E3C-832BEF75AF5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943805" y="6661831"/>
                  <a:ext cx="60325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80" name="Oval 11794">
                  <a:extLst>
                    <a:ext uri="{FF2B5EF4-FFF2-40B4-BE49-F238E27FC236}">
                      <a16:creationId xmlns:a16="http://schemas.microsoft.com/office/drawing/2014/main" id="{93C6C9F4-4FF7-4DCA-1B09-5E147944C10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991430" y="6677706"/>
                  <a:ext cx="60325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81" name="Oval 11795">
                  <a:extLst>
                    <a:ext uri="{FF2B5EF4-FFF2-40B4-BE49-F238E27FC236}">
                      <a16:creationId xmlns:a16="http://schemas.microsoft.com/office/drawing/2014/main" id="{809D0745-B57B-65E1-4AA8-830D0456EF8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039055" y="6703106"/>
                  <a:ext cx="58738" cy="58738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82" name="Oval 11796">
                  <a:extLst>
                    <a:ext uri="{FF2B5EF4-FFF2-40B4-BE49-F238E27FC236}">
                      <a16:creationId xmlns:a16="http://schemas.microsoft.com/office/drawing/2014/main" id="{AC4A0C9B-63DD-D829-6960-6624B4EF181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085092" y="6706281"/>
                  <a:ext cx="60325" cy="58738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83" name="Oval 11797">
                  <a:extLst>
                    <a:ext uri="{FF2B5EF4-FFF2-40B4-BE49-F238E27FC236}">
                      <a16:creationId xmlns:a16="http://schemas.microsoft.com/office/drawing/2014/main" id="{A5F52B32-8250-2646-47BD-470A27E63C3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132717" y="6711044"/>
                  <a:ext cx="60325" cy="58738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84" name="Oval 11798">
                  <a:extLst>
                    <a:ext uri="{FF2B5EF4-FFF2-40B4-BE49-F238E27FC236}">
                      <a16:creationId xmlns:a16="http://schemas.microsoft.com/office/drawing/2014/main" id="{BF242722-A77C-2D54-F08C-013799477FD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180342" y="6720569"/>
                  <a:ext cx="60325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85" name="Oval 11799">
                  <a:extLst>
                    <a:ext uri="{FF2B5EF4-FFF2-40B4-BE49-F238E27FC236}">
                      <a16:creationId xmlns:a16="http://schemas.microsoft.com/office/drawing/2014/main" id="{542714C7-07A1-F6F6-8EA7-05AEBA6EF2E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27967" y="6720569"/>
                  <a:ext cx="60325" cy="58738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86" name="Oval 11800">
                  <a:extLst>
                    <a:ext uri="{FF2B5EF4-FFF2-40B4-BE49-F238E27FC236}">
                      <a16:creationId xmlns:a16="http://schemas.microsoft.com/office/drawing/2014/main" id="{C8FACDD2-B565-FF2F-FDA7-4B7B7A7F3BB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75592" y="6722156"/>
                  <a:ext cx="60325" cy="58738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87" name="Oval 11801">
                  <a:extLst>
                    <a:ext uri="{FF2B5EF4-FFF2-40B4-BE49-F238E27FC236}">
                      <a16:creationId xmlns:a16="http://schemas.microsoft.com/office/drawing/2014/main" id="{97F3688A-F9D2-E5BC-EEF1-046C202412A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323217" y="6720569"/>
                  <a:ext cx="58738" cy="58738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88" name="Oval 11802">
                  <a:extLst>
                    <a:ext uri="{FF2B5EF4-FFF2-40B4-BE49-F238E27FC236}">
                      <a16:creationId xmlns:a16="http://schemas.microsoft.com/office/drawing/2014/main" id="{9FF724D5-E820-2438-5F39-8C67A3D3BD4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369255" y="6725331"/>
                  <a:ext cx="60325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89" name="Oval 11803">
                  <a:extLst>
                    <a:ext uri="{FF2B5EF4-FFF2-40B4-BE49-F238E27FC236}">
                      <a16:creationId xmlns:a16="http://schemas.microsoft.com/office/drawing/2014/main" id="{43B180BD-6880-9BEF-2B22-54D250D97CA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512130" y="6728506"/>
                  <a:ext cx="60325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90" name="Oval 11804">
                  <a:extLst>
                    <a:ext uri="{FF2B5EF4-FFF2-40B4-BE49-F238E27FC236}">
                      <a16:creationId xmlns:a16="http://schemas.microsoft.com/office/drawing/2014/main" id="{99677130-1B9E-D1A5-A9EF-7BCA61A8472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653417" y="6726919"/>
                  <a:ext cx="60325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91" name="Oval 11805">
                  <a:extLst>
                    <a:ext uri="{FF2B5EF4-FFF2-40B4-BE49-F238E27FC236}">
                      <a16:creationId xmlns:a16="http://schemas.microsoft.com/office/drawing/2014/main" id="{FB6F137E-2515-C267-5EC1-511CC2C2446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96292" y="6728506"/>
                  <a:ext cx="58738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92" name="Oval 11806">
                  <a:extLst>
                    <a:ext uri="{FF2B5EF4-FFF2-40B4-BE49-F238E27FC236}">
                      <a16:creationId xmlns:a16="http://schemas.microsoft.com/office/drawing/2014/main" id="{A1336F29-809D-076E-881E-BBE183459CC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37580" y="6725331"/>
                  <a:ext cx="60325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93" name="Oval 11807">
                  <a:extLst>
                    <a:ext uri="{FF2B5EF4-FFF2-40B4-BE49-F238E27FC236}">
                      <a16:creationId xmlns:a16="http://schemas.microsoft.com/office/drawing/2014/main" id="{12B8AF69-1A5C-E543-B415-A8B43B03266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078867" y="6723744"/>
                  <a:ext cx="60325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94" name="Oval 11808">
                  <a:extLst>
                    <a:ext uri="{FF2B5EF4-FFF2-40B4-BE49-F238E27FC236}">
                      <a16:creationId xmlns:a16="http://schemas.microsoft.com/office/drawing/2014/main" id="{5AB90242-8B4B-27B3-676E-DB7C132DD81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21742" y="6718981"/>
                  <a:ext cx="60325" cy="58738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95" name="Oval 11809">
                  <a:extLst>
                    <a:ext uri="{FF2B5EF4-FFF2-40B4-BE49-F238E27FC236}">
                      <a16:creationId xmlns:a16="http://schemas.microsoft.com/office/drawing/2014/main" id="{85FFBDA6-91BE-C213-106C-BE9DA906411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364617" y="6718981"/>
                  <a:ext cx="58738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96" name="Oval 11810">
                  <a:extLst>
                    <a:ext uri="{FF2B5EF4-FFF2-40B4-BE49-F238E27FC236}">
                      <a16:creationId xmlns:a16="http://schemas.microsoft.com/office/drawing/2014/main" id="{5BBD4171-7A54-D4A6-F315-48AFED57406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505905" y="6718981"/>
                  <a:ext cx="60325" cy="58738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97" name="Oval 11811">
                  <a:extLst>
                    <a:ext uri="{FF2B5EF4-FFF2-40B4-BE49-F238E27FC236}">
                      <a16:creationId xmlns:a16="http://schemas.microsoft.com/office/drawing/2014/main" id="{3FAE4A26-B4F5-610D-32C8-386C8BC4D0E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647192" y="6717394"/>
                  <a:ext cx="60325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98" name="Oval 11812">
                  <a:extLst>
                    <a:ext uri="{FF2B5EF4-FFF2-40B4-BE49-F238E27FC236}">
                      <a16:creationId xmlns:a16="http://schemas.microsoft.com/office/drawing/2014/main" id="{F78F1CF5-9E4C-3890-C67B-B2D45F0EAA4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790067" y="6696756"/>
                  <a:ext cx="58738" cy="58738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99" name="Oval 11813">
                  <a:extLst>
                    <a:ext uri="{FF2B5EF4-FFF2-40B4-BE49-F238E27FC236}">
                      <a16:creationId xmlns:a16="http://schemas.microsoft.com/office/drawing/2014/main" id="{BAC7A096-D13E-74B2-C981-DBAC096E5A6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931355" y="6687231"/>
                  <a:ext cx="60325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00" name="Oval 11814">
                  <a:extLst>
                    <a:ext uri="{FF2B5EF4-FFF2-40B4-BE49-F238E27FC236}">
                      <a16:creationId xmlns:a16="http://schemas.microsoft.com/office/drawing/2014/main" id="{18FC332B-08DF-DE75-DCA7-8C67F114A7B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074230" y="6665006"/>
                  <a:ext cx="58738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01" name="Oval 11815">
                  <a:extLst>
                    <a:ext uri="{FF2B5EF4-FFF2-40B4-BE49-F238E27FC236}">
                      <a16:creationId xmlns:a16="http://schemas.microsoft.com/office/drawing/2014/main" id="{1336CB37-3153-5D93-EB4C-DF7F39AD0AE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215517" y="6657069"/>
                  <a:ext cx="60325" cy="58738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02" name="Oval 11816">
                  <a:extLst>
                    <a:ext uri="{FF2B5EF4-FFF2-40B4-BE49-F238E27FC236}">
                      <a16:creationId xmlns:a16="http://schemas.microsoft.com/office/drawing/2014/main" id="{C8333660-EC79-3468-CC13-800A7AC8CD0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358392" y="6636431"/>
                  <a:ext cx="58738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03" name="Oval 11817">
                  <a:extLst>
                    <a:ext uri="{FF2B5EF4-FFF2-40B4-BE49-F238E27FC236}">
                      <a16:creationId xmlns:a16="http://schemas.microsoft.com/office/drawing/2014/main" id="{0539A170-7B99-B647-4E1E-FD9B6E6F5D0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499680" y="6588806"/>
                  <a:ext cx="60325" cy="58738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04" name="Line 11818">
                  <a:extLst>
                    <a:ext uri="{FF2B5EF4-FFF2-40B4-BE49-F238E27FC236}">
                      <a16:creationId xmlns:a16="http://schemas.microsoft.com/office/drawing/2014/main" id="{F62CF98C-62F9-EF53-E53D-9614DEB7424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832680" y="6598331"/>
                  <a:ext cx="0" cy="15875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05" name="Line 11819">
                  <a:extLst>
                    <a:ext uri="{FF2B5EF4-FFF2-40B4-BE49-F238E27FC236}">
                      <a16:creationId xmlns:a16="http://schemas.microsoft.com/office/drawing/2014/main" id="{95F0E4AC-4CAA-60AB-C133-56A0C25DC30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819980" y="675708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06" name="Line 11820">
                  <a:extLst>
                    <a:ext uri="{FF2B5EF4-FFF2-40B4-BE49-F238E27FC236}">
                      <a16:creationId xmlns:a16="http://schemas.microsoft.com/office/drawing/2014/main" id="{61A5D92F-0592-5623-D6FF-EF4B41BF5DE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819980" y="659833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07" name="Line 11821">
                  <a:extLst>
                    <a:ext uri="{FF2B5EF4-FFF2-40B4-BE49-F238E27FC236}">
                      <a16:creationId xmlns:a16="http://schemas.microsoft.com/office/drawing/2014/main" id="{988985EE-F0C0-09AF-7220-DA0842B5EC9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878717" y="6584044"/>
                  <a:ext cx="0" cy="15875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08" name="Line 11822">
                  <a:extLst>
                    <a:ext uri="{FF2B5EF4-FFF2-40B4-BE49-F238E27FC236}">
                      <a16:creationId xmlns:a16="http://schemas.microsoft.com/office/drawing/2014/main" id="{2389F462-4B9C-31F2-1F49-1394BE54134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867605" y="6742794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09" name="Line 11823">
                  <a:extLst>
                    <a:ext uri="{FF2B5EF4-FFF2-40B4-BE49-F238E27FC236}">
                      <a16:creationId xmlns:a16="http://schemas.microsoft.com/office/drawing/2014/main" id="{732B94A1-887B-D99E-3BF8-9B676985FE2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867605" y="6584044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10" name="Line 11824">
                  <a:extLst>
                    <a:ext uri="{FF2B5EF4-FFF2-40B4-BE49-F238E27FC236}">
                      <a16:creationId xmlns:a16="http://schemas.microsoft.com/office/drawing/2014/main" id="{2D2AA2A0-7679-6025-BDF2-DD5F9566E6C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926342" y="6568169"/>
                  <a:ext cx="0" cy="15875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11" name="Line 11825">
                  <a:extLst>
                    <a:ext uri="{FF2B5EF4-FFF2-40B4-BE49-F238E27FC236}">
                      <a16:creationId xmlns:a16="http://schemas.microsoft.com/office/drawing/2014/main" id="{2465083B-CDD4-F43C-EB1F-98BA7D95021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915230" y="6726919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12" name="Line 11826">
                  <a:extLst>
                    <a:ext uri="{FF2B5EF4-FFF2-40B4-BE49-F238E27FC236}">
                      <a16:creationId xmlns:a16="http://schemas.microsoft.com/office/drawing/2014/main" id="{4EBF83A5-A04C-0C3E-FE11-EE43651A8AD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915230" y="6568169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13" name="Line 11827">
                  <a:extLst>
                    <a:ext uri="{FF2B5EF4-FFF2-40B4-BE49-F238E27FC236}">
                      <a16:creationId xmlns:a16="http://schemas.microsoft.com/office/drawing/2014/main" id="{E6C47824-5DF2-5B91-4ED4-EDA195763DE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973967" y="6612619"/>
                  <a:ext cx="0" cy="160338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14" name="Line 11828">
                  <a:extLst>
                    <a:ext uri="{FF2B5EF4-FFF2-40B4-BE49-F238E27FC236}">
                      <a16:creationId xmlns:a16="http://schemas.microsoft.com/office/drawing/2014/main" id="{C8DE8663-AEEB-7661-BC09-6F790373C6E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961267" y="677295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15" name="Line 11829">
                  <a:extLst>
                    <a:ext uri="{FF2B5EF4-FFF2-40B4-BE49-F238E27FC236}">
                      <a16:creationId xmlns:a16="http://schemas.microsoft.com/office/drawing/2014/main" id="{3E23ED17-5AAB-B69C-DE88-02B9BD23EEE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961267" y="6612619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16" name="Line 11830">
                  <a:extLst>
                    <a:ext uri="{FF2B5EF4-FFF2-40B4-BE49-F238E27FC236}">
                      <a16:creationId xmlns:a16="http://schemas.microsoft.com/office/drawing/2014/main" id="{E6A89348-CB63-4AC0-C00A-1E4E814AC82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021592" y="6628494"/>
                  <a:ext cx="0" cy="160338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17" name="Line 11831">
                  <a:extLst>
                    <a:ext uri="{FF2B5EF4-FFF2-40B4-BE49-F238E27FC236}">
                      <a16:creationId xmlns:a16="http://schemas.microsoft.com/office/drawing/2014/main" id="{C72E0A17-E356-1390-1687-435B3B5846A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008892" y="678883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18" name="Line 11832">
                  <a:extLst>
                    <a:ext uri="{FF2B5EF4-FFF2-40B4-BE49-F238E27FC236}">
                      <a16:creationId xmlns:a16="http://schemas.microsoft.com/office/drawing/2014/main" id="{05C51E6D-22C2-B94E-524C-C6FFAD46230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008892" y="6628494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19" name="Line 11833">
                  <a:extLst>
                    <a:ext uri="{FF2B5EF4-FFF2-40B4-BE49-F238E27FC236}">
                      <a16:creationId xmlns:a16="http://schemas.microsoft.com/office/drawing/2014/main" id="{B0FF4A8D-5333-FEB3-0434-90BDC2E23DE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069217" y="6652306"/>
                  <a:ext cx="0" cy="161925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20" name="Line 11834">
                  <a:extLst>
                    <a:ext uri="{FF2B5EF4-FFF2-40B4-BE49-F238E27FC236}">
                      <a16:creationId xmlns:a16="http://schemas.microsoft.com/office/drawing/2014/main" id="{9EFB92D8-2867-D943-9DF9-FE46CC27EC7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056517" y="681423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21" name="Line 11835">
                  <a:extLst>
                    <a:ext uri="{FF2B5EF4-FFF2-40B4-BE49-F238E27FC236}">
                      <a16:creationId xmlns:a16="http://schemas.microsoft.com/office/drawing/2014/main" id="{8B1AECE1-948E-64EC-0997-3BC4FF851F0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056517" y="665230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22" name="Line 11836">
                  <a:extLst>
                    <a:ext uri="{FF2B5EF4-FFF2-40B4-BE49-F238E27FC236}">
                      <a16:creationId xmlns:a16="http://schemas.microsoft.com/office/drawing/2014/main" id="{7BCFAB26-7641-22DE-0345-9A5089AC642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115255" y="6655481"/>
                  <a:ext cx="0" cy="160338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23" name="Line 11837">
                  <a:extLst>
                    <a:ext uri="{FF2B5EF4-FFF2-40B4-BE49-F238E27FC236}">
                      <a16:creationId xmlns:a16="http://schemas.microsoft.com/office/drawing/2014/main" id="{637F12E6-6E34-0D9F-41C9-C0263621E8E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104142" y="6815819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24" name="Line 11838">
                  <a:extLst>
                    <a:ext uri="{FF2B5EF4-FFF2-40B4-BE49-F238E27FC236}">
                      <a16:creationId xmlns:a16="http://schemas.microsoft.com/office/drawing/2014/main" id="{22002461-4341-FB43-B569-A3D002574F9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104142" y="665548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25" name="Line 11839">
                  <a:extLst>
                    <a:ext uri="{FF2B5EF4-FFF2-40B4-BE49-F238E27FC236}">
                      <a16:creationId xmlns:a16="http://schemas.microsoft.com/office/drawing/2014/main" id="{DD678AA8-E51A-CF16-00A8-29751DFE024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162880" y="6660244"/>
                  <a:ext cx="0" cy="160338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26" name="Line 11840">
                  <a:extLst>
                    <a:ext uri="{FF2B5EF4-FFF2-40B4-BE49-F238E27FC236}">
                      <a16:creationId xmlns:a16="http://schemas.microsoft.com/office/drawing/2014/main" id="{AA5BE1B4-23EB-5217-26BC-F92BD66D373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151767" y="682058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27" name="Line 11841">
                  <a:extLst>
                    <a:ext uri="{FF2B5EF4-FFF2-40B4-BE49-F238E27FC236}">
                      <a16:creationId xmlns:a16="http://schemas.microsoft.com/office/drawing/2014/main" id="{76C5FE71-3F72-706E-38B6-F44A46B4CD0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151767" y="6660244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28" name="Line 11842">
                  <a:extLst>
                    <a:ext uri="{FF2B5EF4-FFF2-40B4-BE49-F238E27FC236}">
                      <a16:creationId xmlns:a16="http://schemas.microsoft.com/office/drawing/2014/main" id="{D2FDD7E9-2451-C4E1-C805-225BE1C12B3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210505" y="6669769"/>
                  <a:ext cx="0" cy="161925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29" name="Line 11843">
                  <a:extLst>
                    <a:ext uri="{FF2B5EF4-FFF2-40B4-BE49-F238E27FC236}">
                      <a16:creationId xmlns:a16="http://schemas.microsoft.com/office/drawing/2014/main" id="{FFE86442-0D45-5B99-5AEC-96F783967FC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197805" y="6831694"/>
                  <a:ext cx="2540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30" name="Line 11844">
                  <a:extLst>
                    <a:ext uri="{FF2B5EF4-FFF2-40B4-BE49-F238E27FC236}">
                      <a16:creationId xmlns:a16="http://schemas.microsoft.com/office/drawing/2014/main" id="{271362EE-9C83-C5B9-9DD9-5CCCD9A0D67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197805" y="6669769"/>
                  <a:ext cx="2540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31" name="Line 11845">
                  <a:extLst>
                    <a:ext uri="{FF2B5EF4-FFF2-40B4-BE49-F238E27FC236}">
                      <a16:creationId xmlns:a16="http://schemas.microsoft.com/office/drawing/2014/main" id="{DEF4A64E-4423-B276-ADB1-6A3A70203E3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258130" y="6669769"/>
                  <a:ext cx="0" cy="160338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32" name="Line 11846">
                  <a:extLst>
                    <a:ext uri="{FF2B5EF4-FFF2-40B4-BE49-F238E27FC236}">
                      <a16:creationId xmlns:a16="http://schemas.microsoft.com/office/drawing/2014/main" id="{8B763861-A34A-3562-9541-3D0FCCC3477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247017" y="6830106"/>
                  <a:ext cx="22225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33" name="Line 11847">
                  <a:extLst>
                    <a:ext uri="{FF2B5EF4-FFF2-40B4-BE49-F238E27FC236}">
                      <a16:creationId xmlns:a16="http://schemas.microsoft.com/office/drawing/2014/main" id="{AE3C7F0C-6737-6CCD-1289-2C272CD9F09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247017" y="6669769"/>
                  <a:ext cx="22225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34" name="Line 11848">
                  <a:extLst>
                    <a:ext uri="{FF2B5EF4-FFF2-40B4-BE49-F238E27FC236}">
                      <a16:creationId xmlns:a16="http://schemas.microsoft.com/office/drawing/2014/main" id="{FB79B753-2DD3-8823-4FB6-3B49E9007B8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305755" y="6671356"/>
                  <a:ext cx="0" cy="160338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35" name="Line 11849">
                  <a:extLst>
                    <a:ext uri="{FF2B5EF4-FFF2-40B4-BE49-F238E27FC236}">
                      <a16:creationId xmlns:a16="http://schemas.microsoft.com/office/drawing/2014/main" id="{A7205C87-7164-503F-1C7D-7DDA95CCCE5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293055" y="6831694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36" name="Line 11850">
                  <a:extLst>
                    <a:ext uri="{FF2B5EF4-FFF2-40B4-BE49-F238E27FC236}">
                      <a16:creationId xmlns:a16="http://schemas.microsoft.com/office/drawing/2014/main" id="{5B9D4A7F-9129-100B-8F2F-BEFB47CBFBC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293055" y="667135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37" name="Line 11851">
                  <a:extLst>
                    <a:ext uri="{FF2B5EF4-FFF2-40B4-BE49-F238E27FC236}">
                      <a16:creationId xmlns:a16="http://schemas.microsoft.com/office/drawing/2014/main" id="{217160E5-61F9-518D-5B92-D345060FBDC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351792" y="6669769"/>
                  <a:ext cx="0" cy="160338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38" name="Line 11852">
                  <a:extLst>
                    <a:ext uri="{FF2B5EF4-FFF2-40B4-BE49-F238E27FC236}">
                      <a16:creationId xmlns:a16="http://schemas.microsoft.com/office/drawing/2014/main" id="{BD3BCB85-D065-8E8D-A8C5-35065AB14E0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340680" y="683010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39" name="Line 11853">
                  <a:extLst>
                    <a:ext uri="{FF2B5EF4-FFF2-40B4-BE49-F238E27FC236}">
                      <a16:creationId xmlns:a16="http://schemas.microsoft.com/office/drawing/2014/main" id="{4EF7E4A7-9D55-7076-2F19-11BE3995093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340680" y="6669769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40" name="Line 11854">
                  <a:extLst>
                    <a:ext uri="{FF2B5EF4-FFF2-40B4-BE49-F238E27FC236}">
                      <a16:creationId xmlns:a16="http://schemas.microsoft.com/office/drawing/2014/main" id="{4FC97340-C2F7-D957-C98B-DD741FDD561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399417" y="6674531"/>
                  <a:ext cx="0" cy="160338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41" name="Line 11855">
                  <a:extLst>
                    <a:ext uri="{FF2B5EF4-FFF2-40B4-BE49-F238E27FC236}">
                      <a16:creationId xmlns:a16="http://schemas.microsoft.com/office/drawing/2014/main" id="{580671E5-22CD-45C6-F260-93779DA9497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388305" y="6834869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42" name="Line 11856">
                  <a:extLst>
                    <a:ext uri="{FF2B5EF4-FFF2-40B4-BE49-F238E27FC236}">
                      <a16:creationId xmlns:a16="http://schemas.microsoft.com/office/drawing/2014/main" id="{1951B1BB-9863-2177-96FE-67DB0179E92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388305" y="667453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43" name="Line 11857">
                  <a:extLst>
                    <a:ext uri="{FF2B5EF4-FFF2-40B4-BE49-F238E27FC236}">
                      <a16:creationId xmlns:a16="http://schemas.microsoft.com/office/drawing/2014/main" id="{82110899-B92F-BC99-1700-0BE41822F8C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542292" y="6677706"/>
                  <a:ext cx="0" cy="160338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44" name="Line 11858">
                  <a:extLst>
                    <a:ext uri="{FF2B5EF4-FFF2-40B4-BE49-F238E27FC236}">
                      <a16:creationId xmlns:a16="http://schemas.microsoft.com/office/drawing/2014/main" id="{C037B6E5-3DF2-24BE-B16A-89E01C391F0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529592" y="6838044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45" name="Line 11859">
                  <a:extLst>
                    <a:ext uri="{FF2B5EF4-FFF2-40B4-BE49-F238E27FC236}">
                      <a16:creationId xmlns:a16="http://schemas.microsoft.com/office/drawing/2014/main" id="{41312A1B-657F-3786-FC25-4A41EFAB27A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529592" y="667770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46" name="Line 11860">
                  <a:extLst>
                    <a:ext uri="{FF2B5EF4-FFF2-40B4-BE49-F238E27FC236}">
                      <a16:creationId xmlns:a16="http://schemas.microsoft.com/office/drawing/2014/main" id="{33AA66DF-64FB-1CBF-A7B1-61AAB2EDF55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683580" y="6676119"/>
                  <a:ext cx="0" cy="161925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47" name="Line 11861">
                  <a:extLst>
                    <a:ext uri="{FF2B5EF4-FFF2-40B4-BE49-F238E27FC236}">
                      <a16:creationId xmlns:a16="http://schemas.microsoft.com/office/drawing/2014/main" id="{736C2184-D1A0-08B9-8FF7-74857B03688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672467" y="6838044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48" name="Line 11862">
                  <a:extLst>
                    <a:ext uri="{FF2B5EF4-FFF2-40B4-BE49-F238E27FC236}">
                      <a16:creationId xmlns:a16="http://schemas.microsoft.com/office/drawing/2014/main" id="{87CE780D-DA82-ADD4-B76E-079B51694A2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672467" y="6676119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49" name="Line 11863">
                  <a:extLst>
                    <a:ext uri="{FF2B5EF4-FFF2-40B4-BE49-F238E27FC236}">
                      <a16:creationId xmlns:a16="http://schemas.microsoft.com/office/drawing/2014/main" id="{3BA87433-EDDF-7885-3C3E-700D593C59A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826455" y="6677706"/>
                  <a:ext cx="0" cy="161925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0" name="Line 11864">
                  <a:extLst>
                    <a:ext uri="{FF2B5EF4-FFF2-40B4-BE49-F238E27FC236}">
                      <a16:creationId xmlns:a16="http://schemas.microsoft.com/office/drawing/2014/main" id="{F9A8070C-84BC-73E6-B33A-6801A9F9DCF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813755" y="683963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1" name="Line 11865">
                  <a:extLst>
                    <a:ext uri="{FF2B5EF4-FFF2-40B4-BE49-F238E27FC236}">
                      <a16:creationId xmlns:a16="http://schemas.microsoft.com/office/drawing/2014/main" id="{425615E7-32B4-E007-AB0A-887E53AAF03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813755" y="667770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2" name="Line 11866">
                  <a:extLst>
                    <a:ext uri="{FF2B5EF4-FFF2-40B4-BE49-F238E27FC236}">
                      <a16:creationId xmlns:a16="http://schemas.microsoft.com/office/drawing/2014/main" id="{88EBBE39-BA23-721F-5BF2-A8A08E0F548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967742" y="6674531"/>
                  <a:ext cx="0" cy="161925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3" name="Line 11867">
                  <a:extLst>
                    <a:ext uri="{FF2B5EF4-FFF2-40B4-BE49-F238E27FC236}">
                      <a16:creationId xmlns:a16="http://schemas.microsoft.com/office/drawing/2014/main" id="{7BDD4674-AB67-4F99-847E-6EB374F59DE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956630" y="6836456"/>
                  <a:ext cx="22225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4" name="Line 11868">
                  <a:extLst>
                    <a:ext uri="{FF2B5EF4-FFF2-40B4-BE49-F238E27FC236}">
                      <a16:creationId xmlns:a16="http://schemas.microsoft.com/office/drawing/2014/main" id="{047AE56F-BDC0-3716-9F29-EACD4F10E56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956630" y="6674531"/>
                  <a:ext cx="22225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5" name="Line 11869">
                  <a:extLst>
                    <a:ext uri="{FF2B5EF4-FFF2-40B4-BE49-F238E27FC236}">
                      <a16:creationId xmlns:a16="http://schemas.microsoft.com/office/drawing/2014/main" id="{E4E507A3-F114-76FF-C72F-4DD42E2E7EB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109030" y="6672944"/>
                  <a:ext cx="0" cy="161925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6" name="Line 11870">
                  <a:extLst>
                    <a:ext uri="{FF2B5EF4-FFF2-40B4-BE49-F238E27FC236}">
                      <a16:creationId xmlns:a16="http://schemas.microsoft.com/office/drawing/2014/main" id="{45760DA9-3E82-8613-69BE-880A9D0A0EA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097917" y="6834869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7" name="Line 11871">
                  <a:extLst>
                    <a:ext uri="{FF2B5EF4-FFF2-40B4-BE49-F238E27FC236}">
                      <a16:creationId xmlns:a16="http://schemas.microsoft.com/office/drawing/2014/main" id="{D8507123-3990-3BF1-9C85-4A79B944D1F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097917" y="6672944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8" name="Line 11872">
                  <a:extLst>
                    <a:ext uri="{FF2B5EF4-FFF2-40B4-BE49-F238E27FC236}">
                      <a16:creationId xmlns:a16="http://schemas.microsoft.com/office/drawing/2014/main" id="{58E12C8D-9147-E660-9828-D0FBAF220E5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251905" y="6668181"/>
                  <a:ext cx="0" cy="161925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9" name="Line 11873">
                  <a:extLst>
                    <a:ext uri="{FF2B5EF4-FFF2-40B4-BE49-F238E27FC236}">
                      <a16:creationId xmlns:a16="http://schemas.microsoft.com/office/drawing/2014/main" id="{CFE1B26E-C511-8382-4547-5257EB6727A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40792" y="6830106"/>
                  <a:ext cx="22225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60" name="Line 11874">
                  <a:extLst>
                    <a:ext uri="{FF2B5EF4-FFF2-40B4-BE49-F238E27FC236}">
                      <a16:creationId xmlns:a16="http://schemas.microsoft.com/office/drawing/2014/main" id="{F231C1EE-AB8D-406D-DBEB-125A00FCAC2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40792" y="6668181"/>
                  <a:ext cx="22225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61" name="Line 11875">
                  <a:extLst>
                    <a:ext uri="{FF2B5EF4-FFF2-40B4-BE49-F238E27FC236}">
                      <a16:creationId xmlns:a16="http://schemas.microsoft.com/office/drawing/2014/main" id="{4215A20B-2FEC-06FE-B10B-1764832EA0A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393192" y="6669769"/>
                  <a:ext cx="0" cy="160338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62" name="Line 11876">
                  <a:extLst>
                    <a:ext uri="{FF2B5EF4-FFF2-40B4-BE49-F238E27FC236}">
                      <a16:creationId xmlns:a16="http://schemas.microsoft.com/office/drawing/2014/main" id="{5C3CDFEA-5D90-7839-CE13-35DC809E7C9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82080" y="683010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63" name="Line 11877">
                  <a:extLst>
                    <a:ext uri="{FF2B5EF4-FFF2-40B4-BE49-F238E27FC236}">
                      <a16:creationId xmlns:a16="http://schemas.microsoft.com/office/drawing/2014/main" id="{73055A17-B653-54AB-EBE3-1524EDD2BEE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82080" y="6669769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64" name="Line 11878">
                  <a:extLst>
                    <a:ext uri="{FF2B5EF4-FFF2-40B4-BE49-F238E27FC236}">
                      <a16:creationId xmlns:a16="http://schemas.microsoft.com/office/drawing/2014/main" id="{75AFBAA0-C77B-6CB7-29D4-CE20FAC019E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536067" y="6668181"/>
                  <a:ext cx="0" cy="160338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65" name="Line 11879">
                  <a:extLst>
                    <a:ext uri="{FF2B5EF4-FFF2-40B4-BE49-F238E27FC236}">
                      <a16:creationId xmlns:a16="http://schemas.microsoft.com/office/drawing/2014/main" id="{E4250FDA-369E-8247-55AA-C1DA8C906B3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523367" y="6828519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66" name="Line 11880">
                  <a:extLst>
                    <a:ext uri="{FF2B5EF4-FFF2-40B4-BE49-F238E27FC236}">
                      <a16:creationId xmlns:a16="http://schemas.microsoft.com/office/drawing/2014/main" id="{C6D34D49-A628-DD0E-9196-6EA6BCCE1BF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523367" y="666818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67" name="Line 11881">
                  <a:extLst>
                    <a:ext uri="{FF2B5EF4-FFF2-40B4-BE49-F238E27FC236}">
                      <a16:creationId xmlns:a16="http://schemas.microsoft.com/office/drawing/2014/main" id="{A3A0F843-08D0-3395-F68A-49E7565992C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677355" y="6666594"/>
                  <a:ext cx="0" cy="161925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68" name="Line 11882">
                  <a:extLst>
                    <a:ext uri="{FF2B5EF4-FFF2-40B4-BE49-F238E27FC236}">
                      <a16:creationId xmlns:a16="http://schemas.microsoft.com/office/drawing/2014/main" id="{09BD17C9-0945-CBDB-D319-EA7E80E9346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666242" y="6828519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69" name="Line 11883">
                  <a:extLst>
                    <a:ext uri="{FF2B5EF4-FFF2-40B4-BE49-F238E27FC236}">
                      <a16:creationId xmlns:a16="http://schemas.microsoft.com/office/drawing/2014/main" id="{8CA415DF-9260-595C-0EA0-3B670FF7EF9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666242" y="6666594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70" name="Line 11884">
                  <a:extLst>
                    <a:ext uri="{FF2B5EF4-FFF2-40B4-BE49-F238E27FC236}">
                      <a16:creationId xmlns:a16="http://schemas.microsoft.com/office/drawing/2014/main" id="{E63CA400-24A1-EE1E-92AF-3B38D96F998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818642" y="6645956"/>
                  <a:ext cx="0" cy="160338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71" name="Line 11885">
                  <a:extLst>
                    <a:ext uri="{FF2B5EF4-FFF2-40B4-BE49-F238E27FC236}">
                      <a16:creationId xmlns:a16="http://schemas.microsoft.com/office/drawing/2014/main" id="{E73D6017-C8EB-A445-8354-34F2D8C1164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807530" y="6806294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72" name="Line 11886">
                  <a:extLst>
                    <a:ext uri="{FF2B5EF4-FFF2-40B4-BE49-F238E27FC236}">
                      <a16:creationId xmlns:a16="http://schemas.microsoft.com/office/drawing/2014/main" id="{740582D4-08EA-49E9-6827-F3CD8A9199A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807530" y="664595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73" name="Line 11887">
                  <a:extLst>
                    <a:ext uri="{FF2B5EF4-FFF2-40B4-BE49-F238E27FC236}">
                      <a16:creationId xmlns:a16="http://schemas.microsoft.com/office/drawing/2014/main" id="{B2BF5930-CB41-FFE3-B0D8-8B04C2EB489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961517" y="6638019"/>
                  <a:ext cx="0" cy="15875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74" name="Line 11888">
                  <a:extLst>
                    <a:ext uri="{FF2B5EF4-FFF2-40B4-BE49-F238E27FC236}">
                      <a16:creationId xmlns:a16="http://schemas.microsoft.com/office/drawing/2014/main" id="{2CAF6FBA-CAC9-2100-3DD8-4E2CC6E3BA3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950405" y="6796769"/>
                  <a:ext cx="22225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75" name="Line 11889">
                  <a:extLst>
                    <a:ext uri="{FF2B5EF4-FFF2-40B4-BE49-F238E27FC236}">
                      <a16:creationId xmlns:a16="http://schemas.microsoft.com/office/drawing/2014/main" id="{8AE833C5-CD19-1011-7322-741516C0352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950405" y="6638019"/>
                  <a:ext cx="22225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76" name="Line 11890">
                  <a:extLst>
                    <a:ext uri="{FF2B5EF4-FFF2-40B4-BE49-F238E27FC236}">
                      <a16:creationId xmlns:a16="http://schemas.microsoft.com/office/drawing/2014/main" id="{889933D9-3FC4-C550-39D6-13E9B7D0543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6104392" y="6615794"/>
                  <a:ext cx="0" cy="15875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77" name="Line 11891">
                  <a:extLst>
                    <a:ext uri="{FF2B5EF4-FFF2-40B4-BE49-F238E27FC236}">
                      <a16:creationId xmlns:a16="http://schemas.microsoft.com/office/drawing/2014/main" id="{AE1D9B31-39FA-AB7B-0415-9D55BFB8850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091692" y="6774544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78" name="Line 11892">
                  <a:extLst>
                    <a:ext uri="{FF2B5EF4-FFF2-40B4-BE49-F238E27FC236}">
                      <a16:creationId xmlns:a16="http://schemas.microsoft.com/office/drawing/2014/main" id="{E7235705-FDD1-FBAB-C9EE-513C0C9FAF8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091692" y="6615794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79" name="Line 11893">
                  <a:extLst>
                    <a:ext uri="{FF2B5EF4-FFF2-40B4-BE49-F238E27FC236}">
                      <a16:creationId xmlns:a16="http://schemas.microsoft.com/office/drawing/2014/main" id="{64176653-54A1-4972-6C37-A244E2EFAED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6245680" y="6607856"/>
                  <a:ext cx="0" cy="157163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80" name="Line 11894">
                  <a:extLst>
                    <a:ext uri="{FF2B5EF4-FFF2-40B4-BE49-F238E27FC236}">
                      <a16:creationId xmlns:a16="http://schemas.microsoft.com/office/drawing/2014/main" id="{410E1593-8AB5-AC10-4ABD-D4A0AB13885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232980" y="6765019"/>
                  <a:ext cx="2540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81" name="Line 11895">
                  <a:extLst>
                    <a:ext uri="{FF2B5EF4-FFF2-40B4-BE49-F238E27FC236}">
                      <a16:creationId xmlns:a16="http://schemas.microsoft.com/office/drawing/2014/main" id="{D4D5DB76-A349-423E-C9D0-025C3B534DA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232980" y="6607856"/>
                  <a:ext cx="2540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82" name="Line 11896">
                  <a:extLst>
                    <a:ext uri="{FF2B5EF4-FFF2-40B4-BE49-F238E27FC236}">
                      <a16:creationId xmlns:a16="http://schemas.microsoft.com/office/drawing/2014/main" id="{3DE44DC2-7A9D-C6EE-E3F7-A5651E52292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6386967" y="6587219"/>
                  <a:ext cx="0" cy="15875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83" name="Line 11897">
                  <a:extLst>
                    <a:ext uri="{FF2B5EF4-FFF2-40B4-BE49-F238E27FC236}">
                      <a16:creationId xmlns:a16="http://schemas.microsoft.com/office/drawing/2014/main" id="{056928D1-0A66-87CE-0A6E-CF541FB5586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375855" y="6745969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84" name="Line 11898">
                  <a:extLst>
                    <a:ext uri="{FF2B5EF4-FFF2-40B4-BE49-F238E27FC236}">
                      <a16:creationId xmlns:a16="http://schemas.microsoft.com/office/drawing/2014/main" id="{4D401745-DE7F-905A-6579-4414E49D0AA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375855" y="6587219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85" name="Line 11899">
                  <a:extLst>
                    <a:ext uri="{FF2B5EF4-FFF2-40B4-BE49-F238E27FC236}">
                      <a16:creationId xmlns:a16="http://schemas.microsoft.com/office/drawing/2014/main" id="{AE52D313-AA36-A289-D437-8406B93A495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6529842" y="6541181"/>
                  <a:ext cx="0" cy="153988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86" name="Line 11900">
                  <a:extLst>
                    <a:ext uri="{FF2B5EF4-FFF2-40B4-BE49-F238E27FC236}">
                      <a16:creationId xmlns:a16="http://schemas.microsoft.com/office/drawing/2014/main" id="{1A2754BE-DC9E-5439-14BF-C436BDA0CD4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517142" y="6695169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87" name="Line 11901">
                  <a:extLst>
                    <a:ext uri="{FF2B5EF4-FFF2-40B4-BE49-F238E27FC236}">
                      <a16:creationId xmlns:a16="http://schemas.microsoft.com/office/drawing/2014/main" id="{96187D40-3792-0F30-E1AD-68B1E0D1389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517142" y="654118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88" name="Freeform 11902">
                  <a:extLst>
                    <a:ext uri="{FF2B5EF4-FFF2-40B4-BE49-F238E27FC236}">
                      <a16:creationId xmlns:a16="http://schemas.microsoft.com/office/drawing/2014/main" id="{BA78300F-F1ED-60D8-728F-BE2978B268D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832680" y="6703106"/>
                  <a:ext cx="2697163" cy="44450"/>
                </a:xfrm>
                <a:custGeom>
                  <a:avLst/>
                  <a:gdLst>
                    <a:gd name="T0" fmla="*/ 0 w 1699"/>
                    <a:gd name="T1" fmla="*/ 16 h 28"/>
                    <a:gd name="T2" fmla="*/ 29 w 1699"/>
                    <a:gd name="T3" fmla="*/ 27 h 28"/>
                    <a:gd name="T4" fmla="*/ 59 w 1699"/>
                    <a:gd name="T5" fmla="*/ 17 h 28"/>
                    <a:gd name="T6" fmla="*/ 89 w 1699"/>
                    <a:gd name="T7" fmla="*/ 23 h 28"/>
                    <a:gd name="T8" fmla="*/ 119 w 1699"/>
                    <a:gd name="T9" fmla="*/ 22 h 28"/>
                    <a:gd name="T10" fmla="*/ 149 w 1699"/>
                    <a:gd name="T11" fmla="*/ 14 h 28"/>
                    <a:gd name="T12" fmla="*/ 178 w 1699"/>
                    <a:gd name="T13" fmla="*/ 19 h 28"/>
                    <a:gd name="T14" fmla="*/ 208 w 1699"/>
                    <a:gd name="T15" fmla="*/ 28 h 28"/>
                    <a:gd name="T16" fmla="*/ 238 w 1699"/>
                    <a:gd name="T17" fmla="*/ 21 h 28"/>
                    <a:gd name="T18" fmla="*/ 268 w 1699"/>
                    <a:gd name="T19" fmla="*/ 6 h 28"/>
                    <a:gd name="T20" fmla="*/ 298 w 1699"/>
                    <a:gd name="T21" fmla="*/ 9 h 28"/>
                    <a:gd name="T22" fmla="*/ 327 w 1699"/>
                    <a:gd name="T23" fmla="*/ 7 h 28"/>
                    <a:gd name="T24" fmla="*/ 357 w 1699"/>
                    <a:gd name="T25" fmla="*/ 0 h 28"/>
                    <a:gd name="T26" fmla="*/ 447 w 1699"/>
                    <a:gd name="T27" fmla="*/ 0 h 28"/>
                    <a:gd name="T28" fmla="*/ 536 w 1699"/>
                    <a:gd name="T29" fmla="*/ 7 h 28"/>
                    <a:gd name="T30" fmla="*/ 626 w 1699"/>
                    <a:gd name="T31" fmla="*/ 7 h 28"/>
                    <a:gd name="T32" fmla="*/ 715 w 1699"/>
                    <a:gd name="T33" fmla="*/ 10 h 28"/>
                    <a:gd name="T34" fmla="*/ 804 w 1699"/>
                    <a:gd name="T35" fmla="*/ 19 h 28"/>
                    <a:gd name="T36" fmla="*/ 894 w 1699"/>
                    <a:gd name="T37" fmla="*/ 16 h 28"/>
                    <a:gd name="T38" fmla="*/ 983 w 1699"/>
                    <a:gd name="T39" fmla="*/ 19 h 28"/>
                    <a:gd name="T40" fmla="*/ 1073 w 1699"/>
                    <a:gd name="T41" fmla="*/ 20 h 28"/>
                    <a:gd name="T42" fmla="*/ 1162 w 1699"/>
                    <a:gd name="T43" fmla="*/ 21 h 28"/>
                    <a:gd name="T44" fmla="*/ 1251 w 1699"/>
                    <a:gd name="T45" fmla="*/ 18 h 28"/>
                    <a:gd name="T46" fmla="*/ 1341 w 1699"/>
                    <a:gd name="T47" fmla="*/ 25 h 28"/>
                    <a:gd name="T48" fmla="*/ 1431 w 1699"/>
                    <a:gd name="T49" fmla="*/ 19 h 28"/>
                    <a:gd name="T50" fmla="*/ 1520 w 1699"/>
                    <a:gd name="T51" fmla="*/ 24 h 28"/>
                    <a:gd name="T52" fmla="*/ 1609 w 1699"/>
                    <a:gd name="T53" fmla="*/ 24 h 28"/>
                    <a:gd name="T54" fmla="*/ 1699 w 1699"/>
                    <a:gd name="T55" fmla="*/ 28 h 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699" h="28">
                      <a:moveTo>
                        <a:pt x="0" y="16"/>
                      </a:moveTo>
                      <a:lnTo>
                        <a:pt x="29" y="27"/>
                      </a:lnTo>
                      <a:lnTo>
                        <a:pt x="59" y="17"/>
                      </a:lnTo>
                      <a:lnTo>
                        <a:pt x="89" y="23"/>
                      </a:lnTo>
                      <a:lnTo>
                        <a:pt x="119" y="22"/>
                      </a:lnTo>
                      <a:lnTo>
                        <a:pt x="149" y="14"/>
                      </a:lnTo>
                      <a:lnTo>
                        <a:pt x="178" y="19"/>
                      </a:lnTo>
                      <a:lnTo>
                        <a:pt x="208" y="28"/>
                      </a:lnTo>
                      <a:lnTo>
                        <a:pt x="238" y="21"/>
                      </a:lnTo>
                      <a:lnTo>
                        <a:pt x="268" y="6"/>
                      </a:lnTo>
                      <a:lnTo>
                        <a:pt x="298" y="9"/>
                      </a:lnTo>
                      <a:lnTo>
                        <a:pt x="327" y="7"/>
                      </a:lnTo>
                      <a:lnTo>
                        <a:pt x="357" y="0"/>
                      </a:lnTo>
                      <a:lnTo>
                        <a:pt x="447" y="0"/>
                      </a:lnTo>
                      <a:lnTo>
                        <a:pt x="536" y="7"/>
                      </a:lnTo>
                      <a:lnTo>
                        <a:pt x="626" y="7"/>
                      </a:lnTo>
                      <a:lnTo>
                        <a:pt x="715" y="10"/>
                      </a:lnTo>
                      <a:lnTo>
                        <a:pt x="804" y="19"/>
                      </a:lnTo>
                      <a:lnTo>
                        <a:pt x="894" y="16"/>
                      </a:lnTo>
                      <a:lnTo>
                        <a:pt x="983" y="19"/>
                      </a:lnTo>
                      <a:lnTo>
                        <a:pt x="1073" y="20"/>
                      </a:lnTo>
                      <a:lnTo>
                        <a:pt x="1162" y="21"/>
                      </a:lnTo>
                      <a:lnTo>
                        <a:pt x="1251" y="18"/>
                      </a:lnTo>
                      <a:lnTo>
                        <a:pt x="1341" y="25"/>
                      </a:lnTo>
                      <a:lnTo>
                        <a:pt x="1431" y="19"/>
                      </a:lnTo>
                      <a:lnTo>
                        <a:pt x="1520" y="24"/>
                      </a:lnTo>
                      <a:lnTo>
                        <a:pt x="1609" y="24"/>
                      </a:lnTo>
                      <a:lnTo>
                        <a:pt x="1699" y="28"/>
                      </a:lnTo>
                    </a:path>
                  </a:pathLst>
                </a:cu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89" name="Oval 11903">
                  <a:extLst>
                    <a:ext uri="{FF2B5EF4-FFF2-40B4-BE49-F238E27FC236}">
                      <a16:creationId xmlns:a16="http://schemas.microsoft.com/office/drawing/2014/main" id="{3A1C87BD-7573-0B6E-E3D8-5E316D80E9D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802517" y="6698344"/>
                  <a:ext cx="58738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90" name="Oval 11904">
                  <a:extLst>
                    <a:ext uri="{FF2B5EF4-FFF2-40B4-BE49-F238E27FC236}">
                      <a16:creationId xmlns:a16="http://schemas.microsoft.com/office/drawing/2014/main" id="{3E402CC2-B7D6-05B6-DEB3-2663BDF549F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848555" y="6715806"/>
                  <a:ext cx="60325" cy="58738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91" name="Oval 11905">
                  <a:extLst>
                    <a:ext uri="{FF2B5EF4-FFF2-40B4-BE49-F238E27FC236}">
                      <a16:creationId xmlns:a16="http://schemas.microsoft.com/office/drawing/2014/main" id="{6EABA55C-51CD-B066-7294-E77FAB68B25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896180" y="6699931"/>
                  <a:ext cx="60325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92" name="Oval 11906">
                  <a:extLst>
                    <a:ext uri="{FF2B5EF4-FFF2-40B4-BE49-F238E27FC236}">
                      <a16:creationId xmlns:a16="http://schemas.microsoft.com/office/drawing/2014/main" id="{BFB3A691-C365-2C53-8F27-32C90DA1E9B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943805" y="6709456"/>
                  <a:ext cx="60325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93" name="Oval 11907">
                  <a:extLst>
                    <a:ext uri="{FF2B5EF4-FFF2-40B4-BE49-F238E27FC236}">
                      <a16:creationId xmlns:a16="http://schemas.microsoft.com/office/drawing/2014/main" id="{F6786AE4-4678-EB01-A909-0DB07732244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991430" y="6709456"/>
                  <a:ext cx="60325" cy="58738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94" name="Oval 11908">
                  <a:extLst>
                    <a:ext uri="{FF2B5EF4-FFF2-40B4-BE49-F238E27FC236}">
                      <a16:creationId xmlns:a16="http://schemas.microsoft.com/office/drawing/2014/main" id="{9139DCE0-31BB-509A-56B1-E9EC520692C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039055" y="6695169"/>
                  <a:ext cx="58738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95" name="Oval 11909">
                  <a:extLst>
                    <a:ext uri="{FF2B5EF4-FFF2-40B4-BE49-F238E27FC236}">
                      <a16:creationId xmlns:a16="http://schemas.microsoft.com/office/drawing/2014/main" id="{01AC2C07-0EFC-EAB8-1D42-4577A759A7B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085092" y="6703106"/>
                  <a:ext cx="60325" cy="58738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96" name="Oval 11910">
                  <a:extLst>
                    <a:ext uri="{FF2B5EF4-FFF2-40B4-BE49-F238E27FC236}">
                      <a16:creationId xmlns:a16="http://schemas.microsoft.com/office/drawing/2014/main" id="{126D67DD-8F1A-7027-130F-5886BBE8A4D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132717" y="6717394"/>
                  <a:ext cx="60325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97" name="Oval 11911">
                  <a:extLst>
                    <a:ext uri="{FF2B5EF4-FFF2-40B4-BE49-F238E27FC236}">
                      <a16:creationId xmlns:a16="http://schemas.microsoft.com/office/drawing/2014/main" id="{2A436B2B-0808-3FDA-7AA8-6D67EEA5895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180342" y="6706281"/>
                  <a:ext cx="60325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98" name="Oval 11912">
                  <a:extLst>
                    <a:ext uri="{FF2B5EF4-FFF2-40B4-BE49-F238E27FC236}">
                      <a16:creationId xmlns:a16="http://schemas.microsoft.com/office/drawing/2014/main" id="{B1B11F74-AF77-FC34-E327-CD048ACE0D6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27967" y="6682469"/>
                  <a:ext cx="60325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99" name="Oval 11913">
                  <a:extLst>
                    <a:ext uri="{FF2B5EF4-FFF2-40B4-BE49-F238E27FC236}">
                      <a16:creationId xmlns:a16="http://schemas.microsoft.com/office/drawing/2014/main" id="{CCF6EA8F-078B-A455-EEAF-9864E32D11C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75592" y="6687231"/>
                  <a:ext cx="60325" cy="58738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00" name="Oval 11914">
                  <a:extLst>
                    <a:ext uri="{FF2B5EF4-FFF2-40B4-BE49-F238E27FC236}">
                      <a16:creationId xmlns:a16="http://schemas.microsoft.com/office/drawing/2014/main" id="{96CEF63A-BC5F-F7EF-8CDD-A4293A294ED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323217" y="6685644"/>
                  <a:ext cx="58738" cy="58738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01" name="Oval 11915">
                  <a:extLst>
                    <a:ext uri="{FF2B5EF4-FFF2-40B4-BE49-F238E27FC236}">
                      <a16:creationId xmlns:a16="http://schemas.microsoft.com/office/drawing/2014/main" id="{963FE4BF-B159-0F30-8E4B-832956EF8F0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369255" y="6672944"/>
                  <a:ext cx="60325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02" name="Oval 11916">
                  <a:extLst>
                    <a:ext uri="{FF2B5EF4-FFF2-40B4-BE49-F238E27FC236}">
                      <a16:creationId xmlns:a16="http://schemas.microsoft.com/office/drawing/2014/main" id="{628B7F8D-A849-F607-63D6-F735047787F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512130" y="6672944"/>
                  <a:ext cx="60325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03" name="Oval 11917">
                  <a:extLst>
                    <a:ext uri="{FF2B5EF4-FFF2-40B4-BE49-F238E27FC236}">
                      <a16:creationId xmlns:a16="http://schemas.microsoft.com/office/drawing/2014/main" id="{4CB65130-FF66-C334-632B-3382A65B7D4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653417" y="6685644"/>
                  <a:ext cx="60325" cy="58738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04" name="Oval 11918">
                  <a:extLst>
                    <a:ext uri="{FF2B5EF4-FFF2-40B4-BE49-F238E27FC236}">
                      <a16:creationId xmlns:a16="http://schemas.microsoft.com/office/drawing/2014/main" id="{B5C2BC68-857C-1BEC-DC4A-5DB3F531FDE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96292" y="6684056"/>
                  <a:ext cx="58738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05" name="Oval 11919">
                  <a:extLst>
                    <a:ext uri="{FF2B5EF4-FFF2-40B4-BE49-F238E27FC236}">
                      <a16:creationId xmlns:a16="http://schemas.microsoft.com/office/drawing/2014/main" id="{48CDFCAB-562D-B597-845C-DA65B7BEE61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37580" y="6688819"/>
                  <a:ext cx="60325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06" name="Oval 11920">
                  <a:extLst>
                    <a:ext uri="{FF2B5EF4-FFF2-40B4-BE49-F238E27FC236}">
                      <a16:creationId xmlns:a16="http://schemas.microsoft.com/office/drawing/2014/main" id="{F5F9428E-684F-0BFC-2558-E003BB6C800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078867" y="6703106"/>
                  <a:ext cx="60325" cy="58738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07" name="Oval 11921">
                  <a:extLst>
                    <a:ext uri="{FF2B5EF4-FFF2-40B4-BE49-F238E27FC236}">
                      <a16:creationId xmlns:a16="http://schemas.microsoft.com/office/drawing/2014/main" id="{B64360F0-4030-D244-8962-8413E24D7A8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21742" y="6698344"/>
                  <a:ext cx="60325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08" name="Oval 11922">
                  <a:extLst>
                    <a:ext uri="{FF2B5EF4-FFF2-40B4-BE49-F238E27FC236}">
                      <a16:creationId xmlns:a16="http://schemas.microsoft.com/office/drawing/2014/main" id="{3456738A-298B-CA61-8AD9-4C3316D8AC9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364617" y="6703106"/>
                  <a:ext cx="58738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09" name="Oval 11923">
                  <a:extLst>
                    <a:ext uri="{FF2B5EF4-FFF2-40B4-BE49-F238E27FC236}">
                      <a16:creationId xmlns:a16="http://schemas.microsoft.com/office/drawing/2014/main" id="{60687340-EDBD-EECC-5834-63D5BF8EA87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505905" y="6704694"/>
                  <a:ext cx="60325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10" name="Oval 11924">
                  <a:extLst>
                    <a:ext uri="{FF2B5EF4-FFF2-40B4-BE49-F238E27FC236}">
                      <a16:creationId xmlns:a16="http://schemas.microsoft.com/office/drawing/2014/main" id="{8AE00FF6-0D9B-6458-3A52-5F958C68399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647192" y="6706281"/>
                  <a:ext cx="60325" cy="58738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11" name="Oval 11925">
                  <a:extLst>
                    <a:ext uri="{FF2B5EF4-FFF2-40B4-BE49-F238E27FC236}">
                      <a16:creationId xmlns:a16="http://schemas.microsoft.com/office/drawing/2014/main" id="{CF094325-53F4-3AA8-E539-38786023986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790067" y="6701519"/>
                  <a:ext cx="58738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12" name="Oval 11926">
                  <a:extLst>
                    <a:ext uri="{FF2B5EF4-FFF2-40B4-BE49-F238E27FC236}">
                      <a16:creationId xmlns:a16="http://schemas.microsoft.com/office/drawing/2014/main" id="{C4744105-A8D0-7C74-91EE-AA48DFAB1F7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931355" y="6712631"/>
                  <a:ext cx="60325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13" name="Oval 11927">
                  <a:extLst>
                    <a:ext uri="{FF2B5EF4-FFF2-40B4-BE49-F238E27FC236}">
                      <a16:creationId xmlns:a16="http://schemas.microsoft.com/office/drawing/2014/main" id="{B11F9C11-9082-6C0F-F418-D0A0AEB88B4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074230" y="6703106"/>
                  <a:ext cx="58738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14" name="Oval 11928">
                  <a:extLst>
                    <a:ext uri="{FF2B5EF4-FFF2-40B4-BE49-F238E27FC236}">
                      <a16:creationId xmlns:a16="http://schemas.microsoft.com/office/drawing/2014/main" id="{DBEB5752-80EB-6520-7E65-3621F5B710E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215517" y="6711044"/>
                  <a:ext cx="60325" cy="58738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15" name="Oval 11929">
                  <a:extLst>
                    <a:ext uri="{FF2B5EF4-FFF2-40B4-BE49-F238E27FC236}">
                      <a16:creationId xmlns:a16="http://schemas.microsoft.com/office/drawing/2014/main" id="{3EFA7F7A-944F-167E-A5E0-DF05865B665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358392" y="6711044"/>
                  <a:ext cx="58738" cy="58738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16" name="Oval 11930">
                  <a:extLst>
                    <a:ext uri="{FF2B5EF4-FFF2-40B4-BE49-F238E27FC236}">
                      <a16:creationId xmlns:a16="http://schemas.microsoft.com/office/drawing/2014/main" id="{8BD5B938-480A-6DF5-4D61-B68DBD69AAE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499680" y="6717394"/>
                  <a:ext cx="60325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17" name="Line 11931">
                  <a:extLst>
                    <a:ext uri="{FF2B5EF4-FFF2-40B4-BE49-F238E27FC236}">
                      <a16:creationId xmlns:a16="http://schemas.microsoft.com/office/drawing/2014/main" id="{A4152FB8-9CBF-3181-13F6-0F33ECDE7A8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832680" y="6645956"/>
                  <a:ext cx="0" cy="163513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18" name="Line 11932">
                  <a:extLst>
                    <a:ext uri="{FF2B5EF4-FFF2-40B4-BE49-F238E27FC236}">
                      <a16:creationId xmlns:a16="http://schemas.microsoft.com/office/drawing/2014/main" id="{1746FA9E-C9C0-689C-181A-D986CF470FF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819980" y="6809469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19" name="Line 11933">
                  <a:extLst>
                    <a:ext uri="{FF2B5EF4-FFF2-40B4-BE49-F238E27FC236}">
                      <a16:creationId xmlns:a16="http://schemas.microsoft.com/office/drawing/2014/main" id="{FEEB058D-4225-F072-8191-4DAD573E341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819980" y="664595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20" name="Line 11934">
                  <a:extLst>
                    <a:ext uri="{FF2B5EF4-FFF2-40B4-BE49-F238E27FC236}">
                      <a16:creationId xmlns:a16="http://schemas.microsoft.com/office/drawing/2014/main" id="{A9CBD196-4050-5B4D-4EDC-37CA301421B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878717" y="6663419"/>
                  <a:ext cx="0" cy="163513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21" name="Line 11935">
                  <a:extLst>
                    <a:ext uri="{FF2B5EF4-FFF2-40B4-BE49-F238E27FC236}">
                      <a16:creationId xmlns:a16="http://schemas.microsoft.com/office/drawing/2014/main" id="{E7C03870-C52E-F2FB-11A7-5064D90134C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867605" y="682693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22" name="Line 11936">
                  <a:extLst>
                    <a:ext uri="{FF2B5EF4-FFF2-40B4-BE49-F238E27FC236}">
                      <a16:creationId xmlns:a16="http://schemas.microsoft.com/office/drawing/2014/main" id="{94E29348-C423-DEDE-52CC-8FA74F6C35E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867605" y="6663419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23" name="Line 11937">
                  <a:extLst>
                    <a:ext uri="{FF2B5EF4-FFF2-40B4-BE49-F238E27FC236}">
                      <a16:creationId xmlns:a16="http://schemas.microsoft.com/office/drawing/2014/main" id="{F3229070-9696-1F37-3332-A687155A5EE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926342" y="6647544"/>
                  <a:ext cx="0" cy="163513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24" name="Line 11938">
                  <a:extLst>
                    <a:ext uri="{FF2B5EF4-FFF2-40B4-BE49-F238E27FC236}">
                      <a16:creationId xmlns:a16="http://schemas.microsoft.com/office/drawing/2014/main" id="{DC02C577-A1CF-08FD-8B54-124F4D346FF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915230" y="681105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25" name="Line 11939">
                  <a:extLst>
                    <a:ext uri="{FF2B5EF4-FFF2-40B4-BE49-F238E27FC236}">
                      <a16:creationId xmlns:a16="http://schemas.microsoft.com/office/drawing/2014/main" id="{BA4445D7-EB27-9E8E-E36C-5DA51EE6E49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915230" y="6647544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26" name="Line 11940">
                  <a:extLst>
                    <a:ext uri="{FF2B5EF4-FFF2-40B4-BE49-F238E27FC236}">
                      <a16:creationId xmlns:a16="http://schemas.microsoft.com/office/drawing/2014/main" id="{310EEB02-0B34-886D-8D1A-AF467D77051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973967" y="6658656"/>
                  <a:ext cx="0" cy="163513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27" name="Line 11941">
                  <a:extLst>
                    <a:ext uri="{FF2B5EF4-FFF2-40B4-BE49-F238E27FC236}">
                      <a16:creationId xmlns:a16="http://schemas.microsoft.com/office/drawing/2014/main" id="{CC4C7727-1610-77B6-32D0-A1AD6DCCF2D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961267" y="6822169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28" name="Line 11942">
                  <a:extLst>
                    <a:ext uri="{FF2B5EF4-FFF2-40B4-BE49-F238E27FC236}">
                      <a16:creationId xmlns:a16="http://schemas.microsoft.com/office/drawing/2014/main" id="{18EAD596-7CDE-A849-5541-D0862615F8C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961267" y="665865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29" name="Line 11943">
                  <a:extLst>
                    <a:ext uri="{FF2B5EF4-FFF2-40B4-BE49-F238E27FC236}">
                      <a16:creationId xmlns:a16="http://schemas.microsoft.com/office/drawing/2014/main" id="{E19290C8-9FB7-6D74-7669-EA85452BDA2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021592" y="6657069"/>
                  <a:ext cx="0" cy="163513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30" name="Line 11944">
                  <a:extLst>
                    <a:ext uri="{FF2B5EF4-FFF2-40B4-BE49-F238E27FC236}">
                      <a16:creationId xmlns:a16="http://schemas.microsoft.com/office/drawing/2014/main" id="{5D928295-E892-F593-85F2-0F21A487976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008892" y="682058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31" name="Line 11945">
                  <a:extLst>
                    <a:ext uri="{FF2B5EF4-FFF2-40B4-BE49-F238E27FC236}">
                      <a16:creationId xmlns:a16="http://schemas.microsoft.com/office/drawing/2014/main" id="{9A43F26B-46FF-8573-6F0B-6116F2B4B2B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008892" y="6657069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32" name="Line 11946">
                  <a:extLst>
                    <a:ext uri="{FF2B5EF4-FFF2-40B4-BE49-F238E27FC236}">
                      <a16:creationId xmlns:a16="http://schemas.microsoft.com/office/drawing/2014/main" id="{84029EA0-0263-E9B7-F2EE-E81B162A939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069217" y="6644369"/>
                  <a:ext cx="0" cy="161925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33" name="Line 11947">
                  <a:extLst>
                    <a:ext uri="{FF2B5EF4-FFF2-40B4-BE49-F238E27FC236}">
                      <a16:creationId xmlns:a16="http://schemas.microsoft.com/office/drawing/2014/main" id="{A5DD8818-C4F1-8B77-8E7B-84346A763D8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056517" y="6806294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34" name="Line 11948">
                  <a:extLst>
                    <a:ext uri="{FF2B5EF4-FFF2-40B4-BE49-F238E27FC236}">
                      <a16:creationId xmlns:a16="http://schemas.microsoft.com/office/drawing/2014/main" id="{A1A1D34B-8174-23A1-A3EB-3B6341705D8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056517" y="6644369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35" name="Line 11949">
                  <a:extLst>
                    <a:ext uri="{FF2B5EF4-FFF2-40B4-BE49-F238E27FC236}">
                      <a16:creationId xmlns:a16="http://schemas.microsoft.com/office/drawing/2014/main" id="{D67B9FCE-08D1-254C-DC13-69843F9190C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115255" y="6650719"/>
                  <a:ext cx="0" cy="163513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36" name="Line 11950">
                  <a:extLst>
                    <a:ext uri="{FF2B5EF4-FFF2-40B4-BE49-F238E27FC236}">
                      <a16:creationId xmlns:a16="http://schemas.microsoft.com/office/drawing/2014/main" id="{AD94820B-F5E6-64BE-3984-A55C2864859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104142" y="681423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37" name="Line 11951">
                  <a:extLst>
                    <a:ext uri="{FF2B5EF4-FFF2-40B4-BE49-F238E27FC236}">
                      <a16:creationId xmlns:a16="http://schemas.microsoft.com/office/drawing/2014/main" id="{26C0BCCB-501A-6242-69EE-131E85E1DAF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104142" y="6650719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38" name="Line 11952">
                  <a:extLst>
                    <a:ext uri="{FF2B5EF4-FFF2-40B4-BE49-F238E27FC236}">
                      <a16:creationId xmlns:a16="http://schemas.microsoft.com/office/drawing/2014/main" id="{DC3A8A80-43AE-FA9D-E648-D1C6419EEF1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162880" y="6665006"/>
                  <a:ext cx="0" cy="16510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39" name="Line 11953">
                  <a:extLst>
                    <a:ext uri="{FF2B5EF4-FFF2-40B4-BE49-F238E27FC236}">
                      <a16:creationId xmlns:a16="http://schemas.microsoft.com/office/drawing/2014/main" id="{B3507A68-AD27-CDCA-5FCF-2E3097B4E7F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151767" y="683010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40" name="Line 11954">
                  <a:extLst>
                    <a:ext uri="{FF2B5EF4-FFF2-40B4-BE49-F238E27FC236}">
                      <a16:creationId xmlns:a16="http://schemas.microsoft.com/office/drawing/2014/main" id="{04C8C7FC-464D-D0DD-B4B2-B9885A7C667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151767" y="666500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41" name="Line 11955">
                  <a:extLst>
                    <a:ext uri="{FF2B5EF4-FFF2-40B4-BE49-F238E27FC236}">
                      <a16:creationId xmlns:a16="http://schemas.microsoft.com/office/drawing/2014/main" id="{A0E1A2F4-0791-6602-16B5-072D403C49E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210505" y="6655481"/>
                  <a:ext cx="0" cy="163513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42" name="Line 11956">
                  <a:extLst>
                    <a:ext uri="{FF2B5EF4-FFF2-40B4-BE49-F238E27FC236}">
                      <a16:creationId xmlns:a16="http://schemas.microsoft.com/office/drawing/2014/main" id="{B1598B7E-A0E3-0EC0-B3F7-A5F272BEA2C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197805" y="6818994"/>
                  <a:ext cx="2540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43" name="Line 11957">
                  <a:extLst>
                    <a:ext uri="{FF2B5EF4-FFF2-40B4-BE49-F238E27FC236}">
                      <a16:creationId xmlns:a16="http://schemas.microsoft.com/office/drawing/2014/main" id="{9CEACD22-0AEC-11D8-BCA4-7C0AAD30E30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197805" y="6655481"/>
                  <a:ext cx="2540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44" name="Line 11958">
                  <a:extLst>
                    <a:ext uri="{FF2B5EF4-FFF2-40B4-BE49-F238E27FC236}">
                      <a16:creationId xmlns:a16="http://schemas.microsoft.com/office/drawing/2014/main" id="{92A810F3-D0E6-1245-320D-3BCEE6787DC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258130" y="6631669"/>
                  <a:ext cx="0" cy="163513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45" name="Line 11959">
                  <a:extLst>
                    <a:ext uri="{FF2B5EF4-FFF2-40B4-BE49-F238E27FC236}">
                      <a16:creationId xmlns:a16="http://schemas.microsoft.com/office/drawing/2014/main" id="{A5F1E5C3-8BD6-A9FB-9A06-291B7A7953D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247017" y="6795181"/>
                  <a:ext cx="22225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46" name="Line 11960">
                  <a:extLst>
                    <a:ext uri="{FF2B5EF4-FFF2-40B4-BE49-F238E27FC236}">
                      <a16:creationId xmlns:a16="http://schemas.microsoft.com/office/drawing/2014/main" id="{12BA258C-9B1E-0864-4A77-264733EDC17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247017" y="6631669"/>
                  <a:ext cx="22225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47" name="Line 11961">
                  <a:extLst>
                    <a:ext uri="{FF2B5EF4-FFF2-40B4-BE49-F238E27FC236}">
                      <a16:creationId xmlns:a16="http://schemas.microsoft.com/office/drawing/2014/main" id="{39A08986-61FC-93D0-727C-D2C52032D9D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305755" y="6634844"/>
                  <a:ext cx="0" cy="163513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48" name="Line 11962">
                  <a:extLst>
                    <a:ext uri="{FF2B5EF4-FFF2-40B4-BE49-F238E27FC236}">
                      <a16:creationId xmlns:a16="http://schemas.microsoft.com/office/drawing/2014/main" id="{C137A3BA-7D0A-167A-560F-263886EEFC0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293055" y="679835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49" name="Line 11963">
                  <a:extLst>
                    <a:ext uri="{FF2B5EF4-FFF2-40B4-BE49-F238E27FC236}">
                      <a16:creationId xmlns:a16="http://schemas.microsoft.com/office/drawing/2014/main" id="{69085A2A-0AFC-8782-473E-0AF565E6460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293055" y="6634844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50" name="Line 11964">
                  <a:extLst>
                    <a:ext uri="{FF2B5EF4-FFF2-40B4-BE49-F238E27FC236}">
                      <a16:creationId xmlns:a16="http://schemas.microsoft.com/office/drawing/2014/main" id="{2064954F-998E-4F28-F41C-C4C3BD0FC40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351792" y="6633256"/>
                  <a:ext cx="0" cy="163513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51" name="Line 11965">
                  <a:extLst>
                    <a:ext uri="{FF2B5EF4-FFF2-40B4-BE49-F238E27FC236}">
                      <a16:creationId xmlns:a16="http://schemas.microsoft.com/office/drawing/2014/main" id="{D5172129-3DFF-C4D4-E35E-771A6B0214C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340680" y="6796769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52" name="Line 11966">
                  <a:extLst>
                    <a:ext uri="{FF2B5EF4-FFF2-40B4-BE49-F238E27FC236}">
                      <a16:creationId xmlns:a16="http://schemas.microsoft.com/office/drawing/2014/main" id="{1A9830C1-884D-3340-330D-C978413563D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340680" y="663325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53" name="Line 11967">
                  <a:extLst>
                    <a:ext uri="{FF2B5EF4-FFF2-40B4-BE49-F238E27FC236}">
                      <a16:creationId xmlns:a16="http://schemas.microsoft.com/office/drawing/2014/main" id="{464D918D-DC17-DBE6-C729-503CB9A4D80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399417" y="6622144"/>
                  <a:ext cx="0" cy="163513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54" name="Line 11968">
                  <a:extLst>
                    <a:ext uri="{FF2B5EF4-FFF2-40B4-BE49-F238E27FC236}">
                      <a16:creationId xmlns:a16="http://schemas.microsoft.com/office/drawing/2014/main" id="{44FD52F3-AE3B-6374-0AC9-E5B33A39E81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388305" y="678565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55" name="Line 11969">
                  <a:extLst>
                    <a:ext uri="{FF2B5EF4-FFF2-40B4-BE49-F238E27FC236}">
                      <a16:creationId xmlns:a16="http://schemas.microsoft.com/office/drawing/2014/main" id="{D40AEBEC-C174-BF20-57F7-E903197D5E2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388305" y="6622144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56" name="Line 11970">
                  <a:extLst>
                    <a:ext uri="{FF2B5EF4-FFF2-40B4-BE49-F238E27FC236}">
                      <a16:creationId xmlns:a16="http://schemas.microsoft.com/office/drawing/2014/main" id="{B2A683DD-9B95-0BFD-EDD4-E713FEA4A23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542292" y="6622144"/>
                  <a:ext cx="0" cy="163513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57" name="Line 11971">
                  <a:extLst>
                    <a:ext uri="{FF2B5EF4-FFF2-40B4-BE49-F238E27FC236}">
                      <a16:creationId xmlns:a16="http://schemas.microsoft.com/office/drawing/2014/main" id="{4642076A-D9AC-4728-E4DF-090DDE4C865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529592" y="678565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58" name="Line 11972">
                  <a:extLst>
                    <a:ext uri="{FF2B5EF4-FFF2-40B4-BE49-F238E27FC236}">
                      <a16:creationId xmlns:a16="http://schemas.microsoft.com/office/drawing/2014/main" id="{5D746EE5-40D1-2CF4-7F92-3E9E91E7C2A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529592" y="6622144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59" name="Line 11973">
                  <a:extLst>
                    <a:ext uri="{FF2B5EF4-FFF2-40B4-BE49-F238E27FC236}">
                      <a16:creationId xmlns:a16="http://schemas.microsoft.com/office/drawing/2014/main" id="{686BE8D6-55DA-6A4E-8E33-0573B16C226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683580" y="6633256"/>
                  <a:ext cx="0" cy="163513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60" name="Line 11974">
                  <a:extLst>
                    <a:ext uri="{FF2B5EF4-FFF2-40B4-BE49-F238E27FC236}">
                      <a16:creationId xmlns:a16="http://schemas.microsoft.com/office/drawing/2014/main" id="{58339E7B-09B5-F9BE-E877-61BD5E79F2B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672467" y="6796769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61" name="Line 11975">
                  <a:extLst>
                    <a:ext uri="{FF2B5EF4-FFF2-40B4-BE49-F238E27FC236}">
                      <a16:creationId xmlns:a16="http://schemas.microsoft.com/office/drawing/2014/main" id="{526F1B2B-0F43-47DB-A5C0-4893809F9D9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672467" y="663325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62" name="Line 11976">
                  <a:extLst>
                    <a:ext uri="{FF2B5EF4-FFF2-40B4-BE49-F238E27FC236}">
                      <a16:creationId xmlns:a16="http://schemas.microsoft.com/office/drawing/2014/main" id="{32D3B5D9-6A6B-0FE8-F8FF-BBE05C64CB9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826455" y="6633256"/>
                  <a:ext cx="0" cy="161925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63" name="Line 11977">
                  <a:extLst>
                    <a:ext uri="{FF2B5EF4-FFF2-40B4-BE49-F238E27FC236}">
                      <a16:creationId xmlns:a16="http://schemas.microsoft.com/office/drawing/2014/main" id="{EE31D83F-9FD5-0EE1-B7B3-9D369333CE2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813755" y="679518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64" name="Line 11978">
                  <a:extLst>
                    <a:ext uri="{FF2B5EF4-FFF2-40B4-BE49-F238E27FC236}">
                      <a16:creationId xmlns:a16="http://schemas.microsoft.com/office/drawing/2014/main" id="{9278923C-F48E-1359-57BF-6381803778C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813755" y="663325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65" name="Line 11979">
                  <a:extLst>
                    <a:ext uri="{FF2B5EF4-FFF2-40B4-BE49-F238E27FC236}">
                      <a16:creationId xmlns:a16="http://schemas.microsoft.com/office/drawing/2014/main" id="{FE4965D3-9C66-E051-FC28-28B93BC4A59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967742" y="6636431"/>
                  <a:ext cx="0" cy="163513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66" name="Line 11980">
                  <a:extLst>
                    <a:ext uri="{FF2B5EF4-FFF2-40B4-BE49-F238E27FC236}">
                      <a16:creationId xmlns:a16="http://schemas.microsoft.com/office/drawing/2014/main" id="{FD0284F9-DCE5-4D72-92E4-8F58C7271BF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956630" y="6799944"/>
                  <a:ext cx="22225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67" name="Line 11981">
                  <a:extLst>
                    <a:ext uri="{FF2B5EF4-FFF2-40B4-BE49-F238E27FC236}">
                      <a16:creationId xmlns:a16="http://schemas.microsoft.com/office/drawing/2014/main" id="{5862106B-C66A-AC76-030B-7BF8EEEF34E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956630" y="6636431"/>
                  <a:ext cx="22225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68" name="Line 11982">
                  <a:extLst>
                    <a:ext uri="{FF2B5EF4-FFF2-40B4-BE49-F238E27FC236}">
                      <a16:creationId xmlns:a16="http://schemas.microsoft.com/office/drawing/2014/main" id="{1241F471-3994-5948-C85E-15AD23A3FBA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109030" y="6650719"/>
                  <a:ext cx="0" cy="163513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69" name="Line 11983">
                  <a:extLst>
                    <a:ext uri="{FF2B5EF4-FFF2-40B4-BE49-F238E27FC236}">
                      <a16:creationId xmlns:a16="http://schemas.microsoft.com/office/drawing/2014/main" id="{B0F2BAF4-0BBE-E6CC-9AFD-95CD851FAE4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097917" y="681423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70" name="Line 11984">
                  <a:extLst>
                    <a:ext uri="{FF2B5EF4-FFF2-40B4-BE49-F238E27FC236}">
                      <a16:creationId xmlns:a16="http://schemas.microsoft.com/office/drawing/2014/main" id="{E4F88604-A336-321C-C3AF-C3B3E7FD1CF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097917" y="6650719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71" name="Line 11985">
                  <a:extLst>
                    <a:ext uri="{FF2B5EF4-FFF2-40B4-BE49-F238E27FC236}">
                      <a16:creationId xmlns:a16="http://schemas.microsoft.com/office/drawing/2014/main" id="{F3DB7019-8BF7-B13A-18DF-2A6706FEE8A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251905" y="6647544"/>
                  <a:ext cx="0" cy="163513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72" name="Line 11986">
                  <a:extLst>
                    <a:ext uri="{FF2B5EF4-FFF2-40B4-BE49-F238E27FC236}">
                      <a16:creationId xmlns:a16="http://schemas.microsoft.com/office/drawing/2014/main" id="{CD35D1B9-938E-752B-39CE-8930AE3E3E6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40792" y="6811056"/>
                  <a:ext cx="22225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73" name="Line 11988">
                  <a:extLst>
                    <a:ext uri="{FF2B5EF4-FFF2-40B4-BE49-F238E27FC236}">
                      <a16:creationId xmlns:a16="http://schemas.microsoft.com/office/drawing/2014/main" id="{8635E6EF-854B-C783-0326-ED951508821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40792" y="6647543"/>
                  <a:ext cx="22225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74" name="Line 11989">
                  <a:extLst>
                    <a:ext uri="{FF2B5EF4-FFF2-40B4-BE49-F238E27FC236}">
                      <a16:creationId xmlns:a16="http://schemas.microsoft.com/office/drawing/2014/main" id="{DDE613BA-498C-98FA-A395-68C4047D447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393192" y="6652306"/>
                  <a:ext cx="0" cy="163513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75" name="Line 11990">
                  <a:extLst>
                    <a:ext uri="{FF2B5EF4-FFF2-40B4-BE49-F238E27FC236}">
                      <a16:creationId xmlns:a16="http://schemas.microsoft.com/office/drawing/2014/main" id="{4E5FEF9E-2C0E-854C-27A2-DB5E19EE2E2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82080" y="6815818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76" name="Line 11991">
                  <a:extLst>
                    <a:ext uri="{FF2B5EF4-FFF2-40B4-BE49-F238E27FC236}">
                      <a16:creationId xmlns:a16="http://schemas.microsoft.com/office/drawing/2014/main" id="{1EEDC660-E44A-DADD-92B0-6032EB021FB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82080" y="665230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77" name="Line 11992">
                  <a:extLst>
                    <a:ext uri="{FF2B5EF4-FFF2-40B4-BE49-F238E27FC236}">
                      <a16:creationId xmlns:a16="http://schemas.microsoft.com/office/drawing/2014/main" id="{560C71DA-0DB6-61FA-5874-360540EAFC9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536067" y="6653893"/>
                  <a:ext cx="0" cy="163513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78" name="Line 11993">
                  <a:extLst>
                    <a:ext uri="{FF2B5EF4-FFF2-40B4-BE49-F238E27FC236}">
                      <a16:creationId xmlns:a16="http://schemas.microsoft.com/office/drawing/2014/main" id="{3F7B2F72-B06F-9BC1-C48D-193D6252CB3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523367" y="681740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79" name="Line 11994">
                  <a:extLst>
                    <a:ext uri="{FF2B5EF4-FFF2-40B4-BE49-F238E27FC236}">
                      <a16:creationId xmlns:a16="http://schemas.microsoft.com/office/drawing/2014/main" id="{46585D3D-414F-A2E3-8B91-FA9BD47E899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523367" y="6653893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80" name="Line 11995">
                  <a:extLst>
                    <a:ext uri="{FF2B5EF4-FFF2-40B4-BE49-F238E27FC236}">
                      <a16:creationId xmlns:a16="http://schemas.microsoft.com/office/drawing/2014/main" id="{7BF351F8-F3A7-0638-48DD-A23C4C295D3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677355" y="6653893"/>
                  <a:ext cx="0" cy="163513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81" name="Line 11996">
                  <a:extLst>
                    <a:ext uri="{FF2B5EF4-FFF2-40B4-BE49-F238E27FC236}">
                      <a16:creationId xmlns:a16="http://schemas.microsoft.com/office/drawing/2014/main" id="{60418FDE-7EA6-DB63-AD88-DE1F8135039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666242" y="681740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82" name="Line 11997">
                  <a:extLst>
                    <a:ext uri="{FF2B5EF4-FFF2-40B4-BE49-F238E27FC236}">
                      <a16:creationId xmlns:a16="http://schemas.microsoft.com/office/drawing/2014/main" id="{85CC7876-7967-337A-CB25-E6BF09C4B6B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666242" y="6653893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83" name="Line 11998">
                  <a:extLst>
                    <a:ext uri="{FF2B5EF4-FFF2-40B4-BE49-F238E27FC236}">
                      <a16:creationId xmlns:a16="http://schemas.microsoft.com/office/drawing/2014/main" id="{615FC4B0-01F7-022A-5802-590D29EA523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818642" y="6650718"/>
                  <a:ext cx="0" cy="163513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84" name="Line 11999">
                  <a:extLst>
                    <a:ext uri="{FF2B5EF4-FFF2-40B4-BE49-F238E27FC236}">
                      <a16:creationId xmlns:a16="http://schemas.microsoft.com/office/drawing/2014/main" id="{AAE22773-E93C-BB0A-38B3-AA5B839DCD0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807530" y="681423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85" name="Line 12000">
                  <a:extLst>
                    <a:ext uri="{FF2B5EF4-FFF2-40B4-BE49-F238E27FC236}">
                      <a16:creationId xmlns:a16="http://schemas.microsoft.com/office/drawing/2014/main" id="{048864D3-E099-D761-0EE4-2F7A79B73DD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807530" y="6650718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86" name="Line 12001">
                  <a:extLst>
                    <a:ext uri="{FF2B5EF4-FFF2-40B4-BE49-F238E27FC236}">
                      <a16:creationId xmlns:a16="http://schemas.microsoft.com/office/drawing/2014/main" id="{1F0B886A-85F6-ABC6-3004-6B9E47D51F9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961517" y="6661831"/>
                  <a:ext cx="0" cy="163513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87" name="Line 12002">
                  <a:extLst>
                    <a:ext uri="{FF2B5EF4-FFF2-40B4-BE49-F238E27FC236}">
                      <a16:creationId xmlns:a16="http://schemas.microsoft.com/office/drawing/2014/main" id="{F638AF0F-8E8F-F833-38FE-9C6CC8A1307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950405" y="6825343"/>
                  <a:ext cx="22225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88" name="Line 12003">
                  <a:extLst>
                    <a:ext uri="{FF2B5EF4-FFF2-40B4-BE49-F238E27FC236}">
                      <a16:creationId xmlns:a16="http://schemas.microsoft.com/office/drawing/2014/main" id="{C84A6269-A586-EABF-08D8-757B633169D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950405" y="6661831"/>
                  <a:ext cx="22225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89" name="Line 12004">
                  <a:extLst>
                    <a:ext uri="{FF2B5EF4-FFF2-40B4-BE49-F238E27FC236}">
                      <a16:creationId xmlns:a16="http://schemas.microsoft.com/office/drawing/2014/main" id="{B28DD01C-1247-7BAA-957D-A2DA912BC94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6104392" y="6650718"/>
                  <a:ext cx="0" cy="163513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90" name="Line 12005">
                  <a:extLst>
                    <a:ext uri="{FF2B5EF4-FFF2-40B4-BE49-F238E27FC236}">
                      <a16:creationId xmlns:a16="http://schemas.microsoft.com/office/drawing/2014/main" id="{09B969E6-FCF7-9C88-BE51-30A872F32D9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091692" y="681423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91" name="Line 12006">
                  <a:extLst>
                    <a:ext uri="{FF2B5EF4-FFF2-40B4-BE49-F238E27FC236}">
                      <a16:creationId xmlns:a16="http://schemas.microsoft.com/office/drawing/2014/main" id="{D9C8FD3B-5CEA-D864-9F02-1A941C1D402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091692" y="6650718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92" name="Line 12007">
                  <a:extLst>
                    <a:ext uri="{FF2B5EF4-FFF2-40B4-BE49-F238E27FC236}">
                      <a16:creationId xmlns:a16="http://schemas.microsoft.com/office/drawing/2014/main" id="{8E6B78E9-5851-D8C5-65A3-570E089DC4B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6245680" y="6658656"/>
                  <a:ext cx="0" cy="163513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93" name="Line 12008">
                  <a:extLst>
                    <a:ext uri="{FF2B5EF4-FFF2-40B4-BE49-F238E27FC236}">
                      <a16:creationId xmlns:a16="http://schemas.microsoft.com/office/drawing/2014/main" id="{CF804985-F0C5-47FB-C108-5C0535C714B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232980" y="6822168"/>
                  <a:ext cx="2540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94" name="Line 12009">
                  <a:extLst>
                    <a:ext uri="{FF2B5EF4-FFF2-40B4-BE49-F238E27FC236}">
                      <a16:creationId xmlns:a16="http://schemas.microsoft.com/office/drawing/2014/main" id="{F3637F6B-09E9-DC9A-9886-5D96D1B8850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232980" y="6658656"/>
                  <a:ext cx="2540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95" name="Line 12010">
                  <a:extLst>
                    <a:ext uri="{FF2B5EF4-FFF2-40B4-BE49-F238E27FC236}">
                      <a16:creationId xmlns:a16="http://schemas.microsoft.com/office/drawing/2014/main" id="{EC6D3051-AB65-BD31-B66F-2F9848CEBF7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6386967" y="6658656"/>
                  <a:ext cx="0" cy="163513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96" name="Line 12011">
                  <a:extLst>
                    <a:ext uri="{FF2B5EF4-FFF2-40B4-BE49-F238E27FC236}">
                      <a16:creationId xmlns:a16="http://schemas.microsoft.com/office/drawing/2014/main" id="{360A5658-C560-860C-5EAB-5C477A81701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375855" y="6822168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97" name="Line 12012">
                  <a:extLst>
                    <a:ext uri="{FF2B5EF4-FFF2-40B4-BE49-F238E27FC236}">
                      <a16:creationId xmlns:a16="http://schemas.microsoft.com/office/drawing/2014/main" id="{C12DE962-4AB0-B814-E146-CD498C407C1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375855" y="665865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98" name="Line 12013">
                  <a:extLst>
                    <a:ext uri="{FF2B5EF4-FFF2-40B4-BE49-F238E27FC236}">
                      <a16:creationId xmlns:a16="http://schemas.microsoft.com/office/drawing/2014/main" id="{984FAAB0-0D72-691B-5D50-67D7C166FAD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6529842" y="6666593"/>
                  <a:ext cx="0" cy="163513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99" name="Line 12014">
                  <a:extLst>
                    <a:ext uri="{FF2B5EF4-FFF2-40B4-BE49-F238E27FC236}">
                      <a16:creationId xmlns:a16="http://schemas.microsoft.com/office/drawing/2014/main" id="{9F6DD3FD-EEB0-3B2C-1470-FBEA365644B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517142" y="683010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00" name="Line 12015">
                  <a:extLst>
                    <a:ext uri="{FF2B5EF4-FFF2-40B4-BE49-F238E27FC236}">
                      <a16:creationId xmlns:a16="http://schemas.microsoft.com/office/drawing/2014/main" id="{A51DC290-1932-080A-B35E-433DC0C40B6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517142" y="6666593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01" name="Freeform 12016">
                  <a:extLst>
                    <a:ext uri="{FF2B5EF4-FFF2-40B4-BE49-F238E27FC236}">
                      <a16:creationId xmlns:a16="http://schemas.microsoft.com/office/drawing/2014/main" id="{C4DE75E1-4092-9986-B0D0-C1DE6FB9F76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804105" y="5575981"/>
                  <a:ext cx="3690938" cy="1182688"/>
                </a:xfrm>
                <a:custGeom>
                  <a:avLst/>
                  <a:gdLst>
                    <a:gd name="T0" fmla="*/ 0 w 2325"/>
                    <a:gd name="T1" fmla="*/ 695 h 745"/>
                    <a:gd name="T2" fmla="*/ 30 w 2325"/>
                    <a:gd name="T3" fmla="*/ 689 h 745"/>
                    <a:gd name="T4" fmla="*/ 59 w 2325"/>
                    <a:gd name="T5" fmla="*/ 676 h 745"/>
                    <a:gd name="T6" fmla="*/ 89 w 2325"/>
                    <a:gd name="T7" fmla="*/ 699 h 745"/>
                    <a:gd name="T8" fmla="*/ 119 w 2325"/>
                    <a:gd name="T9" fmla="*/ 719 h 745"/>
                    <a:gd name="T10" fmla="*/ 149 w 2325"/>
                    <a:gd name="T11" fmla="*/ 728 h 745"/>
                    <a:gd name="T12" fmla="*/ 179 w 2325"/>
                    <a:gd name="T13" fmla="*/ 729 h 745"/>
                    <a:gd name="T14" fmla="*/ 208 w 2325"/>
                    <a:gd name="T15" fmla="*/ 732 h 745"/>
                    <a:gd name="T16" fmla="*/ 238 w 2325"/>
                    <a:gd name="T17" fmla="*/ 741 h 745"/>
                    <a:gd name="T18" fmla="*/ 268 w 2325"/>
                    <a:gd name="T19" fmla="*/ 740 h 745"/>
                    <a:gd name="T20" fmla="*/ 298 w 2325"/>
                    <a:gd name="T21" fmla="*/ 745 h 745"/>
                    <a:gd name="T22" fmla="*/ 328 w 2325"/>
                    <a:gd name="T23" fmla="*/ 742 h 745"/>
                    <a:gd name="T24" fmla="*/ 357 w 2325"/>
                    <a:gd name="T25" fmla="*/ 744 h 745"/>
                    <a:gd name="T26" fmla="*/ 447 w 2325"/>
                    <a:gd name="T27" fmla="*/ 743 h 745"/>
                    <a:gd name="T28" fmla="*/ 536 w 2325"/>
                    <a:gd name="T29" fmla="*/ 744 h 745"/>
                    <a:gd name="T30" fmla="*/ 626 w 2325"/>
                    <a:gd name="T31" fmla="*/ 744 h 745"/>
                    <a:gd name="T32" fmla="*/ 715 w 2325"/>
                    <a:gd name="T33" fmla="*/ 743 h 745"/>
                    <a:gd name="T34" fmla="*/ 805 w 2325"/>
                    <a:gd name="T35" fmla="*/ 741 h 745"/>
                    <a:gd name="T36" fmla="*/ 894 w 2325"/>
                    <a:gd name="T37" fmla="*/ 740 h 745"/>
                    <a:gd name="T38" fmla="*/ 983 w 2325"/>
                    <a:gd name="T39" fmla="*/ 735 h 745"/>
                    <a:gd name="T40" fmla="*/ 1073 w 2325"/>
                    <a:gd name="T41" fmla="*/ 736 h 745"/>
                    <a:gd name="T42" fmla="*/ 1162 w 2325"/>
                    <a:gd name="T43" fmla="*/ 741 h 745"/>
                    <a:gd name="T44" fmla="*/ 1252 w 2325"/>
                    <a:gd name="T45" fmla="*/ 727 h 745"/>
                    <a:gd name="T46" fmla="*/ 1341 w 2325"/>
                    <a:gd name="T47" fmla="*/ 715 h 745"/>
                    <a:gd name="T48" fmla="*/ 1431 w 2325"/>
                    <a:gd name="T49" fmla="*/ 697 h 745"/>
                    <a:gd name="T50" fmla="*/ 1520 w 2325"/>
                    <a:gd name="T51" fmla="*/ 696 h 745"/>
                    <a:gd name="T52" fmla="*/ 1609 w 2325"/>
                    <a:gd name="T53" fmla="*/ 668 h 745"/>
                    <a:gd name="T54" fmla="*/ 1699 w 2325"/>
                    <a:gd name="T55" fmla="*/ 647 h 745"/>
                    <a:gd name="T56" fmla="*/ 1788 w 2325"/>
                    <a:gd name="T57" fmla="*/ 591 h 745"/>
                    <a:gd name="T58" fmla="*/ 1878 w 2325"/>
                    <a:gd name="T59" fmla="*/ 532 h 745"/>
                    <a:gd name="T60" fmla="*/ 1967 w 2325"/>
                    <a:gd name="T61" fmla="*/ 465 h 745"/>
                    <a:gd name="T62" fmla="*/ 2057 w 2325"/>
                    <a:gd name="T63" fmla="*/ 389 h 745"/>
                    <a:gd name="T64" fmla="*/ 2146 w 2325"/>
                    <a:gd name="T65" fmla="*/ 267 h 745"/>
                    <a:gd name="T66" fmla="*/ 2235 w 2325"/>
                    <a:gd name="T67" fmla="*/ 135 h 745"/>
                    <a:gd name="T68" fmla="*/ 2325 w 2325"/>
                    <a:gd name="T69" fmla="*/ 0 h 74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</a:cxnLst>
                  <a:rect l="0" t="0" r="r" b="b"/>
                  <a:pathLst>
                    <a:path w="2325" h="745">
                      <a:moveTo>
                        <a:pt x="0" y="695"/>
                      </a:moveTo>
                      <a:lnTo>
                        <a:pt x="30" y="689"/>
                      </a:lnTo>
                      <a:lnTo>
                        <a:pt x="59" y="676"/>
                      </a:lnTo>
                      <a:lnTo>
                        <a:pt x="89" y="699"/>
                      </a:lnTo>
                      <a:lnTo>
                        <a:pt x="119" y="719"/>
                      </a:lnTo>
                      <a:lnTo>
                        <a:pt x="149" y="728"/>
                      </a:lnTo>
                      <a:lnTo>
                        <a:pt x="179" y="729"/>
                      </a:lnTo>
                      <a:lnTo>
                        <a:pt x="208" y="732"/>
                      </a:lnTo>
                      <a:lnTo>
                        <a:pt x="238" y="741"/>
                      </a:lnTo>
                      <a:lnTo>
                        <a:pt x="268" y="740"/>
                      </a:lnTo>
                      <a:lnTo>
                        <a:pt x="298" y="745"/>
                      </a:lnTo>
                      <a:lnTo>
                        <a:pt x="328" y="742"/>
                      </a:lnTo>
                      <a:lnTo>
                        <a:pt x="357" y="744"/>
                      </a:lnTo>
                      <a:lnTo>
                        <a:pt x="447" y="743"/>
                      </a:lnTo>
                      <a:lnTo>
                        <a:pt x="536" y="744"/>
                      </a:lnTo>
                      <a:lnTo>
                        <a:pt x="626" y="744"/>
                      </a:lnTo>
                      <a:lnTo>
                        <a:pt x="715" y="743"/>
                      </a:lnTo>
                      <a:lnTo>
                        <a:pt x="805" y="741"/>
                      </a:lnTo>
                      <a:lnTo>
                        <a:pt x="894" y="740"/>
                      </a:lnTo>
                      <a:lnTo>
                        <a:pt x="983" y="735"/>
                      </a:lnTo>
                      <a:lnTo>
                        <a:pt x="1073" y="736"/>
                      </a:lnTo>
                      <a:lnTo>
                        <a:pt x="1162" y="741"/>
                      </a:lnTo>
                      <a:lnTo>
                        <a:pt x="1252" y="727"/>
                      </a:lnTo>
                      <a:lnTo>
                        <a:pt x="1341" y="715"/>
                      </a:lnTo>
                      <a:lnTo>
                        <a:pt x="1431" y="697"/>
                      </a:lnTo>
                      <a:lnTo>
                        <a:pt x="1520" y="696"/>
                      </a:lnTo>
                      <a:lnTo>
                        <a:pt x="1609" y="668"/>
                      </a:lnTo>
                      <a:lnTo>
                        <a:pt x="1699" y="647"/>
                      </a:lnTo>
                      <a:lnTo>
                        <a:pt x="1788" y="591"/>
                      </a:lnTo>
                      <a:lnTo>
                        <a:pt x="1878" y="532"/>
                      </a:lnTo>
                      <a:lnTo>
                        <a:pt x="1967" y="465"/>
                      </a:lnTo>
                      <a:lnTo>
                        <a:pt x="2057" y="389"/>
                      </a:lnTo>
                      <a:lnTo>
                        <a:pt x="2146" y="267"/>
                      </a:lnTo>
                      <a:lnTo>
                        <a:pt x="2235" y="135"/>
                      </a:lnTo>
                      <a:lnTo>
                        <a:pt x="2325" y="0"/>
                      </a:lnTo>
                    </a:path>
                  </a:pathLst>
                </a:cu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02" name="Oval 12017">
                  <a:extLst>
                    <a:ext uri="{FF2B5EF4-FFF2-40B4-BE49-F238E27FC236}">
                      <a16:creationId xmlns:a16="http://schemas.microsoft.com/office/drawing/2014/main" id="{80327DB5-6BA1-FF80-407E-0C20AC4C561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773942" y="6649131"/>
                  <a:ext cx="58738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03" name="Oval 12018">
                  <a:extLst>
                    <a:ext uri="{FF2B5EF4-FFF2-40B4-BE49-F238E27FC236}">
                      <a16:creationId xmlns:a16="http://schemas.microsoft.com/office/drawing/2014/main" id="{2F78DEAA-5BD2-FFF0-8DC8-40487494690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821567" y="6639606"/>
                  <a:ext cx="58738" cy="58738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04" name="Oval 12019">
                  <a:extLst>
                    <a:ext uri="{FF2B5EF4-FFF2-40B4-BE49-F238E27FC236}">
                      <a16:creationId xmlns:a16="http://schemas.microsoft.com/office/drawing/2014/main" id="{B72E6E4F-7CFB-932F-E988-6193C8FBB48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869192" y="6620556"/>
                  <a:ext cx="58738" cy="58738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05" name="Oval 12020">
                  <a:extLst>
                    <a:ext uri="{FF2B5EF4-FFF2-40B4-BE49-F238E27FC236}">
                      <a16:creationId xmlns:a16="http://schemas.microsoft.com/office/drawing/2014/main" id="{398FBABD-26D4-1208-DC39-0F5E264D72B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915230" y="6655481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06" name="Oval 12021">
                  <a:extLst>
                    <a:ext uri="{FF2B5EF4-FFF2-40B4-BE49-F238E27FC236}">
                      <a16:creationId xmlns:a16="http://schemas.microsoft.com/office/drawing/2014/main" id="{0086CBB7-390D-27B0-8458-00E5CB483BD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962855" y="6687231"/>
                  <a:ext cx="60325" cy="58738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07" name="Oval 12022">
                  <a:extLst>
                    <a:ext uri="{FF2B5EF4-FFF2-40B4-BE49-F238E27FC236}">
                      <a16:creationId xmlns:a16="http://schemas.microsoft.com/office/drawing/2014/main" id="{1EF619B5-4AE6-BAC0-F8DD-AB9F6B3DD0F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010480" y="6701518"/>
                  <a:ext cx="58738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08" name="Oval 12023">
                  <a:extLst>
                    <a:ext uri="{FF2B5EF4-FFF2-40B4-BE49-F238E27FC236}">
                      <a16:creationId xmlns:a16="http://schemas.microsoft.com/office/drawing/2014/main" id="{6CF591E8-12AB-5E9F-4410-0C3B89C25C3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058105" y="6703106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09" name="Oval 12024">
                  <a:extLst>
                    <a:ext uri="{FF2B5EF4-FFF2-40B4-BE49-F238E27FC236}">
                      <a16:creationId xmlns:a16="http://schemas.microsoft.com/office/drawing/2014/main" id="{4165BB1D-2B84-A618-56A4-E9FE4578116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105730" y="6707868"/>
                  <a:ext cx="58738" cy="58738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10" name="Oval 12025">
                  <a:extLst>
                    <a:ext uri="{FF2B5EF4-FFF2-40B4-BE49-F238E27FC236}">
                      <a16:creationId xmlns:a16="http://schemas.microsoft.com/office/drawing/2014/main" id="{B5120DB1-D552-C4ED-3264-62983AB02D7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151767" y="6722156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11" name="Oval 12026">
                  <a:extLst>
                    <a:ext uri="{FF2B5EF4-FFF2-40B4-BE49-F238E27FC236}">
                      <a16:creationId xmlns:a16="http://schemas.microsoft.com/office/drawing/2014/main" id="{42A1E4DA-270C-C3A2-4937-3FFBFA10E62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199392" y="6720568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12" name="Oval 12027">
                  <a:extLst>
                    <a:ext uri="{FF2B5EF4-FFF2-40B4-BE49-F238E27FC236}">
                      <a16:creationId xmlns:a16="http://schemas.microsoft.com/office/drawing/2014/main" id="{000DE72C-D024-C289-BC64-BEB85EE138C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47017" y="6728506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13" name="Oval 12028">
                  <a:extLst>
                    <a:ext uri="{FF2B5EF4-FFF2-40B4-BE49-F238E27FC236}">
                      <a16:creationId xmlns:a16="http://schemas.microsoft.com/office/drawing/2014/main" id="{E243468F-A1E8-7722-1E5E-EEDEE6B8FFE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94642" y="6725331"/>
                  <a:ext cx="60325" cy="58738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14" name="Oval 12029">
                  <a:extLst>
                    <a:ext uri="{FF2B5EF4-FFF2-40B4-BE49-F238E27FC236}">
                      <a16:creationId xmlns:a16="http://schemas.microsoft.com/office/drawing/2014/main" id="{1F2861AF-4945-729A-35B0-8F06B80FE81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342267" y="6726918"/>
                  <a:ext cx="58738" cy="58738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15" name="Oval 12030">
                  <a:extLst>
                    <a:ext uri="{FF2B5EF4-FFF2-40B4-BE49-F238E27FC236}">
                      <a16:creationId xmlns:a16="http://schemas.microsoft.com/office/drawing/2014/main" id="{4BF20AE0-70FA-D746-08FC-36D3E8CF141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483555" y="6725331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16" name="Oval 12031">
                  <a:extLst>
                    <a:ext uri="{FF2B5EF4-FFF2-40B4-BE49-F238E27FC236}">
                      <a16:creationId xmlns:a16="http://schemas.microsoft.com/office/drawing/2014/main" id="{53ED584B-8FBB-41B9-BE43-AE053D5B58B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624842" y="6728506"/>
                  <a:ext cx="60325" cy="58738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17" name="Oval 12032">
                  <a:extLst>
                    <a:ext uri="{FF2B5EF4-FFF2-40B4-BE49-F238E27FC236}">
                      <a16:creationId xmlns:a16="http://schemas.microsoft.com/office/drawing/2014/main" id="{CA25F22C-9254-E7AD-6B22-1440D8AF839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67717" y="6726918"/>
                  <a:ext cx="60325" cy="58738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18" name="Oval 12033">
                  <a:extLst>
                    <a:ext uri="{FF2B5EF4-FFF2-40B4-BE49-F238E27FC236}">
                      <a16:creationId xmlns:a16="http://schemas.microsoft.com/office/drawing/2014/main" id="{D222C5A4-5643-2B57-BEAE-F273340AD1A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09005" y="6725331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19" name="Oval 12034">
                  <a:extLst>
                    <a:ext uri="{FF2B5EF4-FFF2-40B4-BE49-F238E27FC236}">
                      <a16:creationId xmlns:a16="http://schemas.microsoft.com/office/drawing/2014/main" id="{5A6F02A8-7A19-A997-5E02-C5520B32D4F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051880" y="6722156"/>
                  <a:ext cx="58738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20" name="Oval 12035">
                  <a:extLst>
                    <a:ext uri="{FF2B5EF4-FFF2-40B4-BE49-F238E27FC236}">
                      <a16:creationId xmlns:a16="http://schemas.microsoft.com/office/drawing/2014/main" id="{D8AF5528-7772-5493-3151-55A414938D7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193167" y="6722156"/>
                  <a:ext cx="60325" cy="58738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21" name="Oval 12036">
                  <a:extLst>
                    <a:ext uri="{FF2B5EF4-FFF2-40B4-BE49-F238E27FC236}">
                      <a16:creationId xmlns:a16="http://schemas.microsoft.com/office/drawing/2014/main" id="{0F43B075-C5A9-14F9-B098-510BEE4D7D6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336042" y="6712631"/>
                  <a:ext cx="58738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22" name="Oval 12037">
                  <a:extLst>
                    <a:ext uri="{FF2B5EF4-FFF2-40B4-BE49-F238E27FC236}">
                      <a16:creationId xmlns:a16="http://schemas.microsoft.com/office/drawing/2014/main" id="{7B38313F-5657-A3BD-E280-092D514646F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477330" y="6714218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23" name="Oval 12038">
                  <a:extLst>
                    <a:ext uri="{FF2B5EF4-FFF2-40B4-BE49-F238E27FC236}">
                      <a16:creationId xmlns:a16="http://schemas.microsoft.com/office/drawing/2014/main" id="{E6CA7073-2DF9-C54B-FAAE-811FEA66EE5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618617" y="6722156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24" name="Oval 12039">
                  <a:extLst>
                    <a:ext uri="{FF2B5EF4-FFF2-40B4-BE49-F238E27FC236}">
                      <a16:creationId xmlns:a16="http://schemas.microsoft.com/office/drawing/2014/main" id="{0B16B7D5-B188-6591-8E01-359B065EF67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761492" y="6699931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25" name="Oval 12040">
                  <a:extLst>
                    <a:ext uri="{FF2B5EF4-FFF2-40B4-BE49-F238E27FC236}">
                      <a16:creationId xmlns:a16="http://schemas.microsoft.com/office/drawing/2014/main" id="{A90B31EE-597A-95F9-FD08-9D041AF63AC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902780" y="6680881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26" name="Oval 12041">
                  <a:extLst>
                    <a:ext uri="{FF2B5EF4-FFF2-40B4-BE49-F238E27FC236}">
                      <a16:creationId xmlns:a16="http://schemas.microsoft.com/office/drawing/2014/main" id="{E5FAA5CE-16EC-76CD-D6C7-E3FAD9AA827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045655" y="6652306"/>
                  <a:ext cx="58738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27" name="Oval 12042">
                  <a:extLst>
                    <a:ext uri="{FF2B5EF4-FFF2-40B4-BE49-F238E27FC236}">
                      <a16:creationId xmlns:a16="http://schemas.microsoft.com/office/drawing/2014/main" id="{4E178C48-4066-B374-C50D-6D15E361739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186942" y="6650718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28" name="Oval 12043">
                  <a:extLst>
                    <a:ext uri="{FF2B5EF4-FFF2-40B4-BE49-F238E27FC236}">
                      <a16:creationId xmlns:a16="http://schemas.microsoft.com/office/drawing/2014/main" id="{36262FD3-EA7B-DE6C-5A52-64000540A86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329817" y="6606268"/>
                  <a:ext cx="58738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29" name="Oval 12044">
                  <a:extLst>
                    <a:ext uri="{FF2B5EF4-FFF2-40B4-BE49-F238E27FC236}">
                      <a16:creationId xmlns:a16="http://schemas.microsoft.com/office/drawing/2014/main" id="{14A8E23B-92C8-48E2-304B-829125D14CA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471105" y="6572931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30" name="Oval 12045">
                  <a:extLst>
                    <a:ext uri="{FF2B5EF4-FFF2-40B4-BE49-F238E27FC236}">
                      <a16:creationId xmlns:a16="http://schemas.microsoft.com/office/drawing/2014/main" id="{DB73A355-AFA8-4BBC-4435-526E07B793A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612392" y="6484031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31" name="Oval 12046">
                  <a:extLst>
                    <a:ext uri="{FF2B5EF4-FFF2-40B4-BE49-F238E27FC236}">
                      <a16:creationId xmlns:a16="http://schemas.microsoft.com/office/drawing/2014/main" id="{38F1579B-F8D7-030D-E453-744AFE6AC6A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755267" y="6390368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32" name="Oval 12047">
                  <a:extLst>
                    <a:ext uri="{FF2B5EF4-FFF2-40B4-BE49-F238E27FC236}">
                      <a16:creationId xmlns:a16="http://schemas.microsoft.com/office/drawing/2014/main" id="{8865CA40-F5AB-4AE2-6C5D-457BFDCE4E7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896555" y="6285593"/>
                  <a:ext cx="60325" cy="58738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33" name="Oval 12048">
                  <a:extLst>
                    <a:ext uri="{FF2B5EF4-FFF2-40B4-BE49-F238E27FC236}">
                      <a16:creationId xmlns:a16="http://schemas.microsoft.com/office/drawing/2014/main" id="{783EA513-958C-6285-E27E-3D7FBA55839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039430" y="6163356"/>
                  <a:ext cx="58738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34" name="Oval 12049">
                  <a:extLst>
                    <a:ext uri="{FF2B5EF4-FFF2-40B4-BE49-F238E27FC236}">
                      <a16:creationId xmlns:a16="http://schemas.microsoft.com/office/drawing/2014/main" id="{C9DDE732-05EC-7C3A-3659-58E9534EE30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180717" y="5969681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35" name="Oval 12050">
                  <a:extLst>
                    <a:ext uri="{FF2B5EF4-FFF2-40B4-BE49-F238E27FC236}">
                      <a16:creationId xmlns:a16="http://schemas.microsoft.com/office/drawing/2014/main" id="{FB1A8605-22A0-DFC3-AB8F-EF1E33A0A0E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323592" y="5760131"/>
                  <a:ext cx="58738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36" name="Oval 12051">
                  <a:extLst>
                    <a:ext uri="{FF2B5EF4-FFF2-40B4-BE49-F238E27FC236}">
                      <a16:creationId xmlns:a16="http://schemas.microsoft.com/office/drawing/2014/main" id="{D7D32304-D149-1768-0B50-6E26017FCC6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464880" y="5545818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37" name="Line 12052">
                  <a:extLst>
                    <a:ext uri="{FF2B5EF4-FFF2-40B4-BE49-F238E27FC236}">
                      <a16:creationId xmlns:a16="http://schemas.microsoft.com/office/drawing/2014/main" id="{08E5282B-9930-0608-2CE8-43851F58244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804105" y="6617381"/>
                  <a:ext cx="0" cy="125413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38" name="Line 12053">
                  <a:extLst>
                    <a:ext uri="{FF2B5EF4-FFF2-40B4-BE49-F238E27FC236}">
                      <a16:creationId xmlns:a16="http://schemas.microsoft.com/office/drawing/2014/main" id="{96123350-C65E-7623-2F8B-8E2E9F0F354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791405" y="6742793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39" name="Line 12054">
                  <a:extLst>
                    <a:ext uri="{FF2B5EF4-FFF2-40B4-BE49-F238E27FC236}">
                      <a16:creationId xmlns:a16="http://schemas.microsoft.com/office/drawing/2014/main" id="{B9C2CC35-E9DF-E849-1A26-DEFBAF335E0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791405" y="661738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40" name="Line 12055">
                  <a:extLst>
                    <a:ext uri="{FF2B5EF4-FFF2-40B4-BE49-F238E27FC236}">
                      <a16:creationId xmlns:a16="http://schemas.microsoft.com/office/drawing/2014/main" id="{A4062399-BA0C-DC0F-030C-1B15185067C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851730" y="6606268"/>
                  <a:ext cx="0" cy="125413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41" name="Line 12056">
                  <a:extLst>
                    <a:ext uri="{FF2B5EF4-FFF2-40B4-BE49-F238E27FC236}">
                      <a16:creationId xmlns:a16="http://schemas.microsoft.com/office/drawing/2014/main" id="{9D126BD6-E48F-285D-3F15-7529B4857F3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839030" y="673168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42" name="Line 12057">
                  <a:extLst>
                    <a:ext uri="{FF2B5EF4-FFF2-40B4-BE49-F238E27FC236}">
                      <a16:creationId xmlns:a16="http://schemas.microsoft.com/office/drawing/2014/main" id="{1D150B75-DCC5-5485-EDF9-F976FB2F14F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839030" y="6606268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43" name="Line 12058">
                  <a:extLst>
                    <a:ext uri="{FF2B5EF4-FFF2-40B4-BE49-F238E27FC236}">
                      <a16:creationId xmlns:a16="http://schemas.microsoft.com/office/drawing/2014/main" id="{A6EE7097-E13E-F9CB-7F95-E03B3AB25F0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897767" y="6587218"/>
                  <a:ext cx="0" cy="125413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44" name="Line 12059">
                  <a:extLst>
                    <a:ext uri="{FF2B5EF4-FFF2-40B4-BE49-F238E27FC236}">
                      <a16:creationId xmlns:a16="http://schemas.microsoft.com/office/drawing/2014/main" id="{F4EC2DDF-FC4B-3F63-045D-BA38C16A545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886655" y="671263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45" name="Line 12060">
                  <a:extLst>
                    <a:ext uri="{FF2B5EF4-FFF2-40B4-BE49-F238E27FC236}">
                      <a16:creationId xmlns:a16="http://schemas.microsoft.com/office/drawing/2014/main" id="{E9FA52E0-9234-56DD-2D6C-CF8105DE661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886655" y="6587218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46" name="Line 12061">
                  <a:extLst>
                    <a:ext uri="{FF2B5EF4-FFF2-40B4-BE49-F238E27FC236}">
                      <a16:creationId xmlns:a16="http://schemas.microsoft.com/office/drawing/2014/main" id="{B3F34AAD-B943-C1AD-5A41-A21FAC02E3E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945392" y="6622143"/>
                  <a:ext cx="0" cy="12700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47" name="Line 12062">
                  <a:extLst>
                    <a:ext uri="{FF2B5EF4-FFF2-40B4-BE49-F238E27FC236}">
                      <a16:creationId xmlns:a16="http://schemas.microsoft.com/office/drawing/2014/main" id="{0ED30239-3F5D-C8FC-A274-093CD651FA8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934280" y="6749143"/>
                  <a:ext cx="22225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48" name="Line 12063">
                  <a:extLst>
                    <a:ext uri="{FF2B5EF4-FFF2-40B4-BE49-F238E27FC236}">
                      <a16:creationId xmlns:a16="http://schemas.microsoft.com/office/drawing/2014/main" id="{D8813248-FFA9-F332-D570-D56DB1DA526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934280" y="6622143"/>
                  <a:ext cx="22225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49" name="Line 12064">
                  <a:extLst>
                    <a:ext uri="{FF2B5EF4-FFF2-40B4-BE49-F238E27FC236}">
                      <a16:creationId xmlns:a16="http://schemas.microsoft.com/office/drawing/2014/main" id="{8508DBC2-C7B3-FF20-A45B-8899EAA7116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993017" y="6652306"/>
                  <a:ext cx="0" cy="128588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50" name="Line 12065">
                  <a:extLst>
                    <a:ext uri="{FF2B5EF4-FFF2-40B4-BE49-F238E27FC236}">
                      <a16:creationId xmlns:a16="http://schemas.microsoft.com/office/drawing/2014/main" id="{56CA99F5-1BC1-3004-A118-40E391994A3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981905" y="6780893"/>
                  <a:ext cx="22225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51" name="Line 12066">
                  <a:extLst>
                    <a:ext uri="{FF2B5EF4-FFF2-40B4-BE49-F238E27FC236}">
                      <a16:creationId xmlns:a16="http://schemas.microsoft.com/office/drawing/2014/main" id="{F6780FE6-1590-21C3-6638-EBF553EC2E9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981905" y="6652306"/>
                  <a:ext cx="22225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52" name="Line 12067">
                  <a:extLst>
                    <a:ext uri="{FF2B5EF4-FFF2-40B4-BE49-F238E27FC236}">
                      <a16:creationId xmlns:a16="http://schemas.microsoft.com/office/drawing/2014/main" id="{83F6BE08-3630-F546-BC79-4FBCE925ED9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040642" y="6668181"/>
                  <a:ext cx="0" cy="128588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53" name="Line 12068">
                  <a:extLst>
                    <a:ext uri="{FF2B5EF4-FFF2-40B4-BE49-F238E27FC236}">
                      <a16:creationId xmlns:a16="http://schemas.microsoft.com/office/drawing/2014/main" id="{71CBD894-875D-810E-AC85-EF5D9D97DFB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027942" y="6796768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54" name="Line 12069">
                  <a:extLst>
                    <a:ext uri="{FF2B5EF4-FFF2-40B4-BE49-F238E27FC236}">
                      <a16:creationId xmlns:a16="http://schemas.microsoft.com/office/drawing/2014/main" id="{FF7C3EAE-C58E-9F83-9986-24B2BE72DAE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027942" y="666818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55" name="Line 12070">
                  <a:extLst>
                    <a:ext uri="{FF2B5EF4-FFF2-40B4-BE49-F238E27FC236}">
                      <a16:creationId xmlns:a16="http://schemas.microsoft.com/office/drawing/2014/main" id="{4FB13342-DEF3-EFA0-095F-29263D5AA49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088267" y="6668181"/>
                  <a:ext cx="0" cy="13017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56" name="Line 12071">
                  <a:extLst>
                    <a:ext uri="{FF2B5EF4-FFF2-40B4-BE49-F238E27FC236}">
                      <a16:creationId xmlns:a16="http://schemas.microsoft.com/office/drawing/2014/main" id="{A10DE4D7-B44F-6A3E-846C-90E97CB2DAF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075567" y="679835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57" name="Line 12072">
                  <a:extLst>
                    <a:ext uri="{FF2B5EF4-FFF2-40B4-BE49-F238E27FC236}">
                      <a16:creationId xmlns:a16="http://schemas.microsoft.com/office/drawing/2014/main" id="{BDED4BDE-76B3-3418-307A-A40B57CFF2A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075567" y="666818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58" name="Line 12073">
                  <a:extLst>
                    <a:ext uri="{FF2B5EF4-FFF2-40B4-BE49-F238E27FC236}">
                      <a16:creationId xmlns:a16="http://schemas.microsoft.com/office/drawing/2014/main" id="{9DC6594A-0519-46E1-4313-88C4B3C8EC0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134305" y="6672943"/>
                  <a:ext cx="0" cy="128588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59" name="Line 12074">
                  <a:extLst>
                    <a:ext uri="{FF2B5EF4-FFF2-40B4-BE49-F238E27FC236}">
                      <a16:creationId xmlns:a16="http://schemas.microsoft.com/office/drawing/2014/main" id="{0FFCE8FC-1E46-00B0-6388-FA4095C363D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123192" y="680153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60" name="Line 12075">
                  <a:extLst>
                    <a:ext uri="{FF2B5EF4-FFF2-40B4-BE49-F238E27FC236}">
                      <a16:creationId xmlns:a16="http://schemas.microsoft.com/office/drawing/2014/main" id="{85E806F7-F4D1-1530-8E08-578DD0870E0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123192" y="6672943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61" name="Line 12076">
                  <a:extLst>
                    <a:ext uri="{FF2B5EF4-FFF2-40B4-BE49-F238E27FC236}">
                      <a16:creationId xmlns:a16="http://schemas.microsoft.com/office/drawing/2014/main" id="{ECFC2A4C-B52B-31B6-723E-FBFE2AECF74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181930" y="6688818"/>
                  <a:ext cx="0" cy="128588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62" name="Line 12077">
                  <a:extLst>
                    <a:ext uri="{FF2B5EF4-FFF2-40B4-BE49-F238E27FC236}">
                      <a16:creationId xmlns:a16="http://schemas.microsoft.com/office/drawing/2014/main" id="{ACD8498F-F3A9-3225-3B1A-419B14B97F7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170817" y="681740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63" name="Line 12078">
                  <a:extLst>
                    <a:ext uri="{FF2B5EF4-FFF2-40B4-BE49-F238E27FC236}">
                      <a16:creationId xmlns:a16="http://schemas.microsoft.com/office/drawing/2014/main" id="{E9618D04-3244-BD21-835E-05A7B8F6094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170817" y="6688818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64" name="Line 12079">
                  <a:extLst>
                    <a:ext uri="{FF2B5EF4-FFF2-40B4-BE49-F238E27FC236}">
                      <a16:creationId xmlns:a16="http://schemas.microsoft.com/office/drawing/2014/main" id="{1E587D81-7EEB-3F7C-104A-192DF58A827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229555" y="6685643"/>
                  <a:ext cx="0" cy="128588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65" name="Line 12080">
                  <a:extLst>
                    <a:ext uri="{FF2B5EF4-FFF2-40B4-BE49-F238E27FC236}">
                      <a16:creationId xmlns:a16="http://schemas.microsoft.com/office/drawing/2014/main" id="{77719DE2-C48E-B791-AF8D-1D6B7339A13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218442" y="6814231"/>
                  <a:ext cx="22225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66" name="Line 12081">
                  <a:extLst>
                    <a:ext uri="{FF2B5EF4-FFF2-40B4-BE49-F238E27FC236}">
                      <a16:creationId xmlns:a16="http://schemas.microsoft.com/office/drawing/2014/main" id="{4B9DAD91-1BCC-F4A8-E828-D23DAE64B94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218442" y="6685643"/>
                  <a:ext cx="22225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67" name="Line 12082">
                  <a:extLst>
                    <a:ext uri="{FF2B5EF4-FFF2-40B4-BE49-F238E27FC236}">
                      <a16:creationId xmlns:a16="http://schemas.microsoft.com/office/drawing/2014/main" id="{5FDD416B-7681-972E-55BC-6E55E613D82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277180" y="6693581"/>
                  <a:ext cx="0" cy="13017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68" name="Line 12083">
                  <a:extLst>
                    <a:ext uri="{FF2B5EF4-FFF2-40B4-BE49-F238E27FC236}">
                      <a16:creationId xmlns:a16="http://schemas.microsoft.com/office/drawing/2014/main" id="{53835CDF-5848-94BB-327C-B668B210525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264480" y="682375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69" name="Line 12084">
                  <a:extLst>
                    <a:ext uri="{FF2B5EF4-FFF2-40B4-BE49-F238E27FC236}">
                      <a16:creationId xmlns:a16="http://schemas.microsoft.com/office/drawing/2014/main" id="{B954B044-5513-D119-37C5-04F1A070B60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264480" y="669358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70" name="Line 12085">
                  <a:extLst>
                    <a:ext uri="{FF2B5EF4-FFF2-40B4-BE49-F238E27FC236}">
                      <a16:creationId xmlns:a16="http://schemas.microsoft.com/office/drawing/2014/main" id="{FDBBA8B8-51AB-811D-DDF3-92ADBB72C11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324805" y="6690406"/>
                  <a:ext cx="0" cy="128588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71" name="Line 12086">
                  <a:extLst>
                    <a:ext uri="{FF2B5EF4-FFF2-40B4-BE49-F238E27FC236}">
                      <a16:creationId xmlns:a16="http://schemas.microsoft.com/office/drawing/2014/main" id="{7A51A8B1-5E2C-E154-55BD-231434C6AC3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312105" y="6818993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72" name="Line 12087">
                  <a:extLst>
                    <a:ext uri="{FF2B5EF4-FFF2-40B4-BE49-F238E27FC236}">
                      <a16:creationId xmlns:a16="http://schemas.microsoft.com/office/drawing/2014/main" id="{2B814CA6-F2F4-DDB9-B42B-EA408D15B5E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312105" y="669040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73" name="Line 12088">
                  <a:extLst>
                    <a:ext uri="{FF2B5EF4-FFF2-40B4-BE49-F238E27FC236}">
                      <a16:creationId xmlns:a16="http://schemas.microsoft.com/office/drawing/2014/main" id="{745FD411-1408-A78E-B840-01DFFFB957D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370842" y="6691993"/>
                  <a:ext cx="0" cy="128588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74" name="Line 12089">
                  <a:extLst>
                    <a:ext uri="{FF2B5EF4-FFF2-40B4-BE49-F238E27FC236}">
                      <a16:creationId xmlns:a16="http://schemas.microsoft.com/office/drawing/2014/main" id="{9B61C13F-697F-B549-32A6-10F883B65CA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359730" y="682058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75" name="Line 12090">
                  <a:extLst>
                    <a:ext uri="{FF2B5EF4-FFF2-40B4-BE49-F238E27FC236}">
                      <a16:creationId xmlns:a16="http://schemas.microsoft.com/office/drawing/2014/main" id="{98A51436-5F70-6303-F40B-9BF6B4C439E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359730" y="6691993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76" name="Line 12091">
                  <a:extLst>
                    <a:ext uri="{FF2B5EF4-FFF2-40B4-BE49-F238E27FC236}">
                      <a16:creationId xmlns:a16="http://schemas.microsoft.com/office/drawing/2014/main" id="{49BE8B1A-399B-79C9-ED25-860BF4EAE83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513717" y="6691993"/>
                  <a:ext cx="0" cy="128588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77" name="Line 12092">
                  <a:extLst>
                    <a:ext uri="{FF2B5EF4-FFF2-40B4-BE49-F238E27FC236}">
                      <a16:creationId xmlns:a16="http://schemas.microsoft.com/office/drawing/2014/main" id="{761FE0E7-5E70-FB72-0407-426CA77D927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501017" y="682058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78" name="Line 12093">
                  <a:extLst>
                    <a:ext uri="{FF2B5EF4-FFF2-40B4-BE49-F238E27FC236}">
                      <a16:creationId xmlns:a16="http://schemas.microsoft.com/office/drawing/2014/main" id="{5C2FA838-DE8D-EF72-8C21-E256ED3B1C5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501017" y="6691993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79" name="Line 12094">
                  <a:extLst>
                    <a:ext uri="{FF2B5EF4-FFF2-40B4-BE49-F238E27FC236}">
                      <a16:creationId xmlns:a16="http://schemas.microsoft.com/office/drawing/2014/main" id="{CB1DEA22-8AD0-8531-751D-A750D2AFC7B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655005" y="6693581"/>
                  <a:ext cx="0" cy="128588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80" name="Line 12095">
                  <a:extLst>
                    <a:ext uri="{FF2B5EF4-FFF2-40B4-BE49-F238E27FC236}">
                      <a16:creationId xmlns:a16="http://schemas.microsoft.com/office/drawing/2014/main" id="{8C9B055C-2B50-FD3C-ABCF-756ED177681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643892" y="6822168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81" name="Line 12096">
                  <a:extLst>
                    <a:ext uri="{FF2B5EF4-FFF2-40B4-BE49-F238E27FC236}">
                      <a16:creationId xmlns:a16="http://schemas.microsoft.com/office/drawing/2014/main" id="{B2B8EE06-56CD-69B7-7AE2-4A42E45E483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643892" y="669358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82" name="Line 12097">
                  <a:extLst>
                    <a:ext uri="{FF2B5EF4-FFF2-40B4-BE49-F238E27FC236}">
                      <a16:creationId xmlns:a16="http://schemas.microsoft.com/office/drawing/2014/main" id="{8033E44F-9BEC-DD9B-05E5-E89B66709F1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797880" y="6691993"/>
                  <a:ext cx="0" cy="128588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83" name="Line 12098">
                  <a:extLst>
                    <a:ext uri="{FF2B5EF4-FFF2-40B4-BE49-F238E27FC236}">
                      <a16:creationId xmlns:a16="http://schemas.microsoft.com/office/drawing/2014/main" id="{E2DD12BC-90BB-DDFB-DA36-95677DB32D6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785180" y="682058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84" name="Line 12099">
                  <a:extLst>
                    <a:ext uri="{FF2B5EF4-FFF2-40B4-BE49-F238E27FC236}">
                      <a16:creationId xmlns:a16="http://schemas.microsoft.com/office/drawing/2014/main" id="{BA847E7B-870A-EE07-FCC3-2A8669D9C77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785180" y="6691993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85" name="Line 12100">
                  <a:extLst>
                    <a:ext uri="{FF2B5EF4-FFF2-40B4-BE49-F238E27FC236}">
                      <a16:creationId xmlns:a16="http://schemas.microsoft.com/office/drawing/2014/main" id="{DC3E9A33-6017-E0E4-5E4A-9BC086EAD59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939167" y="6691993"/>
                  <a:ext cx="0" cy="128588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86" name="Line 12101">
                  <a:extLst>
                    <a:ext uri="{FF2B5EF4-FFF2-40B4-BE49-F238E27FC236}">
                      <a16:creationId xmlns:a16="http://schemas.microsoft.com/office/drawing/2014/main" id="{C61D5707-2373-E8F9-6773-3116AECF9CB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928055" y="6820581"/>
                  <a:ext cx="22225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87" name="Line 12102">
                  <a:extLst>
                    <a:ext uri="{FF2B5EF4-FFF2-40B4-BE49-F238E27FC236}">
                      <a16:creationId xmlns:a16="http://schemas.microsoft.com/office/drawing/2014/main" id="{69250CFC-2E51-F59C-CD04-485248D663F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928055" y="6691993"/>
                  <a:ext cx="22225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88" name="Line 12103">
                  <a:extLst>
                    <a:ext uri="{FF2B5EF4-FFF2-40B4-BE49-F238E27FC236}">
                      <a16:creationId xmlns:a16="http://schemas.microsoft.com/office/drawing/2014/main" id="{01A97BEA-213B-075F-36FC-7784BC34EA0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082042" y="6687231"/>
                  <a:ext cx="0" cy="128588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89" name="Line 12104">
                  <a:extLst>
                    <a:ext uri="{FF2B5EF4-FFF2-40B4-BE49-F238E27FC236}">
                      <a16:creationId xmlns:a16="http://schemas.microsoft.com/office/drawing/2014/main" id="{56B41E49-EA5F-4282-DA33-2FD0CE437E3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069342" y="6815818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90" name="Line 12105">
                  <a:extLst>
                    <a:ext uri="{FF2B5EF4-FFF2-40B4-BE49-F238E27FC236}">
                      <a16:creationId xmlns:a16="http://schemas.microsoft.com/office/drawing/2014/main" id="{E6652A24-EECF-3E5E-DF25-9BF2CE44FC5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069342" y="668723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91" name="Line 12106">
                  <a:extLst>
                    <a:ext uri="{FF2B5EF4-FFF2-40B4-BE49-F238E27FC236}">
                      <a16:creationId xmlns:a16="http://schemas.microsoft.com/office/drawing/2014/main" id="{E8D1E27A-16FF-A397-9F3F-6168E85145B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223330" y="6687231"/>
                  <a:ext cx="0" cy="128588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92" name="Line 12107">
                  <a:extLst>
                    <a:ext uri="{FF2B5EF4-FFF2-40B4-BE49-F238E27FC236}">
                      <a16:creationId xmlns:a16="http://schemas.microsoft.com/office/drawing/2014/main" id="{4CB8B50D-9BFB-102B-822B-D2203C3016A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12217" y="6815818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93" name="Line 12108">
                  <a:extLst>
                    <a:ext uri="{FF2B5EF4-FFF2-40B4-BE49-F238E27FC236}">
                      <a16:creationId xmlns:a16="http://schemas.microsoft.com/office/drawing/2014/main" id="{DD8B63AD-F2B9-F61A-3B68-E17ABA80D9A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12217" y="668723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94" name="Line 12109">
                  <a:extLst>
                    <a:ext uri="{FF2B5EF4-FFF2-40B4-BE49-F238E27FC236}">
                      <a16:creationId xmlns:a16="http://schemas.microsoft.com/office/drawing/2014/main" id="{C767E95F-2531-4AA1-489F-F3AE929D70B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364617" y="6677706"/>
                  <a:ext cx="0" cy="128588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95" name="Line 12110">
                  <a:extLst>
                    <a:ext uri="{FF2B5EF4-FFF2-40B4-BE49-F238E27FC236}">
                      <a16:creationId xmlns:a16="http://schemas.microsoft.com/office/drawing/2014/main" id="{EFD578A3-E271-E0F3-D29B-BA3ACFE5E6E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53505" y="6806293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96" name="Line 12111">
                  <a:extLst>
                    <a:ext uri="{FF2B5EF4-FFF2-40B4-BE49-F238E27FC236}">
                      <a16:creationId xmlns:a16="http://schemas.microsoft.com/office/drawing/2014/main" id="{5743A39B-ACD3-5322-0D56-0072AB4CBC7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53505" y="667770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97" name="Line 12112">
                  <a:extLst>
                    <a:ext uri="{FF2B5EF4-FFF2-40B4-BE49-F238E27FC236}">
                      <a16:creationId xmlns:a16="http://schemas.microsoft.com/office/drawing/2014/main" id="{647EA406-B891-781E-CE28-A2A419E9DAA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507492" y="6680881"/>
                  <a:ext cx="0" cy="128588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98" name="Line 12113">
                  <a:extLst>
                    <a:ext uri="{FF2B5EF4-FFF2-40B4-BE49-F238E27FC236}">
                      <a16:creationId xmlns:a16="http://schemas.microsoft.com/office/drawing/2014/main" id="{B824153E-A7CE-0FF8-8E81-BFEBB5BFAF3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494792" y="6809468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99" name="Line 12114">
                  <a:extLst>
                    <a:ext uri="{FF2B5EF4-FFF2-40B4-BE49-F238E27FC236}">
                      <a16:creationId xmlns:a16="http://schemas.microsoft.com/office/drawing/2014/main" id="{EF846EB2-ADC7-6753-E1EF-28BC7B9BC08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494792" y="668088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00" name="Line 12115">
                  <a:extLst>
                    <a:ext uri="{FF2B5EF4-FFF2-40B4-BE49-F238E27FC236}">
                      <a16:creationId xmlns:a16="http://schemas.microsoft.com/office/drawing/2014/main" id="{D083BD4C-86D9-C7A4-0812-F757A04DA2A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648780" y="6687231"/>
                  <a:ext cx="0" cy="128588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01" name="Line 12116">
                  <a:extLst>
                    <a:ext uri="{FF2B5EF4-FFF2-40B4-BE49-F238E27FC236}">
                      <a16:creationId xmlns:a16="http://schemas.microsoft.com/office/drawing/2014/main" id="{A31626DE-37DE-8C61-FFFB-95A66257464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637667" y="6815818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02" name="Line 12117">
                  <a:extLst>
                    <a:ext uri="{FF2B5EF4-FFF2-40B4-BE49-F238E27FC236}">
                      <a16:creationId xmlns:a16="http://schemas.microsoft.com/office/drawing/2014/main" id="{07A155A0-3C55-D7D1-B041-AE0E87DA3BA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637667" y="668723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03" name="Line 12118">
                  <a:extLst>
                    <a:ext uri="{FF2B5EF4-FFF2-40B4-BE49-F238E27FC236}">
                      <a16:creationId xmlns:a16="http://schemas.microsoft.com/office/drawing/2014/main" id="{D055675E-7C6E-878C-72EC-A1FCA74674F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791655" y="6666593"/>
                  <a:ext cx="0" cy="12700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04" name="Line 12119">
                  <a:extLst>
                    <a:ext uri="{FF2B5EF4-FFF2-40B4-BE49-F238E27FC236}">
                      <a16:creationId xmlns:a16="http://schemas.microsoft.com/office/drawing/2014/main" id="{D25DDE4B-573F-9B9E-FDB0-FFF28947998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78955" y="6793593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05" name="Line 12120">
                  <a:extLst>
                    <a:ext uri="{FF2B5EF4-FFF2-40B4-BE49-F238E27FC236}">
                      <a16:creationId xmlns:a16="http://schemas.microsoft.com/office/drawing/2014/main" id="{64F54A6E-B836-4ED6-8F83-76D95AFE2D0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78955" y="6666593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06" name="Line 12121">
                  <a:extLst>
                    <a:ext uri="{FF2B5EF4-FFF2-40B4-BE49-F238E27FC236}">
                      <a16:creationId xmlns:a16="http://schemas.microsoft.com/office/drawing/2014/main" id="{38F3EFCA-74BC-3B32-E18E-4C7381BFCEF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932942" y="6647543"/>
                  <a:ext cx="0" cy="12700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07" name="Line 12122">
                  <a:extLst>
                    <a:ext uri="{FF2B5EF4-FFF2-40B4-BE49-F238E27FC236}">
                      <a16:creationId xmlns:a16="http://schemas.microsoft.com/office/drawing/2014/main" id="{C3AA25FB-6339-D77C-5FD3-D3A1DD7122A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921830" y="6774543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08" name="Line 12123">
                  <a:extLst>
                    <a:ext uri="{FF2B5EF4-FFF2-40B4-BE49-F238E27FC236}">
                      <a16:creationId xmlns:a16="http://schemas.microsoft.com/office/drawing/2014/main" id="{ECBA2F6B-37A9-56EA-FF20-A25D382F7D6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921830" y="6647543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09" name="Line 12124">
                  <a:extLst>
                    <a:ext uri="{FF2B5EF4-FFF2-40B4-BE49-F238E27FC236}">
                      <a16:creationId xmlns:a16="http://schemas.microsoft.com/office/drawing/2014/main" id="{CCC29E78-6662-26E1-4D93-16F8BD8EBC2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6075817" y="6618968"/>
                  <a:ext cx="0" cy="12700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10" name="Line 12125">
                  <a:extLst>
                    <a:ext uri="{FF2B5EF4-FFF2-40B4-BE49-F238E27FC236}">
                      <a16:creationId xmlns:a16="http://schemas.microsoft.com/office/drawing/2014/main" id="{97836213-5B4B-B3AA-B1F1-AE973413B0C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063117" y="6745968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11" name="Line 12126">
                  <a:extLst>
                    <a:ext uri="{FF2B5EF4-FFF2-40B4-BE49-F238E27FC236}">
                      <a16:creationId xmlns:a16="http://schemas.microsoft.com/office/drawing/2014/main" id="{BFB72897-A2F1-11A5-CE51-7DF7D8DEA02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063117" y="6618968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12" name="Line 12127">
                  <a:extLst>
                    <a:ext uri="{FF2B5EF4-FFF2-40B4-BE49-F238E27FC236}">
                      <a16:creationId xmlns:a16="http://schemas.microsoft.com/office/drawing/2014/main" id="{5BB71996-E450-C799-9B97-5F099666EB8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6217105" y="6617381"/>
                  <a:ext cx="0" cy="12700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13" name="Line 12128">
                  <a:extLst>
                    <a:ext uri="{FF2B5EF4-FFF2-40B4-BE49-F238E27FC236}">
                      <a16:creationId xmlns:a16="http://schemas.microsoft.com/office/drawing/2014/main" id="{F6FD7C9A-1B8E-69C1-5A2C-39C6F1060F5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205992" y="674438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14" name="Line 12129">
                  <a:extLst>
                    <a:ext uri="{FF2B5EF4-FFF2-40B4-BE49-F238E27FC236}">
                      <a16:creationId xmlns:a16="http://schemas.microsoft.com/office/drawing/2014/main" id="{21C82D34-BD80-8FE4-1D1D-CD339C68B47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205992" y="661738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15" name="Line 12130">
                  <a:extLst>
                    <a:ext uri="{FF2B5EF4-FFF2-40B4-BE49-F238E27FC236}">
                      <a16:creationId xmlns:a16="http://schemas.microsoft.com/office/drawing/2014/main" id="{9AD7EF93-A5DC-4B7E-0DC0-1F56EF1F60A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6358392" y="6572931"/>
                  <a:ext cx="0" cy="125413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16" name="Line 12131">
                  <a:extLst>
                    <a:ext uri="{FF2B5EF4-FFF2-40B4-BE49-F238E27FC236}">
                      <a16:creationId xmlns:a16="http://schemas.microsoft.com/office/drawing/2014/main" id="{4CBB8973-0081-8426-2611-AF202F5D62A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347280" y="6698343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17" name="Line 12132">
                  <a:extLst>
                    <a:ext uri="{FF2B5EF4-FFF2-40B4-BE49-F238E27FC236}">
                      <a16:creationId xmlns:a16="http://schemas.microsoft.com/office/drawing/2014/main" id="{06769F56-B79D-3248-631B-7B0B8BB52C4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347280" y="657293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18" name="Line 12133">
                  <a:extLst>
                    <a:ext uri="{FF2B5EF4-FFF2-40B4-BE49-F238E27FC236}">
                      <a16:creationId xmlns:a16="http://schemas.microsoft.com/office/drawing/2014/main" id="{9C6F5076-C9E7-638D-3790-E49AE7A2086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6501267" y="6541181"/>
                  <a:ext cx="0" cy="12382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19" name="Line 12134">
                  <a:extLst>
                    <a:ext uri="{FF2B5EF4-FFF2-40B4-BE49-F238E27FC236}">
                      <a16:creationId xmlns:a16="http://schemas.microsoft.com/office/drawing/2014/main" id="{795F2D71-8673-33B7-7F9B-4676C6B2B51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488567" y="666500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20" name="Line 12135">
                  <a:extLst>
                    <a:ext uri="{FF2B5EF4-FFF2-40B4-BE49-F238E27FC236}">
                      <a16:creationId xmlns:a16="http://schemas.microsoft.com/office/drawing/2014/main" id="{F4F9A53F-6DEB-4F73-1ECD-0A8D0D3A00B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488567" y="654118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21" name="Line 12136">
                  <a:extLst>
                    <a:ext uri="{FF2B5EF4-FFF2-40B4-BE49-F238E27FC236}">
                      <a16:creationId xmlns:a16="http://schemas.microsoft.com/office/drawing/2014/main" id="{7485BE3B-B5C2-B107-4DD6-5D4E82FE948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6642555" y="6453868"/>
                  <a:ext cx="0" cy="122238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22" name="Line 12137">
                  <a:extLst>
                    <a:ext uri="{FF2B5EF4-FFF2-40B4-BE49-F238E27FC236}">
                      <a16:creationId xmlns:a16="http://schemas.microsoft.com/office/drawing/2014/main" id="{9175D331-E06A-B9E0-6795-A56D1CFD9FD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631442" y="657610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23" name="Line 12138">
                  <a:extLst>
                    <a:ext uri="{FF2B5EF4-FFF2-40B4-BE49-F238E27FC236}">
                      <a16:creationId xmlns:a16="http://schemas.microsoft.com/office/drawing/2014/main" id="{190B8D18-4026-8294-D85B-A71D4C446EB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631442" y="6453868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24" name="Line 12139">
                  <a:extLst>
                    <a:ext uri="{FF2B5EF4-FFF2-40B4-BE49-F238E27FC236}">
                      <a16:creationId xmlns:a16="http://schemas.microsoft.com/office/drawing/2014/main" id="{723DBA2F-57BD-C43E-51A5-A99C64F6A08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6785430" y="6360206"/>
                  <a:ext cx="0" cy="12065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25" name="Line 12140">
                  <a:extLst>
                    <a:ext uri="{FF2B5EF4-FFF2-40B4-BE49-F238E27FC236}">
                      <a16:creationId xmlns:a16="http://schemas.microsoft.com/office/drawing/2014/main" id="{E6464129-B3A8-A31C-D014-240D2C93BAE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772730" y="648085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26" name="Line 12141">
                  <a:extLst>
                    <a:ext uri="{FF2B5EF4-FFF2-40B4-BE49-F238E27FC236}">
                      <a16:creationId xmlns:a16="http://schemas.microsoft.com/office/drawing/2014/main" id="{3B57ADC0-CC0E-38FC-931B-05E11EDEEA7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772730" y="636020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27" name="Line 12142">
                  <a:extLst>
                    <a:ext uri="{FF2B5EF4-FFF2-40B4-BE49-F238E27FC236}">
                      <a16:creationId xmlns:a16="http://schemas.microsoft.com/office/drawing/2014/main" id="{EB3B4528-B71F-B0EE-EEBD-6195B15A2C3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6926717" y="6255431"/>
                  <a:ext cx="0" cy="11747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28" name="Line 12143">
                  <a:extLst>
                    <a:ext uri="{FF2B5EF4-FFF2-40B4-BE49-F238E27FC236}">
                      <a16:creationId xmlns:a16="http://schemas.microsoft.com/office/drawing/2014/main" id="{57D5B3E6-08F9-415E-6F96-E4C2BECE7A2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915605" y="637290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29" name="Line 12144">
                  <a:extLst>
                    <a:ext uri="{FF2B5EF4-FFF2-40B4-BE49-F238E27FC236}">
                      <a16:creationId xmlns:a16="http://schemas.microsoft.com/office/drawing/2014/main" id="{C8193F58-7996-330F-61CE-54C411CFFF4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915605" y="625543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30" name="Line 12145">
                  <a:extLst>
                    <a:ext uri="{FF2B5EF4-FFF2-40B4-BE49-F238E27FC236}">
                      <a16:creationId xmlns:a16="http://schemas.microsoft.com/office/drawing/2014/main" id="{59A52085-3F28-6ECD-2BBC-97735178828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7069592" y="6136368"/>
                  <a:ext cx="0" cy="11430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31" name="Line 12146">
                  <a:extLst>
                    <a:ext uri="{FF2B5EF4-FFF2-40B4-BE49-F238E27FC236}">
                      <a16:creationId xmlns:a16="http://schemas.microsoft.com/office/drawing/2014/main" id="{DCC4DC4F-AB83-A60F-48C6-10A053A489D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7056892" y="6250668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32" name="Line 12147">
                  <a:extLst>
                    <a:ext uri="{FF2B5EF4-FFF2-40B4-BE49-F238E27FC236}">
                      <a16:creationId xmlns:a16="http://schemas.microsoft.com/office/drawing/2014/main" id="{49185DFF-016A-9E20-AFA6-7A68E0FDF23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7056892" y="6136368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33" name="Line 12148">
                  <a:extLst>
                    <a:ext uri="{FF2B5EF4-FFF2-40B4-BE49-F238E27FC236}">
                      <a16:creationId xmlns:a16="http://schemas.microsoft.com/office/drawing/2014/main" id="{16790677-379C-B901-E284-971F8E069D1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7210880" y="5945868"/>
                  <a:ext cx="0" cy="10795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34" name="Line 12149">
                  <a:extLst>
                    <a:ext uri="{FF2B5EF4-FFF2-40B4-BE49-F238E27FC236}">
                      <a16:creationId xmlns:a16="http://schemas.microsoft.com/office/drawing/2014/main" id="{3E5338C1-09D5-AFEA-C5EB-F93CA8254F4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7198180" y="6053818"/>
                  <a:ext cx="2540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35" name="Line 12150">
                  <a:extLst>
                    <a:ext uri="{FF2B5EF4-FFF2-40B4-BE49-F238E27FC236}">
                      <a16:creationId xmlns:a16="http://schemas.microsoft.com/office/drawing/2014/main" id="{78C664C8-53EB-AF82-A279-8779310F88F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7198180" y="5945868"/>
                  <a:ext cx="2540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36" name="Line 12151">
                  <a:extLst>
                    <a:ext uri="{FF2B5EF4-FFF2-40B4-BE49-F238E27FC236}">
                      <a16:creationId xmlns:a16="http://schemas.microsoft.com/office/drawing/2014/main" id="{B0A8F872-8234-D977-B2AA-EC84B47663B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7352167" y="5739493"/>
                  <a:ext cx="0" cy="103188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37" name="Line 12152">
                  <a:extLst>
                    <a:ext uri="{FF2B5EF4-FFF2-40B4-BE49-F238E27FC236}">
                      <a16:creationId xmlns:a16="http://schemas.microsoft.com/office/drawing/2014/main" id="{8F5CD34E-FC30-4B27-3A2E-3E38E46C5F0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7341055" y="584268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38" name="Line 12153">
                  <a:extLst>
                    <a:ext uri="{FF2B5EF4-FFF2-40B4-BE49-F238E27FC236}">
                      <a16:creationId xmlns:a16="http://schemas.microsoft.com/office/drawing/2014/main" id="{F3FE7A4B-4DAC-8B6A-B946-6E9FE09BCF9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7341055" y="5739493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39" name="Line 12154">
                  <a:extLst>
                    <a:ext uri="{FF2B5EF4-FFF2-40B4-BE49-F238E27FC236}">
                      <a16:creationId xmlns:a16="http://schemas.microsoft.com/office/drawing/2014/main" id="{5618F7F9-6371-710E-78F7-CDCAF83B182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7495042" y="5526768"/>
                  <a:ext cx="0" cy="9842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40" name="Line 12155">
                  <a:extLst>
                    <a:ext uri="{FF2B5EF4-FFF2-40B4-BE49-F238E27FC236}">
                      <a16:creationId xmlns:a16="http://schemas.microsoft.com/office/drawing/2014/main" id="{7F8E26D8-6710-5808-507C-12650CED80F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7483930" y="5625193"/>
                  <a:ext cx="22225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41" name="Line 12156">
                  <a:extLst>
                    <a:ext uri="{FF2B5EF4-FFF2-40B4-BE49-F238E27FC236}">
                      <a16:creationId xmlns:a16="http://schemas.microsoft.com/office/drawing/2014/main" id="{ABA30EBA-9462-CE49-A498-BA6E516876D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7483930" y="5526768"/>
                  <a:ext cx="22225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42" name="Freeform 12157">
                  <a:extLst>
                    <a:ext uri="{FF2B5EF4-FFF2-40B4-BE49-F238E27FC236}">
                      <a16:creationId xmlns:a16="http://schemas.microsoft.com/office/drawing/2014/main" id="{142C9229-3E8E-909A-FF9A-76CEA31DE56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804105" y="6712631"/>
                  <a:ext cx="3690938" cy="33338"/>
                </a:xfrm>
                <a:custGeom>
                  <a:avLst/>
                  <a:gdLst>
                    <a:gd name="T0" fmla="*/ 0 w 2325"/>
                    <a:gd name="T1" fmla="*/ 14 h 21"/>
                    <a:gd name="T2" fmla="*/ 30 w 2325"/>
                    <a:gd name="T3" fmla="*/ 14 h 21"/>
                    <a:gd name="T4" fmla="*/ 59 w 2325"/>
                    <a:gd name="T5" fmla="*/ 12 h 21"/>
                    <a:gd name="T6" fmla="*/ 89 w 2325"/>
                    <a:gd name="T7" fmla="*/ 12 h 21"/>
                    <a:gd name="T8" fmla="*/ 119 w 2325"/>
                    <a:gd name="T9" fmla="*/ 9 h 21"/>
                    <a:gd name="T10" fmla="*/ 149 w 2325"/>
                    <a:gd name="T11" fmla="*/ 18 h 21"/>
                    <a:gd name="T12" fmla="*/ 179 w 2325"/>
                    <a:gd name="T13" fmla="*/ 15 h 21"/>
                    <a:gd name="T14" fmla="*/ 208 w 2325"/>
                    <a:gd name="T15" fmla="*/ 16 h 21"/>
                    <a:gd name="T16" fmla="*/ 238 w 2325"/>
                    <a:gd name="T17" fmla="*/ 6 h 21"/>
                    <a:gd name="T18" fmla="*/ 268 w 2325"/>
                    <a:gd name="T19" fmla="*/ 8 h 21"/>
                    <a:gd name="T20" fmla="*/ 298 w 2325"/>
                    <a:gd name="T21" fmla="*/ 9 h 21"/>
                    <a:gd name="T22" fmla="*/ 328 w 2325"/>
                    <a:gd name="T23" fmla="*/ 1 h 21"/>
                    <a:gd name="T24" fmla="*/ 357 w 2325"/>
                    <a:gd name="T25" fmla="*/ 0 h 21"/>
                    <a:gd name="T26" fmla="*/ 447 w 2325"/>
                    <a:gd name="T27" fmla="*/ 3 h 21"/>
                    <a:gd name="T28" fmla="*/ 536 w 2325"/>
                    <a:gd name="T29" fmla="*/ 0 h 21"/>
                    <a:gd name="T30" fmla="*/ 626 w 2325"/>
                    <a:gd name="T31" fmla="*/ 6 h 21"/>
                    <a:gd name="T32" fmla="*/ 715 w 2325"/>
                    <a:gd name="T33" fmla="*/ 6 h 21"/>
                    <a:gd name="T34" fmla="*/ 805 w 2325"/>
                    <a:gd name="T35" fmla="*/ 6 h 21"/>
                    <a:gd name="T36" fmla="*/ 894 w 2325"/>
                    <a:gd name="T37" fmla="*/ 14 h 21"/>
                    <a:gd name="T38" fmla="*/ 983 w 2325"/>
                    <a:gd name="T39" fmla="*/ 10 h 21"/>
                    <a:gd name="T40" fmla="*/ 1073 w 2325"/>
                    <a:gd name="T41" fmla="*/ 14 h 21"/>
                    <a:gd name="T42" fmla="*/ 1162 w 2325"/>
                    <a:gd name="T43" fmla="*/ 11 h 21"/>
                    <a:gd name="T44" fmla="*/ 1252 w 2325"/>
                    <a:gd name="T45" fmla="*/ 13 h 21"/>
                    <a:gd name="T46" fmla="*/ 1341 w 2325"/>
                    <a:gd name="T47" fmla="*/ 14 h 21"/>
                    <a:gd name="T48" fmla="*/ 1431 w 2325"/>
                    <a:gd name="T49" fmla="*/ 19 h 21"/>
                    <a:gd name="T50" fmla="*/ 1520 w 2325"/>
                    <a:gd name="T51" fmla="*/ 18 h 21"/>
                    <a:gd name="T52" fmla="*/ 1609 w 2325"/>
                    <a:gd name="T53" fmla="*/ 20 h 21"/>
                    <a:gd name="T54" fmla="*/ 1699 w 2325"/>
                    <a:gd name="T55" fmla="*/ 17 h 21"/>
                    <a:gd name="T56" fmla="*/ 1788 w 2325"/>
                    <a:gd name="T57" fmla="*/ 21 h 21"/>
                    <a:gd name="T58" fmla="*/ 1878 w 2325"/>
                    <a:gd name="T59" fmla="*/ 21 h 21"/>
                    <a:gd name="T60" fmla="*/ 1967 w 2325"/>
                    <a:gd name="T61" fmla="*/ 20 h 21"/>
                    <a:gd name="T62" fmla="*/ 2057 w 2325"/>
                    <a:gd name="T63" fmla="*/ 10 h 21"/>
                    <a:gd name="T64" fmla="*/ 2146 w 2325"/>
                    <a:gd name="T65" fmla="*/ 17 h 21"/>
                    <a:gd name="T66" fmla="*/ 2235 w 2325"/>
                    <a:gd name="T67" fmla="*/ 15 h 21"/>
                    <a:gd name="T68" fmla="*/ 2325 w 2325"/>
                    <a:gd name="T69" fmla="*/ 17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</a:cxnLst>
                  <a:rect l="0" t="0" r="r" b="b"/>
                  <a:pathLst>
                    <a:path w="2325" h="21">
                      <a:moveTo>
                        <a:pt x="0" y="14"/>
                      </a:moveTo>
                      <a:lnTo>
                        <a:pt x="30" y="14"/>
                      </a:lnTo>
                      <a:lnTo>
                        <a:pt x="59" y="12"/>
                      </a:lnTo>
                      <a:lnTo>
                        <a:pt x="89" y="12"/>
                      </a:lnTo>
                      <a:lnTo>
                        <a:pt x="119" y="9"/>
                      </a:lnTo>
                      <a:lnTo>
                        <a:pt x="149" y="18"/>
                      </a:lnTo>
                      <a:lnTo>
                        <a:pt x="179" y="15"/>
                      </a:lnTo>
                      <a:lnTo>
                        <a:pt x="208" y="16"/>
                      </a:lnTo>
                      <a:lnTo>
                        <a:pt x="238" y="6"/>
                      </a:lnTo>
                      <a:lnTo>
                        <a:pt x="268" y="8"/>
                      </a:lnTo>
                      <a:lnTo>
                        <a:pt x="298" y="9"/>
                      </a:lnTo>
                      <a:lnTo>
                        <a:pt x="328" y="1"/>
                      </a:lnTo>
                      <a:lnTo>
                        <a:pt x="357" y="0"/>
                      </a:lnTo>
                      <a:lnTo>
                        <a:pt x="447" y="3"/>
                      </a:lnTo>
                      <a:lnTo>
                        <a:pt x="536" y="0"/>
                      </a:lnTo>
                      <a:lnTo>
                        <a:pt x="626" y="6"/>
                      </a:lnTo>
                      <a:lnTo>
                        <a:pt x="715" y="6"/>
                      </a:lnTo>
                      <a:lnTo>
                        <a:pt x="805" y="6"/>
                      </a:lnTo>
                      <a:lnTo>
                        <a:pt x="894" y="14"/>
                      </a:lnTo>
                      <a:lnTo>
                        <a:pt x="983" y="10"/>
                      </a:lnTo>
                      <a:lnTo>
                        <a:pt x="1073" y="14"/>
                      </a:lnTo>
                      <a:lnTo>
                        <a:pt x="1162" y="11"/>
                      </a:lnTo>
                      <a:lnTo>
                        <a:pt x="1252" y="13"/>
                      </a:lnTo>
                      <a:lnTo>
                        <a:pt x="1341" y="14"/>
                      </a:lnTo>
                      <a:lnTo>
                        <a:pt x="1431" y="19"/>
                      </a:lnTo>
                      <a:lnTo>
                        <a:pt x="1520" y="18"/>
                      </a:lnTo>
                      <a:lnTo>
                        <a:pt x="1609" y="20"/>
                      </a:lnTo>
                      <a:lnTo>
                        <a:pt x="1699" y="17"/>
                      </a:lnTo>
                      <a:lnTo>
                        <a:pt x="1788" y="21"/>
                      </a:lnTo>
                      <a:lnTo>
                        <a:pt x="1878" y="21"/>
                      </a:lnTo>
                      <a:lnTo>
                        <a:pt x="1967" y="20"/>
                      </a:lnTo>
                      <a:lnTo>
                        <a:pt x="2057" y="10"/>
                      </a:lnTo>
                      <a:lnTo>
                        <a:pt x="2146" y="17"/>
                      </a:lnTo>
                      <a:lnTo>
                        <a:pt x="2235" y="15"/>
                      </a:lnTo>
                      <a:lnTo>
                        <a:pt x="2325" y="17"/>
                      </a:lnTo>
                    </a:path>
                  </a:pathLst>
                </a:cu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43" name="Oval 12158">
                  <a:extLst>
                    <a:ext uri="{FF2B5EF4-FFF2-40B4-BE49-F238E27FC236}">
                      <a16:creationId xmlns:a16="http://schemas.microsoft.com/office/drawing/2014/main" id="{47CA4107-872C-34A4-6B80-6B9BB200C2C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773942" y="6704693"/>
                  <a:ext cx="58738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44" name="Oval 12159">
                  <a:extLst>
                    <a:ext uri="{FF2B5EF4-FFF2-40B4-BE49-F238E27FC236}">
                      <a16:creationId xmlns:a16="http://schemas.microsoft.com/office/drawing/2014/main" id="{4F6062C3-5BFC-EBE9-3A82-BD0BFC565E0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821567" y="6704693"/>
                  <a:ext cx="58738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45" name="Oval 12160">
                  <a:extLst>
                    <a:ext uri="{FF2B5EF4-FFF2-40B4-BE49-F238E27FC236}">
                      <a16:creationId xmlns:a16="http://schemas.microsoft.com/office/drawing/2014/main" id="{CDDAFBC6-91ED-3E7C-76E6-AEBE3839B76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869192" y="6701518"/>
                  <a:ext cx="58738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46" name="Oval 12161">
                  <a:extLst>
                    <a:ext uri="{FF2B5EF4-FFF2-40B4-BE49-F238E27FC236}">
                      <a16:creationId xmlns:a16="http://schemas.microsoft.com/office/drawing/2014/main" id="{DBCD3747-50F4-096F-7BF7-E3C761B1A2A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915230" y="6701518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47" name="Oval 12162">
                  <a:extLst>
                    <a:ext uri="{FF2B5EF4-FFF2-40B4-BE49-F238E27FC236}">
                      <a16:creationId xmlns:a16="http://schemas.microsoft.com/office/drawing/2014/main" id="{5564EB04-03B9-A112-8480-EA6F0967EFA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962855" y="6696756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48" name="Oval 12163">
                  <a:extLst>
                    <a:ext uri="{FF2B5EF4-FFF2-40B4-BE49-F238E27FC236}">
                      <a16:creationId xmlns:a16="http://schemas.microsoft.com/office/drawing/2014/main" id="{D87136AE-75CA-F045-D091-9BDA85644D8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010480" y="6711043"/>
                  <a:ext cx="58738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49" name="Oval 12164">
                  <a:extLst>
                    <a:ext uri="{FF2B5EF4-FFF2-40B4-BE49-F238E27FC236}">
                      <a16:creationId xmlns:a16="http://schemas.microsoft.com/office/drawing/2014/main" id="{015B62F2-E690-ECA4-93C9-D8C83D3D03A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058105" y="6706281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50" name="Oval 12165">
                  <a:extLst>
                    <a:ext uri="{FF2B5EF4-FFF2-40B4-BE49-F238E27FC236}">
                      <a16:creationId xmlns:a16="http://schemas.microsoft.com/office/drawing/2014/main" id="{BE94264E-7207-76CD-4AB0-5E370E62A61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105730" y="6709456"/>
                  <a:ext cx="58738" cy="58738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51" name="Oval 12166">
                  <a:extLst>
                    <a:ext uri="{FF2B5EF4-FFF2-40B4-BE49-F238E27FC236}">
                      <a16:creationId xmlns:a16="http://schemas.microsoft.com/office/drawing/2014/main" id="{B8C52AF7-7280-BAD5-C531-9CED9905D6C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151767" y="6691993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52" name="Oval 12167">
                  <a:extLst>
                    <a:ext uri="{FF2B5EF4-FFF2-40B4-BE49-F238E27FC236}">
                      <a16:creationId xmlns:a16="http://schemas.microsoft.com/office/drawing/2014/main" id="{21F24C30-DCB6-EC38-E4C0-FEBCABFC429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199392" y="6695168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53" name="Oval 12168">
                  <a:extLst>
                    <a:ext uri="{FF2B5EF4-FFF2-40B4-BE49-F238E27FC236}">
                      <a16:creationId xmlns:a16="http://schemas.microsoft.com/office/drawing/2014/main" id="{0590DFF8-5914-AF21-56F3-C187DF4CE1C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47017" y="6698343"/>
                  <a:ext cx="60325" cy="58738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54" name="Oval 12169">
                  <a:extLst>
                    <a:ext uri="{FF2B5EF4-FFF2-40B4-BE49-F238E27FC236}">
                      <a16:creationId xmlns:a16="http://schemas.microsoft.com/office/drawing/2014/main" id="{1AD7B27A-3234-9997-8499-86A12536652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94642" y="6684056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55" name="Oval 12170">
                  <a:extLst>
                    <a:ext uri="{FF2B5EF4-FFF2-40B4-BE49-F238E27FC236}">
                      <a16:creationId xmlns:a16="http://schemas.microsoft.com/office/drawing/2014/main" id="{95181844-D045-FC17-D2F1-D6CB8502105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342267" y="6682468"/>
                  <a:ext cx="58738" cy="58738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56" name="Oval 12171">
                  <a:extLst>
                    <a:ext uri="{FF2B5EF4-FFF2-40B4-BE49-F238E27FC236}">
                      <a16:creationId xmlns:a16="http://schemas.microsoft.com/office/drawing/2014/main" id="{65486F18-7059-8E8E-4006-4FA3C3CAAB9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483555" y="6687231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57" name="Oval 12172">
                  <a:extLst>
                    <a:ext uri="{FF2B5EF4-FFF2-40B4-BE49-F238E27FC236}">
                      <a16:creationId xmlns:a16="http://schemas.microsoft.com/office/drawing/2014/main" id="{A562503D-BFC5-01A0-66F1-F13A1FDD465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624842" y="6682468"/>
                  <a:ext cx="60325" cy="58738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58" name="Oval 12173">
                  <a:extLst>
                    <a:ext uri="{FF2B5EF4-FFF2-40B4-BE49-F238E27FC236}">
                      <a16:creationId xmlns:a16="http://schemas.microsoft.com/office/drawing/2014/main" id="{AE7D891C-8941-7B25-599A-EC0A40A21BB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67717" y="6693581"/>
                  <a:ext cx="60325" cy="58738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59" name="Oval 12174">
                  <a:extLst>
                    <a:ext uri="{FF2B5EF4-FFF2-40B4-BE49-F238E27FC236}">
                      <a16:creationId xmlns:a16="http://schemas.microsoft.com/office/drawing/2014/main" id="{47E26DFD-C36D-007A-579A-BF9E8572F81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09005" y="6693581"/>
                  <a:ext cx="60325" cy="58738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0" name="Oval 12175">
                  <a:extLst>
                    <a:ext uri="{FF2B5EF4-FFF2-40B4-BE49-F238E27FC236}">
                      <a16:creationId xmlns:a16="http://schemas.microsoft.com/office/drawing/2014/main" id="{237BCB45-2A88-7179-3B93-F3230178C70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051880" y="6691993"/>
                  <a:ext cx="58738" cy="58738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1" name="Oval 12176">
                  <a:extLst>
                    <a:ext uri="{FF2B5EF4-FFF2-40B4-BE49-F238E27FC236}">
                      <a16:creationId xmlns:a16="http://schemas.microsoft.com/office/drawing/2014/main" id="{14E7CCF1-741D-88F7-413E-5AFB1793592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193167" y="6704693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2" name="Oval 12177">
                  <a:extLst>
                    <a:ext uri="{FF2B5EF4-FFF2-40B4-BE49-F238E27FC236}">
                      <a16:creationId xmlns:a16="http://schemas.microsoft.com/office/drawing/2014/main" id="{52713011-6782-326E-465A-67BF65B4AED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336042" y="6698343"/>
                  <a:ext cx="58738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3" name="Oval 12178">
                  <a:extLst>
                    <a:ext uri="{FF2B5EF4-FFF2-40B4-BE49-F238E27FC236}">
                      <a16:creationId xmlns:a16="http://schemas.microsoft.com/office/drawing/2014/main" id="{4C5C2076-931F-29E8-8EA2-6335CC1F18E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477330" y="6704693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4" name="Oval 12179">
                  <a:extLst>
                    <a:ext uri="{FF2B5EF4-FFF2-40B4-BE49-F238E27FC236}">
                      <a16:creationId xmlns:a16="http://schemas.microsoft.com/office/drawing/2014/main" id="{248F50CA-0902-F234-FCCA-CB0A465ACD6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618617" y="6699931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5" name="Oval 12180">
                  <a:extLst>
                    <a:ext uri="{FF2B5EF4-FFF2-40B4-BE49-F238E27FC236}">
                      <a16:creationId xmlns:a16="http://schemas.microsoft.com/office/drawing/2014/main" id="{76AF9604-B7A1-A774-D928-62F3FEA67CB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761492" y="6704693"/>
                  <a:ext cx="60325" cy="58738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6" name="Oval 12181">
                  <a:extLst>
                    <a:ext uri="{FF2B5EF4-FFF2-40B4-BE49-F238E27FC236}">
                      <a16:creationId xmlns:a16="http://schemas.microsoft.com/office/drawing/2014/main" id="{C5841823-83DC-7358-8B18-DD2B762D558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902780" y="6704693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7" name="Oval 12182">
                  <a:extLst>
                    <a:ext uri="{FF2B5EF4-FFF2-40B4-BE49-F238E27FC236}">
                      <a16:creationId xmlns:a16="http://schemas.microsoft.com/office/drawing/2014/main" id="{D6D14A9A-3B33-F2C7-2E3F-4DDA2CEF513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045655" y="6714218"/>
                  <a:ext cx="58738" cy="58738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8" name="Oval 12183">
                  <a:extLst>
                    <a:ext uri="{FF2B5EF4-FFF2-40B4-BE49-F238E27FC236}">
                      <a16:creationId xmlns:a16="http://schemas.microsoft.com/office/drawing/2014/main" id="{F39C16C5-EC8F-DC2F-1847-A5A6EDF414C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186942" y="6711043"/>
                  <a:ext cx="60325" cy="58738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9" name="Oval 12184">
                  <a:extLst>
                    <a:ext uri="{FF2B5EF4-FFF2-40B4-BE49-F238E27FC236}">
                      <a16:creationId xmlns:a16="http://schemas.microsoft.com/office/drawing/2014/main" id="{065876F5-5C78-5D88-46C7-9B0182E3E41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329817" y="6714218"/>
                  <a:ext cx="58738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0" name="Oval 12185">
                  <a:extLst>
                    <a:ext uri="{FF2B5EF4-FFF2-40B4-BE49-F238E27FC236}">
                      <a16:creationId xmlns:a16="http://schemas.microsoft.com/office/drawing/2014/main" id="{75A36CBC-6592-D15C-5778-976462B1FCC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471105" y="6709456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1" name="Oval 12186">
                  <a:extLst>
                    <a:ext uri="{FF2B5EF4-FFF2-40B4-BE49-F238E27FC236}">
                      <a16:creationId xmlns:a16="http://schemas.microsoft.com/office/drawing/2014/main" id="{7B305850-AF4C-C3B8-FEAB-AF52F4C5D87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612392" y="6715806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2" name="Oval 12187">
                  <a:extLst>
                    <a:ext uri="{FF2B5EF4-FFF2-40B4-BE49-F238E27FC236}">
                      <a16:creationId xmlns:a16="http://schemas.microsoft.com/office/drawing/2014/main" id="{8C5DE4FE-EC98-1CC2-9A81-2B5DD8C2EB5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755267" y="6717393"/>
                  <a:ext cx="60325" cy="58738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3" name="Oval 12189">
                  <a:extLst>
                    <a:ext uri="{FF2B5EF4-FFF2-40B4-BE49-F238E27FC236}">
                      <a16:creationId xmlns:a16="http://schemas.microsoft.com/office/drawing/2014/main" id="{EF934A64-B841-8745-70B3-127CCEB5C72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896554" y="6714218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4" name="Oval 12190">
                  <a:extLst>
                    <a:ext uri="{FF2B5EF4-FFF2-40B4-BE49-F238E27FC236}">
                      <a16:creationId xmlns:a16="http://schemas.microsoft.com/office/drawing/2014/main" id="{0906F37D-7FDE-2226-19BA-7723818F44B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039429" y="6698343"/>
                  <a:ext cx="58738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5" name="Oval 12191">
                  <a:extLst>
                    <a:ext uri="{FF2B5EF4-FFF2-40B4-BE49-F238E27FC236}">
                      <a16:creationId xmlns:a16="http://schemas.microsoft.com/office/drawing/2014/main" id="{41782027-7A03-75A6-8017-0E3C202197D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180717" y="6709456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6" name="Oval 12192">
                  <a:extLst>
                    <a:ext uri="{FF2B5EF4-FFF2-40B4-BE49-F238E27FC236}">
                      <a16:creationId xmlns:a16="http://schemas.microsoft.com/office/drawing/2014/main" id="{56448523-3ED9-18C8-A873-9071D5720A1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323592" y="6706281"/>
                  <a:ext cx="58738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7" name="Oval 12193">
                  <a:extLst>
                    <a:ext uri="{FF2B5EF4-FFF2-40B4-BE49-F238E27FC236}">
                      <a16:creationId xmlns:a16="http://schemas.microsoft.com/office/drawing/2014/main" id="{1D4CE915-F049-3860-8D5E-FF85D2B774A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464879" y="6709456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8" name="Line 12194">
                  <a:extLst>
                    <a:ext uri="{FF2B5EF4-FFF2-40B4-BE49-F238E27FC236}">
                      <a16:creationId xmlns:a16="http://schemas.microsoft.com/office/drawing/2014/main" id="{21D3871D-8C4D-8892-1CB4-BC6168BAB77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804104" y="6669768"/>
                  <a:ext cx="0" cy="13017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9" name="Line 12195">
                  <a:extLst>
                    <a:ext uri="{FF2B5EF4-FFF2-40B4-BE49-F238E27FC236}">
                      <a16:creationId xmlns:a16="http://schemas.microsoft.com/office/drawing/2014/main" id="{2DBC3525-8663-2569-4091-3C4BB1BDBDB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791404" y="6799943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80" name="Line 12196">
                  <a:extLst>
                    <a:ext uri="{FF2B5EF4-FFF2-40B4-BE49-F238E27FC236}">
                      <a16:creationId xmlns:a16="http://schemas.microsoft.com/office/drawing/2014/main" id="{BEAC272C-6A25-A842-6179-088010856DA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791404" y="6669768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81" name="Line 12197">
                  <a:extLst>
                    <a:ext uri="{FF2B5EF4-FFF2-40B4-BE49-F238E27FC236}">
                      <a16:creationId xmlns:a16="http://schemas.microsoft.com/office/drawing/2014/main" id="{8FA23C0D-E7C7-4B9F-9905-2AC7D6E1380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851729" y="6669768"/>
                  <a:ext cx="0" cy="13017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82" name="Line 12198">
                  <a:extLst>
                    <a:ext uri="{FF2B5EF4-FFF2-40B4-BE49-F238E27FC236}">
                      <a16:creationId xmlns:a16="http://schemas.microsoft.com/office/drawing/2014/main" id="{5FD30494-1878-F8F8-AB84-C45907F7866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839029" y="6799943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83" name="Line 12199">
                  <a:extLst>
                    <a:ext uri="{FF2B5EF4-FFF2-40B4-BE49-F238E27FC236}">
                      <a16:creationId xmlns:a16="http://schemas.microsoft.com/office/drawing/2014/main" id="{662D29EB-786C-C82C-E1CE-1E1DF04D254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839029" y="6669768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84" name="Line 12200">
                  <a:extLst>
                    <a:ext uri="{FF2B5EF4-FFF2-40B4-BE49-F238E27FC236}">
                      <a16:creationId xmlns:a16="http://schemas.microsoft.com/office/drawing/2014/main" id="{EE7FC488-A250-58C8-1550-DD99FF5124E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897767" y="6665006"/>
                  <a:ext cx="0" cy="131763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85" name="Line 12201">
                  <a:extLst>
                    <a:ext uri="{FF2B5EF4-FFF2-40B4-BE49-F238E27FC236}">
                      <a16:creationId xmlns:a16="http://schemas.microsoft.com/office/drawing/2014/main" id="{576880B3-80DC-C972-F3BB-6D021CDFA7B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886654" y="6796768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86" name="Line 12202">
                  <a:extLst>
                    <a:ext uri="{FF2B5EF4-FFF2-40B4-BE49-F238E27FC236}">
                      <a16:creationId xmlns:a16="http://schemas.microsoft.com/office/drawing/2014/main" id="{AF7EF490-3343-3AE3-B36B-B3647465B8A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886654" y="666500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87" name="Line 12203">
                  <a:extLst>
                    <a:ext uri="{FF2B5EF4-FFF2-40B4-BE49-F238E27FC236}">
                      <a16:creationId xmlns:a16="http://schemas.microsoft.com/office/drawing/2014/main" id="{65FC2ECF-5057-8965-E45B-4186BECCE3D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945392" y="6666593"/>
                  <a:ext cx="0" cy="131763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88" name="Line 12204">
                  <a:extLst>
                    <a:ext uri="{FF2B5EF4-FFF2-40B4-BE49-F238E27FC236}">
                      <a16:creationId xmlns:a16="http://schemas.microsoft.com/office/drawing/2014/main" id="{F0E9982A-65EE-97D0-E45F-2AD14DEAADC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934279" y="6798356"/>
                  <a:ext cx="22225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89" name="Line 12205">
                  <a:extLst>
                    <a:ext uri="{FF2B5EF4-FFF2-40B4-BE49-F238E27FC236}">
                      <a16:creationId xmlns:a16="http://schemas.microsoft.com/office/drawing/2014/main" id="{193BEF22-4BEA-AA49-25D9-B7B2DEDAE2F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934279" y="6666593"/>
                  <a:ext cx="22225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90" name="Line 12206">
                  <a:extLst>
                    <a:ext uri="{FF2B5EF4-FFF2-40B4-BE49-F238E27FC236}">
                      <a16:creationId xmlns:a16="http://schemas.microsoft.com/office/drawing/2014/main" id="{6EB0C628-F63C-5DE0-D9E9-459256B5ABF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993017" y="6661831"/>
                  <a:ext cx="0" cy="13017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91" name="Line 12207">
                  <a:extLst>
                    <a:ext uri="{FF2B5EF4-FFF2-40B4-BE49-F238E27FC236}">
                      <a16:creationId xmlns:a16="http://schemas.microsoft.com/office/drawing/2014/main" id="{23500745-F2EE-7F16-2CFD-5694D27F019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981904" y="6792006"/>
                  <a:ext cx="22225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92" name="Line 12208">
                  <a:extLst>
                    <a:ext uri="{FF2B5EF4-FFF2-40B4-BE49-F238E27FC236}">
                      <a16:creationId xmlns:a16="http://schemas.microsoft.com/office/drawing/2014/main" id="{C4F7D379-44C1-40B6-59C2-541AC1B62AB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981904" y="6661831"/>
                  <a:ext cx="22225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93" name="Line 12209">
                  <a:extLst>
                    <a:ext uri="{FF2B5EF4-FFF2-40B4-BE49-F238E27FC236}">
                      <a16:creationId xmlns:a16="http://schemas.microsoft.com/office/drawing/2014/main" id="{F55032A5-C0C0-4401-1EED-09363DDA97F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040642" y="6676118"/>
                  <a:ext cx="0" cy="13017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94" name="Line 12210">
                  <a:extLst>
                    <a:ext uri="{FF2B5EF4-FFF2-40B4-BE49-F238E27FC236}">
                      <a16:creationId xmlns:a16="http://schemas.microsoft.com/office/drawing/2014/main" id="{C0BF9C3F-4488-9680-D4D0-C98657F3A18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027942" y="6806293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95" name="Line 12211">
                  <a:extLst>
                    <a:ext uri="{FF2B5EF4-FFF2-40B4-BE49-F238E27FC236}">
                      <a16:creationId xmlns:a16="http://schemas.microsoft.com/office/drawing/2014/main" id="{B2BB9D72-2257-5D0A-21F2-0C1BE8C1BF3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027942" y="6676118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96" name="Line 12212">
                  <a:extLst>
                    <a:ext uri="{FF2B5EF4-FFF2-40B4-BE49-F238E27FC236}">
                      <a16:creationId xmlns:a16="http://schemas.microsoft.com/office/drawing/2014/main" id="{D6C5E7EC-9CC9-28D4-53E0-69E788E83AB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088267" y="6671356"/>
                  <a:ext cx="0" cy="13017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97" name="Line 12213">
                  <a:extLst>
                    <a:ext uri="{FF2B5EF4-FFF2-40B4-BE49-F238E27FC236}">
                      <a16:creationId xmlns:a16="http://schemas.microsoft.com/office/drawing/2014/main" id="{FC34FA75-E567-1363-BF93-88CF63E4776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075567" y="680153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98" name="Line 12214">
                  <a:extLst>
                    <a:ext uri="{FF2B5EF4-FFF2-40B4-BE49-F238E27FC236}">
                      <a16:creationId xmlns:a16="http://schemas.microsoft.com/office/drawing/2014/main" id="{8FF72A54-68EB-6922-DB9B-84B238E346C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075567" y="667135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99" name="Line 12215">
                  <a:extLst>
                    <a:ext uri="{FF2B5EF4-FFF2-40B4-BE49-F238E27FC236}">
                      <a16:creationId xmlns:a16="http://schemas.microsoft.com/office/drawing/2014/main" id="{E68C7314-E96D-CBA0-97CD-934978DCDBA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134304" y="6672943"/>
                  <a:ext cx="0" cy="131763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00" name="Line 12216">
                  <a:extLst>
                    <a:ext uri="{FF2B5EF4-FFF2-40B4-BE49-F238E27FC236}">
                      <a16:creationId xmlns:a16="http://schemas.microsoft.com/office/drawing/2014/main" id="{0FCF51F8-37AA-5624-E772-6F27D39359C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123192" y="680470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01" name="Line 12217">
                  <a:extLst>
                    <a:ext uri="{FF2B5EF4-FFF2-40B4-BE49-F238E27FC236}">
                      <a16:creationId xmlns:a16="http://schemas.microsoft.com/office/drawing/2014/main" id="{53B4232C-00F9-B8BB-A68B-CB4E83F6B08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123192" y="6672943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02" name="Line 12218">
                  <a:extLst>
                    <a:ext uri="{FF2B5EF4-FFF2-40B4-BE49-F238E27FC236}">
                      <a16:creationId xmlns:a16="http://schemas.microsoft.com/office/drawing/2014/main" id="{C0E7E400-4631-B4C1-DC4E-02EF0CEEF68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181929" y="6657068"/>
                  <a:ext cx="0" cy="13017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03" name="Line 12219">
                  <a:extLst>
                    <a:ext uri="{FF2B5EF4-FFF2-40B4-BE49-F238E27FC236}">
                      <a16:creationId xmlns:a16="http://schemas.microsoft.com/office/drawing/2014/main" id="{82C369FC-0F1A-CCFF-4B96-7AB3A890431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170817" y="6787243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04" name="Line 12220">
                  <a:extLst>
                    <a:ext uri="{FF2B5EF4-FFF2-40B4-BE49-F238E27FC236}">
                      <a16:creationId xmlns:a16="http://schemas.microsoft.com/office/drawing/2014/main" id="{2B026C56-F3B7-E569-D7BF-5312ED37C1C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170817" y="6657068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05" name="Line 12221">
                  <a:extLst>
                    <a:ext uri="{FF2B5EF4-FFF2-40B4-BE49-F238E27FC236}">
                      <a16:creationId xmlns:a16="http://schemas.microsoft.com/office/drawing/2014/main" id="{F432FA84-5C9A-0710-0A0E-74922A28FA0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229554" y="6660243"/>
                  <a:ext cx="0" cy="13017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06" name="Line 12222">
                  <a:extLst>
                    <a:ext uri="{FF2B5EF4-FFF2-40B4-BE49-F238E27FC236}">
                      <a16:creationId xmlns:a16="http://schemas.microsoft.com/office/drawing/2014/main" id="{8DBCEBFD-8593-CF10-0A4E-F6F0D667BE8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218442" y="6790418"/>
                  <a:ext cx="22225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07" name="Line 12223">
                  <a:extLst>
                    <a:ext uri="{FF2B5EF4-FFF2-40B4-BE49-F238E27FC236}">
                      <a16:creationId xmlns:a16="http://schemas.microsoft.com/office/drawing/2014/main" id="{F92545EA-7268-3667-7A76-881E05CE5D8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218442" y="6660243"/>
                  <a:ext cx="22225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08" name="Line 12224">
                  <a:extLst>
                    <a:ext uri="{FF2B5EF4-FFF2-40B4-BE49-F238E27FC236}">
                      <a16:creationId xmlns:a16="http://schemas.microsoft.com/office/drawing/2014/main" id="{C3C634FF-40AA-ABFB-62CB-53E36E138C4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277179" y="6661831"/>
                  <a:ext cx="0" cy="13017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09" name="Line 12225">
                  <a:extLst>
                    <a:ext uri="{FF2B5EF4-FFF2-40B4-BE49-F238E27FC236}">
                      <a16:creationId xmlns:a16="http://schemas.microsoft.com/office/drawing/2014/main" id="{2A96CCE6-C389-939D-0663-96AB90F5BEF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264479" y="679200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10" name="Line 12226">
                  <a:extLst>
                    <a:ext uri="{FF2B5EF4-FFF2-40B4-BE49-F238E27FC236}">
                      <a16:creationId xmlns:a16="http://schemas.microsoft.com/office/drawing/2014/main" id="{9092320D-073F-C4D6-2656-215F6755FD8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264479" y="666183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11" name="Line 12227">
                  <a:extLst>
                    <a:ext uri="{FF2B5EF4-FFF2-40B4-BE49-F238E27FC236}">
                      <a16:creationId xmlns:a16="http://schemas.microsoft.com/office/drawing/2014/main" id="{1BB011F0-8FBB-990F-440A-1C2F6CF5FA8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324804" y="6649131"/>
                  <a:ext cx="0" cy="13017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12" name="Line 12228">
                  <a:extLst>
                    <a:ext uri="{FF2B5EF4-FFF2-40B4-BE49-F238E27FC236}">
                      <a16:creationId xmlns:a16="http://schemas.microsoft.com/office/drawing/2014/main" id="{5E4F1CE2-4FC6-B08D-A42C-64AAD8DD32A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312104" y="677930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13" name="Line 12229">
                  <a:extLst>
                    <a:ext uri="{FF2B5EF4-FFF2-40B4-BE49-F238E27FC236}">
                      <a16:creationId xmlns:a16="http://schemas.microsoft.com/office/drawing/2014/main" id="{76D4E985-8DEA-7AE5-D66C-A62ABF202A9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312104" y="664913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14" name="Line 12230">
                  <a:extLst>
                    <a:ext uri="{FF2B5EF4-FFF2-40B4-BE49-F238E27FC236}">
                      <a16:creationId xmlns:a16="http://schemas.microsoft.com/office/drawing/2014/main" id="{8AE3982A-058A-AF96-95E9-EC51855A713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370842" y="6647543"/>
                  <a:ext cx="0" cy="13017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15" name="Line 12231">
                  <a:extLst>
                    <a:ext uri="{FF2B5EF4-FFF2-40B4-BE49-F238E27FC236}">
                      <a16:creationId xmlns:a16="http://schemas.microsoft.com/office/drawing/2014/main" id="{876D1806-A73C-6A2D-4E2B-B25DF1F19CE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359729" y="6777718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16" name="Line 12232">
                  <a:extLst>
                    <a:ext uri="{FF2B5EF4-FFF2-40B4-BE49-F238E27FC236}">
                      <a16:creationId xmlns:a16="http://schemas.microsoft.com/office/drawing/2014/main" id="{13533152-F9DC-AB17-142C-3F959E5F2F6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359729" y="6647543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17" name="Line 12233">
                  <a:extLst>
                    <a:ext uri="{FF2B5EF4-FFF2-40B4-BE49-F238E27FC236}">
                      <a16:creationId xmlns:a16="http://schemas.microsoft.com/office/drawing/2014/main" id="{6F3BF4E6-FD03-C256-4093-AF9AB7CDF3B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513717" y="6652306"/>
                  <a:ext cx="0" cy="13017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18" name="Line 12234">
                  <a:extLst>
                    <a:ext uri="{FF2B5EF4-FFF2-40B4-BE49-F238E27FC236}">
                      <a16:creationId xmlns:a16="http://schemas.microsoft.com/office/drawing/2014/main" id="{99FF21EF-DC03-2BD2-0B6A-646A18DFC12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501017" y="678248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19" name="Line 12235">
                  <a:extLst>
                    <a:ext uri="{FF2B5EF4-FFF2-40B4-BE49-F238E27FC236}">
                      <a16:creationId xmlns:a16="http://schemas.microsoft.com/office/drawing/2014/main" id="{8A2F6F0B-636D-805C-7342-7AEDF5D814A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501017" y="665230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20" name="Line 12236">
                  <a:extLst>
                    <a:ext uri="{FF2B5EF4-FFF2-40B4-BE49-F238E27FC236}">
                      <a16:creationId xmlns:a16="http://schemas.microsoft.com/office/drawing/2014/main" id="{0B2BF125-9C5B-8B35-7D7B-97F2F5B095F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655004" y="6647543"/>
                  <a:ext cx="0" cy="13017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21" name="Line 12237">
                  <a:extLst>
                    <a:ext uri="{FF2B5EF4-FFF2-40B4-BE49-F238E27FC236}">
                      <a16:creationId xmlns:a16="http://schemas.microsoft.com/office/drawing/2014/main" id="{5C21A3CC-5C31-0D27-6C18-3421F02D424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643892" y="6777718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22" name="Line 12238">
                  <a:extLst>
                    <a:ext uri="{FF2B5EF4-FFF2-40B4-BE49-F238E27FC236}">
                      <a16:creationId xmlns:a16="http://schemas.microsoft.com/office/drawing/2014/main" id="{B9F3D5D0-E156-D579-A418-CD0E96A26D8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643892" y="6647543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23" name="Line 12239">
                  <a:extLst>
                    <a:ext uri="{FF2B5EF4-FFF2-40B4-BE49-F238E27FC236}">
                      <a16:creationId xmlns:a16="http://schemas.microsoft.com/office/drawing/2014/main" id="{293E5238-9572-37A8-252A-DA228BFCA7D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797879" y="6657068"/>
                  <a:ext cx="0" cy="13017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24" name="Line 12240">
                  <a:extLst>
                    <a:ext uri="{FF2B5EF4-FFF2-40B4-BE49-F238E27FC236}">
                      <a16:creationId xmlns:a16="http://schemas.microsoft.com/office/drawing/2014/main" id="{A369D9A4-98A3-4636-FAA0-72540427DD7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785179" y="6787243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25" name="Line 12241">
                  <a:extLst>
                    <a:ext uri="{FF2B5EF4-FFF2-40B4-BE49-F238E27FC236}">
                      <a16:creationId xmlns:a16="http://schemas.microsoft.com/office/drawing/2014/main" id="{DFFAE4E5-EF37-F353-1C03-16FCFC894A7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785179" y="6657068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26" name="Line 12242">
                  <a:extLst>
                    <a:ext uri="{FF2B5EF4-FFF2-40B4-BE49-F238E27FC236}">
                      <a16:creationId xmlns:a16="http://schemas.microsoft.com/office/drawing/2014/main" id="{95B11C69-2E63-A6DC-6C0C-1EC07A53186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939167" y="6657068"/>
                  <a:ext cx="0" cy="131763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27" name="Line 12243">
                  <a:extLst>
                    <a:ext uri="{FF2B5EF4-FFF2-40B4-BE49-F238E27FC236}">
                      <a16:creationId xmlns:a16="http://schemas.microsoft.com/office/drawing/2014/main" id="{32A957A0-3CFF-1286-AF37-3D443A788B1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928054" y="6788831"/>
                  <a:ext cx="22225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28" name="Line 12244">
                  <a:extLst>
                    <a:ext uri="{FF2B5EF4-FFF2-40B4-BE49-F238E27FC236}">
                      <a16:creationId xmlns:a16="http://schemas.microsoft.com/office/drawing/2014/main" id="{0BDAF0BE-E5B2-FBD4-CAF9-8C15EE36CCB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928054" y="6657068"/>
                  <a:ext cx="22225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29" name="Line 12245">
                  <a:extLst>
                    <a:ext uri="{FF2B5EF4-FFF2-40B4-BE49-F238E27FC236}">
                      <a16:creationId xmlns:a16="http://schemas.microsoft.com/office/drawing/2014/main" id="{BAD97E85-1674-B843-9A19-4A5635EE34D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082042" y="6655481"/>
                  <a:ext cx="0" cy="13017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30" name="Line 12246">
                  <a:extLst>
                    <a:ext uri="{FF2B5EF4-FFF2-40B4-BE49-F238E27FC236}">
                      <a16:creationId xmlns:a16="http://schemas.microsoft.com/office/drawing/2014/main" id="{366EF432-AFD5-4FDA-6CAD-2E1ADB42C41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069342" y="678565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31" name="Line 12247">
                  <a:extLst>
                    <a:ext uri="{FF2B5EF4-FFF2-40B4-BE49-F238E27FC236}">
                      <a16:creationId xmlns:a16="http://schemas.microsoft.com/office/drawing/2014/main" id="{317CC5DF-CCE1-E7C5-2063-0F6F30E4270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069342" y="665548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32" name="Line 12248">
                  <a:extLst>
                    <a:ext uri="{FF2B5EF4-FFF2-40B4-BE49-F238E27FC236}">
                      <a16:creationId xmlns:a16="http://schemas.microsoft.com/office/drawing/2014/main" id="{CA3360FF-9E4F-0EB3-B067-A304F4152F3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223329" y="6669768"/>
                  <a:ext cx="0" cy="13017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33" name="Line 12249">
                  <a:extLst>
                    <a:ext uri="{FF2B5EF4-FFF2-40B4-BE49-F238E27FC236}">
                      <a16:creationId xmlns:a16="http://schemas.microsoft.com/office/drawing/2014/main" id="{D40F15B9-9232-26F7-1574-9083A114537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12217" y="6799943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34" name="Line 12250">
                  <a:extLst>
                    <a:ext uri="{FF2B5EF4-FFF2-40B4-BE49-F238E27FC236}">
                      <a16:creationId xmlns:a16="http://schemas.microsoft.com/office/drawing/2014/main" id="{09169D73-3477-A6DD-F810-A3145127468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12217" y="6669768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35" name="Line 12251">
                  <a:extLst>
                    <a:ext uri="{FF2B5EF4-FFF2-40B4-BE49-F238E27FC236}">
                      <a16:creationId xmlns:a16="http://schemas.microsoft.com/office/drawing/2014/main" id="{957C4AEB-5B6E-B775-1468-CDAAD79BEB2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364617" y="6663418"/>
                  <a:ext cx="0" cy="13017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36" name="Line 12252">
                  <a:extLst>
                    <a:ext uri="{FF2B5EF4-FFF2-40B4-BE49-F238E27FC236}">
                      <a16:creationId xmlns:a16="http://schemas.microsoft.com/office/drawing/2014/main" id="{26F37B8C-BC53-F19D-D3B5-40A900EE9B1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53504" y="6793593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37" name="Line 12253">
                  <a:extLst>
                    <a:ext uri="{FF2B5EF4-FFF2-40B4-BE49-F238E27FC236}">
                      <a16:creationId xmlns:a16="http://schemas.microsoft.com/office/drawing/2014/main" id="{220AC1A4-E630-C511-4CA9-BC148CD4585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53504" y="6663418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38" name="Line 12254">
                  <a:extLst>
                    <a:ext uri="{FF2B5EF4-FFF2-40B4-BE49-F238E27FC236}">
                      <a16:creationId xmlns:a16="http://schemas.microsoft.com/office/drawing/2014/main" id="{6DB3C7AF-564D-3863-27E3-AA8F7D3B7A8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507492" y="6669768"/>
                  <a:ext cx="0" cy="13017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39" name="Line 12255">
                  <a:extLst>
                    <a:ext uri="{FF2B5EF4-FFF2-40B4-BE49-F238E27FC236}">
                      <a16:creationId xmlns:a16="http://schemas.microsoft.com/office/drawing/2014/main" id="{E839E873-833D-8807-A53A-90DB54C1504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494792" y="6799943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40" name="Line 12256">
                  <a:extLst>
                    <a:ext uri="{FF2B5EF4-FFF2-40B4-BE49-F238E27FC236}">
                      <a16:creationId xmlns:a16="http://schemas.microsoft.com/office/drawing/2014/main" id="{EA64DAF5-771B-D34A-F3EC-4735D6489A4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494792" y="6669768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41" name="Line 12257">
                  <a:extLst>
                    <a:ext uri="{FF2B5EF4-FFF2-40B4-BE49-F238E27FC236}">
                      <a16:creationId xmlns:a16="http://schemas.microsoft.com/office/drawing/2014/main" id="{57846925-6655-876F-EE0A-C0EB92E1463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648779" y="6665006"/>
                  <a:ext cx="0" cy="13017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42" name="Line 12258">
                  <a:extLst>
                    <a:ext uri="{FF2B5EF4-FFF2-40B4-BE49-F238E27FC236}">
                      <a16:creationId xmlns:a16="http://schemas.microsoft.com/office/drawing/2014/main" id="{8C9D11DF-FDA8-3AE4-A257-B197913ADB5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637667" y="679518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43" name="Line 12259">
                  <a:extLst>
                    <a:ext uri="{FF2B5EF4-FFF2-40B4-BE49-F238E27FC236}">
                      <a16:creationId xmlns:a16="http://schemas.microsoft.com/office/drawing/2014/main" id="{330188FE-E49C-3CD0-5365-7E7B0738293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637667" y="666500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44" name="Line 12260">
                  <a:extLst>
                    <a:ext uri="{FF2B5EF4-FFF2-40B4-BE49-F238E27FC236}">
                      <a16:creationId xmlns:a16="http://schemas.microsoft.com/office/drawing/2014/main" id="{6ED1746B-349F-2B35-5456-0847A2AE2ED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791654" y="6668181"/>
                  <a:ext cx="0" cy="131763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45" name="Line 12261">
                  <a:extLst>
                    <a:ext uri="{FF2B5EF4-FFF2-40B4-BE49-F238E27FC236}">
                      <a16:creationId xmlns:a16="http://schemas.microsoft.com/office/drawing/2014/main" id="{5FD5CBBF-58D3-C589-F5EE-109721A15D4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78954" y="6799943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46" name="Line 12262">
                  <a:extLst>
                    <a:ext uri="{FF2B5EF4-FFF2-40B4-BE49-F238E27FC236}">
                      <a16:creationId xmlns:a16="http://schemas.microsoft.com/office/drawing/2014/main" id="{D8DA20FF-6B67-1A6D-1537-41370410E60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78954" y="666818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47" name="Line 12263">
                  <a:extLst>
                    <a:ext uri="{FF2B5EF4-FFF2-40B4-BE49-F238E27FC236}">
                      <a16:creationId xmlns:a16="http://schemas.microsoft.com/office/drawing/2014/main" id="{45DD0265-FFF0-E881-3521-40E75874914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932942" y="6669768"/>
                  <a:ext cx="0" cy="13017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48" name="Line 12264">
                  <a:extLst>
                    <a:ext uri="{FF2B5EF4-FFF2-40B4-BE49-F238E27FC236}">
                      <a16:creationId xmlns:a16="http://schemas.microsoft.com/office/drawing/2014/main" id="{2BF96126-618D-3F2A-F361-BD2E06006F6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921829" y="6799943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49" name="Line 12265">
                  <a:extLst>
                    <a:ext uri="{FF2B5EF4-FFF2-40B4-BE49-F238E27FC236}">
                      <a16:creationId xmlns:a16="http://schemas.microsoft.com/office/drawing/2014/main" id="{32940620-37AF-791F-8D3E-2618CEE1122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921829" y="6669768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50" name="Line 12266">
                  <a:extLst>
                    <a:ext uri="{FF2B5EF4-FFF2-40B4-BE49-F238E27FC236}">
                      <a16:creationId xmlns:a16="http://schemas.microsoft.com/office/drawing/2014/main" id="{CEB11010-280C-8F0A-934E-0CBC4AFC525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6075817" y="6677706"/>
                  <a:ext cx="0" cy="131763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51" name="Line 12267">
                  <a:extLst>
                    <a:ext uri="{FF2B5EF4-FFF2-40B4-BE49-F238E27FC236}">
                      <a16:creationId xmlns:a16="http://schemas.microsoft.com/office/drawing/2014/main" id="{28F24804-B78A-00F6-F10B-0E9D32D4269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063117" y="6809468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52" name="Line 12268">
                  <a:extLst>
                    <a:ext uri="{FF2B5EF4-FFF2-40B4-BE49-F238E27FC236}">
                      <a16:creationId xmlns:a16="http://schemas.microsoft.com/office/drawing/2014/main" id="{D787DC1D-71F0-8FEE-8F67-E2354A00E0A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063117" y="667770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53" name="Line 12269">
                  <a:extLst>
                    <a:ext uri="{FF2B5EF4-FFF2-40B4-BE49-F238E27FC236}">
                      <a16:creationId xmlns:a16="http://schemas.microsoft.com/office/drawing/2014/main" id="{7E0C088E-549C-65AC-E942-7161FBD1E0A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6217104" y="6674531"/>
                  <a:ext cx="0" cy="131763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54" name="Line 12270">
                  <a:extLst>
                    <a:ext uri="{FF2B5EF4-FFF2-40B4-BE49-F238E27FC236}">
                      <a16:creationId xmlns:a16="http://schemas.microsoft.com/office/drawing/2014/main" id="{52957FE4-2F1B-F5C5-5DED-D9168F0605E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205992" y="6806293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55" name="Line 12271">
                  <a:extLst>
                    <a:ext uri="{FF2B5EF4-FFF2-40B4-BE49-F238E27FC236}">
                      <a16:creationId xmlns:a16="http://schemas.microsoft.com/office/drawing/2014/main" id="{0E53F7C1-460F-37BB-7809-D16DC78D50B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205992" y="667453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56" name="Line 12272">
                  <a:extLst>
                    <a:ext uri="{FF2B5EF4-FFF2-40B4-BE49-F238E27FC236}">
                      <a16:creationId xmlns:a16="http://schemas.microsoft.com/office/drawing/2014/main" id="{AFC445DA-2058-3745-EA7A-2ACCAED9AD0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6358392" y="6679293"/>
                  <a:ext cx="0" cy="13017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57" name="Line 12273">
                  <a:extLst>
                    <a:ext uri="{FF2B5EF4-FFF2-40B4-BE49-F238E27FC236}">
                      <a16:creationId xmlns:a16="http://schemas.microsoft.com/office/drawing/2014/main" id="{1BC5ADE0-DB32-90DF-533B-337F357D038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347279" y="6809468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58" name="Line 12274">
                  <a:extLst>
                    <a:ext uri="{FF2B5EF4-FFF2-40B4-BE49-F238E27FC236}">
                      <a16:creationId xmlns:a16="http://schemas.microsoft.com/office/drawing/2014/main" id="{E4149B9B-2B23-E3B1-E8B5-379726724E7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347279" y="6679293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59" name="Line 12275">
                  <a:extLst>
                    <a:ext uri="{FF2B5EF4-FFF2-40B4-BE49-F238E27FC236}">
                      <a16:creationId xmlns:a16="http://schemas.microsoft.com/office/drawing/2014/main" id="{220F1445-734E-08BE-70FE-31B36B7DA31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6501267" y="6672943"/>
                  <a:ext cx="0" cy="131763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60" name="Line 12276">
                  <a:extLst>
                    <a:ext uri="{FF2B5EF4-FFF2-40B4-BE49-F238E27FC236}">
                      <a16:creationId xmlns:a16="http://schemas.microsoft.com/office/drawing/2014/main" id="{F6005A23-C717-9D5F-AA6A-308ABE1227F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488567" y="680470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61" name="Line 12277">
                  <a:extLst>
                    <a:ext uri="{FF2B5EF4-FFF2-40B4-BE49-F238E27FC236}">
                      <a16:creationId xmlns:a16="http://schemas.microsoft.com/office/drawing/2014/main" id="{0A40AC3A-7F82-F3DB-BA7B-3E6B6A65A3C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488567" y="6672943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62" name="Line 12278">
                  <a:extLst>
                    <a:ext uri="{FF2B5EF4-FFF2-40B4-BE49-F238E27FC236}">
                      <a16:creationId xmlns:a16="http://schemas.microsoft.com/office/drawing/2014/main" id="{92DD8424-19C6-2C43-7698-A491AD67972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6642554" y="6680881"/>
                  <a:ext cx="0" cy="13017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63" name="Line 12279">
                  <a:extLst>
                    <a:ext uri="{FF2B5EF4-FFF2-40B4-BE49-F238E27FC236}">
                      <a16:creationId xmlns:a16="http://schemas.microsoft.com/office/drawing/2014/main" id="{59870926-9450-EE88-18DC-A5AD5F3DF1B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631442" y="681105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64" name="Line 12280">
                  <a:extLst>
                    <a:ext uri="{FF2B5EF4-FFF2-40B4-BE49-F238E27FC236}">
                      <a16:creationId xmlns:a16="http://schemas.microsoft.com/office/drawing/2014/main" id="{872E4559-DFD6-68C1-712A-8ED20537E63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631442" y="668088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65" name="Line 12281">
                  <a:extLst>
                    <a:ext uri="{FF2B5EF4-FFF2-40B4-BE49-F238E27FC236}">
                      <a16:creationId xmlns:a16="http://schemas.microsoft.com/office/drawing/2014/main" id="{8B388F20-42D3-E458-4EA5-46BDD40F121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6785429" y="6680881"/>
                  <a:ext cx="0" cy="13017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66" name="Line 12282">
                  <a:extLst>
                    <a:ext uri="{FF2B5EF4-FFF2-40B4-BE49-F238E27FC236}">
                      <a16:creationId xmlns:a16="http://schemas.microsoft.com/office/drawing/2014/main" id="{5227C534-F08F-FB93-A2D8-B3B3638C26C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772729" y="681105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67" name="Line 12283">
                  <a:extLst>
                    <a:ext uri="{FF2B5EF4-FFF2-40B4-BE49-F238E27FC236}">
                      <a16:creationId xmlns:a16="http://schemas.microsoft.com/office/drawing/2014/main" id="{A42BB7EC-95B0-3CEE-7E2F-04D33A84883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772729" y="668088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68" name="Line 12284">
                  <a:extLst>
                    <a:ext uri="{FF2B5EF4-FFF2-40B4-BE49-F238E27FC236}">
                      <a16:creationId xmlns:a16="http://schemas.microsoft.com/office/drawing/2014/main" id="{B8D88670-B0B5-46F4-D5E5-DBA70508D91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6926717" y="6679293"/>
                  <a:ext cx="0" cy="13017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69" name="Line 12285">
                  <a:extLst>
                    <a:ext uri="{FF2B5EF4-FFF2-40B4-BE49-F238E27FC236}">
                      <a16:creationId xmlns:a16="http://schemas.microsoft.com/office/drawing/2014/main" id="{CCE4898E-CD3B-636B-2849-CF255880AC3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915604" y="6809468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70" name="Line 12286">
                  <a:extLst>
                    <a:ext uri="{FF2B5EF4-FFF2-40B4-BE49-F238E27FC236}">
                      <a16:creationId xmlns:a16="http://schemas.microsoft.com/office/drawing/2014/main" id="{33889EA1-CA8C-A8FA-D922-3484FE6EF2C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915604" y="6679293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71" name="Line 12287">
                  <a:extLst>
                    <a:ext uri="{FF2B5EF4-FFF2-40B4-BE49-F238E27FC236}">
                      <a16:creationId xmlns:a16="http://schemas.microsoft.com/office/drawing/2014/main" id="{51409CF8-5892-519E-F704-7A024BC9FDA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7069592" y="6663418"/>
                  <a:ext cx="0" cy="13017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72" name="Line 12288">
                  <a:extLst>
                    <a:ext uri="{FF2B5EF4-FFF2-40B4-BE49-F238E27FC236}">
                      <a16:creationId xmlns:a16="http://schemas.microsoft.com/office/drawing/2014/main" id="{863FB607-367E-3873-C39E-1578D639BB7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7056892" y="6793593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73" name="Line 12289">
                  <a:extLst>
                    <a:ext uri="{FF2B5EF4-FFF2-40B4-BE49-F238E27FC236}">
                      <a16:creationId xmlns:a16="http://schemas.microsoft.com/office/drawing/2014/main" id="{D97904C1-5811-DE1A-C58C-19CC9509CFF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7056892" y="6663418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74" name="Line 12290">
                  <a:extLst>
                    <a:ext uri="{FF2B5EF4-FFF2-40B4-BE49-F238E27FC236}">
                      <a16:creationId xmlns:a16="http://schemas.microsoft.com/office/drawing/2014/main" id="{0A8D5070-235A-DBFA-495D-5678392F232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7210879" y="6674531"/>
                  <a:ext cx="0" cy="131763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75" name="Line 12291">
                  <a:extLst>
                    <a:ext uri="{FF2B5EF4-FFF2-40B4-BE49-F238E27FC236}">
                      <a16:creationId xmlns:a16="http://schemas.microsoft.com/office/drawing/2014/main" id="{F2B56D59-CD21-F955-E6A6-5A2B6292463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7198179" y="6806293"/>
                  <a:ext cx="2540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76" name="Line 12292">
                  <a:extLst>
                    <a:ext uri="{FF2B5EF4-FFF2-40B4-BE49-F238E27FC236}">
                      <a16:creationId xmlns:a16="http://schemas.microsoft.com/office/drawing/2014/main" id="{679A5634-EE7C-3496-C234-A9D8794A607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7198179" y="6674531"/>
                  <a:ext cx="2540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77" name="Line 12293">
                  <a:extLst>
                    <a:ext uri="{FF2B5EF4-FFF2-40B4-BE49-F238E27FC236}">
                      <a16:creationId xmlns:a16="http://schemas.microsoft.com/office/drawing/2014/main" id="{5A33492E-CF15-DA1C-A4B0-428F785E506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7352167" y="6671356"/>
                  <a:ext cx="0" cy="13017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78" name="Line 12294">
                  <a:extLst>
                    <a:ext uri="{FF2B5EF4-FFF2-40B4-BE49-F238E27FC236}">
                      <a16:creationId xmlns:a16="http://schemas.microsoft.com/office/drawing/2014/main" id="{1D0317B6-0969-F870-AB87-4D452F4F606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7341054" y="680153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79" name="Line 12295">
                  <a:extLst>
                    <a:ext uri="{FF2B5EF4-FFF2-40B4-BE49-F238E27FC236}">
                      <a16:creationId xmlns:a16="http://schemas.microsoft.com/office/drawing/2014/main" id="{8CC069CC-7363-740A-C1F2-85E8F355DDF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7341054" y="667135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80" name="Line 12296">
                  <a:extLst>
                    <a:ext uri="{FF2B5EF4-FFF2-40B4-BE49-F238E27FC236}">
                      <a16:creationId xmlns:a16="http://schemas.microsoft.com/office/drawing/2014/main" id="{9E75E2B0-CFFB-760B-37A9-895E8564210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7495042" y="6672943"/>
                  <a:ext cx="0" cy="131763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81" name="Line 12297">
                  <a:extLst>
                    <a:ext uri="{FF2B5EF4-FFF2-40B4-BE49-F238E27FC236}">
                      <a16:creationId xmlns:a16="http://schemas.microsoft.com/office/drawing/2014/main" id="{93F1AE37-18B8-5E6B-7C88-108049726B5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7483929" y="6804706"/>
                  <a:ext cx="22225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82" name="Line 12298">
                  <a:extLst>
                    <a:ext uri="{FF2B5EF4-FFF2-40B4-BE49-F238E27FC236}">
                      <a16:creationId xmlns:a16="http://schemas.microsoft.com/office/drawing/2014/main" id="{DB6437F5-B251-FCF5-045D-8639DC701DB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7483929" y="6672943"/>
                  <a:ext cx="22225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83" name="Rectangle 5687">
                  <a:extLst>
                    <a:ext uri="{FF2B5EF4-FFF2-40B4-BE49-F238E27FC236}">
                      <a16:creationId xmlns:a16="http://schemas.microsoft.com/office/drawing/2014/main" id="{628C52C7-349E-2A41-7A0A-7B494099AA5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16200000">
                  <a:off x="2865242" y="6041484"/>
                  <a:ext cx="945772" cy="18466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altLang="en-US" sz="1200" b="0" i="0" u="none" strike="noStrike" cap="none" normalizeH="0" baseline="0" dirty="0">
                      <a:ln>
                        <a:noFill/>
                      </a:ln>
                      <a:solidFill>
                        <a:srgbClr val="262626"/>
                      </a:solidFill>
                      <a:effectLst/>
                      <a:latin typeface="Arial" panose="020B0604020202020204" pitchFamily="34" charset="0"/>
                    </a:rPr>
                    <a:t>Accuracy (R</a:t>
                  </a:r>
                  <a:r>
                    <a:rPr kumimoji="0" lang="en-US" altLang="en-US" sz="1200" b="0" i="0" u="none" strike="noStrike" cap="none" normalizeH="0" baseline="30000" dirty="0">
                      <a:ln>
                        <a:noFill/>
                      </a:ln>
                      <a:solidFill>
                        <a:srgbClr val="262626"/>
                      </a:solidFill>
                      <a:effectLst/>
                      <a:latin typeface="Arial" panose="020B0604020202020204" pitchFamily="34" charset="0"/>
                    </a:rPr>
                    <a:t>2</a:t>
                  </a:r>
                  <a:r>
                    <a:rPr kumimoji="0" lang="en-US" altLang="en-US" sz="1200" b="0" i="0" u="none" strike="noStrike" cap="none" normalizeH="0" dirty="0">
                      <a:ln>
                        <a:noFill/>
                      </a:ln>
                      <a:solidFill>
                        <a:srgbClr val="262626"/>
                      </a:solidFill>
                      <a:effectLst/>
                      <a:latin typeface="Arial" panose="020B0604020202020204" pitchFamily="34" charset="0"/>
                    </a:rPr>
                    <a:t>)</a:t>
                  </a:r>
                  <a:endParaRPr kumimoji="0" lang="en-US" altLang="en-US" sz="18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</p:grpSp>
          <p:grpSp>
            <p:nvGrpSpPr>
              <p:cNvPr id="2495" name="Group 2494">
                <a:extLst>
                  <a:ext uri="{FF2B5EF4-FFF2-40B4-BE49-F238E27FC236}">
                    <a16:creationId xmlns:a16="http://schemas.microsoft.com/office/drawing/2014/main" id="{DF5390D6-C9F5-6601-F5AB-ED02A21993F3}"/>
                  </a:ext>
                </a:extLst>
              </p:cNvPr>
              <p:cNvGrpSpPr/>
              <p:nvPr/>
            </p:nvGrpSpPr>
            <p:grpSpPr>
              <a:xfrm>
                <a:off x="1235191" y="3752170"/>
                <a:ext cx="4466735" cy="1773238"/>
                <a:chOff x="3245794" y="3328081"/>
                <a:chExt cx="4466735" cy="1773238"/>
              </a:xfrm>
            </p:grpSpPr>
            <p:sp>
              <p:nvSpPr>
                <p:cNvPr id="1102" name="Line 10885">
                  <a:extLst>
                    <a:ext uri="{FF2B5EF4-FFF2-40B4-BE49-F238E27FC236}">
                      <a16:creationId xmlns:a16="http://schemas.microsoft.com/office/drawing/2014/main" id="{2BCE6BEE-F6B2-E550-CC2D-0AC6A2E7FF9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770767" y="4807631"/>
                  <a:ext cx="3786188" cy="0"/>
                </a:xfrm>
                <a:prstGeom prst="line">
                  <a:avLst/>
                </a:prstGeom>
                <a:noFill/>
                <a:ln w="14288" cap="flat">
                  <a:solidFill>
                    <a:srgbClr val="262626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03" name="Line 10886">
                  <a:extLst>
                    <a:ext uri="{FF2B5EF4-FFF2-40B4-BE49-F238E27FC236}">
                      <a16:creationId xmlns:a16="http://schemas.microsoft.com/office/drawing/2014/main" id="{49DD7B7D-94E5-9FF1-F6FB-D6B9D2E0593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770767" y="4807631"/>
                  <a:ext cx="0" cy="38100"/>
                </a:xfrm>
                <a:prstGeom prst="line">
                  <a:avLst/>
                </a:prstGeom>
                <a:noFill/>
                <a:ln w="14288" cap="flat">
                  <a:solidFill>
                    <a:srgbClr val="262626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04" name="Line 10887">
                  <a:extLst>
                    <a:ext uri="{FF2B5EF4-FFF2-40B4-BE49-F238E27FC236}">
                      <a16:creationId xmlns:a16="http://schemas.microsoft.com/office/drawing/2014/main" id="{465C8E2B-842F-94EF-FC2B-810E07B20C7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716917" y="4807631"/>
                  <a:ext cx="0" cy="38100"/>
                </a:xfrm>
                <a:prstGeom prst="line">
                  <a:avLst/>
                </a:prstGeom>
                <a:noFill/>
                <a:ln w="14288" cap="flat">
                  <a:solidFill>
                    <a:srgbClr val="262626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05" name="Line 10888">
                  <a:extLst>
                    <a:ext uri="{FF2B5EF4-FFF2-40B4-BE49-F238E27FC236}">
                      <a16:creationId xmlns:a16="http://schemas.microsoft.com/office/drawing/2014/main" id="{03E0C94E-90A3-5BFA-1EAF-9FD4698D2F4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663067" y="4807631"/>
                  <a:ext cx="0" cy="38100"/>
                </a:xfrm>
                <a:prstGeom prst="line">
                  <a:avLst/>
                </a:prstGeom>
                <a:noFill/>
                <a:ln w="14288" cap="flat">
                  <a:solidFill>
                    <a:srgbClr val="262626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06" name="Line 10889">
                  <a:extLst>
                    <a:ext uri="{FF2B5EF4-FFF2-40B4-BE49-F238E27FC236}">
                      <a16:creationId xmlns:a16="http://schemas.microsoft.com/office/drawing/2014/main" id="{BC71B578-3136-7734-59C4-39BD3D9F86E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609217" y="4807631"/>
                  <a:ext cx="0" cy="38100"/>
                </a:xfrm>
                <a:prstGeom prst="line">
                  <a:avLst/>
                </a:prstGeom>
                <a:noFill/>
                <a:ln w="14288" cap="flat">
                  <a:solidFill>
                    <a:srgbClr val="262626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07" name="Line 10890">
                  <a:extLst>
                    <a:ext uri="{FF2B5EF4-FFF2-40B4-BE49-F238E27FC236}">
                      <a16:creationId xmlns:a16="http://schemas.microsoft.com/office/drawing/2014/main" id="{4AB756CA-FB9E-FF6B-8318-4F4422D250D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7556954" y="4807631"/>
                  <a:ext cx="0" cy="38100"/>
                </a:xfrm>
                <a:prstGeom prst="line">
                  <a:avLst/>
                </a:prstGeom>
                <a:noFill/>
                <a:ln w="14288" cap="flat">
                  <a:solidFill>
                    <a:srgbClr val="262626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08" name="Rectangle 10891">
                  <a:extLst>
                    <a:ext uri="{FF2B5EF4-FFF2-40B4-BE49-F238E27FC236}">
                      <a16:creationId xmlns:a16="http://schemas.microsoft.com/office/drawing/2014/main" id="{7F222F63-B4E8-8FF7-0727-D6A7A79E073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732667" y="4906056"/>
                  <a:ext cx="149225" cy="19526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altLang="en-US" sz="1100" b="0" i="0" u="none" strike="noStrike" cap="none" normalizeH="0" baseline="0">
                      <a:ln>
                        <a:noFill/>
                      </a:ln>
                      <a:solidFill>
                        <a:srgbClr val="262626"/>
                      </a:solidFill>
                      <a:effectLst/>
                      <a:latin typeface="Arial" panose="020B0604020202020204" pitchFamily="34" charset="0"/>
                    </a:rPr>
                    <a:t>0</a:t>
                  </a:r>
                  <a:endParaRPr kumimoji="0" lang="en-US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109" name="Rectangle 10892">
                  <a:extLst>
                    <a:ext uri="{FF2B5EF4-FFF2-40B4-BE49-F238E27FC236}">
                      <a16:creationId xmlns:a16="http://schemas.microsoft.com/office/drawing/2014/main" id="{62174714-5216-A75D-022B-EAEC5245A6E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645479" y="4906056"/>
                  <a:ext cx="231775" cy="19526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altLang="en-US" sz="1100" b="0" i="0" u="none" strike="noStrike" cap="none" normalizeH="0" baseline="0">
                      <a:ln>
                        <a:noFill/>
                      </a:ln>
                      <a:solidFill>
                        <a:srgbClr val="262626"/>
                      </a:solidFill>
                      <a:effectLst/>
                      <a:latin typeface="Arial" panose="020B0604020202020204" pitchFamily="34" charset="0"/>
                    </a:rPr>
                    <a:t>20</a:t>
                  </a:r>
                  <a:endParaRPr kumimoji="0" lang="en-US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110" name="Rectangle 10893">
                  <a:extLst>
                    <a:ext uri="{FF2B5EF4-FFF2-40B4-BE49-F238E27FC236}">
                      <a16:creationId xmlns:a16="http://schemas.microsoft.com/office/drawing/2014/main" id="{99D73E44-4F5A-9521-EAC7-7810E1CAE6B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588454" y="4906056"/>
                  <a:ext cx="231775" cy="19526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altLang="en-US" sz="1100" b="0" i="0" u="none" strike="noStrike" cap="none" normalizeH="0" baseline="0">
                      <a:ln>
                        <a:noFill/>
                      </a:ln>
                      <a:solidFill>
                        <a:srgbClr val="262626"/>
                      </a:solidFill>
                      <a:effectLst/>
                      <a:latin typeface="Arial" panose="020B0604020202020204" pitchFamily="34" charset="0"/>
                    </a:rPr>
                    <a:t>40</a:t>
                  </a:r>
                  <a:endParaRPr kumimoji="0" lang="en-US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111" name="Rectangle 10894">
                  <a:extLst>
                    <a:ext uri="{FF2B5EF4-FFF2-40B4-BE49-F238E27FC236}">
                      <a16:creationId xmlns:a16="http://schemas.microsoft.com/office/drawing/2014/main" id="{E9F40343-415C-4086-4E74-898E2BE1866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539367" y="4906056"/>
                  <a:ext cx="231775" cy="19526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altLang="en-US" sz="1100" b="0" i="0" u="none" strike="noStrike" cap="none" normalizeH="0" baseline="0">
                      <a:ln>
                        <a:noFill/>
                      </a:ln>
                      <a:solidFill>
                        <a:srgbClr val="262626"/>
                      </a:solidFill>
                      <a:effectLst/>
                      <a:latin typeface="Arial" panose="020B0604020202020204" pitchFamily="34" charset="0"/>
                    </a:rPr>
                    <a:t>60</a:t>
                  </a:r>
                  <a:endParaRPr kumimoji="0" lang="en-US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112" name="Rectangle 10895">
                  <a:extLst>
                    <a:ext uri="{FF2B5EF4-FFF2-40B4-BE49-F238E27FC236}">
                      <a16:creationId xmlns:a16="http://schemas.microsoft.com/office/drawing/2014/main" id="{5B9BBC56-66B7-2F41-7183-F893BCFA517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480754" y="4906056"/>
                  <a:ext cx="231775" cy="19526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altLang="en-US" sz="1100" b="0" i="0" u="none" strike="noStrike" cap="none" normalizeH="0" baseline="0">
                      <a:ln>
                        <a:noFill/>
                      </a:ln>
                      <a:solidFill>
                        <a:srgbClr val="262626"/>
                      </a:solidFill>
                      <a:effectLst/>
                      <a:latin typeface="Arial" panose="020B0604020202020204" pitchFamily="34" charset="0"/>
                    </a:rPr>
                    <a:t>80</a:t>
                  </a:r>
                  <a:endParaRPr kumimoji="0" lang="en-US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113" name="Line 10896">
                  <a:extLst>
                    <a:ext uri="{FF2B5EF4-FFF2-40B4-BE49-F238E27FC236}">
                      <a16:creationId xmlns:a16="http://schemas.microsoft.com/office/drawing/2014/main" id="{916A4965-F4DD-13EF-171F-40B8AE2F6AA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770767" y="3328081"/>
                  <a:ext cx="0" cy="1479550"/>
                </a:xfrm>
                <a:prstGeom prst="line">
                  <a:avLst/>
                </a:prstGeom>
                <a:noFill/>
                <a:ln w="14288" cap="flat">
                  <a:solidFill>
                    <a:srgbClr val="262626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14" name="Line 10897">
                  <a:extLst>
                    <a:ext uri="{FF2B5EF4-FFF2-40B4-BE49-F238E27FC236}">
                      <a16:creationId xmlns:a16="http://schemas.microsoft.com/office/drawing/2014/main" id="{81B637C4-AE54-C075-959D-A8FBD0D5856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3732667" y="4720319"/>
                  <a:ext cx="38100" cy="0"/>
                </a:xfrm>
                <a:prstGeom prst="line">
                  <a:avLst/>
                </a:prstGeom>
                <a:noFill/>
                <a:ln w="14288" cap="flat">
                  <a:solidFill>
                    <a:srgbClr val="262626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15" name="Line 10898">
                  <a:extLst>
                    <a:ext uri="{FF2B5EF4-FFF2-40B4-BE49-F238E27FC236}">
                      <a16:creationId xmlns:a16="http://schemas.microsoft.com/office/drawing/2014/main" id="{31FF697F-52BC-54F5-4F1B-4E3ADDC4746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3732667" y="4278994"/>
                  <a:ext cx="38100" cy="0"/>
                </a:xfrm>
                <a:prstGeom prst="line">
                  <a:avLst/>
                </a:prstGeom>
                <a:noFill/>
                <a:ln w="14288" cap="flat">
                  <a:solidFill>
                    <a:srgbClr val="262626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16" name="Line 10899">
                  <a:extLst>
                    <a:ext uri="{FF2B5EF4-FFF2-40B4-BE49-F238E27FC236}">
                      <a16:creationId xmlns:a16="http://schemas.microsoft.com/office/drawing/2014/main" id="{2D6048E3-1B95-101B-0C47-17C6A1AB008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3732667" y="3839256"/>
                  <a:ext cx="38100" cy="0"/>
                </a:xfrm>
                <a:prstGeom prst="line">
                  <a:avLst/>
                </a:prstGeom>
                <a:noFill/>
                <a:ln w="14288" cap="flat">
                  <a:solidFill>
                    <a:srgbClr val="262626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17" name="Line 10900">
                  <a:extLst>
                    <a:ext uri="{FF2B5EF4-FFF2-40B4-BE49-F238E27FC236}">
                      <a16:creationId xmlns:a16="http://schemas.microsoft.com/office/drawing/2014/main" id="{F2FD58CC-3B01-0851-0459-3970DC88D2C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3732667" y="3399519"/>
                  <a:ext cx="38100" cy="0"/>
                </a:xfrm>
                <a:prstGeom prst="line">
                  <a:avLst/>
                </a:prstGeom>
                <a:noFill/>
                <a:ln w="14288" cap="flat">
                  <a:solidFill>
                    <a:srgbClr val="262626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18" name="Rectangle 10901">
                  <a:extLst>
                    <a:ext uri="{FF2B5EF4-FFF2-40B4-BE49-F238E27FC236}">
                      <a16:creationId xmlns:a16="http://schemas.microsoft.com/office/drawing/2014/main" id="{DA2D3688-816F-7EA2-059C-A661DBAF44A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605667" y="4644119"/>
                  <a:ext cx="149225" cy="19526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altLang="en-US" sz="1100" b="0" i="0" u="none" strike="noStrike" cap="none" normalizeH="0" baseline="0">
                      <a:ln>
                        <a:noFill/>
                      </a:ln>
                      <a:solidFill>
                        <a:srgbClr val="262626"/>
                      </a:solidFill>
                      <a:effectLst/>
                      <a:latin typeface="Arial" panose="020B0604020202020204" pitchFamily="34" charset="0"/>
                    </a:rPr>
                    <a:t>0</a:t>
                  </a:r>
                  <a:endParaRPr kumimoji="0" lang="en-US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119" name="Rectangle 10902">
                  <a:extLst>
                    <a:ext uri="{FF2B5EF4-FFF2-40B4-BE49-F238E27FC236}">
                      <a16:creationId xmlns:a16="http://schemas.microsoft.com/office/drawing/2014/main" id="{816E942D-DAFB-E2D2-AD88-451AB81E6FA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492954" y="4202794"/>
                  <a:ext cx="276225" cy="19526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altLang="en-US" sz="1100" b="0" i="0" u="none" strike="noStrike" cap="none" normalizeH="0" baseline="0">
                      <a:ln>
                        <a:noFill/>
                      </a:ln>
                      <a:solidFill>
                        <a:srgbClr val="262626"/>
                      </a:solidFill>
                      <a:effectLst/>
                      <a:latin typeface="Arial" panose="020B0604020202020204" pitchFamily="34" charset="0"/>
                    </a:rPr>
                    <a:t>0.2</a:t>
                  </a:r>
                  <a:endParaRPr kumimoji="0" lang="en-US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120" name="Rectangle 10903">
                  <a:extLst>
                    <a:ext uri="{FF2B5EF4-FFF2-40B4-BE49-F238E27FC236}">
                      <a16:creationId xmlns:a16="http://schemas.microsoft.com/office/drawing/2014/main" id="{F4DAE529-7467-E5EC-F442-32362EF25E2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492954" y="3761469"/>
                  <a:ext cx="276225" cy="19526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altLang="en-US" sz="1100" b="0" i="0" u="none" strike="noStrike" cap="none" normalizeH="0" baseline="0">
                      <a:ln>
                        <a:noFill/>
                      </a:ln>
                      <a:solidFill>
                        <a:srgbClr val="262626"/>
                      </a:solidFill>
                      <a:effectLst/>
                      <a:latin typeface="Arial" panose="020B0604020202020204" pitchFamily="34" charset="0"/>
                    </a:rPr>
                    <a:t>0.4</a:t>
                  </a:r>
                  <a:endParaRPr kumimoji="0" lang="en-US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121" name="Rectangle 10904">
                  <a:extLst>
                    <a:ext uri="{FF2B5EF4-FFF2-40B4-BE49-F238E27FC236}">
                      <a16:creationId xmlns:a16="http://schemas.microsoft.com/office/drawing/2014/main" id="{7177E53B-1A3D-3109-31D1-20EEA637936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492954" y="3328081"/>
                  <a:ext cx="276225" cy="19526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altLang="en-US" sz="1100" b="0" i="0" u="none" strike="noStrike" cap="none" normalizeH="0" baseline="0">
                      <a:ln>
                        <a:noFill/>
                      </a:ln>
                      <a:solidFill>
                        <a:srgbClr val="262626"/>
                      </a:solidFill>
                      <a:effectLst/>
                      <a:latin typeface="Arial" panose="020B0604020202020204" pitchFamily="34" charset="0"/>
                    </a:rPr>
                    <a:t>0.6</a:t>
                  </a:r>
                  <a:endParaRPr kumimoji="0" lang="en-US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122" name="Freeform 10918">
                  <a:extLst>
                    <a:ext uri="{FF2B5EF4-FFF2-40B4-BE49-F238E27FC236}">
                      <a16:creationId xmlns:a16="http://schemas.microsoft.com/office/drawing/2014/main" id="{141AF2D1-554F-39A3-AA03-661EA92394A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818392" y="3412219"/>
                  <a:ext cx="1560513" cy="508000"/>
                </a:xfrm>
                <a:custGeom>
                  <a:avLst/>
                  <a:gdLst>
                    <a:gd name="T0" fmla="*/ 0 w 983"/>
                    <a:gd name="T1" fmla="*/ 320 h 320"/>
                    <a:gd name="T2" fmla="*/ 29 w 983"/>
                    <a:gd name="T3" fmla="*/ 273 h 320"/>
                    <a:gd name="T4" fmla="*/ 59 w 983"/>
                    <a:gd name="T5" fmla="*/ 207 h 320"/>
                    <a:gd name="T6" fmla="*/ 89 w 983"/>
                    <a:gd name="T7" fmla="*/ 197 h 320"/>
                    <a:gd name="T8" fmla="*/ 119 w 983"/>
                    <a:gd name="T9" fmla="*/ 220 h 320"/>
                    <a:gd name="T10" fmla="*/ 149 w 983"/>
                    <a:gd name="T11" fmla="*/ 195 h 320"/>
                    <a:gd name="T12" fmla="*/ 179 w 983"/>
                    <a:gd name="T13" fmla="*/ 183 h 320"/>
                    <a:gd name="T14" fmla="*/ 208 w 983"/>
                    <a:gd name="T15" fmla="*/ 175 h 320"/>
                    <a:gd name="T16" fmla="*/ 238 w 983"/>
                    <a:gd name="T17" fmla="*/ 127 h 320"/>
                    <a:gd name="T18" fmla="*/ 268 w 983"/>
                    <a:gd name="T19" fmla="*/ 124 h 320"/>
                    <a:gd name="T20" fmla="*/ 298 w 983"/>
                    <a:gd name="T21" fmla="*/ 130 h 320"/>
                    <a:gd name="T22" fmla="*/ 328 w 983"/>
                    <a:gd name="T23" fmla="*/ 128 h 320"/>
                    <a:gd name="T24" fmla="*/ 357 w 983"/>
                    <a:gd name="T25" fmla="*/ 90 h 320"/>
                    <a:gd name="T26" fmla="*/ 447 w 983"/>
                    <a:gd name="T27" fmla="*/ 55 h 320"/>
                    <a:gd name="T28" fmla="*/ 536 w 983"/>
                    <a:gd name="T29" fmla="*/ 41 h 320"/>
                    <a:gd name="T30" fmla="*/ 626 w 983"/>
                    <a:gd name="T31" fmla="*/ 34 h 320"/>
                    <a:gd name="T32" fmla="*/ 715 w 983"/>
                    <a:gd name="T33" fmla="*/ 6 h 320"/>
                    <a:gd name="T34" fmla="*/ 804 w 983"/>
                    <a:gd name="T35" fmla="*/ 21 h 320"/>
                    <a:gd name="T36" fmla="*/ 894 w 983"/>
                    <a:gd name="T37" fmla="*/ 0 h 320"/>
                    <a:gd name="T38" fmla="*/ 983 w 983"/>
                    <a:gd name="T39" fmla="*/ 0 h 32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</a:cxnLst>
                  <a:rect l="0" t="0" r="r" b="b"/>
                  <a:pathLst>
                    <a:path w="983" h="320">
                      <a:moveTo>
                        <a:pt x="0" y="320"/>
                      </a:moveTo>
                      <a:lnTo>
                        <a:pt x="29" y="273"/>
                      </a:lnTo>
                      <a:lnTo>
                        <a:pt x="59" y="207"/>
                      </a:lnTo>
                      <a:lnTo>
                        <a:pt x="89" y="197"/>
                      </a:lnTo>
                      <a:lnTo>
                        <a:pt x="119" y="220"/>
                      </a:lnTo>
                      <a:lnTo>
                        <a:pt x="149" y="195"/>
                      </a:lnTo>
                      <a:lnTo>
                        <a:pt x="179" y="183"/>
                      </a:lnTo>
                      <a:lnTo>
                        <a:pt x="208" y="175"/>
                      </a:lnTo>
                      <a:lnTo>
                        <a:pt x="238" y="127"/>
                      </a:lnTo>
                      <a:lnTo>
                        <a:pt x="268" y="124"/>
                      </a:lnTo>
                      <a:lnTo>
                        <a:pt x="298" y="130"/>
                      </a:lnTo>
                      <a:lnTo>
                        <a:pt x="328" y="128"/>
                      </a:lnTo>
                      <a:lnTo>
                        <a:pt x="357" y="90"/>
                      </a:lnTo>
                      <a:lnTo>
                        <a:pt x="447" y="55"/>
                      </a:lnTo>
                      <a:lnTo>
                        <a:pt x="536" y="41"/>
                      </a:lnTo>
                      <a:lnTo>
                        <a:pt x="626" y="34"/>
                      </a:lnTo>
                      <a:lnTo>
                        <a:pt x="715" y="6"/>
                      </a:lnTo>
                      <a:lnTo>
                        <a:pt x="804" y="21"/>
                      </a:lnTo>
                      <a:lnTo>
                        <a:pt x="894" y="0"/>
                      </a:lnTo>
                      <a:lnTo>
                        <a:pt x="983" y="0"/>
                      </a:lnTo>
                    </a:path>
                  </a:pathLst>
                </a:cu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23" name="Oval 10919">
                  <a:extLst>
                    <a:ext uri="{FF2B5EF4-FFF2-40B4-BE49-F238E27FC236}">
                      <a16:creationId xmlns:a16="http://schemas.microsoft.com/office/drawing/2014/main" id="{1E2C0A79-0172-2F42-E82E-E62A48EBE59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788229" y="3890056"/>
                  <a:ext cx="60325" cy="60325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24" name="Oval 10920">
                  <a:extLst>
                    <a:ext uri="{FF2B5EF4-FFF2-40B4-BE49-F238E27FC236}">
                      <a16:creationId xmlns:a16="http://schemas.microsoft.com/office/drawing/2014/main" id="{7BD5D26F-8022-5792-43BB-BA1188CB639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835854" y="3815444"/>
                  <a:ext cx="58738" cy="60325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25" name="Oval 10921">
                  <a:extLst>
                    <a:ext uri="{FF2B5EF4-FFF2-40B4-BE49-F238E27FC236}">
                      <a16:creationId xmlns:a16="http://schemas.microsoft.com/office/drawing/2014/main" id="{4FB602A7-6C4B-3FAB-7FEE-0E652109FDE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881892" y="3710669"/>
                  <a:ext cx="60325" cy="58738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26" name="Oval 10922">
                  <a:extLst>
                    <a:ext uri="{FF2B5EF4-FFF2-40B4-BE49-F238E27FC236}">
                      <a16:creationId xmlns:a16="http://schemas.microsoft.com/office/drawing/2014/main" id="{B5A056D8-642C-CE5E-66DF-F4D80B9EC8F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929517" y="3694794"/>
                  <a:ext cx="60325" cy="58738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27" name="Oval 10923">
                  <a:extLst>
                    <a:ext uri="{FF2B5EF4-FFF2-40B4-BE49-F238E27FC236}">
                      <a16:creationId xmlns:a16="http://schemas.microsoft.com/office/drawing/2014/main" id="{92568F86-C916-C78C-A680-D5D2A7F0AE2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977142" y="3731306"/>
                  <a:ext cx="60325" cy="60325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28" name="Oval 10924">
                  <a:extLst>
                    <a:ext uri="{FF2B5EF4-FFF2-40B4-BE49-F238E27FC236}">
                      <a16:creationId xmlns:a16="http://schemas.microsoft.com/office/drawing/2014/main" id="{B0EC4F97-40BB-5FB0-FFA1-AD0CB8C6F89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024767" y="3691619"/>
                  <a:ext cx="60325" cy="60325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29" name="Oval 10925">
                  <a:extLst>
                    <a:ext uri="{FF2B5EF4-FFF2-40B4-BE49-F238E27FC236}">
                      <a16:creationId xmlns:a16="http://schemas.microsoft.com/office/drawing/2014/main" id="{BFD98509-7B27-F17C-4207-EDA96E231A7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072392" y="3672569"/>
                  <a:ext cx="58738" cy="60325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30" name="Oval 10926">
                  <a:extLst>
                    <a:ext uri="{FF2B5EF4-FFF2-40B4-BE49-F238E27FC236}">
                      <a16:creationId xmlns:a16="http://schemas.microsoft.com/office/drawing/2014/main" id="{26C5E460-68A7-26DF-5A67-CB44F844695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118429" y="3659869"/>
                  <a:ext cx="60325" cy="58738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31" name="Oval 10927">
                  <a:extLst>
                    <a:ext uri="{FF2B5EF4-FFF2-40B4-BE49-F238E27FC236}">
                      <a16:creationId xmlns:a16="http://schemas.microsoft.com/office/drawing/2014/main" id="{092DAAA8-0C18-FF51-F5C6-494EC4E63AB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166054" y="3585256"/>
                  <a:ext cx="60325" cy="58738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32" name="Oval 10928">
                  <a:extLst>
                    <a:ext uri="{FF2B5EF4-FFF2-40B4-BE49-F238E27FC236}">
                      <a16:creationId xmlns:a16="http://schemas.microsoft.com/office/drawing/2014/main" id="{CC81A0B2-1C4C-4CC7-A80C-99B077646BE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13679" y="3578906"/>
                  <a:ext cx="60325" cy="58738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33" name="Oval 10929">
                  <a:extLst>
                    <a:ext uri="{FF2B5EF4-FFF2-40B4-BE49-F238E27FC236}">
                      <a16:creationId xmlns:a16="http://schemas.microsoft.com/office/drawing/2014/main" id="{0D827F9B-3865-95F8-5323-4FA1DBCE771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61304" y="3588431"/>
                  <a:ext cx="60325" cy="60325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34" name="Oval 10930">
                  <a:extLst>
                    <a:ext uri="{FF2B5EF4-FFF2-40B4-BE49-F238E27FC236}">
                      <a16:creationId xmlns:a16="http://schemas.microsoft.com/office/drawing/2014/main" id="{067D3E8F-23A5-B89E-55DB-C1F9A942FC9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308929" y="3585256"/>
                  <a:ext cx="58738" cy="60325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35" name="Oval 10931">
                  <a:extLst>
                    <a:ext uri="{FF2B5EF4-FFF2-40B4-BE49-F238E27FC236}">
                      <a16:creationId xmlns:a16="http://schemas.microsoft.com/office/drawing/2014/main" id="{84BDA01C-4ED2-CF92-26EC-F635D12006E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354967" y="3524931"/>
                  <a:ext cx="60325" cy="60325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36" name="Oval 10932">
                  <a:extLst>
                    <a:ext uri="{FF2B5EF4-FFF2-40B4-BE49-F238E27FC236}">
                      <a16:creationId xmlns:a16="http://schemas.microsoft.com/office/drawing/2014/main" id="{3D02239E-61D2-0129-DE00-009E2183C47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497842" y="3469369"/>
                  <a:ext cx="60325" cy="60325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37" name="Oval 10933">
                  <a:extLst>
                    <a:ext uri="{FF2B5EF4-FFF2-40B4-BE49-F238E27FC236}">
                      <a16:creationId xmlns:a16="http://schemas.microsoft.com/office/drawing/2014/main" id="{5BF65249-BFB1-8DEA-2309-F9B9CB24D98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639129" y="3448731"/>
                  <a:ext cx="60325" cy="58738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38" name="Oval 10934">
                  <a:extLst>
                    <a:ext uri="{FF2B5EF4-FFF2-40B4-BE49-F238E27FC236}">
                      <a16:creationId xmlns:a16="http://schemas.microsoft.com/office/drawing/2014/main" id="{13FD5908-01F1-5F8D-C6DB-60AEB2A9931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82004" y="3436031"/>
                  <a:ext cx="60325" cy="60325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39" name="Oval 10935">
                  <a:extLst>
                    <a:ext uri="{FF2B5EF4-FFF2-40B4-BE49-F238E27FC236}">
                      <a16:creationId xmlns:a16="http://schemas.microsoft.com/office/drawing/2014/main" id="{5966F312-661D-AC5F-601F-99DB0A9E40C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23292" y="3391581"/>
                  <a:ext cx="60325" cy="60325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40" name="Oval 10936">
                  <a:extLst>
                    <a:ext uri="{FF2B5EF4-FFF2-40B4-BE49-F238E27FC236}">
                      <a16:creationId xmlns:a16="http://schemas.microsoft.com/office/drawing/2014/main" id="{03C77A4C-F813-F1CA-4098-D1B6A4E2B3C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066167" y="3415394"/>
                  <a:ext cx="58738" cy="60325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41" name="Oval 10937">
                  <a:extLst>
                    <a:ext uri="{FF2B5EF4-FFF2-40B4-BE49-F238E27FC236}">
                      <a16:creationId xmlns:a16="http://schemas.microsoft.com/office/drawing/2014/main" id="{C9153F11-C5C1-BDA8-C071-81F65A35282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07454" y="3383644"/>
                  <a:ext cx="60325" cy="58738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42" name="Oval 10938">
                  <a:extLst>
                    <a:ext uri="{FF2B5EF4-FFF2-40B4-BE49-F238E27FC236}">
                      <a16:creationId xmlns:a16="http://schemas.microsoft.com/office/drawing/2014/main" id="{86C2FF4A-796B-7ED7-4EF4-D99F60165B4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348742" y="3382056"/>
                  <a:ext cx="60325" cy="58738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43" name="Line 10939">
                  <a:extLst>
                    <a:ext uri="{FF2B5EF4-FFF2-40B4-BE49-F238E27FC236}">
                      <a16:creationId xmlns:a16="http://schemas.microsoft.com/office/drawing/2014/main" id="{8CEBEBED-B0B5-0514-0D72-53F2D72DBD9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818392" y="3826556"/>
                  <a:ext cx="0" cy="187325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44" name="Line 10940">
                  <a:extLst>
                    <a:ext uri="{FF2B5EF4-FFF2-40B4-BE49-F238E27FC236}">
                      <a16:creationId xmlns:a16="http://schemas.microsoft.com/office/drawing/2014/main" id="{BDEEC4F6-A64B-8B81-CF6E-F008486DD1D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805692" y="401388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45" name="Line 10941">
                  <a:extLst>
                    <a:ext uri="{FF2B5EF4-FFF2-40B4-BE49-F238E27FC236}">
                      <a16:creationId xmlns:a16="http://schemas.microsoft.com/office/drawing/2014/main" id="{E1D51C7A-16E6-411A-C33B-686C68AD746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805692" y="382655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46" name="Line 10942">
                  <a:extLst>
                    <a:ext uri="{FF2B5EF4-FFF2-40B4-BE49-F238E27FC236}">
                      <a16:creationId xmlns:a16="http://schemas.microsoft.com/office/drawing/2014/main" id="{521AB3AB-D5B6-1848-64C0-C9026E49CAC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864429" y="3748769"/>
                  <a:ext cx="0" cy="193675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47" name="Line 10943">
                  <a:extLst>
                    <a:ext uri="{FF2B5EF4-FFF2-40B4-BE49-F238E27FC236}">
                      <a16:creationId xmlns:a16="http://schemas.microsoft.com/office/drawing/2014/main" id="{39DD00F0-2AB9-668C-71EF-4E5B7B89CC2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853317" y="3942444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48" name="Line 10944">
                  <a:extLst>
                    <a:ext uri="{FF2B5EF4-FFF2-40B4-BE49-F238E27FC236}">
                      <a16:creationId xmlns:a16="http://schemas.microsoft.com/office/drawing/2014/main" id="{0EA75CDF-2129-5CB0-AC22-6F0331AD8FE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853317" y="3748769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49" name="Line 10945">
                  <a:extLst>
                    <a:ext uri="{FF2B5EF4-FFF2-40B4-BE49-F238E27FC236}">
                      <a16:creationId xmlns:a16="http://schemas.microsoft.com/office/drawing/2014/main" id="{43CA6264-365A-9705-B562-01532C7C6A6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912054" y="3645581"/>
                  <a:ext cx="0" cy="188913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50" name="Line 10946">
                  <a:extLst>
                    <a:ext uri="{FF2B5EF4-FFF2-40B4-BE49-F238E27FC236}">
                      <a16:creationId xmlns:a16="http://schemas.microsoft.com/office/drawing/2014/main" id="{909E32D4-9B49-2696-55AC-95C715EF455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900942" y="3834494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51" name="Line 10947">
                  <a:extLst>
                    <a:ext uri="{FF2B5EF4-FFF2-40B4-BE49-F238E27FC236}">
                      <a16:creationId xmlns:a16="http://schemas.microsoft.com/office/drawing/2014/main" id="{106FCBB5-38C0-DB45-835E-5C3F1ADBA7B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900942" y="364558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52" name="Line 10948">
                  <a:extLst>
                    <a:ext uri="{FF2B5EF4-FFF2-40B4-BE49-F238E27FC236}">
                      <a16:creationId xmlns:a16="http://schemas.microsoft.com/office/drawing/2014/main" id="{C1B46B78-34C5-8E68-C22F-8731CEA0E44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959679" y="3629706"/>
                  <a:ext cx="0" cy="19050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53" name="Line 10949">
                  <a:extLst>
                    <a:ext uri="{FF2B5EF4-FFF2-40B4-BE49-F238E27FC236}">
                      <a16:creationId xmlns:a16="http://schemas.microsoft.com/office/drawing/2014/main" id="{CD151C46-0EE2-4AD5-84AF-861CA7E13C1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948567" y="382020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54" name="Line 10950">
                  <a:extLst>
                    <a:ext uri="{FF2B5EF4-FFF2-40B4-BE49-F238E27FC236}">
                      <a16:creationId xmlns:a16="http://schemas.microsoft.com/office/drawing/2014/main" id="{36D8637B-BF19-7BDF-6EED-3AD77B08EEA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948567" y="362970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55" name="Line 10951">
                  <a:extLst>
                    <a:ext uri="{FF2B5EF4-FFF2-40B4-BE49-F238E27FC236}">
                      <a16:creationId xmlns:a16="http://schemas.microsoft.com/office/drawing/2014/main" id="{1DB83311-1D35-ED0B-B426-AA3D35CD8DB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007304" y="3666219"/>
                  <a:ext cx="0" cy="192088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56" name="Line 10952">
                  <a:extLst>
                    <a:ext uri="{FF2B5EF4-FFF2-40B4-BE49-F238E27FC236}">
                      <a16:creationId xmlns:a16="http://schemas.microsoft.com/office/drawing/2014/main" id="{25A6EFD5-6BFD-932C-1741-EE868C68C7F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994604" y="385830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57" name="Line 10953">
                  <a:extLst>
                    <a:ext uri="{FF2B5EF4-FFF2-40B4-BE49-F238E27FC236}">
                      <a16:creationId xmlns:a16="http://schemas.microsoft.com/office/drawing/2014/main" id="{D161F9AF-5891-5FA1-05BE-143F282C79A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994604" y="3666219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58" name="Line 10954">
                  <a:extLst>
                    <a:ext uri="{FF2B5EF4-FFF2-40B4-BE49-F238E27FC236}">
                      <a16:creationId xmlns:a16="http://schemas.microsoft.com/office/drawing/2014/main" id="{14D4AC27-028B-C641-A4BA-F9E86200FE0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054929" y="3624944"/>
                  <a:ext cx="0" cy="193675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59" name="Line 10955">
                  <a:extLst>
                    <a:ext uri="{FF2B5EF4-FFF2-40B4-BE49-F238E27FC236}">
                      <a16:creationId xmlns:a16="http://schemas.microsoft.com/office/drawing/2014/main" id="{2BF6FBA1-6AC0-E0E2-4C27-5210EF346FD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042229" y="3818619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60" name="Line 10956">
                  <a:extLst>
                    <a:ext uri="{FF2B5EF4-FFF2-40B4-BE49-F238E27FC236}">
                      <a16:creationId xmlns:a16="http://schemas.microsoft.com/office/drawing/2014/main" id="{6FEE02EA-2668-1D06-5663-04C82536B1C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042229" y="3624944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61" name="Line 10957">
                  <a:extLst>
                    <a:ext uri="{FF2B5EF4-FFF2-40B4-BE49-F238E27FC236}">
                      <a16:creationId xmlns:a16="http://schemas.microsoft.com/office/drawing/2014/main" id="{B9FD812F-5CBB-1D99-ADB8-B5362D6A0C6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102554" y="3605894"/>
                  <a:ext cx="0" cy="192088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62" name="Line 10958">
                  <a:extLst>
                    <a:ext uri="{FF2B5EF4-FFF2-40B4-BE49-F238E27FC236}">
                      <a16:creationId xmlns:a16="http://schemas.microsoft.com/office/drawing/2014/main" id="{B8F394FB-AE23-9582-D65C-8E9B455AAD0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089854" y="379798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63" name="Line 10959">
                  <a:extLst>
                    <a:ext uri="{FF2B5EF4-FFF2-40B4-BE49-F238E27FC236}">
                      <a16:creationId xmlns:a16="http://schemas.microsoft.com/office/drawing/2014/main" id="{A91AB1D8-796F-A491-6BBC-3116433A6A5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089854" y="3605894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64" name="Line 10960">
                  <a:extLst>
                    <a:ext uri="{FF2B5EF4-FFF2-40B4-BE49-F238E27FC236}">
                      <a16:creationId xmlns:a16="http://schemas.microsoft.com/office/drawing/2014/main" id="{0C9FFAE1-5C9E-E171-26C7-F951245B5B9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148592" y="3591606"/>
                  <a:ext cx="0" cy="195263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65" name="Line 10961">
                  <a:extLst>
                    <a:ext uri="{FF2B5EF4-FFF2-40B4-BE49-F238E27FC236}">
                      <a16:creationId xmlns:a16="http://schemas.microsoft.com/office/drawing/2014/main" id="{C3A61CD7-C24E-A876-5661-98C2FDCB924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137479" y="3786869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66" name="Line 10962">
                  <a:extLst>
                    <a:ext uri="{FF2B5EF4-FFF2-40B4-BE49-F238E27FC236}">
                      <a16:creationId xmlns:a16="http://schemas.microsoft.com/office/drawing/2014/main" id="{35CD9A3D-5521-010A-60BB-61BDF625D3C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137479" y="359160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67" name="Line 10963">
                  <a:extLst>
                    <a:ext uri="{FF2B5EF4-FFF2-40B4-BE49-F238E27FC236}">
                      <a16:creationId xmlns:a16="http://schemas.microsoft.com/office/drawing/2014/main" id="{8AFBAF54-72C0-4A0D-C2DD-2D99E8E5670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196217" y="3516994"/>
                  <a:ext cx="0" cy="193675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68" name="Line 10964">
                  <a:extLst>
                    <a:ext uri="{FF2B5EF4-FFF2-40B4-BE49-F238E27FC236}">
                      <a16:creationId xmlns:a16="http://schemas.microsoft.com/office/drawing/2014/main" id="{7ABF6EFA-FFEC-CC8D-B276-0A9EA1EA195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185104" y="3710669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69" name="Line 10965">
                  <a:extLst>
                    <a:ext uri="{FF2B5EF4-FFF2-40B4-BE49-F238E27FC236}">
                      <a16:creationId xmlns:a16="http://schemas.microsoft.com/office/drawing/2014/main" id="{6D278BCD-ECC7-FF99-8735-453DBBBD461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185104" y="3516994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70" name="Line 10966">
                  <a:extLst>
                    <a:ext uri="{FF2B5EF4-FFF2-40B4-BE49-F238E27FC236}">
                      <a16:creationId xmlns:a16="http://schemas.microsoft.com/office/drawing/2014/main" id="{1447674D-F1CD-C225-EF0D-5037921B366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243842" y="3513819"/>
                  <a:ext cx="0" cy="19050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71" name="Line 10967">
                  <a:extLst>
                    <a:ext uri="{FF2B5EF4-FFF2-40B4-BE49-F238E27FC236}">
                      <a16:creationId xmlns:a16="http://schemas.microsoft.com/office/drawing/2014/main" id="{4F61F620-8A92-942D-CE19-4AC62A2B293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231142" y="3704319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72" name="Line 10968">
                  <a:extLst>
                    <a:ext uri="{FF2B5EF4-FFF2-40B4-BE49-F238E27FC236}">
                      <a16:creationId xmlns:a16="http://schemas.microsoft.com/office/drawing/2014/main" id="{75E58A0A-37A7-3D66-5AFB-84183DCC3EF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231142" y="3513819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73" name="Line 10969">
                  <a:extLst>
                    <a:ext uri="{FF2B5EF4-FFF2-40B4-BE49-F238E27FC236}">
                      <a16:creationId xmlns:a16="http://schemas.microsoft.com/office/drawing/2014/main" id="{FB9828B4-6F83-94F1-0132-8F686250C33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291467" y="3523344"/>
                  <a:ext cx="0" cy="192088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74" name="Line 10970">
                  <a:extLst>
                    <a:ext uri="{FF2B5EF4-FFF2-40B4-BE49-F238E27FC236}">
                      <a16:creationId xmlns:a16="http://schemas.microsoft.com/office/drawing/2014/main" id="{F411CE1B-317F-2DC7-D99B-AEB796AB994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278767" y="371543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75" name="Line 10971">
                  <a:extLst>
                    <a:ext uri="{FF2B5EF4-FFF2-40B4-BE49-F238E27FC236}">
                      <a16:creationId xmlns:a16="http://schemas.microsoft.com/office/drawing/2014/main" id="{DE9EE988-95F4-32A7-84F1-C92B81BC380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278767" y="3523344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76" name="Line 10972">
                  <a:extLst>
                    <a:ext uri="{FF2B5EF4-FFF2-40B4-BE49-F238E27FC236}">
                      <a16:creationId xmlns:a16="http://schemas.microsoft.com/office/drawing/2014/main" id="{0C7EA388-9B6F-78FE-2B30-F139E641D27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339092" y="3520169"/>
                  <a:ext cx="0" cy="19050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77" name="Line 10973">
                  <a:extLst>
                    <a:ext uri="{FF2B5EF4-FFF2-40B4-BE49-F238E27FC236}">
                      <a16:creationId xmlns:a16="http://schemas.microsoft.com/office/drawing/2014/main" id="{1D895102-43E6-AD76-BFA1-97F5412BD51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326392" y="3710669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78" name="Line 10974">
                  <a:extLst>
                    <a:ext uri="{FF2B5EF4-FFF2-40B4-BE49-F238E27FC236}">
                      <a16:creationId xmlns:a16="http://schemas.microsoft.com/office/drawing/2014/main" id="{E26897AD-FD2C-09A8-EE64-C09DF5B176E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326392" y="3520169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79" name="Line 10975">
                  <a:extLst>
                    <a:ext uri="{FF2B5EF4-FFF2-40B4-BE49-F238E27FC236}">
                      <a16:creationId xmlns:a16="http://schemas.microsoft.com/office/drawing/2014/main" id="{6CE035FE-323A-A627-5B7A-5A26FF04ED4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385129" y="3461431"/>
                  <a:ext cx="0" cy="187325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80" name="Line 10976">
                  <a:extLst>
                    <a:ext uri="{FF2B5EF4-FFF2-40B4-BE49-F238E27FC236}">
                      <a16:creationId xmlns:a16="http://schemas.microsoft.com/office/drawing/2014/main" id="{7E76CDF3-2E1C-777D-538A-101B4282FC4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374017" y="364875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81" name="Line 10977">
                  <a:extLst>
                    <a:ext uri="{FF2B5EF4-FFF2-40B4-BE49-F238E27FC236}">
                      <a16:creationId xmlns:a16="http://schemas.microsoft.com/office/drawing/2014/main" id="{21D92B75-A5DB-6E5F-385A-B9CAF241254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374017" y="346143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82" name="Line 10978">
                  <a:extLst>
                    <a:ext uri="{FF2B5EF4-FFF2-40B4-BE49-F238E27FC236}">
                      <a16:creationId xmlns:a16="http://schemas.microsoft.com/office/drawing/2014/main" id="{BD9B2C84-63FB-DB0C-DC84-6068880C9C6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528004" y="3407456"/>
                  <a:ext cx="0" cy="18415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83" name="Line 10979">
                  <a:extLst>
                    <a:ext uri="{FF2B5EF4-FFF2-40B4-BE49-F238E27FC236}">
                      <a16:creationId xmlns:a16="http://schemas.microsoft.com/office/drawing/2014/main" id="{1418AEF2-903E-FC00-29FE-C30073BCA5C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515304" y="359160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84" name="Line 10980">
                  <a:extLst>
                    <a:ext uri="{FF2B5EF4-FFF2-40B4-BE49-F238E27FC236}">
                      <a16:creationId xmlns:a16="http://schemas.microsoft.com/office/drawing/2014/main" id="{B8DCA9CF-FF10-5E9E-B61C-5079DCECE18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515304" y="340745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85" name="Line 10981">
                  <a:extLst>
                    <a:ext uri="{FF2B5EF4-FFF2-40B4-BE49-F238E27FC236}">
                      <a16:creationId xmlns:a16="http://schemas.microsoft.com/office/drawing/2014/main" id="{6731D91D-F492-8B18-79F4-A39D3417EF3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669292" y="3388406"/>
                  <a:ext cx="0" cy="179388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86" name="Line 10983">
                  <a:extLst>
                    <a:ext uri="{FF2B5EF4-FFF2-40B4-BE49-F238E27FC236}">
                      <a16:creationId xmlns:a16="http://schemas.microsoft.com/office/drawing/2014/main" id="{BBDF79CB-CD19-E92D-2D1A-DF85EE2C019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658179" y="3567794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87" name="Line 10984">
                  <a:extLst>
                    <a:ext uri="{FF2B5EF4-FFF2-40B4-BE49-F238E27FC236}">
                      <a16:creationId xmlns:a16="http://schemas.microsoft.com/office/drawing/2014/main" id="{71E49F8A-4F56-2142-77B5-827077BC4A2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658179" y="338840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88" name="Line 10985">
                  <a:extLst>
                    <a:ext uri="{FF2B5EF4-FFF2-40B4-BE49-F238E27FC236}">
                      <a16:creationId xmlns:a16="http://schemas.microsoft.com/office/drawing/2014/main" id="{A374FB16-C15F-4D97-2D0E-1DD3896E75D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812167" y="3375706"/>
                  <a:ext cx="0" cy="180975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89" name="Line 10986">
                  <a:extLst>
                    <a:ext uri="{FF2B5EF4-FFF2-40B4-BE49-F238E27FC236}">
                      <a16:creationId xmlns:a16="http://schemas.microsoft.com/office/drawing/2014/main" id="{C77AF330-CBB4-F44F-ED2C-39DC9A44DF9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799467" y="355668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90" name="Line 10987">
                  <a:extLst>
                    <a:ext uri="{FF2B5EF4-FFF2-40B4-BE49-F238E27FC236}">
                      <a16:creationId xmlns:a16="http://schemas.microsoft.com/office/drawing/2014/main" id="{C07FEE3B-CE69-6F10-EC69-F64BCCC9F3A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799467" y="337570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91" name="Line 10988">
                  <a:extLst>
                    <a:ext uri="{FF2B5EF4-FFF2-40B4-BE49-F238E27FC236}">
                      <a16:creationId xmlns:a16="http://schemas.microsoft.com/office/drawing/2014/main" id="{9076D3E1-9935-2C63-B16D-156E2558814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953454" y="3332844"/>
                  <a:ext cx="0" cy="176213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92" name="Line 10989">
                  <a:extLst>
                    <a:ext uri="{FF2B5EF4-FFF2-40B4-BE49-F238E27FC236}">
                      <a16:creationId xmlns:a16="http://schemas.microsoft.com/office/drawing/2014/main" id="{02A4A7BE-7B45-E434-0EB7-B6236B8DF53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942342" y="350905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93" name="Line 10990">
                  <a:extLst>
                    <a:ext uri="{FF2B5EF4-FFF2-40B4-BE49-F238E27FC236}">
                      <a16:creationId xmlns:a16="http://schemas.microsoft.com/office/drawing/2014/main" id="{F786392B-8B2B-07F5-49D8-605ED694D94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942342" y="3332844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94" name="Line 10991">
                  <a:extLst>
                    <a:ext uri="{FF2B5EF4-FFF2-40B4-BE49-F238E27FC236}">
                      <a16:creationId xmlns:a16="http://schemas.microsoft.com/office/drawing/2014/main" id="{86475A18-9DA0-6816-3A26-32C46F1FF9F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094742" y="3358244"/>
                  <a:ext cx="0" cy="174625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95" name="Line 10992">
                  <a:extLst>
                    <a:ext uri="{FF2B5EF4-FFF2-40B4-BE49-F238E27FC236}">
                      <a16:creationId xmlns:a16="http://schemas.microsoft.com/office/drawing/2014/main" id="{A0018767-B03C-1168-BC7E-3A7AAD898CB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083629" y="3532869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96" name="Line 10993">
                  <a:extLst>
                    <a:ext uri="{FF2B5EF4-FFF2-40B4-BE49-F238E27FC236}">
                      <a16:creationId xmlns:a16="http://schemas.microsoft.com/office/drawing/2014/main" id="{843A8ED7-EF71-4F11-8134-27307C6C054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083629" y="3358244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97" name="Line 10994">
                  <a:extLst>
                    <a:ext uri="{FF2B5EF4-FFF2-40B4-BE49-F238E27FC236}">
                      <a16:creationId xmlns:a16="http://schemas.microsoft.com/office/drawing/2014/main" id="{59A8A914-8938-D9EC-3C5B-878F451F69B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237617" y="3328081"/>
                  <a:ext cx="0" cy="169863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98" name="Line 10995">
                  <a:extLst>
                    <a:ext uri="{FF2B5EF4-FFF2-40B4-BE49-F238E27FC236}">
                      <a16:creationId xmlns:a16="http://schemas.microsoft.com/office/drawing/2014/main" id="{79C2047D-D717-9F0E-16EA-913424B085D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24917" y="3497944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99" name="Line 10996">
                  <a:extLst>
                    <a:ext uri="{FF2B5EF4-FFF2-40B4-BE49-F238E27FC236}">
                      <a16:creationId xmlns:a16="http://schemas.microsoft.com/office/drawing/2014/main" id="{427525A3-5EF7-3E4B-A75C-A97EA171DD0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24917" y="332808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00" name="Line 10997">
                  <a:extLst>
                    <a:ext uri="{FF2B5EF4-FFF2-40B4-BE49-F238E27FC236}">
                      <a16:creationId xmlns:a16="http://schemas.microsoft.com/office/drawing/2014/main" id="{74FDCCDC-73B2-59B6-DE68-8F78776144E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378904" y="3328081"/>
                  <a:ext cx="0" cy="168275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01" name="Line 10998">
                  <a:extLst>
                    <a:ext uri="{FF2B5EF4-FFF2-40B4-BE49-F238E27FC236}">
                      <a16:creationId xmlns:a16="http://schemas.microsoft.com/office/drawing/2014/main" id="{3B88F7E9-1F2E-35D6-E8A9-6E81DDCFF58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67792" y="349635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02" name="Line 10999">
                  <a:extLst>
                    <a:ext uri="{FF2B5EF4-FFF2-40B4-BE49-F238E27FC236}">
                      <a16:creationId xmlns:a16="http://schemas.microsoft.com/office/drawing/2014/main" id="{989C3FA2-8CF0-B6BB-86D7-391BEB95395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67792" y="332808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03" name="Freeform 11000">
                  <a:extLst>
                    <a:ext uri="{FF2B5EF4-FFF2-40B4-BE49-F238E27FC236}">
                      <a16:creationId xmlns:a16="http://schemas.microsoft.com/office/drawing/2014/main" id="{2197A4BE-561D-2B8A-2490-0C18A34BE38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818392" y="4667931"/>
                  <a:ext cx="1560513" cy="30163"/>
                </a:xfrm>
                <a:custGeom>
                  <a:avLst/>
                  <a:gdLst>
                    <a:gd name="T0" fmla="*/ 0 w 983"/>
                    <a:gd name="T1" fmla="*/ 8 h 19"/>
                    <a:gd name="T2" fmla="*/ 29 w 983"/>
                    <a:gd name="T3" fmla="*/ 14 h 19"/>
                    <a:gd name="T4" fmla="*/ 59 w 983"/>
                    <a:gd name="T5" fmla="*/ 15 h 19"/>
                    <a:gd name="T6" fmla="*/ 89 w 983"/>
                    <a:gd name="T7" fmla="*/ 10 h 19"/>
                    <a:gd name="T8" fmla="*/ 119 w 983"/>
                    <a:gd name="T9" fmla="*/ 12 h 19"/>
                    <a:gd name="T10" fmla="*/ 149 w 983"/>
                    <a:gd name="T11" fmla="*/ 17 h 19"/>
                    <a:gd name="T12" fmla="*/ 179 w 983"/>
                    <a:gd name="T13" fmla="*/ 17 h 19"/>
                    <a:gd name="T14" fmla="*/ 208 w 983"/>
                    <a:gd name="T15" fmla="*/ 14 h 19"/>
                    <a:gd name="T16" fmla="*/ 238 w 983"/>
                    <a:gd name="T17" fmla="*/ 14 h 19"/>
                    <a:gd name="T18" fmla="*/ 268 w 983"/>
                    <a:gd name="T19" fmla="*/ 11 h 19"/>
                    <a:gd name="T20" fmla="*/ 298 w 983"/>
                    <a:gd name="T21" fmla="*/ 19 h 19"/>
                    <a:gd name="T22" fmla="*/ 328 w 983"/>
                    <a:gd name="T23" fmla="*/ 12 h 19"/>
                    <a:gd name="T24" fmla="*/ 357 w 983"/>
                    <a:gd name="T25" fmla="*/ 14 h 19"/>
                    <a:gd name="T26" fmla="*/ 447 w 983"/>
                    <a:gd name="T27" fmla="*/ 7 h 19"/>
                    <a:gd name="T28" fmla="*/ 536 w 983"/>
                    <a:gd name="T29" fmla="*/ 0 h 19"/>
                    <a:gd name="T30" fmla="*/ 626 w 983"/>
                    <a:gd name="T31" fmla="*/ 2 h 19"/>
                    <a:gd name="T32" fmla="*/ 715 w 983"/>
                    <a:gd name="T33" fmla="*/ 8 h 19"/>
                    <a:gd name="T34" fmla="*/ 804 w 983"/>
                    <a:gd name="T35" fmla="*/ 6 h 19"/>
                    <a:gd name="T36" fmla="*/ 894 w 983"/>
                    <a:gd name="T37" fmla="*/ 9 h 19"/>
                    <a:gd name="T38" fmla="*/ 983 w 983"/>
                    <a:gd name="T39" fmla="*/ 8 h 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</a:cxnLst>
                  <a:rect l="0" t="0" r="r" b="b"/>
                  <a:pathLst>
                    <a:path w="983" h="19">
                      <a:moveTo>
                        <a:pt x="0" y="8"/>
                      </a:moveTo>
                      <a:lnTo>
                        <a:pt x="29" y="14"/>
                      </a:lnTo>
                      <a:lnTo>
                        <a:pt x="59" y="15"/>
                      </a:lnTo>
                      <a:lnTo>
                        <a:pt x="89" y="10"/>
                      </a:lnTo>
                      <a:lnTo>
                        <a:pt x="119" y="12"/>
                      </a:lnTo>
                      <a:lnTo>
                        <a:pt x="149" y="17"/>
                      </a:lnTo>
                      <a:lnTo>
                        <a:pt x="179" y="17"/>
                      </a:lnTo>
                      <a:lnTo>
                        <a:pt x="208" y="14"/>
                      </a:lnTo>
                      <a:lnTo>
                        <a:pt x="238" y="14"/>
                      </a:lnTo>
                      <a:lnTo>
                        <a:pt x="268" y="11"/>
                      </a:lnTo>
                      <a:lnTo>
                        <a:pt x="298" y="19"/>
                      </a:lnTo>
                      <a:lnTo>
                        <a:pt x="328" y="12"/>
                      </a:lnTo>
                      <a:lnTo>
                        <a:pt x="357" y="14"/>
                      </a:lnTo>
                      <a:lnTo>
                        <a:pt x="447" y="7"/>
                      </a:lnTo>
                      <a:lnTo>
                        <a:pt x="536" y="0"/>
                      </a:lnTo>
                      <a:lnTo>
                        <a:pt x="626" y="2"/>
                      </a:lnTo>
                      <a:lnTo>
                        <a:pt x="715" y="8"/>
                      </a:lnTo>
                      <a:lnTo>
                        <a:pt x="804" y="6"/>
                      </a:lnTo>
                      <a:lnTo>
                        <a:pt x="894" y="9"/>
                      </a:lnTo>
                      <a:lnTo>
                        <a:pt x="983" y="8"/>
                      </a:lnTo>
                    </a:path>
                  </a:pathLst>
                </a:cu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04" name="Oval 11001">
                  <a:extLst>
                    <a:ext uri="{FF2B5EF4-FFF2-40B4-BE49-F238E27FC236}">
                      <a16:creationId xmlns:a16="http://schemas.microsoft.com/office/drawing/2014/main" id="{A3A8499F-95EB-59C8-7135-89BC8A84FCA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788229" y="4650469"/>
                  <a:ext cx="60325" cy="60325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05" name="Oval 11002">
                  <a:extLst>
                    <a:ext uri="{FF2B5EF4-FFF2-40B4-BE49-F238E27FC236}">
                      <a16:creationId xmlns:a16="http://schemas.microsoft.com/office/drawing/2014/main" id="{4AD22F3B-FE6B-0CBE-A32E-F2CE6457B56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835854" y="4661581"/>
                  <a:ext cx="58738" cy="58738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06" name="Oval 11003">
                  <a:extLst>
                    <a:ext uri="{FF2B5EF4-FFF2-40B4-BE49-F238E27FC236}">
                      <a16:creationId xmlns:a16="http://schemas.microsoft.com/office/drawing/2014/main" id="{EAC2F57D-C257-5284-4881-5B2427277B9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881892" y="4663169"/>
                  <a:ext cx="60325" cy="58738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07" name="Oval 11004">
                  <a:extLst>
                    <a:ext uri="{FF2B5EF4-FFF2-40B4-BE49-F238E27FC236}">
                      <a16:creationId xmlns:a16="http://schemas.microsoft.com/office/drawing/2014/main" id="{C41D934C-5DE1-1F1F-2A26-B3A619CC14E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929517" y="4655231"/>
                  <a:ext cx="60325" cy="58738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08" name="Oval 11005">
                  <a:extLst>
                    <a:ext uri="{FF2B5EF4-FFF2-40B4-BE49-F238E27FC236}">
                      <a16:creationId xmlns:a16="http://schemas.microsoft.com/office/drawing/2014/main" id="{67E3C933-6578-B5A1-B754-91D9BDBCB0B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977142" y="4658406"/>
                  <a:ext cx="60325" cy="58738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09" name="Oval 11006">
                  <a:extLst>
                    <a:ext uri="{FF2B5EF4-FFF2-40B4-BE49-F238E27FC236}">
                      <a16:creationId xmlns:a16="http://schemas.microsoft.com/office/drawing/2014/main" id="{D0C5B8E5-F0A3-3C31-0ECC-7CA6D2B223E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024767" y="4664756"/>
                  <a:ext cx="60325" cy="58738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10" name="Oval 11007">
                  <a:extLst>
                    <a:ext uri="{FF2B5EF4-FFF2-40B4-BE49-F238E27FC236}">
                      <a16:creationId xmlns:a16="http://schemas.microsoft.com/office/drawing/2014/main" id="{639733CE-0F56-BD31-8551-5FCF84840B7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072392" y="4664756"/>
                  <a:ext cx="58738" cy="60325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11" name="Oval 11008">
                  <a:extLst>
                    <a:ext uri="{FF2B5EF4-FFF2-40B4-BE49-F238E27FC236}">
                      <a16:creationId xmlns:a16="http://schemas.microsoft.com/office/drawing/2014/main" id="{7E6647FF-FCD5-786E-F8BD-661769E3EC3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118429" y="4659994"/>
                  <a:ext cx="60325" cy="58738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12" name="Oval 11009">
                  <a:extLst>
                    <a:ext uri="{FF2B5EF4-FFF2-40B4-BE49-F238E27FC236}">
                      <a16:creationId xmlns:a16="http://schemas.microsoft.com/office/drawing/2014/main" id="{8BB73660-DD65-213F-B6FE-9446BF932B5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166054" y="4659994"/>
                  <a:ext cx="60325" cy="60325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13" name="Oval 11010">
                  <a:extLst>
                    <a:ext uri="{FF2B5EF4-FFF2-40B4-BE49-F238E27FC236}">
                      <a16:creationId xmlns:a16="http://schemas.microsoft.com/office/drawing/2014/main" id="{7F26464C-86B0-BB6B-C277-5F56F75BD96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13679" y="4655231"/>
                  <a:ext cx="60325" cy="60325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14" name="Oval 11011">
                  <a:extLst>
                    <a:ext uri="{FF2B5EF4-FFF2-40B4-BE49-F238E27FC236}">
                      <a16:creationId xmlns:a16="http://schemas.microsoft.com/office/drawing/2014/main" id="{2019019F-4B61-0BDE-E56D-53C794B8C1D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61304" y="4667931"/>
                  <a:ext cx="60325" cy="60325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15" name="Oval 11012">
                  <a:extLst>
                    <a:ext uri="{FF2B5EF4-FFF2-40B4-BE49-F238E27FC236}">
                      <a16:creationId xmlns:a16="http://schemas.microsoft.com/office/drawing/2014/main" id="{924042F3-426B-78CB-CB42-541C13EF3B9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308929" y="4656819"/>
                  <a:ext cx="58738" cy="58738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16" name="Oval 11013">
                  <a:extLst>
                    <a:ext uri="{FF2B5EF4-FFF2-40B4-BE49-F238E27FC236}">
                      <a16:creationId xmlns:a16="http://schemas.microsoft.com/office/drawing/2014/main" id="{59AEE471-E1AF-B953-30A9-006DB4164B6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354967" y="4659994"/>
                  <a:ext cx="60325" cy="60325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17" name="Oval 11014">
                  <a:extLst>
                    <a:ext uri="{FF2B5EF4-FFF2-40B4-BE49-F238E27FC236}">
                      <a16:creationId xmlns:a16="http://schemas.microsoft.com/office/drawing/2014/main" id="{73091CA6-7AF2-28BE-6000-DBBEC60CCA5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497842" y="4648881"/>
                  <a:ext cx="60325" cy="60325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18" name="Oval 11015">
                  <a:extLst>
                    <a:ext uri="{FF2B5EF4-FFF2-40B4-BE49-F238E27FC236}">
                      <a16:creationId xmlns:a16="http://schemas.microsoft.com/office/drawing/2014/main" id="{8A10827C-F3C1-4D80-F66D-C5009D900BD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639129" y="4637769"/>
                  <a:ext cx="60325" cy="60325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19" name="Oval 11016">
                  <a:extLst>
                    <a:ext uri="{FF2B5EF4-FFF2-40B4-BE49-F238E27FC236}">
                      <a16:creationId xmlns:a16="http://schemas.microsoft.com/office/drawing/2014/main" id="{B1EE06D2-335E-A57B-AE57-89BFADE7594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82004" y="4640944"/>
                  <a:ext cx="60325" cy="60325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20" name="Oval 11017">
                  <a:extLst>
                    <a:ext uri="{FF2B5EF4-FFF2-40B4-BE49-F238E27FC236}">
                      <a16:creationId xmlns:a16="http://schemas.microsoft.com/office/drawing/2014/main" id="{49357027-3DCB-4928-9A4B-5F6E61B249F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23292" y="4650469"/>
                  <a:ext cx="60325" cy="60325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21" name="Oval 11018">
                  <a:extLst>
                    <a:ext uri="{FF2B5EF4-FFF2-40B4-BE49-F238E27FC236}">
                      <a16:creationId xmlns:a16="http://schemas.microsoft.com/office/drawing/2014/main" id="{7875439A-37E5-516E-763F-804C51AC76D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066167" y="4647294"/>
                  <a:ext cx="58738" cy="58738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22" name="Oval 11019">
                  <a:extLst>
                    <a:ext uri="{FF2B5EF4-FFF2-40B4-BE49-F238E27FC236}">
                      <a16:creationId xmlns:a16="http://schemas.microsoft.com/office/drawing/2014/main" id="{CCA342C0-C87A-FC8E-E92E-CBC4CE9CC2B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07454" y="4652056"/>
                  <a:ext cx="60325" cy="58738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23" name="Oval 11020">
                  <a:extLst>
                    <a:ext uri="{FF2B5EF4-FFF2-40B4-BE49-F238E27FC236}">
                      <a16:creationId xmlns:a16="http://schemas.microsoft.com/office/drawing/2014/main" id="{2841FF93-C79D-4725-8AA8-F71BC1BEBCD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348742" y="4650469"/>
                  <a:ext cx="60325" cy="60325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24" name="Line 11021">
                  <a:extLst>
                    <a:ext uri="{FF2B5EF4-FFF2-40B4-BE49-F238E27FC236}">
                      <a16:creationId xmlns:a16="http://schemas.microsoft.com/office/drawing/2014/main" id="{DDEE1759-CD5D-279A-0EE4-9FDD4FC842B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818392" y="4571094"/>
                  <a:ext cx="0" cy="220663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25" name="Line 11022">
                  <a:extLst>
                    <a:ext uri="{FF2B5EF4-FFF2-40B4-BE49-F238E27FC236}">
                      <a16:creationId xmlns:a16="http://schemas.microsoft.com/office/drawing/2014/main" id="{AF9AC98F-1DD7-12D0-AD31-51F36FBA3F5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805692" y="479175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26" name="Line 11023">
                  <a:extLst>
                    <a:ext uri="{FF2B5EF4-FFF2-40B4-BE49-F238E27FC236}">
                      <a16:creationId xmlns:a16="http://schemas.microsoft.com/office/drawing/2014/main" id="{BC5CE140-45A6-4C11-14E2-A3D2B205211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805692" y="4571094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27" name="Line 11024">
                  <a:extLst>
                    <a:ext uri="{FF2B5EF4-FFF2-40B4-BE49-F238E27FC236}">
                      <a16:creationId xmlns:a16="http://schemas.microsoft.com/office/drawing/2014/main" id="{624234CC-8AF2-D0B5-BDDD-67837649526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864429" y="4580619"/>
                  <a:ext cx="0" cy="220663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28" name="Line 11025">
                  <a:extLst>
                    <a:ext uri="{FF2B5EF4-FFF2-40B4-BE49-F238E27FC236}">
                      <a16:creationId xmlns:a16="http://schemas.microsoft.com/office/drawing/2014/main" id="{EF08D474-190C-F475-A7EA-40BB0B1A4A9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853317" y="480128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29" name="Line 11026">
                  <a:extLst>
                    <a:ext uri="{FF2B5EF4-FFF2-40B4-BE49-F238E27FC236}">
                      <a16:creationId xmlns:a16="http://schemas.microsoft.com/office/drawing/2014/main" id="{1DF83865-FD73-483F-C3B3-1E2F124E30F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853317" y="4580619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30" name="Line 11027">
                  <a:extLst>
                    <a:ext uri="{FF2B5EF4-FFF2-40B4-BE49-F238E27FC236}">
                      <a16:creationId xmlns:a16="http://schemas.microsoft.com/office/drawing/2014/main" id="{EEC73068-9465-902B-3993-AD628BB4CEC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912054" y="4582206"/>
                  <a:ext cx="0" cy="220663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31" name="Line 11028">
                  <a:extLst>
                    <a:ext uri="{FF2B5EF4-FFF2-40B4-BE49-F238E27FC236}">
                      <a16:creationId xmlns:a16="http://schemas.microsoft.com/office/drawing/2014/main" id="{9BA3EA57-6DE1-6C1D-1977-DC036DC4EC7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900942" y="4802869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32" name="Line 11029">
                  <a:extLst>
                    <a:ext uri="{FF2B5EF4-FFF2-40B4-BE49-F238E27FC236}">
                      <a16:creationId xmlns:a16="http://schemas.microsoft.com/office/drawing/2014/main" id="{FBA79812-46C4-2C77-018D-634C2F56B71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900942" y="458220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33" name="Line 11030">
                  <a:extLst>
                    <a:ext uri="{FF2B5EF4-FFF2-40B4-BE49-F238E27FC236}">
                      <a16:creationId xmlns:a16="http://schemas.microsoft.com/office/drawing/2014/main" id="{E119428A-3CB6-7339-B907-FC29B979C97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959679" y="4574269"/>
                  <a:ext cx="0" cy="220663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34" name="Line 11031">
                  <a:extLst>
                    <a:ext uri="{FF2B5EF4-FFF2-40B4-BE49-F238E27FC236}">
                      <a16:creationId xmlns:a16="http://schemas.microsoft.com/office/drawing/2014/main" id="{511BABFF-4BF3-77BD-7FEE-3CB9E0F8B35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948567" y="479493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35" name="Line 11032">
                  <a:extLst>
                    <a:ext uri="{FF2B5EF4-FFF2-40B4-BE49-F238E27FC236}">
                      <a16:creationId xmlns:a16="http://schemas.microsoft.com/office/drawing/2014/main" id="{95C51403-57A6-BE23-3796-5655DC83FD4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948567" y="4574269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36" name="Line 11033">
                  <a:extLst>
                    <a:ext uri="{FF2B5EF4-FFF2-40B4-BE49-F238E27FC236}">
                      <a16:creationId xmlns:a16="http://schemas.microsoft.com/office/drawing/2014/main" id="{450D14D4-604A-273F-EDCB-7C9605E6DF9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007304" y="4577444"/>
                  <a:ext cx="0" cy="220663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37" name="Line 11034">
                  <a:extLst>
                    <a:ext uri="{FF2B5EF4-FFF2-40B4-BE49-F238E27FC236}">
                      <a16:creationId xmlns:a16="http://schemas.microsoft.com/office/drawing/2014/main" id="{2AC45377-2882-212A-2C74-6B74E16545A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994604" y="479810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38" name="Line 11035">
                  <a:extLst>
                    <a:ext uri="{FF2B5EF4-FFF2-40B4-BE49-F238E27FC236}">
                      <a16:creationId xmlns:a16="http://schemas.microsoft.com/office/drawing/2014/main" id="{66A86F11-7775-A094-8935-482E0C9778A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994604" y="4577444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39" name="Line 11036">
                  <a:extLst>
                    <a:ext uri="{FF2B5EF4-FFF2-40B4-BE49-F238E27FC236}">
                      <a16:creationId xmlns:a16="http://schemas.microsoft.com/office/drawing/2014/main" id="{53F143E4-AF99-C642-6363-6B4C1323D83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054929" y="4583794"/>
                  <a:ext cx="0" cy="220663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40" name="Line 11037">
                  <a:extLst>
                    <a:ext uri="{FF2B5EF4-FFF2-40B4-BE49-F238E27FC236}">
                      <a16:creationId xmlns:a16="http://schemas.microsoft.com/office/drawing/2014/main" id="{4FEA559C-0A07-1FDF-3A4C-44D77541123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042229" y="480445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41" name="Line 11038">
                  <a:extLst>
                    <a:ext uri="{FF2B5EF4-FFF2-40B4-BE49-F238E27FC236}">
                      <a16:creationId xmlns:a16="http://schemas.microsoft.com/office/drawing/2014/main" id="{44E1F6FE-3A9D-5BAE-CEB3-505BD5E8D32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042229" y="4583794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42" name="Line 11039">
                  <a:extLst>
                    <a:ext uri="{FF2B5EF4-FFF2-40B4-BE49-F238E27FC236}">
                      <a16:creationId xmlns:a16="http://schemas.microsoft.com/office/drawing/2014/main" id="{5F5B5879-58FA-3143-A6E9-3171AFDA272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102554" y="4583794"/>
                  <a:ext cx="0" cy="220663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43" name="Line 11040">
                  <a:extLst>
                    <a:ext uri="{FF2B5EF4-FFF2-40B4-BE49-F238E27FC236}">
                      <a16:creationId xmlns:a16="http://schemas.microsoft.com/office/drawing/2014/main" id="{7082F191-E7E3-82C1-A625-C3D9F4DB328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089854" y="480445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44" name="Line 11041">
                  <a:extLst>
                    <a:ext uri="{FF2B5EF4-FFF2-40B4-BE49-F238E27FC236}">
                      <a16:creationId xmlns:a16="http://schemas.microsoft.com/office/drawing/2014/main" id="{DEA3B7C5-B13D-E96A-D98A-8D004E2F5BA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089854" y="4583794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45" name="Line 11042">
                  <a:extLst>
                    <a:ext uri="{FF2B5EF4-FFF2-40B4-BE49-F238E27FC236}">
                      <a16:creationId xmlns:a16="http://schemas.microsoft.com/office/drawing/2014/main" id="{DF174ED8-FDF9-AF19-135C-CA82EA156A6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148592" y="4579031"/>
                  <a:ext cx="0" cy="220663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46" name="Line 11043">
                  <a:extLst>
                    <a:ext uri="{FF2B5EF4-FFF2-40B4-BE49-F238E27FC236}">
                      <a16:creationId xmlns:a16="http://schemas.microsoft.com/office/drawing/2014/main" id="{4097B0A7-6E45-667E-DB7E-C383E998AB7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137479" y="4799694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47" name="Line 11044">
                  <a:extLst>
                    <a:ext uri="{FF2B5EF4-FFF2-40B4-BE49-F238E27FC236}">
                      <a16:creationId xmlns:a16="http://schemas.microsoft.com/office/drawing/2014/main" id="{10B8A38E-C33E-CE24-68F6-16FF2F45429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137479" y="457903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48" name="Line 11045">
                  <a:extLst>
                    <a:ext uri="{FF2B5EF4-FFF2-40B4-BE49-F238E27FC236}">
                      <a16:creationId xmlns:a16="http://schemas.microsoft.com/office/drawing/2014/main" id="{6FFB9E8B-952D-8D60-13C6-B058DB7CF16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196217" y="4580619"/>
                  <a:ext cx="0" cy="220663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49" name="Line 11046">
                  <a:extLst>
                    <a:ext uri="{FF2B5EF4-FFF2-40B4-BE49-F238E27FC236}">
                      <a16:creationId xmlns:a16="http://schemas.microsoft.com/office/drawing/2014/main" id="{22ADEF70-FBA5-1CE0-B9D0-057B82A255F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185104" y="480128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50" name="Line 11047">
                  <a:extLst>
                    <a:ext uri="{FF2B5EF4-FFF2-40B4-BE49-F238E27FC236}">
                      <a16:creationId xmlns:a16="http://schemas.microsoft.com/office/drawing/2014/main" id="{3121815E-CA61-DA17-C0A1-A2CA86CCEBC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185104" y="4580619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51" name="Line 11048">
                  <a:extLst>
                    <a:ext uri="{FF2B5EF4-FFF2-40B4-BE49-F238E27FC236}">
                      <a16:creationId xmlns:a16="http://schemas.microsoft.com/office/drawing/2014/main" id="{5F4EFACA-5873-A209-40F3-083DDF787DD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243842" y="4574269"/>
                  <a:ext cx="0" cy="220663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52" name="Line 11049">
                  <a:extLst>
                    <a:ext uri="{FF2B5EF4-FFF2-40B4-BE49-F238E27FC236}">
                      <a16:creationId xmlns:a16="http://schemas.microsoft.com/office/drawing/2014/main" id="{D408C418-AB1B-F001-A52E-C7B0D8C5576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231142" y="479493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53" name="Line 11050">
                  <a:extLst>
                    <a:ext uri="{FF2B5EF4-FFF2-40B4-BE49-F238E27FC236}">
                      <a16:creationId xmlns:a16="http://schemas.microsoft.com/office/drawing/2014/main" id="{4745122F-48AE-D6D9-8CC6-3BAA54B76DD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231142" y="4574269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54" name="Line 11051">
                  <a:extLst>
                    <a:ext uri="{FF2B5EF4-FFF2-40B4-BE49-F238E27FC236}">
                      <a16:creationId xmlns:a16="http://schemas.microsoft.com/office/drawing/2014/main" id="{A45A362B-9A70-5B9A-ED5D-069F8B1C044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291467" y="4586969"/>
                  <a:ext cx="0" cy="220663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55" name="Line 11052">
                  <a:extLst>
                    <a:ext uri="{FF2B5EF4-FFF2-40B4-BE49-F238E27FC236}">
                      <a16:creationId xmlns:a16="http://schemas.microsoft.com/office/drawing/2014/main" id="{1A62DF74-DA8E-130D-98E6-6BD7F5DD34D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278767" y="480763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56" name="Line 11053">
                  <a:extLst>
                    <a:ext uri="{FF2B5EF4-FFF2-40B4-BE49-F238E27FC236}">
                      <a16:creationId xmlns:a16="http://schemas.microsoft.com/office/drawing/2014/main" id="{876ED71F-9BD6-09F1-7C3C-DD5BB5D58DD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278767" y="4586969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57" name="Line 11054">
                  <a:extLst>
                    <a:ext uri="{FF2B5EF4-FFF2-40B4-BE49-F238E27FC236}">
                      <a16:creationId xmlns:a16="http://schemas.microsoft.com/office/drawing/2014/main" id="{83183466-98D6-B5DA-1F62-EA82ABD665F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339092" y="4575856"/>
                  <a:ext cx="0" cy="220663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58" name="Line 11055">
                  <a:extLst>
                    <a:ext uri="{FF2B5EF4-FFF2-40B4-BE49-F238E27FC236}">
                      <a16:creationId xmlns:a16="http://schemas.microsoft.com/office/drawing/2014/main" id="{BE7A4573-305C-6166-55E9-877C3B7A759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326392" y="4796519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59" name="Line 11056">
                  <a:extLst>
                    <a:ext uri="{FF2B5EF4-FFF2-40B4-BE49-F238E27FC236}">
                      <a16:creationId xmlns:a16="http://schemas.microsoft.com/office/drawing/2014/main" id="{CA269CE7-C570-90EB-6428-E7C0B7091CA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326392" y="457585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60" name="Line 11057">
                  <a:extLst>
                    <a:ext uri="{FF2B5EF4-FFF2-40B4-BE49-F238E27FC236}">
                      <a16:creationId xmlns:a16="http://schemas.microsoft.com/office/drawing/2014/main" id="{28E9EBFF-E1DF-883B-912F-B75BCA7AB34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385129" y="4580619"/>
                  <a:ext cx="0" cy="220663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61" name="Line 11058">
                  <a:extLst>
                    <a:ext uri="{FF2B5EF4-FFF2-40B4-BE49-F238E27FC236}">
                      <a16:creationId xmlns:a16="http://schemas.microsoft.com/office/drawing/2014/main" id="{DB9BB8B1-E75A-D0EA-AB2F-3E7087752EB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374017" y="480128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62" name="Line 11059">
                  <a:extLst>
                    <a:ext uri="{FF2B5EF4-FFF2-40B4-BE49-F238E27FC236}">
                      <a16:creationId xmlns:a16="http://schemas.microsoft.com/office/drawing/2014/main" id="{184CC523-E71F-A731-EEAF-4E0ED93CCD2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374017" y="4580619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63" name="Line 11060">
                  <a:extLst>
                    <a:ext uri="{FF2B5EF4-FFF2-40B4-BE49-F238E27FC236}">
                      <a16:creationId xmlns:a16="http://schemas.microsoft.com/office/drawing/2014/main" id="{474645BC-6F02-29C9-FA69-434DC6F6550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528004" y="4569506"/>
                  <a:ext cx="0" cy="219075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64" name="Line 11061">
                  <a:extLst>
                    <a:ext uri="{FF2B5EF4-FFF2-40B4-BE49-F238E27FC236}">
                      <a16:creationId xmlns:a16="http://schemas.microsoft.com/office/drawing/2014/main" id="{AB9D1E8D-006A-99F8-FF5C-5A137D3F1A0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515304" y="478858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65" name="Line 11062">
                  <a:extLst>
                    <a:ext uri="{FF2B5EF4-FFF2-40B4-BE49-F238E27FC236}">
                      <a16:creationId xmlns:a16="http://schemas.microsoft.com/office/drawing/2014/main" id="{EF13E7F2-0679-C5B2-3C0F-A94E70EDCC6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515304" y="456950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66" name="Line 11063">
                  <a:extLst>
                    <a:ext uri="{FF2B5EF4-FFF2-40B4-BE49-F238E27FC236}">
                      <a16:creationId xmlns:a16="http://schemas.microsoft.com/office/drawing/2014/main" id="{ABF2E44F-893A-6FCA-910B-4DF37E692FB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669292" y="4556806"/>
                  <a:ext cx="0" cy="220663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67" name="Line 11064">
                  <a:extLst>
                    <a:ext uri="{FF2B5EF4-FFF2-40B4-BE49-F238E27FC236}">
                      <a16:creationId xmlns:a16="http://schemas.microsoft.com/office/drawing/2014/main" id="{DFB1FF2D-6509-A0D9-A94D-5C10F61C15D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658179" y="4777469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68" name="Line 11065">
                  <a:extLst>
                    <a:ext uri="{FF2B5EF4-FFF2-40B4-BE49-F238E27FC236}">
                      <a16:creationId xmlns:a16="http://schemas.microsoft.com/office/drawing/2014/main" id="{BCCCDD76-2E49-AD7F-E9CE-9A53A2DB9AF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658179" y="455680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69" name="Line 11066">
                  <a:extLst>
                    <a:ext uri="{FF2B5EF4-FFF2-40B4-BE49-F238E27FC236}">
                      <a16:creationId xmlns:a16="http://schemas.microsoft.com/office/drawing/2014/main" id="{548766A6-2FC3-D988-ABCE-5E1AAECBBA1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812167" y="4559981"/>
                  <a:ext cx="0" cy="220663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70" name="Line 11067">
                  <a:extLst>
                    <a:ext uri="{FF2B5EF4-FFF2-40B4-BE49-F238E27FC236}">
                      <a16:creationId xmlns:a16="http://schemas.microsoft.com/office/drawing/2014/main" id="{FE094E52-3901-4F02-4570-6B963E6FA04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799467" y="4780644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71" name="Line 11068">
                  <a:extLst>
                    <a:ext uri="{FF2B5EF4-FFF2-40B4-BE49-F238E27FC236}">
                      <a16:creationId xmlns:a16="http://schemas.microsoft.com/office/drawing/2014/main" id="{F3E35965-F2FD-D047-96DB-3EFB268D187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799467" y="455998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72" name="Line 11069">
                  <a:extLst>
                    <a:ext uri="{FF2B5EF4-FFF2-40B4-BE49-F238E27FC236}">
                      <a16:creationId xmlns:a16="http://schemas.microsoft.com/office/drawing/2014/main" id="{6E987C74-AD63-3837-313B-20587C882D4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953454" y="4571094"/>
                  <a:ext cx="0" cy="219075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73" name="Line 11070">
                  <a:extLst>
                    <a:ext uri="{FF2B5EF4-FFF2-40B4-BE49-F238E27FC236}">
                      <a16:creationId xmlns:a16="http://schemas.microsoft.com/office/drawing/2014/main" id="{B2D0AC06-3AF3-63B7-7882-7ECF38E8B16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942342" y="4790169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74" name="Line 11071">
                  <a:extLst>
                    <a:ext uri="{FF2B5EF4-FFF2-40B4-BE49-F238E27FC236}">
                      <a16:creationId xmlns:a16="http://schemas.microsoft.com/office/drawing/2014/main" id="{8556161A-B76A-D8EF-96DC-DAD8973B39D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942342" y="4571094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75" name="Line 11072">
                  <a:extLst>
                    <a:ext uri="{FF2B5EF4-FFF2-40B4-BE49-F238E27FC236}">
                      <a16:creationId xmlns:a16="http://schemas.microsoft.com/office/drawing/2014/main" id="{442DFBAE-6B73-5B1F-51CF-E46B41733D4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094742" y="4566331"/>
                  <a:ext cx="0" cy="220663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76" name="Line 11073">
                  <a:extLst>
                    <a:ext uri="{FF2B5EF4-FFF2-40B4-BE49-F238E27FC236}">
                      <a16:creationId xmlns:a16="http://schemas.microsoft.com/office/drawing/2014/main" id="{7B027AB8-7CBF-AFFC-6D54-E98ED483B47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083629" y="4786994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77" name="Line 11074">
                  <a:extLst>
                    <a:ext uri="{FF2B5EF4-FFF2-40B4-BE49-F238E27FC236}">
                      <a16:creationId xmlns:a16="http://schemas.microsoft.com/office/drawing/2014/main" id="{428FC80F-B444-A117-AB00-A317288E7D8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083629" y="456633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78" name="Line 11075">
                  <a:extLst>
                    <a:ext uri="{FF2B5EF4-FFF2-40B4-BE49-F238E27FC236}">
                      <a16:creationId xmlns:a16="http://schemas.microsoft.com/office/drawing/2014/main" id="{43D636A5-7D61-272D-BA04-37F4DF38C3D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237617" y="4571094"/>
                  <a:ext cx="0" cy="220663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79" name="Line 11076">
                  <a:extLst>
                    <a:ext uri="{FF2B5EF4-FFF2-40B4-BE49-F238E27FC236}">
                      <a16:creationId xmlns:a16="http://schemas.microsoft.com/office/drawing/2014/main" id="{B9A40EB3-0B80-AC4F-F8FC-C3361CE080A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24917" y="479175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80" name="Line 11077">
                  <a:extLst>
                    <a:ext uri="{FF2B5EF4-FFF2-40B4-BE49-F238E27FC236}">
                      <a16:creationId xmlns:a16="http://schemas.microsoft.com/office/drawing/2014/main" id="{B6EF19A5-3455-A5A4-05A8-40A28A3138E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24917" y="4571094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81" name="Line 11078">
                  <a:extLst>
                    <a:ext uri="{FF2B5EF4-FFF2-40B4-BE49-F238E27FC236}">
                      <a16:creationId xmlns:a16="http://schemas.microsoft.com/office/drawing/2014/main" id="{FF8C6C6E-A564-A1B9-3157-B1EE3F6467E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378904" y="4571094"/>
                  <a:ext cx="0" cy="219075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82" name="Line 11079">
                  <a:extLst>
                    <a:ext uri="{FF2B5EF4-FFF2-40B4-BE49-F238E27FC236}">
                      <a16:creationId xmlns:a16="http://schemas.microsoft.com/office/drawing/2014/main" id="{2AA7F26D-A18E-77D4-8ABE-AD4F7EF9647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67792" y="4790169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83" name="Line 11080">
                  <a:extLst>
                    <a:ext uri="{FF2B5EF4-FFF2-40B4-BE49-F238E27FC236}">
                      <a16:creationId xmlns:a16="http://schemas.microsoft.com/office/drawing/2014/main" id="{1539E26B-C5CC-B357-F2F7-DFF022B3ED2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67792" y="4571094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84" name="Freeform 11081">
                  <a:extLst>
                    <a:ext uri="{FF2B5EF4-FFF2-40B4-BE49-F238E27FC236}">
                      <a16:creationId xmlns:a16="http://schemas.microsoft.com/office/drawing/2014/main" id="{BDD3ECA3-0BA3-F8A7-4A11-268B7567A6B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832679" y="4223431"/>
                  <a:ext cx="2697163" cy="393700"/>
                </a:xfrm>
                <a:custGeom>
                  <a:avLst/>
                  <a:gdLst>
                    <a:gd name="T0" fmla="*/ 0 w 1699"/>
                    <a:gd name="T1" fmla="*/ 0 h 248"/>
                    <a:gd name="T2" fmla="*/ 29 w 1699"/>
                    <a:gd name="T3" fmla="*/ 99 h 248"/>
                    <a:gd name="T4" fmla="*/ 59 w 1699"/>
                    <a:gd name="T5" fmla="*/ 159 h 248"/>
                    <a:gd name="T6" fmla="*/ 89 w 1699"/>
                    <a:gd name="T7" fmla="*/ 169 h 248"/>
                    <a:gd name="T8" fmla="*/ 119 w 1699"/>
                    <a:gd name="T9" fmla="*/ 119 h 248"/>
                    <a:gd name="T10" fmla="*/ 149 w 1699"/>
                    <a:gd name="T11" fmla="*/ 128 h 248"/>
                    <a:gd name="T12" fmla="*/ 178 w 1699"/>
                    <a:gd name="T13" fmla="*/ 149 h 248"/>
                    <a:gd name="T14" fmla="*/ 208 w 1699"/>
                    <a:gd name="T15" fmla="*/ 176 h 248"/>
                    <a:gd name="T16" fmla="*/ 238 w 1699"/>
                    <a:gd name="T17" fmla="*/ 202 h 248"/>
                    <a:gd name="T18" fmla="*/ 268 w 1699"/>
                    <a:gd name="T19" fmla="*/ 229 h 248"/>
                    <a:gd name="T20" fmla="*/ 298 w 1699"/>
                    <a:gd name="T21" fmla="*/ 246 h 248"/>
                    <a:gd name="T22" fmla="*/ 327 w 1699"/>
                    <a:gd name="T23" fmla="*/ 248 h 248"/>
                    <a:gd name="T24" fmla="*/ 357 w 1699"/>
                    <a:gd name="T25" fmla="*/ 244 h 248"/>
                    <a:gd name="T26" fmla="*/ 447 w 1699"/>
                    <a:gd name="T27" fmla="*/ 243 h 248"/>
                    <a:gd name="T28" fmla="*/ 536 w 1699"/>
                    <a:gd name="T29" fmla="*/ 211 h 248"/>
                    <a:gd name="T30" fmla="*/ 626 w 1699"/>
                    <a:gd name="T31" fmla="*/ 199 h 248"/>
                    <a:gd name="T32" fmla="*/ 715 w 1699"/>
                    <a:gd name="T33" fmla="*/ 218 h 248"/>
                    <a:gd name="T34" fmla="*/ 804 w 1699"/>
                    <a:gd name="T35" fmla="*/ 208 h 248"/>
                    <a:gd name="T36" fmla="*/ 894 w 1699"/>
                    <a:gd name="T37" fmla="*/ 226 h 248"/>
                    <a:gd name="T38" fmla="*/ 983 w 1699"/>
                    <a:gd name="T39" fmla="*/ 214 h 248"/>
                    <a:gd name="T40" fmla="*/ 1073 w 1699"/>
                    <a:gd name="T41" fmla="*/ 216 h 248"/>
                    <a:gd name="T42" fmla="*/ 1162 w 1699"/>
                    <a:gd name="T43" fmla="*/ 204 h 248"/>
                    <a:gd name="T44" fmla="*/ 1251 w 1699"/>
                    <a:gd name="T45" fmla="*/ 199 h 248"/>
                    <a:gd name="T46" fmla="*/ 1341 w 1699"/>
                    <a:gd name="T47" fmla="*/ 194 h 248"/>
                    <a:gd name="T48" fmla="*/ 1431 w 1699"/>
                    <a:gd name="T49" fmla="*/ 199 h 248"/>
                    <a:gd name="T50" fmla="*/ 1520 w 1699"/>
                    <a:gd name="T51" fmla="*/ 198 h 248"/>
                    <a:gd name="T52" fmla="*/ 1609 w 1699"/>
                    <a:gd name="T53" fmla="*/ 211 h 248"/>
                    <a:gd name="T54" fmla="*/ 1699 w 1699"/>
                    <a:gd name="T55" fmla="*/ 199 h 2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699" h="248">
                      <a:moveTo>
                        <a:pt x="0" y="0"/>
                      </a:moveTo>
                      <a:lnTo>
                        <a:pt x="29" y="99"/>
                      </a:lnTo>
                      <a:lnTo>
                        <a:pt x="59" y="159"/>
                      </a:lnTo>
                      <a:lnTo>
                        <a:pt x="89" y="169"/>
                      </a:lnTo>
                      <a:lnTo>
                        <a:pt x="119" y="119"/>
                      </a:lnTo>
                      <a:lnTo>
                        <a:pt x="149" y="128"/>
                      </a:lnTo>
                      <a:lnTo>
                        <a:pt x="178" y="149"/>
                      </a:lnTo>
                      <a:lnTo>
                        <a:pt x="208" y="176"/>
                      </a:lnTo>
                      <a:lnTo>
                        <a:pt x="238" y="202"/>
                      </a:lnTo>
                      <a:lnTo>
                        <a:pt x="268" y="229"/>
                      </a:lnTo>
                      <a:lnTo>
                        <a:pt x="298" y="246"/>
                      </a:lnTo>
                      <a:lnTo>
                        <a:pt x="327" y="248"/>
                      </a:lnTo>
                      <a:lnTo>
                        <a:pt x="357" y="244"/>
                      </a:lnTo>
                      <a:lnTo>
                        <a:pt x="447" y="243"/>
                      </a:lnTo>
                      <a:lnTo>
                        <a:pt x="536" y="211"/>
                      </a:lnTo>
                      <a:lnTo>
                        <a:pt x="626" y="199"/>
                      </a:lnTo>
                      <a:lnTo>
                        <a:pt x="715" y="218"/>
                      </a:lnTo>
                      <a:lnTo>
                        <a:pt x="804" y="208"/>
                      </a:lnTo>
                      <a:lnTo>
                        <a:pt x="894" y="226"/>
                      </a:lnTo>
                      <a:lnTo>
                        <a:pt x="983" y="214"/>
                      </a:lnTo>
                      <a:lnTo>
                        <a:pt x="1073" y="216"/>
                      </a:lnTo>
                      <a:lnTo>
                        <a:pt x="1162" y="204"/>
                      </a:lnTo>
                      <a:lnTo>
                        <a:pt x="1251" y="199"/>
                      </a:lnTo>
                      <a:lnTo>
                        <a:pt x="1341" y="194"/>
                      </a:lnTo>
                      <a:lnTo>
                        <a:pt x="1431" y="199"/>
                      </a:lnTo>
                      <a:lnTo>
                        <a:pt x="1520" y="198"/>
                      </a:lnTo>
                      <a:lnTo>
                        <a:pt x="1609" y="211"/>
                      </a:lnTo>
                      <a:lnTo>
                        <a:pt x="1699" y="199"/>
                      </a:lnTo>
                    </a:path>
                  </a:pathLst>
                </a:cu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85" name="Oval 11082">
                  <a:extLst>
                    <a:ext uri="{FF2B5EF4-FFF2-40B4-BE49-F238E27FC236}">
                      <a16:creationId xmlns:a16="http://schemas.microsoft.com/office/drawing/2014/main" id="{B41A24BA-4236-CE6A-168C-04CFA042148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802517" y="4193269"/>
                  <a:ext cx="58738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86" name="Oval 11083">
                  <a:extLst>
                    <a:ext uri="{FF2B5EF4-FFF2-40B4-BE49-F238E27FC236}">
                      <a16:creationId xmlns:a16="http://schemas.microsoft.com/office/drawing/2014/main" id="{59F209CF-E350-2D86-9F10-44C75A55DA9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848554" y="4350431"/>
                  <a:ext cx="60325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87" name="Oval 11084">
                  <a:extLst>
                    <a:ext uri="{FF2B5EF4-FFF2-40B4-BE49-F238E27FC236}">
                      <a16:creationId xmlns:a16="http://schemas.microsoft.com/office/drawing/2014/main" id="{ED705DF8-137C-9D2B-7226-DE48FC1C277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896179" y="4445681"/>
                  <a:ext cx="60325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88" name="Oval 11085">
                  <a:extLst>
                    <a:ext uri="{FF2B5EF4-FFF2-40B4-BE49-F238E27FC236}">
                      <a16:creationId xmlns:a16="http://schemas.microsoft.com/office/drawing/2014/main" id="{4DF328A9-4C59-F2C7-824F-6F1B8E65209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943804" y="4463144"/>
                  <a:ext cx="60325" cy="58738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89" name="Oval 11086">
                  <a:extLst>
                    <a:ext uri="{FF2B5EF4-FFF2-40B4-BE49-F238E27FC236}">
                      <a16:creationId xmlns:a16="http://schemas.microsoft.com/office/drawing/2014/main" id="{A2CDCDF6-C605-4D62-BB80-18ACCD7BB3C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991429" y="4382181"/>
                  <a:ext cx="60325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90" name="Oval 11087">
                  <a:extLst>
                    <a:ext uri="{FF2B5EF4-FFF2-40B4-BE49-F238E27FC236}">
                      <a16:creationId xmlns:a16="http://schemas.microsoft.com/office/drawing/2014/main" id="{5FCF9A34-6B2E-8455-B9EB-084A3114BCA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039054" y="4396469"/>
                  <a:ext cx="58738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91" name="Oval 11088">
                  <a:extLst>
                    <a:ext uri="{FF2B5EF4-FFF2-40B4-BE49-F238E27FC236}">
                      <a16:creationId xmlns:a16="http://schemas.microsoft.com/office/drawing/2014/main" id="{23056DE4-6218-F89D-7B96-79CBD181729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085092" y="4429806"/>
                  <a:ext cx="60325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92" name="Oval 11089">
                  <a:extLst>
                    <a:ext uri="{FF2B5EF4-FFF2-40B4-BE49-F238E27FC236}">
                      <a16:creationId xmlns:a16="http://schemas.microsoft.com/office/drawing/2014/main" id="{C557C975-B6A1-62D8-7616-8D989831AE2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132717" y="4472669"/>
                  <a:ext cx="60325" cy="58738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93" name="Oval 11090">
                  <a:extLst>
                    <a:ext uri="{FF2B5EF4-FFF2-40B4-BE49-F238E27FC236}">
                      <a16:creationId xmlns:a16="http://schemas.microsoft.com/office/drawing/2014/main" id="{3BF3FEB7-83CF-51E8-0919-36AC7B98DB2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180342" y="4513944"/>
                  <a:ext cx="60325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94" name="Oval 11091">
                  <a:extLst>
                    <a:ext uri="{FF2B5EF4-FFF2-40B4-BE49-F238E27FC236}">
                      <a16:creationId xmlns:a16="http://schemas.microsoft.com/office/drawing/2014/main" id="{2E093E24-34E1-224E-A3BE-FD9FD1779FF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27967" y="4556806"/>
                  <a:ext cx="60325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95" name="Oval 11092">
                  <a:extLst>
                    <a:ext uri="{FF2B5EF4-FFF2-40B4-BE49-F238E27FC236}">
                      <a16:creationId xmlns:a16="http://schemas.microsoft.com/office/drawing/2014/main" id="{4CE37C85-82B0-2C21-DADB-E71A48EE0D5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75592" y="4585381"/>
                  <a:ext cx="60325" cy="58738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96" name="Oval 11093">
                  <a:extLst>
                    <a:ext uri="{FF2B5EF4-FFF2-40B4-BE49-F238E27FC236}">
                      <a16:creationId xmlns:a16="http://schemas.microsoft.com/office/drawing/2014/main" id="{608CF885-9AF0-748F-59EC-6C7FB4A9C95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323217" y="4586969"/>
                  <a:ext cx="58738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97" name="Oval 11094">
                  <a:extLst>
                    <a:ext uri="{FF2B5EF4-FFF2-40B4-BE49-F238E27FC236}">
                      <a16:creationId xmlns:a16="http://schemas.microsoft.com/office/drawing/2014/main" id="{A4AAFC62-9678-0B3D-70A9-85969D00221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369254" y="4582206"/>
                  <a:ext cx="60325" cy="58738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98" name="Oval 11095">
                  <a:extLst>
                    <a:ext uri="{FF2B5EF4-FFF2-40B4-BE49-F238E27FC236}">
                      <a16:creationId xmlns:a16="http://schemas.microsoft.com/office/drawing/2014/main" id="{9D303146-8B1F-5DAA-31F2-21B18F6DBAC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512129" y="4579031"/>
                  <a:ext cx="60325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99" name="Oval 11096">
                  <a:extLst>
                    <a:ext uri="{FF2B5EF4-FFF2-40B4-BE49-F238E27FC236}">
                      <a16:creationId xmlns:a16="http://schemas.microsoft.com/office/drawing/2014/main" id="{DD667B33-C19D-9BB2-4BD0-BF9018F6007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653417" y="4528231"/>
                  <a:ext cx="60325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00" name="Oval 11097">
                  <a:extLst>
                    <a:ext uri="{FF2B5EF4-FFF2-40B4-BE49-F238E27FC236}">
                      <a16:creationId xmlns:a16="http://schemas.microsoft.com/office/drawing/2014/main" id="{E9C0F455-F5BD-0420-78C4-1996D9AD8B7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96292" y="4509181"/>
                  <a:ext cx="58738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01" name="Oval 11098">
                  <a:extLst>
                    <a:ext uri="{FF2B5EF4-FFF2-40B4-BE49-F238E27FC236}">
                      <a16:creationId xmlns:a16="http://schemas.microsoft.com/office/drawing/2014/main" id="{F98453CC-B4D2-8C00-9AF1-BF596FB23FA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37579" y="4539344"/>
                  <a:ext cx="60325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02" name="Oval 11099">
                  <a:extLst>
                    <a:ext uri="{FF2B5EF4-FFF2-40B4-BE49-F238E27FC236}">
                      <a16:creationId xmlns:a16="http://schemas.microsoft.com/office/drawing/2014/main" id="{63191EC8-1768-CE69-F62B-E66AF9CC450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078867" y="4523469"/>
                  <a:ext cx="60325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03" name="Oval 11100">
                  <a:extLst>
                    <a:ext uri="{FF2B5EF4-FFF2-40B4-BE49-F238E27FC236}">
                      <a16:creationId xmlns:a16="http://schemas.microsoft.com/office/drawing/2014/main" id="{9472AB5B-2382-F072-0EF5-39EB6AD3ADB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21742" y="4552044"/>
                  <a:ext cx="60325" cy="58738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04" name="Oval 11101">
                  <a:extLst>
                    <a:ext uri="{FF2B5EF4-FFF2-40B4-BE49-F238E27FC236}">
                      <a16:creationId xmlns:a16="http://schemas.microsoft.com/office/drawing/2014/main" id="{FA82869C-4B78-B670-11E9-2CDC7A3F72D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364617" y="4532994"/>
                  <a:ext cx="58738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05" name="Oval 11102">
                  <a:extLst>
                    <a:ext uri="{FF2B5EF4-FFF2-40B4-BE49-F238E27FC236}">
                      <a16:creationId xmlns:a16="http://schemas.microsoft.com/office/drawing/2014/main" id="{092AD3EB-F794-393B-BD9C-60075C76593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505904" y="4536169"/>
                  <a:ext cx="60325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06" name="Oval 11103">
                  <a:extLst>
                    <a:ext uri="{FF2B5EF4-FFF2-40B4-BE49-F238E27FC236}">
                      <a16:creationId xmlns:a16="http://schemas.microsoft.com/office/drawing/2014/main" id="{05F6BDA8-D63E-EA07-5619-8E0C90FD9FD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647192" y="4518706"/>
                  <a:ext cx="60325" cy="58738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07" name="Oval 11104">
                  <a:extLst>
                    <a:ext uri="{FF2B5EF4-FFF2-40B4-BE49-F238E27FC236}">
                      <a16:creationId xmlns:a16="http://schemas.microsoft.com/office/drawing/2014/main" id="{B4C2E47D-4F2A-20FD-1E2E-2FA77D365E4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790067" y="4509181"/>
                  <a:ext cx="58738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08" name="Oval 11105">
                  <a:extLst>
                    <a:ext uri="{FF2B5EF4-FFF2-40B4-BE49-F238E27FC236}">
                      <a16:creationId xmlns:a16="http://schemas.microsoft.com/office/drawing/2014/main" id="{0C97BBA3-F26A-B2D1-6A29-8DD6B868DC2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931354" y="4502831"/>
                  <a:ext cx="60325" cy="58738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09" name="Oval 11106">
                  <a:extLst>
                    <a:ext uri="{FF2B5EF4-FFF2-40B4-BE49-F238E27FC236}">
                      <a16:creationId xmlns:a16="http://schemas.microsoft.com/office/drawing/2014/main" id="{4FCF4112-A162-73DE-2C23-F33A19081AD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074229" y="4509181"/>
                  <a:ext cx="58738" cy="58738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10" name="Oval 11107">
                  <a:extLst>
                    <a:ext uri="{FF2B5EF4-FFF2-40B4-BE49-F238E27FC236}">
                      <a16:creationId xmlns:a16="http://schemas.microsoft.com/office/drawing/2014/main" id="{8F47246F-0184-830B-B481-EC1A7ADD23C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215517" y="4507594"/>
                  <a:ext cx="60325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11" name="Oval 11108">
                  <a:extLst>
                    <a:ext uri="{FF2B5EF4-FFF2-40B4-BE49-F238E27FC236}">
                      <a16:creationId xmlns:a16="http://schemas.microsoft.com/office/drawing/2014/main" id="{F99733EA-6D84-372D-6140-B0F7BE7EB51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358392" y="4528231"/>
                  <a:ext cx="58738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12" name="Oval 11109">
                  <a:extLst>
                    <a:ext uri="{FF2B5EF4-FFF2-40B4-BE49-F238E27FC236}">
                      <a16:creationId xmlns:a16="http://schemas.microsoft.com/office/drawing/2014/main" id="{956BBF50-5BE6-11E8-E77C-7869E9E155D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499679" y="4509181"/>
                  <a:ext cx="60325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13" name="Line 11110">
                  <a:extLst>
                    <a:ext uri="{FF2B5EF4-FFF2-40B4-BE49-F238E27FC236}">
                      <a16:creationId xmlns:a16="http://schemas.microsoft.com/office/drawing/2014/main" id="{50C44100-22DA-6488-54D6-912B44FDEDD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832679" y="4151994"/>
                  <a:ext cx="0" cy="142875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14" name="Line 11111">
                  <a:extLst>
                    <a:ext uri="{FF2B5EF4-FFF2-40B4-BE49-F238E27FC236}">
                      <a16:creationId xmlns:a16="http://schemas.microsoft.com/office/drawing/2014/main" id="{C00D96B4-CEC0-AAD2-EAAE-A3C28E1A784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819979" y="4294869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15" name="Line 11112">
                  <a:extLst>
                    <a:ext uri="{FF2B5EF4-FFF2-40B4-BE49-F238E27FC236}">
                      <a16:creationId xmlns:a16="http://schemas.microsoft.com/office/drawing/2014/main" id="{5EFDCED6-30A3-8F08-0CE4-6BC03C9CB16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819979" y="4151994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16" name="Line 11113">
                  <a:extLst>
                    <a:ext uri="{FF2B5EF4-FFF2-40B4-BE49-F238E27FC236}">
                      <a16:creationId xmlns:a16="http://schemas.microsoft.com/office/drawing/2014/main" id="{436329DE-F168-58CC-EB98-99120E83B61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878717" y="4305981"/>
                  <a:ext cx="0" cy="149225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17" name="Line 11114">
                  <a:extLst>
                    <a:ext uri="{FF2B5EF4-FFF2-40B4-BE49-F238E27FC236}">
                      <a16:creationId xmlns:a16="http://schemas.microsoft.com/office/drawing/2014/main" id="{201FDD17-7F40-A9F5-E78D-35CF685C542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867604" y="445520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18" name="Line 11115">
                  <a:extLst>
                    <a:ext uri="{FF2B5EF4-FFF2-40B4-BE49-F238E27FC236}">
                      <a16:creationId xmlns:a16="http://schemas.microsoft.com/office/drawing/2014/main" id="{3BEF1611-E711-F625-E99F-48CA8186CC7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867604" y="430598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19" name="Line 11116">
                  <a:extLst>
                    <a:ext uri="{FF2B5EF4-FFF2-40B4-BE49-F238E27FC236}">
                      <a16:creationId xmlns:a16="http://schemas.microsoft.com/office/drawing/2014/main" id="{0B863A0C-4235-95FE-CFE4-034A410682C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926342" y="4398056"/>
                  <a:ext cx="0" cy="153988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20" name="Line 11117">
                  <a:extLst>
                    <a:ext uri="{FF2B5EF4-FFF2-40B4-BE49-F238E27FC236}">
                      <a16:creationId xmlns:a16="http://schemas.microsoft.com/office/drawing/2014/main" id="{FDF8D56B-0111-5020-81AD-0FA783B091D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915229" y="4552044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21" name="Line 11118">
                  <a:extLst>
                    <a:ext uri="{FF2B5EF4-FFF2-40B4-BE49-F238E27FC236}">
                      <a16:creationId xmlns:a16="http://schemas.microsoft.com/office/drawing/2014/main" id="{8477A864-3284-052D-F357-2F5BEC64FCE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915229" y="439805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22" name="Line 11119">
                  <a:extLst>
                    <a:ext uri="{FF2B5EF4-FFF2-40B4-BE49-F238E27FC236}">
                      <a16:creationId xmlns:a16="http://schemas.microsoft.com/office/drawing/2014/main" id="{F1B71269-B573-23B6-9229-C5172BD2B6F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973967" y="4415519"/>
                  <a:ext cx="0" cy="153988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23" name="Line 11120">
                  <a:extLst>
                    <a:ext uri="{FF2B5EF4-FFF2-40B4-BE49-F238E27FC236}">
                      <a16:creationId xmlns:a16="http://schemas.microsoft.com/office/drawing/2014/main" id="{10CABAFB-A1A3-AA15-3C7C-24113F390F0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961267" y="456950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24" name="Line 11121">
                  <a:extLst>
                    <a:ext uri="{FF2B5EF4-FFF2-40B4-BE49-F238E27FC236}">
                      <a16:creationId xmlns:a16="http://schemas.microsoft.com/office/drawing/2014/main" id="{0BF27631-A01F-B649-9819-C8A8E820D3B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961267" y="4415519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25" name="Line 11122">
                  <a:extLst>
                    <a:ext uri="{FF2B5EF4-FFF2-40B4-BE49-F238E27FC236}">
                      <a16:creationId xmlns:a16="http://schemas.microsoft.com/office/drawing/2014/main" id="{5AAD8B95-BA4C-4DDA-9FD0-14BD1152D14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021592" y="4337731"/>
                  <a:ext cx="0" cy="150813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26" name="Line 11123">
                  <a:extLst>
                    <a:ext uri="{FF2B5EF4-FFF2-40B4-BE49-F238E27FC236}">
                      <a16:creationId xmlns:a16="http://schemas.microsoft.com/office/drawing/2014/main" id="{8E187BFB-08AC-790C-F2E2-D8CB0B7B0C0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008892" y="4488544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27" name="Line 11124">
                  <a:extLst>
                    <a:ext uri="{FF2B5EF4-FFF2-40B4-BE49-F238E27FC236}">
                      <a16:creationId xmlns:a16="http://schemas.microsoft.com/office/drawing/2014/main" id="{CFD7E0A3-B7B0-BBFB-B7A8-4881AB6ED92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008892" y="433773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28" name="Line 11125">
                  <a:extLst>
                    <a:ext uri="{FF2B5EF4-FFF2-40B4-BE49-F238E27FC236}">
                      <a16:creationId xmlns:a16="http://schemas.microsoft.com/office/drawing/2014/main" id="{2ADE0DF1-6CFF-3D41-D187-39DBFB5AC8C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069217" y="4350431"/>
                  <a:ext cx="0" cy="15240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29" name="Line 11126">
                  <a:extLst>
                    <a:ext uri="{FF2B5EF4-FFF2-40B4-BE49-F238E27FC236}">
                      <a16:creationId xmlns:a16="http://schemas.microsoft.com/office/drawing/2014/main" id="{994B446C-6DA8-6BDE-F920-F099D912792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056517" y="450283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30" name="Line 11127">
                  <a:extLst>
                    <a:ext uri="{FF2B5EF4-FFF2-40B4-BE49-F238E27FC236}">
                      <a16:creationId xmlns:a16="http://schemas.microsoft.com/office/drawing/2014/main" id="{9653279C-DD9A-FF30-FA9B-A3634CEB727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056517" y="435043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31" name="Line 11128">
                  <a:extLst>
                    <a:ext uri="{FF2B5EF4-FFF2-40B4-BE49-F238E27FC236}">
                      <a16:creationId xmlns:a16="http://schemas.microsoft.com/office/drawing/2014/main" id="{AB1918CA-2785-0629-5864-32A9B52ACF7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115254" y="4383769"/>
                  <a:ext cx="0" cy="15240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32" name="Line 11129">
                  <a:extLst>
                    <a:ext uri="{FF2B5EF4-FFF2-40B4-BE49-F238E27FC236}">
                      <a16:creationId xmlns:a16="http://schemas.microsoft.com/office/drawing/2014/main" id="{ED035955-48BD-585F-52DF-BCB38566820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104142" y="4536169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33" name="Line 11130">
                  <a:extLst>
                    <a:ext uri="{FF2B5EF4-FFF2-40B4-BE49-F238E27FC236}">
                      <a16:creationId xmlns:a16="http://schemas.microsoft.com/office/drawing/2014/main" id="{0BEEA56B-2C68-F485-03AD-C19E8A4C55F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104142" y="4383769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34" name="Line 11131">
                  <a:extLst>
                    <a:ext uri="{FF2B5EF4-FFF2-40B4-BE49-F238E27FC236}">
                      <a16:creationId xmlns:a16="http://schemas.microsoft.com/office/drawing/2014/main" id="{779A932E-173A-FA33-8C59-2690348EE31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162879" y="4423456"/>
                  <a:ext cx="0" cy="157163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35" name="Line 11132">
                  <a:extLst>
                    <a:ext uri="{FF2B5EF4-FFF2-40B4-BE49-F238E27FC236}">
                      <a16:creationId xmlns:a16="http://schemas.microsoft.com/office/drawing/2014/main" id="{9EDC51EE-B627-71A6-D97D-60D47DF16FA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151767" y="4580619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36" name="Line 11133">
                  <a:extLst>
                    <a:ext uri="{FF2B5EF4-FFF2-40B4-BE49-F238E27FC236}">
                      <a16:creationId xmlns:a16="http://schemas.microsoft.com/office/drawing/2014/main" id="{D7A9BE6E-AA8E-3D18-1507-8E76D2757DB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151767" y="442345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37" name="Line 11134">
                  <a:extLst>
                    <a:ext uri="{FF2B5EF4-FFF2-40B4-BE49-F238E27FC236}">
                      <a16:creationId xmlns:a16="http://schemas.microsoft.com/office/drawing/2014/main" id="{8E9A0EBF-F47A-F4F9-77C9-0136565E3F3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210504" y="4464731"/>
                  <a:ext cx="0" cy="157163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38" name="Line 11135">
                  <a:extLst>
                    <a:ext uri="{FF2B5EF4-FFF2-40B4-BE49-F238E27FC236}">
                      <a16:creationId xmlns:a16="http://schemas.microsoft.com/office/drawing/2014/main" id="{5E3422D3-6A8C-F6D8-17BF-E2C484B82A1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197804" y="4621894"/>
                  <a:ext cx="2540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39" name="Line 11136">
                  <a:extLst>
                    <a:ext uri="{FF2B5EF4-FFF2-40B4-BE49-F238E27FC236}">
                      <a16:creationId xmlns:a16="http://schemas.microsoft.com/office/drawing/2014/main" id="{390BB982-0BFF-569F-E966-F9F2BB6520C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197804" y="4464731"/>
                  <a:ext cx="2540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40" name="Line 11137">
                  <a:extLst>
                    <a:ext uri="{FF2B5EF4-FFF2-40B4-BE49-F238E27FC236}">
                      <a16:creationId xmlns:a16="http://schemas.microsoft.com/office/drawing/2014/main" id="{0B03914B-78F7-0B83-34BE-07662A202A3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258129" y="4507594"/>
                  <a:ext cx="0" cy="15875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41" name="Line 11138">
                  <a:extLst>
                    <a:ext uri="{FF2B5EF4-FFF2-40B4-BE49-F238E27FC236}">
                      <a16:creationId xmlns:a16="http://schemas.microsoft.com/office/drawing/2014/main" id="{81D4499C-8127-6965-092A-99959F37C99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247017" y="4666344"/>
                  <a:ext cx="22225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42" name="Line 11139">
                  <a:extLst>
                    <a:ext uri="{FF2B5EF4-FFF2-40B4-BE49-F238E27FC236}">
                      <a16:creationId xmlns:a16="http://schemas.microsoft.com/office/drawing/2014/main" id="{1CC1A512-2177-0114-656A-7F94ACC7CD4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247017" y="4507594"/>
                  <a:ext cx="22225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43" name="Line 11140">
                  <a:extLst>
                    <a:ext uri="{FF2B5EF4-FFF2-40B4-BE49-F238E27FC236}">
                      <a16:creationId xmlns:a16="http://schemas.microsoft.com/office/drawing/2014/main" id="{A3AF56F8-D3D1-2DA4-18C7-20E53F1ACF9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305754" y="4534581"/>
                  <a:ext cx="0" cy="160338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44" name="Line 11141">
                  <a:extLst>
                    <a:ext uri="{FF2B5EF4-FFF2-40B4-BE49-F238E27FC236}">
                      <a16:creationId xmlns:a16="http://schemas.microsoft.com/office/drawing/2014/main" id="{BAD674BB-175B-B54B-7FC9-59067AE3649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293054" y="4694919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45" name="Line 11142">
                  <a:extLst>
                    <a:ext uri="{FF2B5EF4-FFF2-40B4-BE49-F238E27FC236}">
                      <a16:creationId xmlns:a16="http://schemas.microsoft.com/office/drawing/2014/main" id="{ACA7D5D5-8F90-6D3A-B122-C5CA4BA8587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293054" y="453458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46" name="Line 11143">
                  <a:extLst>
                    <a:ext uri="{FF2B5EF4-FFF2-40B4-BE49-F238E27FC236}">
                      <a16:creationId xmlns:a16="http://schemas.microsoft.com/office/drawing/2014/main" id="{A66D936A-4E4D-28E4-6A69-5040DAD3230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351792" y="4537756"/>
                  <a:ext cx="0" cy="15875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47" name="Line 11144">
                  <a:extLst>
                    <a:ext uri="{FF2B5EF4-FFF2-40B4-BE49-F238E27FC236}">
                      <a16:creationId xmlns:a16="http://schemas.microsoft.com/office/drawing/2014/main" id="{185CAF19-9023-D2BC-B99F-A498252234C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340679" y="469650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48" name="Line 11145">
                  <a:extLst>
                    <a:ext uri="{FF2B5EF4-FFF2-40B4-BE49-F238E27FC236}">
                      <a16:creationId xmlns:a16="http://schemas.microsoft.com/office/drawing/2014/main" id="{686383B6-C882-00BE-6ECD-D003CB6FFB9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340679" y="453775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49" name="Line 11146">
                  <a:extLst>
                    <a:ext uri="{FF2B5EF4-FFF2-40B4-BE49-F238E27FC236}">
                      <a16:creationId xmlns:a16="http://schemas.microsoft.com/office/drawing/2014/main" id="{9D478048-99D5-368A-B4C9-EAE463C162C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399417" y="4531406"/>
                  <a:ext cx="0" cy="160338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50" name="Line 11147">
                  <a:extLst>
                    <a:ext uri="{FF2B5EF4-FFF2-40B4-BE49-F238E27FC236}">
                      <a16:creationId xmlns:a16="http://schemas.microsoft.com/office/drawing/2014/main" id="{24B76996-58CC-8DE9-1B45-BA352893CF9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388304" y="4691744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51" name="Line 11148">
                  <a:extLst>
                    <a:ext uri="{FF2B5EF4-FFF2-40B4-BE49-F238E27FC236}">
                      <a16:creationId xmlns:a16="http://schemas.microsoft.com/office/drawing/2014/main" id="{0B5059B0-9678-B9B8-0EF7-DBAEC4E167A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388304" y="453140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52" name="Line 11149">
                  <a:extLst>
                    <a:ext uri="{FF2B5EF4-FFF2-40B4-BE49-F238E27FC236}">
                      <a16:creationId xmlns:a16="http://schemas.microsoft.com/office/drawing/2014/main" id="{81C6EBA2-C9CD-800D-EECD-F1C6B7D5B17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542292" y="4529819"/>
                  <a:ext cx="0" cy="15875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53" name="Line 11150">
                  <a:extLst>
                    <a:ext uri="{FF2B5EF4-FFF2-40B4-BE49-F238E27FC236}">
                      <a16:creationId xmlns:a16="http://schemas.microsoft.com/office/drawing/2014/main" id="{B7BB9460-E73C-68C9-AB36-32093FB2A27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529592" y="4688569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54" name="Line 11151">
                  <a:extLst>
                    <a:ext uri="{FF2B5EF4-FFF2-40B4-BE49-F238E27FC236}">
                      <a16:creationId xmlns:a16="http://schemas.microsoft.com/office/drawing/2014/main" id="{ED734A94-FEAF-8784-5C39-D060E6AA4FD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529592" y="4529819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55" name="Line 11152">
                  <a:extLst>
                    <a:ext uri="{FF2B5EF4-FFF2-40B4-BE49-F238E27FC236}">
                      <a16:creationId xmlns:a16="http://schemas.microsoft.com/office/drawing/2014/main" id="{7B3C0D17-96AF-BD93-96E6-FE1DC9A4017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683579" y="4480606"/>
                  <a:ext cx="0" cy="157163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56" name="Line 11153">
                  <a:extLst>
                    <a:ext uri="{FF2B5EF4-FFF2-40B4-BE49-F238E27FC236}">
                      <a16:creationId xmlns:a16="http://schemas.microsoft.com/office/drawing/2014/main" id="{9DDD8773-E12E-2BAB-1FF1-D84B32EEC4E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672467" y="4637769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57" name="Line 11154">
                  <a:extLst>
                    <a:ext uri="{FF2B5EF4-FFF2-40B4-BE49-F238E27FC236}">
                      <a16:creationId xmlns:a16="http://schemas.microsoft.com/office/drawing/2014/main" id="{9DE78DCF-C428-302E-0407-B40E62C7AB1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672467" y="448060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58" name="Line 11155">
                  <a:extLst>
                    <a:ext uri="{FF2B5EF4-FFF2-40B4-BE49-F238E27FC236}">
                      <a16:creationId xmlns:a16="http://schemas.microsoft.com/office/drawing/2014/main" id="{FD871353-84BA-E2B3-5052-5A688BEA2E4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826454" y="4461556"/>
                  <a:ext cx="0" cy="155575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59" name="Line 11156">
                  <a:extLst>
                    <a:ext uri="{FF2B5EF4-FFF2-40B4-BE49-F238E27FC236}">
                      <a16:creationId xmlns:a16="http://schemas.microsoft.com/office/drawing/2014/main" id="{3E767731-E48E-723C-96D7-C32DE31B13A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813754" y="461713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60" name="Line 11157">
                  <a:extLst>
                    <a:ext uri="{FF2B5EF4-FFF2-40B4-BE49-F238E27FC236}">
                      <a16:creationId xmlns:a16="http://schemas.microsoft.com/office/drawing/2014/main" id="{EFBDD83C-63B5-B80B-E2B9-85D416CA7EE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813754" y="446155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61" name="Line 11158">
                  <a:extLst>
                    <a:ext uri="{FF2B5EF4-FFF2-40B4-BE49-F238E27FC236}">
                      <a16:creationId xmlns:a16="http://schemas.microsoft.com/office/drawing/2014/main" id="{8D73106C-BBB5-17E9-FB32-3917B4C6595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967742" y="4490131"/>
                  <a:ext cx="0" cy="15875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62" name="Line 11159">
                  <a:extLst>
                    <a:ext uri="{FF2B5EF4-FFF2-40B4-BE49-F238E27FC236}">
                      <a16:creationId xmlns:a16="http://schemas.microsoft.com/office/drawing/2014/main" id="{84145C91-212F-97F3-405C-7B90D787E5E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956629" y="4648881"/>
                  <a:ext cx="22225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63" name="Line 11160">
                  <a:extLst>
                    <a:ext uri="{FF2B5EF4-FFF2-40B4-BE49-F238E27FC236}">
                      <a16:creationId xmlns:a16="http://schemas.microsoft.com/office/drawing/2014/main" id="{9483C64B-D577-4706-9E55-938EE42A5D9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956629" y="4490131"/>
                  <a:ext cx="22225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64" name="Line 11161">
                  <a:extLst>
                    <a:ext uri="{FF2B5EF4-FFF2-40B4-BE49-F238E27FC236}">
                      <a16:creationId xmlns:a16="http://schemas.microsoft.com/office/drawing/2014/main" id="{5B04908C-F1D1-AD5D-874D-19A88FF96DD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109029" y="4474256"/>
                  <a:ext cx="0" cy="15875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65" name="Line 11162">
                  <a:extLst>
                    <a:ext uri="{FF2B5EF4-FFF2-40B4-BE49-F238E27FC236}">
                      <a16:creationId xmlns:a16="http://schemas.microsoft.com/office/drawing/2014/main" id="{9CF114FA-CF15-0D1A-B0B8-891048E97C8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097917" y="463300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66" name="Line 11163">
                  <a:extLst>
                    <a:ext uri="{FF2B5EF4-FFF2-40B4-BE49-F238E27FC236}">
                      <a16:creationId xmlns:a16="http://schemas.microsoft.com/office/drawing/2014/main" id="{E0BC1A3C-B875-21E0-CE08-7681EA53DE5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097917" y="447425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67" name="Line 11164">
                  <a:extLst>
                    <a:ext uri="{FF2B5EF4-FFF2-40B4-BE49-F238E27FC236}">
                      <a16:creationId xmlns:a16="http://schemas.microsoft.com/office/drawing/2014/main" id="{E4646762-615F-92C0-BD7A-B5098F88181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251904" y="4502831"/>
                  <a:ext cx="0" cy="157163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68" name="Line 11165">
                  <a:extLst>
                    <a:ext uri="{FF2B5EF4-FFF2-40B4-BE49-F238E27FC236}">
                      <a16:creationId xmlns:a16="http://schemas.microsoft.com/office/drawing/2014/main" id="{550C15A5-C690-9074-343F-E74750B52C0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40792" y="4659994"/>
                  <a:ext cx="22225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69" name="Line 11166">
                  <a:extLst>
                    <a:ext uri="{FF2B5EF4-FFF2-40B4-BE49-F238E27FC236}">
                      <a16:creationId xmlns:a16="http://schemas.microsoft.com/office/drawing/2014/main" id="{4A07BFFA-4126-D7A2-ADFF-93A47C227B2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40792" y="4502831"/>
                  <a:ext cx="22225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70" name="Line 11167">
                  <a:extLst>
                    <a:ext uri="{FF2B5EF4-FFF2-40B4-BE49-F238E27FC236}">
                      <a16:creationId xmlns:a16="http://schemas.microsoft.com/office/drawing/2014/main" id="{2B47C82A-A215-70FA-EA78-345499EA98C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393192" y="4483781"/>
                  <a:ext cx="0" cy="157163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71" name="Line 11168">
                  <a:extLst>
                    <a:ext uri="{FF2B5EF4-FFF2-40B4-BE49-F238E27FC236}">
                      <a16:creationId xmlns:a16="http://schemas.microsoft.com/office/drawing/2014/main" id="{1A7AB23D-AE76-7B14-72ED-999524F3039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82079" y="4640944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72" name="Line 11169">
                  <a:extLst>
                    <a:ext uri="{FF2B5EF4-FFF2-40B4-BE49-F238E27FC236}">
                      <a16:creationId xmlns:a16="http://schemas.microsoft.com/office/drawing/2014/main" id="{7C79E4D2-B967-5EE0-765D-0CE96EE036F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82079" y="448378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73" name="Line 11170">
                  <a:extLst>
                    <a:ext uri="{FF2B5EF4-FFF2-40B4-BE49-F238E27FC236}">
                      <a16:creationId xmlns:a16="http://schemas.microsoft.com/office/drawing/2014/main" id="{CBE25352-6AEF-F107-0AF1-F59E3677A7B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536067" y="4488544"/>
                  <a:ext cx="0" cy="155575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74" name="Line 11171">
                  <a:extLst>
                    <a:ext uri="{FF2B5EF4-FFF2-40B4-BE49-F238E27FC236}">
                      <a16:creationId xmlns:a16="http://schemas.microsoft.com/office/drawing/2014/main" id="{C13CE4A5-3AFA-C7BC-911C-90543C778EE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523367" y="4644119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75" name="Line 11172">
                  <a:extLst>
                    <a:ext uri="{FF2B5EF4-FFF2-40B4-BE49-F238E27FC236}">
                      <a16:creationId xmlns:a16="http://schemas.microsoft.com/office/drawing/2014/main" id="{4FE0E407-2F4C-F0E7-7F4A-96D756F0052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523367" y="4488544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76" name="Line 11173">
                  <a:extLst>
                    <a:ext uri="{FF2B5EF4-FFF2-40B4-BE49-F238E27FC236}">
                      <a16:creationId xmlns:a16="http://schemas.microsoft.com/office/drawing/2014/main" id="{72A4BD52-B6A3-BD6D-E2C3-4DD8914A448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677354" y="4469494"/>
                  <a:ext cx="0" cy="155575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77" name="Line 11174">
                  <a:extLst>
                    <a:ext uri="{FF2B5EF4-FFF2-40B4-BE49-F238E27FC236}">
                      <a16:creationId xmlns:a16="http://schemas.microsoft.com/office/drawing/2014/main" id="{415D2C41-57BD-6F72-A44B-D994BA9C1FD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666242" y="4625069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78" name="Line 11175">
                  <a:extLst>
                    <a:ext uri="{FF2B5EF4-FFF2-40B4-BE49-F238E27FC236}">
                      <a16:creationId xmlns:a16="http://schemas.microsoft.com/office/drawing/2014/main" id="{D7B55502-2395-348E-A814-CE58224514C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666242" y="4469494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79" name="Line 11176">
                  <a:extLst>
                    <a:ext uri="{FF2B5EF4-FFF2-40B4-BE49-F238E27FC236}">
                      <a16:creationId xmlns:a16="http://schemas.microsoft.com/office/drawing/2014/main" id="{2D7CC2F7-70A3-105F-2D2A-C62B60EC700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818642" y="4461556"/>
                  <a:ext cx="0" cy="155575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80" name="Line 11177">
                  <a:extLst>
                    <a:ext uri="{FF2B5EF4-FFF2-40B4-BE49-F238E27FC236}">
                      <a16:creationId xmlns:a16="http://schemas.microsoft.com/office/drawing/2014/main" id="{B76C57FB-E947-6E51-DDE5-F13D866EE0B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807529" y="461713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81" name="Line 11178">
                  <a:extLst>
                    <a:ext uri="{FF2B5EF4-FFF2-40B4-BE49-F238E27FC236}">
                      <a16:creationId xmlns:a16="http://schemas.microsoft.com/office/drawing/2014/main" id="{4C107CC4-550E-43F0-F432-259A95D5B03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807529" y="446155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82" name="Line 11179">
                  <a:extLst>
                    <a:ext uri="{FF2B5EF4-FFF2-40B4-BE49-F238E27FC236}">
                      <a16:creationId xmlns:a16="http://schemas.microsoft.com/office/drawing/2014/main" id="{E077C02A-914E-95FA-53DB-89BC736973D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961517" y="4455206"/>
                  <a:ext cx="0" cy="153988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83" name="Line 11180">
                  <a:extLst>
                    <a:ext uri="{FF2B5EF4-FFF2-40B4-BE49-F238E27FC236}">
                      <a16:creationId xmlns:a16="http://schemas.microsoft.com/office/drawing/2014/main" id="{455336CE-AAE6-7E34-0473-8A2698B210A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950404" y="4609194"/>
                  <a:ext cx="22225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84" name="Line 11181">
                  <a:extLst>
                    <a:ext uri="{FF2B5EF4-FFF2-40B4-BE49-F238E27FC236}">
                      <a16:creationId xmlns:a16="http://schemas.microsoft.com/office/drawing/2014/main" id="{FD9A2DB8-0DAB-F73F-D975-32419BC20D2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950404" y="4455206"/>
                  <a:ext cx="22225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85" name="Line 11182">
                  <a:extLst>
                    <a:ext uri="{FF2B5EF4-FFF2-40B4-BE49-F238E27FC236}">
                      <a16:creationId xmlns:a16="http://schemas.microsoft.com/office/drawing/2014/main" id="{5243C1DD-BE85-B305-EA8B-C379C4D53CE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6104392" y="4461556"/>
                  <a:ext cx="0" cy="153988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86" name="Line 11184">
                  <a:extLst>
                    <a:ext uri="{FF2B5EF4-FFF2-40B4-BE49-F238E27FC236}">
                      <a16:creationId xmlns:a16="http://schemas.microsoft.com/office/drawing/2014/main" id="{E32B95F5-ADB3-77F1-D3C9-2D874949FB0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091692" y="4615544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87" name="Line 11185">
                  <a:extLst>
                    <a:ext uri="{FF2B5EF4-FFF2-40B4-BE49-F238E27FC236}">
                      <a16:creationId xmlns:a16="http://schemas.microsoft.com/office/drawing/2014/main" id="{889EFA46-194A-2C79-FD0F-18BCB542E32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091692" y="446155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88" name="Line 11186">
                  <a:extLst>
                    <a:ext uri="{FF2B5EF4-FFF2-40B4-BE49-F238E27FC236}">
                      <a16:creationId xmlns:a16="http://schemas.microsoft.com/office/drawing/2014/main" id="{80F3270E-4E78-985B-5BCA-301AF90234C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6245680" y="4459969"/>
                  <a:ext cx="0" cy="155575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89" name="Line 11187">
                  <a:extLst>
                    <a:ext uri="{FF2B5EF4-FFF2-40B4-BE49-F238E27FC236}">
                      <a16:creationId xmlns:a16="http://schemas.microsoft.com/office/drawing/2014/main" id="{32A945E3-01BE-48FC-2185-DC421694ACE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232980" y="4615544"/>
                  <a:ext cx="2540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90" name="Line 11188">
                  <a:extLst>
                    <a:ext uri="{FF2B5EF4-FFF2-40B4-BE49-F238E27FC236}">
                      <a16:creationId xmlns:a16="http://schemas.microsoft.com/office/drawing/2014/main" id="{DF0D85C6-E403-BF30-FD7C-9FBED6B424B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232980" y="4459969"/>
                  <a:ext cx="2540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91" name="Line 11189">
                  <a:extLst>
                    <a:ext uri="{FF2B5EF4-FFF2-40B4-BE49-F238E27FC236}">
                      <a16:creationId xmlns:a16="http://schemas.microsoft.com/office/drawing/2014/main" id="{CB13743C-8084-D5D8-F768-CC31C712324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6386967" y="4480606"/>
                  <a:ext cx="0" cy="155575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92" name="Line 11190">
                  <a:extLst>
                    <a:ext uri="{FF2B5EF4-FFF2-40B4-BE49-F238E27FC236}">
                      <a16:creationId xmlns:a16="http://schemas.microsoft.com/office/drawing/2014/main" id="{B9CC67ED-14A3-A500-34A5-FD33E95C7F5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375855" y="463618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93" name="Line 11191">
                  <a:extLst>
                    <a:ext uri="{FF2B5EF4-FFF2-40B4-BE49-F238E27FC236}">
                      <a16:creationId xmlns:a16="http://schemas.microsoft.com/office/drawing/2014/main" id="{8B12C686-894A-A601-E180-37CFB6F165E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375855" y="448060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94" name="Line 11192">
                  <a:extLst>
                    <a:ext uri="{FF2B5EF4-FFF2-40B4-BE49-F238E27FC236}">
                      <a16:creationId xmlns:a16="http://schemas.microsoft.com/office/drawing/2014/main" id="{9B1B5F3B-6070-BA78-1D6A-F99170C88A6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6529842" y="4461556"/>
                  <a:ext cx="0" cy="153988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95" name="Line 11193">
                  <a:extLst>
                    <a:ext uri="{FF2B5EF4-FFF2-40B4-BE49-F238E27FC236}">
                      <a16:creationId xmlns:a16="http://schemas.microsoft.com/office/drawing/2014/main" id="{0DCF0409-C181-36F4-8644-856C539D984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517142" y="4615544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96" name="Line 11194">
                  <a:extLst>
                    <a:ext uri="{FF2B5EF4-FFF2-40B4-BE49-F238E27FC236}">
                      <a16:creationId xmlns:a16="http://schemas.microsoft.com/office/drawing/2014/main" id="{6C91D4E8-FDFE-6325-A2FD-80AA6C23C9B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517142" y="446155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97" name="Freeform 11195">
                  <a:extLst>
                    <a:ext uri="{FF2B5EF4-FFF2-40B4-BE49-F238E27FC236}">
                      <a16:creationId xmlns:a16="http://schemas.microsoft.com/office/drawing/2014/main" id="{5516753F-691C-C5CF-EF3B-5CB6BEC4D7E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832680" y="4658406"/>
                  <a:ext cx="2697163" cy="39688"/>
                </a:xfrm>
                <a:custGeom>
                  <a:avLst/>
                  <a:gdLst>
                    <a:gd name="T0" fmla="*/ 0 w 1699"/>
                    <a:gd name="T1" fmla="*/ 25 h 25"/>
                    <a:gd name="T2" fmla="*/ 29 w 1699"/>
                    <a:gd name="T3" fmla="*/ 23 h 25"/>
                    <a:gd name="T4" fmla="*/ 59 w 1699"/>
                    <a:gd name="T5" fmla="*/ 20 h 25"/>
                    <a:gd name="T6" fmla="*/ 89 w 1699"/>
                    <a:gd name="T7" fmla="*/ 21 h 25"/>
                    <a:gd name="T8" fmla="*/ 119 w 1699"/>
                    <a:gd name="T9" fmla="*/ 23 h 25"/>
                    <a:gd name="T10" fmla="*/ 149 w 1699"/>
                    <a:gd name="T11" fmla="*/ 16 h 25"/>
                    <a:gd name="T12" fmla="*/ 178 w 1699"/>
                    <a:gd name="T13" fmla="*/ 15 h 25"/>
                    <a:gd name="T14" fmla="*/ 208 w 1699"/>
                    <a:gd name="T15" fmla="*/ 22 h 25"/>
                    <a:gd name="T16" fmla="*/ 238 w 1699"/>
                    <a:gd name="T17" fmla="*/ 20 h 25"/>
                    <a:gd name="T18" fmla="*/ 268 w 1699"/>
                    <a:gd name="T19" fmla="*/ 20 h 25"/>
                    <a:gd name="T20" fmla="*/ 298 w 1699"/>
                    <a:gd name="T21" fmla="*/ 13 h 25"/>
                    <a:gd name="T22" fmla="*/ 327 w 1699"/>
                    <a:gd name="T23" fmla="*/ 5 h 25"/>
                    <a:gd name="T24" fmla="*/ 357 w 1699"/>
                    <a:gd name="T25" fmla="*/ 0 h 25"/>
                    <a:gd name="T26" fmla="*/ 447 w 1699"/>
                    <a:gd name="T27" fmla="*/ 3 h 25"/>
                    <a:gd name="T28" fmla="*/ 536 w 1699"/>
                    <a:gd name="T29" fmla="*/ 3 h 25"/>
                    <a:gd name="T30" fmla="*/ 626 w 1699"/>
                    <a:gd name="T31" fmla="*/ 3 h 25"/>
                    <a:gd name="T32" fmla="*/ 715 w 1699"/>
                    <a:gd name="T33" fmla="*/ 3 h 25"/>
                    <a:gd name="T34" fmla="*/ 804 w 1699"/>
                    <a:gd name="T35" fmla="*/ 17 h 25"/>
                    <a:gd name="T36" fmla="*/ 894 w 1699"/>
                    <a:gd name="T37" fmla="*/ 16 h 25"/>
                    <a:gd name="T38" fmla="*/ 983 w 1699"/>
                    <a:gd name="T39" fmla="*/ 20 h 25"/>
                    <a:gd name="T40" fmla="*/ 1073 w 1699"/>
                    <a:gd name="T41" fmla="*/ 22 h 25"/>
                    <a:gd name="T42" fmla="*/ 1162 w 1699"/>
                    <a:gd name="T43" fmla="*/ 23 h 25"/>
                    <a:gd name="T44" fmla="*/ 1251 w 1699"/>
                    <a:gd name="T45" fmla="*/ 17 h 25"/>
                    <a:gd name="T46" fmla="*/ 1341 w 1699"/>
                    <a:gd name="T47" fmla="*/ 19 h 25"/>
                    <a:gd name="T48" fmla="*/ 1431 w 1699"/>
                    <a:gd name="T49" fmla="*/ 25 h 25"/>
                    <a:gd name="T50" fmla="*/ 1520 w 1699"/>
                    <a:gd name="T51" fmla="*/ 19 h 25"/>
                    <a:gd name="T52" fmla="*/ 1609 w 1699"/>
                    <a:gd name="T53" fmla="*/ 22 h 25"/>
                    <a:gd name="T54" fmla="*/ 1699 w 1699"/>
                    <a:gd name="T55" fmla="*/ 23 h 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699" h="25">
                      <a:moveTo>
                        <a:pt x="0" y="25"/>
                      </a:moveTo>
                      <a:lnTo>
                        <a:pt x="29" y="23"/>
                      </a:lnTo>
                      <a:lnTo>
                        <a:pt x="59" y="20"/>
                      </a:lnTo>
                      <a:lnTo>
                        <a:pt x="89" y="21"/>
                      </a:lnTo>
                      <a:lnTo>
                        <a:pt x="119" y="23"/>
                      </a:lnTo>
                      <a:lnTo>
                        <a:pt x="149" y="16"/>
                      </a:lnTo>
                      <a:lnTo>
                        <a:pt x="178" y="15"/>
                      </a:lnTo>
                      <a:lnTo>
                        <a:pt x="208" y="22"/>
                      </a:lnTo>
                      <a:lnTo>
                        <a:pt x="238" y="20"/>
                      </a:lnTo>
                      <a:lnTo>
                        <a:pt x="268" y="20"/>
                      </a:lnTo>
                      <a:lnTo>
                        <a:pt x="298" y="13"/>
                      </a:lnTo>
                      <a:lnTo>
                        <a:pt x="327" y="5"/>
                      </a:lnTo>
                      <a:lnTo>
                        <a:pt x="357" y="0"/>
                      </a:lnTo>
                      <a:lnTo>
                        <a:pt x="447" y="3"/>
                      </a:lnTo>
                      <a:lnTo>
                        <a:pt x="536" y="3"/>
                      </a:lnTo>
                      <a:lnTo>
                        <a:pt x="626" y="3"/>
                      </a:lnTo>
                      <a:lnTo>
                        <a:pt x="715" y="3"/>
                      </a:lnTo>
                      <a:lnTo>
                        <a:pt x="804" y="17"/>
                      </a:lnTo>
                      <a:lnTo>
                        <a:pt x="894" y="16"/>
                      </a:lnTo>
                      <a:lnTo>
                        <a:pt x="983" y="20"/>
                      </a:lnTo>
                      <a:lnTo>
                        <a:pt x="1073" y="22"/>
                      </a:lnTo>
                      <a:lnTo>
                        <a:pt x="1162" y="23"/>
                      </a:lnTo>
                      <a:lnTo>
                        <a:pt x="1251" y="17"/>
                      </a:lnTo>
                      <a:lnTo>
                        <a:pt x="1341" y="19"/>
                      </a:lnTo>
                      <a:lnTo>
                        <a:pt x="1431" y="25"/>
                      </a:lnTo>
                      <a:lnTo>
                        <a:pt x="1520" y="19"/>
                      </a:lnTo>
                      <a:lnTo>
                        <a:pt x="1609" y="22"/>
                      </a:lnTo>
                      <a:lnTo>
                        <a:pt x="1699" y="23"/>
                      </a:lnTo>
                    </a:path>
                  </a:pathLst>
                </a:cu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98" name="Oval 11196">
                  <a:extLst>
                    <a:ext uri="{FF2B5EF4-FFF2-40B4-BE49-F238E27FC236}">
                      <a16:creationId xmlns:a16="http://schemas.microsoft.com/office/drawing/2014/main" id="{101A1C64-A4D8-E3A6-27B8-14E394317DF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802517" y="4667931"/>
                  <a:ext cx="58738" cy="58738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99" name="Oval 11197">
                  <a:extLst>
                    <a:ext uri="{FF2B5EF4-FFF2-40B4-BE49-F238E27FC236}">
                      <a16:creationId xmlns:a16="http://schemas.microsoft.com/office/drawing/2014/main" id="{608C0366-F324-263E-34A2-63C84437227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848555" y="4664756"/>
                  <a:ext cx="60325" cy="58738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00" name="Oval 11198">
                  <a:extLst>
                    <a:ext uri="{FF2B5EF4-FFF2-40B4-BE49-F238E27FC236}">
                      <a16:creationId xmlns:a16="http://schemas.microsoft.com/office/drawing/2014/main" id="{94AFCE27-9D41-65E6-EF9C-D6A58B2EC37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896180" y="4661581"/>
                  <a:ext cx="60325" cy="58738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01" name="Oval 11199">
                  <a:extLst>
                    <a:ext uri="{FF2B5EF4-FFF2-40B4-BE49-F238E27FC236}">
                      <a16:creationId xmlns:a16="http://schemas.microsoft.com/office/drawing/2014/main" id="{551D2493-ABD1-071D-0242-CF98BD6AB36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943805" y="4663169"/>
                  <a:ext cx="60325" cy="58738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02" name="Oval 11200">
                  <a:extLst>
                    <a:ext uri="{FF2B5EF4-FFF2-40B4-BE49-F238E27FC236}">
                      <a16:creationId xmlns:a16="http://schemas.microsoft.com/office/drawing/2014/main" id="{CAE6A7E9-8443-3FD2-0A16-AE49595331C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991430" y="4664756"/>
                  <a:ext cx="60325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03" name="Oval 11201">
                  <a:extLst>
                    <a:ext uri="{FF2B5EF4-FFF2-40B4-BE49-F238E27FC236}">
                      <a16:creationId xmlns:a16="http://schemas.microsoft.com/office/drawing/2014/main" id="{0EC161F5-B9D5-FBA1-609D-552FE283233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039055" y="4653644"/>
                  <a:ext cx="58738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04" name="Oval 11202">
                  <a:extLst>
                    <a:ext uri="{FF2B5EF4-FFF2-40B4-BE49-F238E27FC236}">
                      <a16:creationId xmlns:a16="http://schemas.microsoft.com/office/drawing/2014/main" id="{C3BA8421-DAD1-57AC-B39A-D5A049B4735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085092" y="4653644"/>
                  <a:ext cx="60325" cy="58738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05" name="Oval 11203">
                  <a:extLst>
                    <a:ext uri="{FF2B5EF4-FFF2-40B4-BE49-F238E27FC236}">
                      <a16:creationId xmlns:a16="http://schemas.microsoft.com/office/drawing/2014/main" id="{5FF9F5AE-4B47-3CE1-409F-36483F05115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132717" y="4663169"/>
                  <a:ext cx="60325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06" name="Oval 11204">
                  <a:extLst>
                    <a:ext uri="{FF2B5EF4-FFF2-40B4-BE49-F238E27FC236}">
                      <a16:creationId xmlns:a16="http://schemas.microsoft.com/office/drawing/2014/main" id="{93793140-7569-24E8-D40B-3EFE3D3197A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180342" y="4661581"/>
                  <a:ext cx="60325" cy="58738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07" name="Oval 11205">
                  <a:extLst>
                    <a:ext uri="{FF2B5EF4-FFF2-40B4-BE49-F238E27FC236}">
                      <a16:creationId xmlns:a16="http://schemas.microsoft.com/office/drawing/2014/main" id="{9E1AEF47-BAD9-9460-E6D2-0925D7B955B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27967" y="4661581"/>
                  <a:ext cx="60325" cy="58738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08" name="Oval 11206">
                  <a:extLst>
                    <a:ext uri="{FF2B5EF4-FFF2-40B4-BE49-F238E27FC236}">
                      <a16:creationId xmlns:a16="http://schemas.microsoft.com/office/drawing/2014/main" id="{6F6928AE-93C0-3179-2602-E01E134BDCA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75592" y="4648881"/>
                  <a:ext cx="60325" cy="58738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09" name="Oval 11207">
                  <a:extLst>
                    <a:ext uri="{FF2B5EF4-FFF2-40B4-BE49-F238E27FC236}">
                      <a16:creationId xmlns:a16="http://schemas.microsoft.com/office/drawing/2014/main" id="{9A2921BA-53F3-F504-D907-67937FD3FC5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323217" y="4637769"/>
                  <a:ext cx="58738" cy="58738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10" name="Oval 11208">
                  <a:extLst>
                    <a:ext uri="{FF2B5EF4-FFF2-40B4-BE49-F238E27FC236}">
                      <a16:creationId xmlns:a16="http://schemas.microsoft.com/office/drawing/2014/main" id="{27AC3EA5-CE62-DC0F-CFDE-58DC1618047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369255" y="4628244"/>
                  <a:ext cx="60325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11" name="Oval 11209">
                  <a:extLst>
                    <a:ext uri="{FF2B5EF4-FFF2-40B4-BE49-F238E27FC236}">
                      <a16:creationId xmlns:a16="http://schemas.microsoft.com/office/drawing/2014/main" id="{F8EC8586-B2A2-4B0E-91B1-C799B6102AD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512130" y="4634594"/>
                  <a:ext cx="60325" cy="58738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12" name="Oval 11210">
                  <a:extLst>
                    <a:ext uri="{FF2B5EF4-FFF2-40B4-BE49-F238E27FC236}">
                      <a16:creationId xmlns:a16="http://schemas.microsoft.com/office/drawing/2014/main" id="{1AE6E776-77E8-9319-CCD1-0797DD09C61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653417" y="4633006"/>
                  <a:ext cx="60325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13" name="Oval 11211">
                  <a:extLst>
                    <a:ext uri="{FF2B5EF4-FFF2-40B4-BE49-F238E27FC236}">
                      <a16:creationId xmlns:a16="http://schemas.microsoft.com/office/drawing/2014/main" id="{E2F51FBD-3CEB-280E-81DF-FC02546C81C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96292" y="4633006"/>
                  <a:ext cx="58738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14" name="Oval 11212">
                  <a:extLst>
                    <a:ext uri="{FF2B5EF4-FFF2-40B4-BE49-F238E27FC236}">
                      <a16:creationId xmlns:a16="http://schemas.microsoft.com/office/drawing/2014/main" id="{DF51DB8B-31E3-E1A2-2598-7A5E278FEC6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37580" y="4633006"/>
                  <a:ext cx="60325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15" name="Oval 11213">
                  <a:extLst>
                    <a:ext uri="{FF2B5EF4-FFF2-40B4-BE49-F238E27FC236}">
                      <a16:creationId xmlns:a16="http://schemas.microsoft.com/office/drawing/2014/main" id="{D5281C89-648D-6B49-95FA-8FA747211CA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078867" y="4655231"/>
                  <a:ext cx="60325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16" name="Oval 11214">
                  <a:extLst>
                    <a:ext uri="{FF2B5EF4-FFF2-40B4-BE49-F238E27FC236}">
                      <a16:creationId xmlns:a16="http://schemas.microsoft.com/office/drawing/2014/main" id="{CA95E1E4-8B6B-99BF-8425-27D9DF6AF6A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21742" y="4653644"/>
                  <a:ext cx="60325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17" name="Oval 11215">
                  <a:extLst>
                    <a:ext uri="{FF2B5EF4-FFF2-40B4-BE49-F238E27FC236}">
                      <a16:creationId xmlns:a16="http://schemas.microsoft.com/office/drawing/2014/main" id="{B619F4A3-7826-F898-2031-B68623DEA43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364617" y="4659994"/>
                  <a:ext cx="58738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18" name="Oval 11216">
                  <a:extLst>
                    <a:ext uri="{FF2B5EF4-FFF2-40B4-BE49-F238E27FC236}">
                      <a16:creationId xmlns:a16="http://schemas.microsoft.com/office/drawing/2014/main" id="{4F37F3DD-C1EB-A0FA-564C-0934AAB9DE2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505905" y="4663169"/>
                  <a:ext cx="60325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19" name="Oval 11217">
                  <a:extLst>
                    <a:ext uri="{FF2B5EF4-FFF2-40B4-BE49-F238E27FC236}">
                      <a16:creationId xmlns:a16="http://schemas.microsoft.com/office/drawing/2014/main" id="{B3197DB3-D0F1-3180-7238-EA34564CD91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647192" y="4664756"/>
                  <a:ext cx="60325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20" name="Oval 11218">
                  <a:extLst>
                    <a:ext uri="{FF2B5EF4-FFF2-40B4-BE49-F238E27FC236}">
                      <a16:creationId xmlns:a16="http://schemas.microsoft.com/office/drawing/2014/main" id="{C6A9D21D-0FBB-A817-8B3D-F04DC97521B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790067" y="4655231"/>
                  <a:ext cx="58738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21" name="Oval 11219">
                  <a:extLst>
                    <a:ext uri="{FF2B5EF4-FFF2-40B4-BE49-F238E27FC236}">
                      <a16:creationId xmlns:a16="http://schemas.microsoft.com/office/drawing/2014/main" id="{701695F1-B31B-8031-2C4C-F1CA118B22E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931355" y="4658406"/>
                  <a:ext cx="60325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22" name="Oval 11220">
                  <a:extLst>
                    <a:ext uri="{FF2B5EF4-FFF2-40B4-BE49-F238E27FC236}">
                      <a16:creationId xmlns:a16="http://schemas.microsoft.com/office/drawing/2014/main" id="{B7A829DD-6A5A-6F1F-7E56-A19574B46B2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074230" y="4667931"/>
                  <a:ext cx="58738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23" name="Oval 11221">
                  <a:extLst>
                    <a:ext uri="{FF2B5EF4-FFF2-40B4-BE49-F238E27FC236}">
                      <a16:creationId xmlns:a16="http://schemas.microsoft.com/office/drawing/2014/main" id="{C577722C-A527-74AF-D95B-7B0838F1271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215517" y="4658406"/>
                  <a:ext cx="60325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24" name="Oval 11222">
                  <a:extLst>
                    <a:ext uri="{FF2B5EF4-FFF2-40B4-BE49-F238E27FC236}">
                      <a16:creationId xmlns:a16="http://schemas.microsoft.com/office/drawing/2014/main" id="{7BEACF5A-0BEC-70A4-6D2E-E17EC2A414D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358392" y="4663169"/>
                  <a:ext cx="58738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25" name="Oval 11223">
                  <a:extLst>
                    <a:ext uri="{FF2B5EF4-FFF2-40B4-BE49-F238E27FC236}">
                      <a16:creationId xmlns:a16="http://schemas.microsoft.com/office/drawing/2014/main" id="{5F10BBE9-5E14-B020-CB43-C53CAAE6E42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499680" y="4664756"/>
                  <a:ext cx="60325" cy="60325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26" name="Line 11224">
                  <a:extLst>
                    <a:ext uri="{FF2B5EF4-FFF2-40B4-BE49-F238E27FC236}">
                      <a16:creationId xmlns:a16="http://schemas.microsoft.com/office/drawing/2014/main" id="{D0FAF145-913E-A566-DB71-38591732D04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832680" y="4615544"/>
                  <a:ext cx="0" cy="163513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27" name="Line 11225">
                  <a:extLst>
                    <a:ext uri="{FF2B5EF4-FFF2-40B4-BE49-F238E27FC236}">
                      <a16:creationId xmlns:a16="http://schemas.microsoft.com/office/drawing/2014/main" id="{C0534799-0861-C43C-E68D-8FEC6363D83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819980" y="477905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28" name="Line 11226">
                  <a:extLst>
                    <a:ext uri="{FF2B5EF4-FFF2-40B4-BE49-F238E27FC236}">
                      <a16:creationId xmlns:a16="http://schemas.microsoft.com/office/drawing/2014/main" id="{52881508-6372-C444-8BF5-96DB6876A72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819980" y="4615544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29" name="Line 11227">
                  <a:extLst>
                    <a:ext uri="{FF2B5EF4-FFF2-40B4-BE49-F238E27FC236}">
                      <a16:creationId xmlns:a16="http://schemas.microsoft.com/office/drawing/2014/main" id="{47FEA276-4850-F668-F0F0-108D2511D8E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878717" y="4612369"/>
                  <a:ext cx="0" cy="163513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30" name="Line 11228">
                  <a:extLst>
                    <a:ext uri="{FF2B5EF4-FFF2-40B4-BE49-F238E27FC236}">
                      <a16:creationId xmlns:a16="http://schemas.microsoft.com/office/drawing/2014/main" id="{0C6BD3AA-511B-1A6C-CA72-F2BD6009BF7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867605" y="477588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31" name="Line 11229">
                  <a:extLst>
                    <a:ext uri="{FF2B5EF4-FFF2-40B4-BE49-F238E27FC236}">
                      <a16:creationId xmlns:a16="http://schemas.microsoft.com/office/drawing/2014/main" id="{C916C551-DDB9-79D9-42A7-83259052287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867605" y="4612369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32" name="Line 11230">
                  <a:extLst>
                    <a:ext uri="{FF2B5EF4-FFF2-40B4-BE49-F238E27FC236}">
                      <a16:creationId xmlns:a16="http://schemas.microsoft.com/office/drawing/2014/main" id="{F7547929-4BA4-C452-C43F-EC90649327E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926342" y="4609194"/>
                  <a:ext cx="0" cy="163513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33" name="Line 11231">
                  <a:extLst>
                    <a:ext uri="{FF2B5EF4-FFF2-40B4-BE49-F238E27FC236}">
                      <a16:creationId xmlns:a16="http://schemas.microsoft.com/office/drawing/2014/main" id="{1B79FF30-5A37-C7C1-3A37-06A7362B147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915230" y="477270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34" name="Line 11232">
                  <a:extLst>
                    <a:ext uri="{FF2B5EF4-FFF2-40B4-BE49-F238E27FC236}">
                      <a16:creationId xmlns:a16="http://schemas.microsoft.com/office/drawing/2014/main" id="{242B59AE-10CE-59D5-96CE-A76BC2B545F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915230" y="4609194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35" name="Line 11233">
                  <a:extLst>
                    <a:ext uri="{FF2B5EF4-FFF2-40B4-BE49-F238E27FC236}">
                      <a16:creationId xmlns:a16="http://schemas.microsoft.com/office/drawing/2014/main" id="{B15FBC34-D5A7-D24D-4B47-F400B960242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973967" y="4610781"/>
                  <a:ext cx="0" cy="163513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36" name="Line 11234">
                  <a:extLst>
                    <a:ext uri="{FF2B5EF4-FFF2-40B4-BE49-F238E27FC236}">
                      <a16:creationId xmlns:a16="http://schemas.microsoft.com/office/drawing/2014/main" id="{F4660291-D7DA-E9D4-E0EF-BD0365B6F56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961267" y="4774294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37" name="Line 11235">
                  <a:extLst>
                    <a:ext uri="{FF2B5EF4-FFF2-40B4-BE49-F238E27FC236}">
                      <a16:creationId xmlns:a16="http://schemas.microsoft.com/office/drawing/2014/main" id="{D82649F0-A95D-00FE-4AD6-122A76BC3DC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961267" y="461078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38" name="Line 11236">
                  <a:extLst>
                    <a:ext uri="{FF2B5EF4-FFF2-40B4-BE49-F238E27FC236}">
                      <a16:creationId xmlns:a16="http://schemas.microsoft.com/office/drawing/2014/main" id="{9C135D59-750D-0B1D-0987-1C2A96FA3EB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021592" y="4613956"/>
                  <a:ext cx="0" cy="163513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39" name="Line 11237">
                  <a:extLst>
                    <a:ext uri="{FF2B5EF4-FFF2-40B4-BE49-F238E27FC236}">
                      <a16:creationId xmlns:a16="http://schemas.microsoft.com/office/drawing/2014/main" id="{BA362832-2105-E4F1-4CF8-0DC02E37F89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008892" y="4777469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40" name="Line 11238">
                  <a:extLst>
                    <a:ext uri="{FF2B5EF4-FFF2-40B4-BE49-F238E27FC236}">
                      <a16:creationId xmlns:a16="http://schemas.microsoft.com/office/drawing/2014/main" id="{CBBAFC0C-A323-D38E-8A3F-F686515241F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008892" y="461395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41" name="Line 11239">
                  <a:extLst>
                    <a:ext uri="{FF2B5EF4-FFF2-40B4-BE49-F238E27FC236}">
                      <a16:creationId xmlns:a16="http://schemas.microsoft.com/office/drawing/2014/main" id="{0350D7B0-599D-26D7-D280-9DF90D68A3B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069217" y="4602844"/>
                  <a:ext cx="0" cy="163513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42" name="Line 11240">
                  <a:extLst>
                    <a:ext uri="{FF2B5EF4-FFF2-40B4-BE49-F238E27FC236}">
                      <a16:creationId xmlns:a16="http://schemas.microsoft.com/office/drawing/2014/main" id="{0B2AC220-76E9-1EDB-CDA0-66424EF3DE3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056517" y="476635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43" name="Line 11241">
                  <a:extLst>
                    <a:ext uri="{FF2B5EF4-FFF2-40B4-BE49-F238E27FC236}">
                      <a16:creationId xmlns:a16="http://schemas.microsoft.com/office/drawing/2014/main" id="{99878A99-7EDA-A172-6CFE-BB34A4B87C8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056517" y="4602844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44" name="Line 11242">
                  <a:extLst>
                    <a:ext uri="{FF2B5EF4-FFF2-40B4-BE49-F238E27FC236}">
                      <a16:creationId xmlns:a16="http://schemas.microsoft.com/office/drawing/2014/main" id="{7537D618-7164-9ED1-D3E7-0E44A08AB1B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115255" y="4601256"/>
                  <a:ext cx="0" cy="163513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45" name="Line 11243">
                  <a:extLst>
                    <a:ext uri="{FF2B5EF4-FFF2-40B4-BE49-F238E27FC236}">
                      <a16:creationId xmlns:a16="http://schemas.microsoft.com/office/drawing/2014/main" id="{69CE35B3-7FA4-5AFB-443D-C1524D5C117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104142" y="4764769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46" name="Line 11244">
                  <a:extLst>
                    <a:ext uri="{FF2B5EF4-FFF2-40B4-BE49-F238E27FC236}">
                      <a16:creationId xmlns:a16="http://schemas.microsoft.com/office/drawing/2014/main" id="{1246A31F-24B4-8C53-E688-92A6FC66C07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104142" y="460125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47" name="Line 11245">
                  <a:extLst>
                    <a:ext uri="{FF2B5EF4-FFF2-40B4-BE49-F238E27FC236}">
                      <a16:creationId xmlns:a16="http://schemas.microsoft.com/office/drawing/2014/main" id="{1D936246-59EF-708C-EB59-F1F02B3B946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162880" y="4610781"/>
                  <a:ext cx="0" cy="163513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48" name="Line 11246">
                  <a:extLst>
                    <a:ext uri="{FF2B5EF4-FFF2-40B4-BE49-F238E27FC236}">
                      <a16:creationId xmlns:a16="http://schemas.microsoft.com/office/drawing/2014/main" id="{B2AF3DD0-5A8A-03B2-6F7C-82CCA2A7D73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151767" y="4774294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49" name="Line 11247">
                  <a:extLst>
                    <a:ext uri="{FF2B5EF4-FFF2-40B4-BE49-F238E27FC236}">
                      <a16:creationId xmlns:a16="http://schemas.microsoft.com/office/drawing/2014/main" id="{D3305AF9-A810-DE4B-7BCB-60307DF2FF6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151767" y="461078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50" name="Line 11248">
                  <a:extLst>
                    <a:ext uri="{FF2B5EF4-FFF2-40B4-BE49-F238E27FC236}">
                      <a16:creationId xmlns:a16="http://schemas.microsoft.com/office/drawing/2014/main" id="{7ADE2B69-EDFA-419E-DF4B-27EBEBB45A2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210505" y="4609194"/>
                  <a:ext cx="0" cy="163513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51" name="Line 11249">
                  <a:extLst>
                    <a:ext uri="{FF2B5EF4-FFF2-40B4-BE49-F238E27FC236}">
                      <a16:creationId xmlns:a16="http://schemas.microsoft.com/office/drawing/2014/main" id="{AC20F55C-8BA3-6DFF-2BDB-D8D0BD5B6ED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197805" y="4772706"/>
                  <a:ext cx="2540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52" name="Line 11250">
                  <a:extLst>
                    <a:ext uri="{FF2B5EF4-FFF2-40B4-BE49-F238E27FC236}">
                      <a16:creationId xmlns:a16="http://schemas.microsoft.com/office/drawing/2014/main" id="{90A17053-9E1D-7115-E2F1-7026EE22AC9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197805" y="4609194"/>
                  <a:ext cx="2540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53" name="Line 11251">
                  <a:extLst>
                    <a:ext uri="{FF2B5EF4-FFF2-40B4-BE49-F238E27FC236}">
                      <a16:creationId xmlns:a16="http://schemas.microsoft.com/office/drawing/2014/main" id="{8D05FB8F-2BE6-E38B-690D-B3FF92AE083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258130" y="4609194"/>
                  <a:ext cx="0" cy="163513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54" name="Line 11252">
                  <a:extLst>
                    <a:ext uri="{FF2B5EF4-FFF2-40B4-BE49-F238E27FC236}">
                      <a16:creationId xmlns:a16="http://schemas.microsoft.com/office/drawing/2014/main" id="{8E14A975-2E8D-48CF-7F02-743DA660964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247017" y="4772706"/>
                  <a:ext cx="22225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55" name="Line 11253">
                  <a:extLst>
                    <a:ext uri="{FF2B5EF4-FFF2-40B4-BE49-F238E27FC236}">
                      <a16:creationId xmlns:a16="http://schemas.microsoft.com/office/drawing/2014/main" id="{2A546DFE-464B-F5AD-E840-C16F5A586FF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247017" y="4609194"/>
                  <a:ext cx="22225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56" name="Line 11254">
                  <a:extLst>
                    <a:ext uri="{FF2B5EF4-FFF2-40B4-BE49-F238E27FC236}">
                      <a16:creationId xmlns:a16="http://schemas.microsoft.com/office/drawing/2014/main" id="{32339D41-C62C-6528-64D8-188C4F69D8B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305755" y="4596494"/>
                  <a:ext cx="0" cy="163513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57" name="Line 11255">
                  <a:extLst>
                    <a:ext uri="{FF2B5EF4-FFF2-40B4-BE49-F238E27FC236}">
                      <a16:creationId xmlns:a16="http://schemas.microsoft.com/office/drawing/2014/main" id="{DF8BB2C5-0549-3FF5-73E1-141235B41B2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293055" y="476000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58" name="Line 11256">
                  <a:extLst>
                    <a:ext uri="{FF2B5EF4-FFF2-40B4-BE49-F238E27FC236}">
                      <a16:creationId xmlns:a16="http://schemas.microsoft.com/office/drawing/2014/main" id="{73F66EA7-D535-8B95-424E-4AE15386776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293055" y="4596494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59" name="Line 11257">
                  <a:extLst>
                    <a:ext uri="{FF2B5EF4-FFF2-40B4-BE49-F238E27FC236}">
                      <a16:creationId xmlns:a16="http://schemas.microsoft.com/office/drawing/2014/main" id="{AE05F488-D1CA-27C1-8197-7B60A1A6447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351792" y="4585381"/>
                  <a:ext cx="0" cy="163513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60" name="Line 11258">
                  <a:extLst>
                    <a:ext uri="{FF2B5EF4-FFF2-40B4-BE49-F238E27FC236}">
                      <a16:creationId xmlns:a16="http://schemas.microsoft.com/office/drawing/2014/main" id="{0ED3AFA7-2927-1CD5-68D1-BBE2CD9664D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340680" y="4748894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61" name="Line 11259">
                  <a:extLst>
                    <a:ext uri="{FF2B5EF4-FFF2-40B4-BE49-F238E27FC236}">
                      <a16:creationId xmlns:a16="http://schemas.microsoft.com/office/drawing/2014/main" id="{D2F1878E-CFB4-52C6-4333-B28B93E148B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340680" y="458538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62" name="Line 11260">
                  <a:extLst>
                    <a:ext uri="{FF2B5EF4-FFF2-40B4-BE49-F238E27FC236}">
                      <a16:creationId xmlns:a16="http://schemas.microsoft.com/office/drawing/2014/main" id="{A5C65B2B-FE66-CF34-F4A3-55B5761A2B7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399417" y="4577444"/>
                  <a:ext cx="0" cy="161925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63" name="Line 11261">
                  <a:extLst>
                    <a:ext uri="{FF2B5EF4-FFF2-40B4-BE49-F238E27FC236}">
                      <a16:creationId xmlns:a16="http://schemas.microsoft.com/office/drawing/2014/main" id="{26DDAB4F-8F6C-D913-7B58-FF88B04F17E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388305" y="4739369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64" name="Line 11262">
                  <a:extLst>
                    <a:ext uri="{FF2B5EF4-FFF2-40B4-BE49-F238E27FC236}">
                      <a16:creationId xmlns:a16="http://schemas.microsoft.com/office/drawing/2014/main" id="{048FD5A9-0095-A9F7-1308-ED565897559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388305" y="4577444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65" name="Line 11263">
                  <a:extLst>
                    <a:ext uri="{FF2B5EF4-FFF2-40B4-BE49-F238E27FC236}">
                      <a16:creationId xmlns:a16="http://schemas.microsoft.com/office/drawing/2014/main" id="{D5388038-226B-2C65-7C3C-A3E6A601629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542292" y="4582206"/>
                  <a:ext cx="0" cy="163513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66" name="Line 11264">
                  <a:extLst>
                    <a:ext uri="{FF2B5EF4-FFF2-40B4-BE49-F238E27FC236}">
                      <a16:creationId xmlns:a16="http://schemas.microsoft.com/office/drawing/2014/main" id="{70C99B7D-1A94-3F57-3E5B-85B2F91D1E1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529592" y="4745719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67" name="Line 11265">
                  <a:extLst>
                    <a:ext uri="{FF2B5EF4-FFF2-40B4-BE49-F238E27FC236}">
                      <a16:creationId xmlns:a16="http://schemas.microsoft.com/office/drawing/2014/main" id="{0CADE86B-B6A6-1AAA-FAF0-EC170DAC82E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529592" y="458220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68" name="Line 11266">
                  <a:extLst>
                    <a:ext uri="{FF2B5EF4-FFF2-40B4-BE49-F238E27FC236}">
                      <a16:creationId xmlns:a16="http://schemas.microsoft.com/office/drawing/2014/main" id="{DEC4F85C-3DA0-A91E-53A7-91600041541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683580" y="4582206"/>
                  <a:ext cx="0" cy="161925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69" name="Line 11267">
                  <a:extLst>
                    <a:ext uri="{FF2B5EF4-FFF2-40B4-BE49-F238E27FC236}">
                      <a16:creationId xmlns:a16="http://schemas.microsoft.com/office/drawing/2014/main" id="{747EA4CF-21FA-0B4D-D3DE-36B31A44C14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672467" y="474413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70" name="Line 11268">
                  <a:extLst>
                    <a:ext uri="{FF2B5EF4-FFF2-40B4-BE49-F238E27FC236}">
                      <a16:creationId xmlns:a16="http://schemas.microsoft.com/office/drawing/2014/main" id="{E9D6A35F-D8C8-C2CE-6697-67041A175D6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672467" y="458220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71" name="Line 11269">
                  <a:extLst>
                    <a:ext uri="{FF2B5EF4-FFF2-40B4-BE49-F238E27FC236}">
                      <a16:creationId xmlns:a16="http://schemas.microsoft.com/office/drawing/2014/main" id="{5278F1D9-2D16-1E1A-C7BB-A88405F9069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826455" y="4582206"/>
                  <a:ext cx="0" cy="161925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72" name="Line 11270">
                  <a:extLst>
                    <a:ext uri="{FF2B5EF4-FFF2-40B4-BE49-F238E27FC236}">
                      <a16:creationId xmlns:a16="http://schemas.microsoft.com/office/drawing/2014/main" id="{FBB12901-7F45-8A0F-EA9E-0A6DED9FAEA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813755" y="474413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73" name="Line 11271">
                  <a:extLst>
                    <a:ext uri="{FF2B5EF4-FFF2-40B4-BE49-F238E27FC236}">
                      <a16:creationId xmlns:a16="http://schemas.microsoft.com/office/drawing/2014/main" id="{5C2E91DC-EBD2-A1BD-16F8-4B7B715EF88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813755" y="458220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74" name="Line 11272">
                  <a:extLst>
                    <a:ext uri="{FF2B5EF4-FFF2-40B4-BE49-F238E27FC236}">
                      <a16:creationId xmlns:a16="http://schemas.microsoft.com/office/drawing/2014/main" id="{95172D63-1CDB-C566-D7FF-94108172D8C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967742" y="4580619"/>
                  <a:ext cx="0" cy="163513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75" name="Line 11273">
                  <a:extLst>
                    <a:ext uri="{FF2B5EF4-FFF2-40B4-BE49-F238E27FC236}">
                      <a16:creationId xmlns:a16="http://schemas.microsoft.com/office/drawing/2014/main" id="{99CF0E10-AE8E-459E-497B-1EC4D96FBCE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956630" y="4744131"/>
                  <a:ext cx="22225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76" name="Line 11274">
                  <a:extLst>
                    <a:ext uri="{FF2B5EF4-FFF2-40B4-BE49-F238E27FC236}">
                      <a16:creationId xmlns:a16="http://schemas.microsoft.com/office/drawing/2014/main" id="{1E0D0C8C-63CE-8D6C-2BF8-B176F41350C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956630" y="4580619"/>
                  <a:ext cx="22225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77" name="Line 11275">
                  <a:extLst>
                    <a:ext uri="{FF2B5EF4-FFF2-40B4-BE49-F238E27FC236}">
                      <a16:creationId xmlns:a16="http://schemas.microsoft.com/office/drawing/2014/main" id="{F5D5B885-FDDF-D526-8431-A449845B946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109030" y="4604431"/>
                  <a:ext cx="0" cy="163513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78" name="Line 11276">
                  <a:extLst>
                    <a:ext uri="{FF2B5EF4-FFF2-40B4-BE49-F238E27FC236}">
                      <a16:creationId xmlns:a16="http://schemas.microsoft.com/office/drawing/2014/main" id="{C875C0A1-C3B3-1F77-F7C3-10756A235A1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097917" y="4767944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79" name="Line 11277">
                  <a:extLst>
                    <a:ext uri="{FF2B5EF4-FFF2-40B4-BE49-F238E27FC236}">
                      <a16:creationId xmlns:a16="http://schemas.microsoft.com/office/drawing/2014/main" id="{BBDA2F30-5E13-598E-E2C6-1115911ED81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097917" y="460443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80" name="Line 11278">
                  <a:extLst>
                    <a:ext uri="{FF2B5EF4-FFF2-40B4-BE49-F238E27FC236}">
                      <a16:creationId xmlns:a16="http://schemas.microsoft.com/office/drawing/2014/main" id="{00D493E6-615C-C0EE-D4DF-4D09EFA8678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251905" y="4602844"/>
                  <a:ext cx="0" cy="163513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81" name="Line 11279">
                  <a:extLst>
                    <a:ext uri="{FF2B5EF4-FFF2-40B4-BE49-F238E27FC236}">
                      <a16:creationId xmlns:a16="http://schemas.microsoft.com/office/drawing/2014/main" id="{421E2635-8A4C-2031-4E58-CF9A75B9B65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40792" y="4766356"/>
                  <a:ext cx="22225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82" name="Line 11280">
                  <a:extLst>
                    <a:ext uri="{FF2B5EF4-FFF2-40B4-BE49-F238E27FC236}">
                      <a16:creationId xmlns:a16="http://schemas.microsoft.com/office/drawing/2014/main" id="{1BE14D13-540F-65EF-C4D2-8C74437C552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40792" y="4602844"/>
                  <a:ext cx="22225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83" name="Line 11281">
                  <a:extLst>
                    <a:ext uri="{FF2B5EF4-FFF2-40B4-BE49-F238E27FC236}">
                      <a16:creationId xmlns:a16="http://schemas.microsoft.com/office/drawing/2014/main" id="{9A59F71C-9D75-CA18-F6C4-38032D1BD9F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393192" y="4609194"/>
                  <a:ext cx="0" cy="163513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84" name="Line 11282">
                  <a:extLst>
                    <a:ext uri="{FF2B5EF4-FFF2-40B4-BE49-F238E27FC236}">
                      <a16:creationId xmlns:a16="http://schemas.microsoft.com/office/drawing/2014/main" id="{0B7B81BD-579F-6288-9A5C-9F12C791E64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82080" y="477270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85" name="Line 11283">
                  <a:extLst>
                    <a:ext uri="{FF2B5EF4-FFF2-40B4-BE49-F238E27FC236}">
                      <a16:creationId xmlns:a16="http://schemas.microsoft.com/office/drawing/2014/main" id="{1C4E5D3F-5B3B-5241-AB07-81F2DBF9EFD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82080" y="4609194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86" name="Line 11284">
                  <a:extLst>
                    <a:ext uri="{FF2B5EF4-FFF2-40B4-BE49-F238E27FC236}">
                      <a16:creationId xmlns:a16="http://schemas.microsoft.com/office/drawing/2014/main" id="{0064A4C8-BBF4-5639-CFB0-67E979A684A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536067" y="4610781"/>
                  <a:ext cx="0" cy="163513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87" name="Line 11285">
                  <a:extLst>
                    <a:ext uri="{FF2B5EF4-FFF2-40B4-BE49-F238E27FC236}">
                      <a16:creationId xmlns:a16="http://schemas.microsoft.com/office/drawing/2014/main" id="{FCBFC23D-2F4B-295C-09EC-F494221585D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523367" y="4774294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88" name="Line 11286">
                  <a:extLst>
                    <a:ext uri="{FF2B5EF4-FFF2-40B4-BE49-F238E27FC236}">
                      <a16:creationId xmlns:a16="http://schemas.microsoft.com/office/drawing/2014/main" id="{1381FEFC-D2F9-C198-8982-3F904832569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523367" y="461078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89" name="Line 11287">
                  <a:extLst>
                    <a:ext uri="{FF2B5EF4-FFF2-40B4-BE49-F238E27FC236}">
                      <a16:creationId xmlns:a16="http://schemas.microsoft.com/office/drawing/2014/main" id="{0AD3D3D5-B14C-E212-AE74-0C6A7AF8CED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677355" y="4613956"/>
                  <a:ext cx="0" cy="161925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90" name="Line 11288">
                  <a:extLst>
                    <a:ext uri="{FF2B5EF4-FFF2-40B4-BE49-F238E27FC236}">
                      <a16:creationId xmlns:a16="http://schemas.microsoft.com/office/drawing/2014/main" id="{D3009658-0F23-1543-81A9-F9715721373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666242" y="477588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91" name="Line 11289">
                  <a:extLst>
                    <a:ext uri="{FF2B5EF4-FFF2-40B4-BE49-F238E27FC236}">
                      <a16:creationId xmlns:a16="http://schemas.microsoft.com/office/drawing/2014/main" id="{D30E4300-59B9-0FE9-4DFF-34CAED9B75E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666242" y="461395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92" name="Line 11290">
                  <a:extLst>
                    <a:ext uri="{FF2B5EF4-FFF2-40B4-BE49-F238E27FC236}">
                      <a16:creationId xmlns:a16="http://schemas.microsoft.com/office/drawing/2014/main" id="{FF9BB74C-435F-A324-C47A-BEAB7EE074E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818642" y="4602844"/>
                  <a:ext cx="0" cy="163513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93" name="Line 11291">
                  <a:extLst>
                    <a:ext uri="{FF2B5EF4-FFF2-40B4-BE49-F238E27FC236}">
                      <a16:creationId xmlns:a16="http://schemas.microsoft.com/office/drawing/2014/main" id="{B18FDC2D-D45A-69BF-7025-E90A6DB3835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807530" y="476635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94" name="Line 11292">
                  <a:extLst>
                    <a:ext uri="{FF2B5EF4-FFF2-40B4-BE49-F238E27FC236}">
                      <a16:creationId xmlns:a16="http://schemas.microsoft.com/office/drawing/2014/main" id="{A3A6F295-D944-3FE9-93CB-E4A340A24EE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807530" y="4602844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95" name="Line 11293">
                  <a:extLst>
                    <a:ext uri="{FF2B5EF4-FFF2-40B4-BE49-F238E27FC236}">
                      <a16:creationId xmlns:a16="http://schemas.microsoft.com/office/drawing/2014/main" id="{DEBDA9AA-5BD2-2A19-2833-1290B19FCD7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961517" y="4607606"/>
                  <a:ext cx="0" cy="163513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96" name="Line 11294">
                  <a:extLst>
                    <a:ext uri="{FF2B5EF4-FFF2-40B4-BE49-F238E27FC236}">
                      <a16:creationId xmlns:a16="http://schemas.microsoft.com/office/drawing/2014/main" id="{3B23FB50-8BB8-F07C-9E68-F2D3C98F0EB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950405" y="4771119"/>
                  <a:ext cx="22225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97" name="Line 11295">
                  <a:extLst>
                    <a:ext uri="{FF2B5EF4-FFF2-40B4-BE49-F238E27FC236}">
                      <a16:creationId xmlns:a16="http://schemas.microsoft.com/office/drawing/2014/main" id="{45197F61-1830-9402-DD88-0BDF2E44EBA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950405" y="4607606"/>
                  <a:ext cx="22225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98" name="Line 11296">
                  <a:extLst>
                    <a:ext uri="{FF2B5EF4-FFF2-40B4-BE49-F238E27FC236}">
                      <a16:creationId xmlns:a16="http://schemas.microsoft.com/office/drawing/2014/main" id="{DCDA9F83-C0E9-459E-1D6C-3184C498FD5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6104392" y="4617131"/>
                  <a:ext cx="0" cy="161925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99" name="Line 11297">
                  <a:extLst>
                    <a:ext uri="{FF2B5EF4-FFF2-40B4-BE49-F238E27FC236}">
                      <a16:creationId xmlns:a16="http://schemas.microsoft.com/office/drawing/2014/main" id="{67EF57D7-99BA-EED1-3F49-A3AB493450E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091692" y="477905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00" name="Line 11298">
                  <a:extLst>
                    <a:ext uri="{FF2B5EF4-FFF2-40B4-BE49-F238E27FC236}">
                      <a16:creationId xmlns:a16="http://schemas.microsoft.com/office/drawing/2014/main" id="{7E3572A1-5634-FC00-BBF4-5AC68B4181A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091692" y="461713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01" name="Line 11299">
                  <a:extLst>
                    <a:ext uri="{FF2B5EF4-FFF2-40B4-BE49-F238E27FC236}">
                      <a16:creationId xmlns:a16="http://schemas.microsoft.com/office/drawing/2014/main" id="{8CFEE1F1-9ABC-C2DA-8E8A-A8CD36D23A1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6245680" y="4607606"/>
                  <a:ext cx="0" cy="163513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02" name="Line 11300">
                  <a:extLst>
                    <a:ext uri="{FF2B5EF4-FFF2-40B4-BE49-F238E27FC236}">
                      <a16:creationId xmlns:a16="http://schemas.microsoft.com/office/drawing/2014/main" id="{74D5994A-6C00-3447-D15C-B8658B98BFF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232980" y="4771119"/>
                  <a:ext cx="2540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03" name="Line 11301">
                  <a:extLst>
                    <a:ext uri="{FF2B5EF4-FFF2-40B4-BE49-F238E27FC236}">
                      <a16:creationId xmlns:a16="http://schemas.microsoft.com/office/drawing/2014/main" id="{5E949383-4FC0-93A3-67C7-CE5DC4CB990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232980" y="4607606"/>
                  <a:ext cx="25400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04" name="Line 11302">
                  <a:extLst>
                    <a:ext uri="{FF2B5EF4-FFF2-40B4-BE49-F238E27FC236}">
                      <a16:creationId xmlns:a16="http://schemas.microsoft.com/office/drawing/2014/main" id="{08E52290-556C-0086-0AF8-1B9C88DE21B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6386967" y="4612369"/>
                  <a:ext cx="0" cy="163513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05" name="Line 11303">
                  <a:extLst>
                    <a:ext uri="{FF2B5EF4-FFF2-40B4-BE49-F238E27FC236}">
                      <a16:creationId xmlns:a16="http://schemas.microsoft.com/office/drawing/2014/main" id="{C809F8EF-0CB8-C714-7EC1-9DE25B8A00B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375855" y="477588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06" name="Line 11304">
                  <a:extLst>
                    <a:ext uri="{FF2B5EF4-FFF2-40B4-BE49-F238E27FC236}">
                      <a16:creationId xmlns:a16="http://schemas.microsoft.com/office/drawing/2014/main" id="{78B394DA-4E04-73B2-AA57-17FEC39CE9F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375855" y="4612369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07" name="Line 11305">
                  <a:extLst>
                    <a:ext uri="{FF2B5EF4-FFF2-40B4-BE49-F238E27FC236}">
                      <a16:creationId xmlns:a16="http://schemas.microsoft.com/office/drawing/2014/main" id="{D6182165-2DA6-7E91-CB78-73BDE702C5F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6529842" y="4612369"/>
                  <a:ext cx="0" cy="163513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08" name="Line 11306">
                  <a:extLst>
                    <a:ext uri="{FF2B5EF4-FFF2-40B4-BE49-F238E27FC236}">
                      <a16:creationId xmlns:a16="http://schemas.microsoft.com/office/drawing/2014/main" id="{B7BAD795-9A21-FA2F-915A-97222091A87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517142" y="477588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09" name="Line 11307">
                  <a:extLst>
                    <a:ext uri="{FF2B5EF4-FFF2-40B4-BE49-F238E27FC236}">
                      <a16:creationId xmlns:a16="http://schemas.microsoft.com/office/drawing/2014/main" id="{7A0016AB-4FC0-B639-1061-3A0D8ACF45B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517142" y="4612369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10" name="Freeform 11308">
                  <a:extLst>
                    <a:ext uri="{FF2B5EF4-FFF2-40B4-BE49-F238E27FC236}">
                      <a16:creationId xmlns:a16="http://schemas.microsoft.com/office/drawing/2014/main" id="{EA6569E3-53EB-8D43-9A20-EA61E25FF4F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804105" y="3386819"/>
                  <a:ext cx="3690938" cy="550863"/>
                </a:xfrm>
                <a:custGeom>
                  <a:avLst/>
                  <a:gdLst>
                    <a:gd name="T0" fmla="*/ 0 w 2325"/>
                    <a:gd name="T1" fmla="*/ 347 h 347"/>
                    <a:gd name="T2" fmla="*/ 30 w 2325"/>
                    <a:gd name="T3" fmla="*/ 286 h 347"/>
                    <a:gd name="T4" fmla="*/ 59 w 2325"/>
                    <a:gd name="T5" fmla="*/ 231 h 347"/>
                    <a:gd name="T6" fmla="*/ 89 w 2325"/>
                    <a:gd name="T7" fmla="*/ 218 h 347"/>
                    <a:gd name="T8" fmla="*/ 119 w 2325"/>
                    <a:gd name="T9" fmla="*/ 206 h 347"/>
                    <a:gd name="T10" fmla="*/ 149 w 2325"/>
                    <a:gd name="T11" fmla="*/ 226 h 347"/>
                    <a:gd name="T12" fmla="*/ 179 w 2325"/>
                    <a:gd name="T13" fmla="*/ 201 h 347"/>
                    <a:gd name="T14" fmla="*/ 208 w 2325"/>
                    <a:gd name="T15" fmla="*/ 172 h 347"/>
                    <a:gd name="T16" fmla="*/ 238 w 2325"/>
                    <a:gd name="T17" fmla="*/ 146 h 347"/>
                    <a:gd name="T18" fmla="*/ 268 w 2325"/>
                    <a:gd name="T19" fmla="*/ 145 h 347"/>
                    <a:gd name="T20" fmla="*/ 298 w 2325"/>
                    <a:gd name="T21" fmla="*/ 150 h 347"/>
                    <a:gd name="T22" fmla="*/ 328 w 2325"/>
                    <a:gd name="T23" fmla="*/ 122 h 347"/>
                    <a:gd name="T24" fmla="*/ 357 w 2325"/>
                    <a:gd name="T25" fmla="*/ 105 h 347"/>
                    <a:gd name="T26" fmla="*/ 447 w 2325"/>
                    <a:gd name="T27" fmla="*/ 82 h 347"/>
                    <a:gd name="T28" fmla="*/ 536 w 2325"/>
                    <a:gd name="T29" fmla="*/ 44 h 347"/>
                    <a:gd name="T30" fmla="*/ 626 w 2325"/>
                    <a:gd name="T31" fmla="*/ 46 h 347"/>
                    <a:gd name="T32" fmla="*/ 715 w 2325"/>
                    <a:gd name="T33" fmla="*/ 55 h 347"/>
                    <a:gd name="T34" fmla="*/ 805 w 2325"/>
                    <a:gd name="T35" fmla="*/ 61 h 347"/>
                    <a:gd name="T36" fmla="*/ 894 w 2325"/>
                    <a:gd name="T37" fmla="*/ 39 h 347"/>
                    <a:gd name="T38" fmla="*/ 983 w 2325"/>
                    <a:gd name="T39" fmla="*/ 27 h 347"/>
                    <a:gd name="T40" fmla="*/ 1073 w 2325"/>
                    <a:gd name="T41" fmla="*/ 13 h 347"/>
                    <a:gd name="T42" fmla="*/ 1162 w 2325"/>
                    <a:gd name="T43" fmla="*/ 22 h 347"/>
                    <a:gd name="T44" fmla="*/ 1252 w 2325"/>
                    <a:gd name="T45" fmla="*/ 59 h 347"/>
                    <a:gd name="T46" fmla="*/ 1341 w 2325"/>
                    <a:gd name="T47" fmla="*/ 64 h 347"/>
                    <a:gd name="T48" fmla="*/ 1431 w 2325"/>
                    <a:gd name="T49" fmla="*/ 47 h 347"/>
                    <a:gd name="T50" fmla="*/ 1520 w 2325"/>
                    <a:gd name="T51" fmla="*/ 29 h 347"/>
                    <a:gd name="T52" fmla="*/ 1609 w 2325"/>
                    <a:gd name="T53" fmla="*/ 40 h 347"/>
                    <a:gd name="T54" fmla="*/ 1699 w 2325"/>
                    <a:gd name="T55" fmla="*/ 36 h 347"/>
                    <a:gd name="T56" fmla="*/ 1788 w 2325"/>
                    <a:gd name="T57" fmla="*/ 58 h 347"/>
                    <a:gd name="T58" fmla="*/ 1878 w 2325"/>
                    <a:gd name="T59" fmla="*/ 21 h 347"/>
                    <a:gd name="T60" fmla="*/ 1967 w 2325"/>
                    <a:gd name="T61" fmla="*/ 21 h 347"/>
                    <a:gd name="T62" fmla="*/ 2057 w 2325"/>
                    <a:gd name="T63" fmla="*/ 0 h 347"/>
                    <a:gd name="T64" fmla="*/ 2146 w 2325"/>
                    <a:gd name="T65" fmla="*/ 16 h 347"/>
                    <a:gd name="T66" fmla="*/ 2235 w 2325"/>
                    <a:gd name="T67" fmla="*/ 25 h 347"/>
                    <a:gd name="T68" fmla="*/ 2325 w 2325"/>
                    <a:gd name="T69" fmla="*/ 17 h 34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</a:cxnLst>
                  <a:rect l="0" t="0" r="r" b="b"/>
                  <a:pathLst>
                    <a:path w="2325" h="347">
                      <a:moveTo>
                        <a:pt x="0" y="347"/>
                      </a:moveTo>
                      <a:lnTo>
                        <a:pt x="30" y="286"/>
                      </a:lnTo>
                      <a:lnTo>
                        <a:pt x="59" y="231"/>
                      </a:lnTo>
                      <a:lnTo>
                        <a:pt x="89" y="218"/>
                      </a:lnTo>
                      <a:lnTo>
                        <a:pt x="119" y="206"/>
                      </a:lnTo>
                      <a:lnTo>
                        <a:pt x="149" y="226"/>
                      </a:lnTo>
                      <a:lnTo>
                        <a:pt x="179" y="201"/>
                      </a:lnTo>
                      <a:lnTo>
                        <a:pt x="208" y="172"/>
                      </a:lnTo>
                      <a:lnTo>
                        <a:pt x="238" y="146"/>
                      </a:lnTo>
                      <a:lnTo>
                        <a:pt x="268" y="145"/>
                      </a:lnTo>
                      <a:lnTo>
                        <a:pt x="298" y="150"/>
                      </a:lnTo>
                      <a:lnTo>
                        <a:pt x="328" y="122"/>
                      </a:lnTo>
                      <a:lnTo>
                        <a:pt x="357" y="105"/>
                      </a:lnTo>
                      <a:lnTo>
                        <a:pt x="447" y="82"/>
                      </a:lnTo>
                      <a:lnTo>
                        <a:pt x="536" y="44"/>
                      </a:lnTo>
                      <a:lnTo>
                        <a:pt x="626" y="46"/>
                      </a:lnTo>
                      <a:lnTo>
                        <a:pt x="715" y="55"/>
                      </a:lnTo>
                      <a:lnTo>
                        <a:pt x="805" y="61"/>
                      </a:lnTo>
                      <a:lnTo>
                        <a:pt x="894" y="39"/>
                      </a:lnTo>
                      <a:lnTo>
                        <a:pt x="983" y="27"/>
                      </a:lnTo>
                      <a:lnTo>
                        <a:pt x="1073" y="13"/>
                      </a:lnTo>
                      <a:lnTo>
                        <a:pt x="1162" y="22"/>
                      </a:lnTo>
                      <a:lnTo>
                        <a:pt x="1252" y="59"/>
                      </a:lnTo>
                      <a:lnTo>
                        <a:pt x="1341" y="64"/>
                      </a:lnTo>
                      <a:lnTo>
                        <a:pt x="1431" y="47"/>
                      </a:lnTo>
                      <a:lnTo>
                        <a:pt x="1520" y="29"/>
                      </a:lnTo>
                      <a:lnTo>
                        <a:pt x="1609" y="40"/>
                      </a:lnTo>
                      <a:lnTo>
                        <a:pt x="1699" y="36"/>
                      </a:lnTo>
                      <a:lnTo>
                        <a:pt x="1788" y="58"/>
                      </a:lnTo>
                      <a:lnTo>
                        <a:pt x="1878" y="21"/>
                      </a:lnTo>
                      <a:lnTo>
                        <a:pt x="1967" y="21"/>
                      </a:lnTo>
                      <a:lnTo>
                        <a:pt x="2057" y="0"/>
                      </a:lnTo>
                      <a:lnTo>
                        <a:pt x="2146" y="16"/>
                      </a:lnTo>
                      <a:lnTo>
                        <a:pt x="2235" y="25"/>
                      </a:lnTo>
                      <a:lnTo>
                        <a:pt x="2325" y="17"/>
                      </a:lnTo>
                    </a:path>
                  </a:pathLst>
                </a:cu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11" name="Oval 11309">
                  <a:extLst>
                    <a:ext uri="{FF2B5EF4-FFF2-40B4-BE49-F238E27FC236}">
                      <a16:creationId xmlns:a16="http://schemas.microsoft.com/office/drawing/2014/main" id="{E9630520-7CD5-67EB-906A-38DC876EBA3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773942" y="3909106"/>
                  <a:ext cx="58738" cy="58738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12" name="Oval 11310">
                  <a:extLst>
                    <a:ext uri="{FF2B5EF4-FFF2-40B4-BE49-F238E27FC236}">
                      <a16:creationId xmlns:a16="http://schemas.microsoft.com/office/drawing/2014/main" id="{F03912E4-9FA8-4BC0-E62B-B79DE7D8425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821567" y="3810681"/>
                  <a:ext cx="58738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13" name="Oval 11311">
                  <a:extLst>
                    <a:ext uri="{FF2B5EF4-FFF2-40B4-BE49-F238E27FC236}">
                      <a16:creationId xmlns:a16="http://schemas.microsoft.com/office/drawing/2014/main" id="{FD3B572B-562B-ABEF-732D-992F906A850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869192" y="3723369"/>
                  <a:ext cx="58738" cy="58738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14" name="Oval 11312">
                  <a:extLst>
                    <a:ext uri="{FF2B5EF4-FFF2-40B4-BE49-F238E27FC236}">
                      <a16:creationId xmlns:a16="http://schemas.microsoft.com/office/drawing/2014/main" id="{BFBC9BAC-D36D-D45A-29DA-ECECBB0FF79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915230" y="3702731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15" name="Oval 11313">
                  <a:extLst>
                    <a:ext uri="{FF2B5EF4-FFF2-40B4-BE49-F238E27FC236}">
                      <a16:creationId xmlns:a16="http://schemas.microsoft.com/office/drawing/2014/main" id="{8BB550B8-F833-3848-44AB-ACFF4E0663B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962855" y="3685269"/>
                  <a:ext cx="60325" cy="58738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16" name="Oval 11314">
                  <a:extLst>
                    <a:ext uri="{FF2B5EF4-FFF2-40B4-BE49-F238E27FC236}">
                      <a16:creationId xmlns:a16="http://schemas.microsoft.com/office/drawing/2014/main" id="{3356E887-B638-1D9E-953D-E27343AAD33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010480" y="3717019"/>
                  <a:ext cx="58738" cy="58738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17" name="Oval 11315">
                  <a:extLst>
                    <a:ext uri="{FF2B5EF4-FFF2-40B4-BE49-F238E27FC236}">
                      <a16:creationId xmlns:a16="http://schemas.microsoft.com/office/drawing/2014/main" id="{2D908445-439C-F37E-B49D-7BBEAE4D706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058105" y="3675744"/>
                  <a:ext cx="60325" cy="58738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18" name="Oval 11316">
                  <a:extLst>
                    <a:ext uri="{FF2B5EF4-FFF2-40B4-BE49-F238E27FC236}">
                      <a16:creationId xmlns:a16="http://schemas.microsoft.com/office/drawing/2014/main" id="{A464E4B2-B0EA-B2DB-CF3C-AB923B23CC6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105730" y="3629706"/>
                  <a:ext cx="58738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19" name="Oval 11317">
                  <a:extLst>
                    <a:ext uri="{FF2B5EF4-FFF2-40B4-BE49-F238E27FC236}">
                      <a16:creationId xmlns:a16="http://schemas.microsoft.com/office/drawing/2014/main" id="{BF96AF18-0DC1-1B62-574E-F1609535C3C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151767" y="3588431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20" name="Oval 11318">
                  <a:extLst>
                    <a:ext uri="{FF2B5EF4-FFF2-40B4-BE49-F238E27FC236}">
                      <a16:creationId xmlns:a16="http://schemas.microsoft.com/office/drawing/2014/main" id="{51AC5888-2ECA-2C74-08DC-B693EA143FB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199392" y="3586844"/>
                  <a:ext cx="60325" cy="58738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21" name="Oval 11319">
                  <a:extLst>
                    <a:ext uri="{FF2B5EF4-FFF2-40B4-BE49-F238E27FC236}">
                      <a16:creationId xmlns:a16="http://schemas.microsoft.com/office/drawing/2014/main" id="{09C86035-6881-E7EF-AA76-267153DA0BA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47017" y="3594781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22" name="Oval 11320">
                  <a:extLst>
                    <a:ext uri="{FF2B5EF4-FFF2-40B4-BE49-F238E27FC236}">
                      <a16:creationId xmlns:a16="http://schemas.microsoft.com/office/drawing/2014/main" id="{299ABDD6-C42E-BC8B-52DF-B809C24E7C3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94642" y="3550331"/>
                  <a:ext cx="60325" cy="58738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23" name="Oval 11321">
                  <a:extLst>
                    <a:ext uri="{FF2B5EF4-FFF2-40B4-BE49-F238E27FC236}">
                      <a16:creationId xmlns:a16="http://schemas.microsoft.com/office/drawing/2014/main" id="{5C23C97E-D8DE-0C45-BB16-0E2D76AED7A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342267" y="3524931"/>
                  <a:ext cx="58738" cy="58738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24" name="Oval 11322">
                  <a:extLst>
                    <a:ext uri="{FF2B5EF4-FFF2-40B4-BE49-F238E27FC236}">
                      <a16:creationId xmlns:a16="http://schemas.microsoft.com/office/drawing/2014/main" id="{499CA5E1-D630-0B55-6072-6AB5515ECF0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483555" y="3488419"/>
                  <a:ext cx="60325" cy="58738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25" name="Oval 11323">
                  <a:extLst>
                    <a:ext uri="{FF2B5EF4-FFF2-40B4-BE49-F238E27FC236}">
                      <a16:creationId xmlns:a16="http://schemas.microsoft.com/office/drawing/2014/main" id="{6B64FB2B-EA82-1A07-8D73-7F32231667D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624842" y="3426506"/>
                  <a:ext cx="60325" cy="58738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26" name="Oval 11324">
                  <a:extLst>
                    <a:ext uri="{FF2B5EF4-FFF2-40B4-BE49-F238E27FC236}">
                      <a16:creationId xmlns:a16="http://schemas.microsoft.com/office/drawing/2014/main" id="{97C1530B-EC92-D97A-1234-A1EDE970C9C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67717" y="3429681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27" name="Oval 11325">
                  <a:extLst>
                    <a:ext uri="{FF2B5EF4-FFF2-40B4-BE49-F238E27FC236}">
                      <a16:creationId xmlns:a16="http://schemas.microsoft.com/office/drawing/2014/main" id="{61B31547-E4C7-7A42-DE51-21B87C416E8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09005" y="3443969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28" name="Oval 11326">
                  <a:extLst>
                    <a:ext uri="{FF2B5EF4-FFF2-40B4-BE49-F238E27FC236}">
                      <a16:creationId xmlns:a16="http://schemas.microsoft.com/office/drawing/2014/main" id="{36E12FB6-587F-BDEC-174E-AE0BC073AC3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051880" y="3453494"/>
                  <a:ext cx="58738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29" name="Oval 11327">
                  <a:extLst>
                    <a:ext uri="{FF2B5EF4-FFF2-40B4-BE49-F238E27FC236}">
                      <a16:creationId xmlns:a16="http://schemas.microsoft.com/office/drawing/2014/main" id="{875B8BC1-8769-07F9-ABE8-840B5C2B6A8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193167" y="3418569"/>
                  <a:ext cx="60325" cy="58738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30" name="Oval 11328">
                  <a:extLst>
                    <a:ext uri="{FF2B5EF4-FFF2-40B4-BE49-F238E27FC236}">
                      <a16:creationId xmlns:a16="http://schemas.microsoft.com/office/drawing/2014/main" id="{6E5C4F9B-1A0C-F0D5-5EA2-DF111CB54FC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336042" y="3401106"/>
                  <a:ext cx="58738" cy="58738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31" name="Oval 11329">
                  <a:extLst>
                    <a:ext uri="{FF2B5EF4-FFF2-40B4-BE49-F238E27FC236}">
                      <a16:creationId xmlns:a16="http://schemas.microsoft.com/office/drawing/2014/main" id="{51F722DB-9960-E4B1-2608-F1D6C9F9E49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477330" y="3377294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32" name="Oval 11330">
                  <a:extLst>
                    <a:ext uri="{FF2B5EF4-FFF2-40B4-BE49-F238E27FC236}">
                      <a16:creationId xmlns:a16="http://schemas.microsoft.com/office/drawing/2014/main" id="{7226C1A8-C01D-3906-B369-24A5A7CDB96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618617" y="3391581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33" name="Oval 11331">
                  <a:extLst>
                    <a:ext uri="{FF2B5EF4-FFF2-40B4-BE49-F238E27FC236}">
                      <a16:creationId xmlns:a16="http://schemas.microsoft.com/office/drawing/2014/main" id="{012A5F10-78F3-A8C5-B3C5-06FF39A54C5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761492" y="3450319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34" name="Oval 11332">
                  <a:extLst>
                    <a:ext uri="{FF2B5EF4-FFF2-40B4-BE49-F238E27FC236}">
                      <a16:creationId xmlns:a16="http://schemas.microsoft.com/office/drawing/2014/main" id="{BB6C0372-2893-CB40-A5EB-AE29B583F8C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902780" y="3459844"/>
                  <a:ext cx="60325" cy="58738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35" name="Oval 11333">
                  <a:extLst>
                    <a:ext uri="{FF2B5EF4-FFF2-40B4-BE49-F238E27FC236}">
                      <a16:creationId xmlns:a16="http://schemas.microsoft.com/office/drawing/2014/main" id="{0158F8BF-8DD3-9A49-9D57-9693A3197D5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045655" y="3431269"/>
                  <a:ext cx="58738" cy="58738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36" name="Oval 11334">
                  <a:extLst>
                    <a:ext uri="{FF2B5EF4-FFF2-40B4-BE49-F238E27FC236}">
                      <a16:creationId xmlns:a16="http://schemas.microsoft.com/office/drawing/2014/main" id="{DA08DE15-C8EC-12D2-A5BE-ED396D5471B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186942" y="3402694"/>
                  <a:ext cx="60325" cy="58738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37" name="Oval 11335">
                  <a:extLst>
                    <a:ext uri="{FF2B5EF4-FFF2-40B4-BE49-F238E27FC236}">
                      <a16:creationId xmlns:a16="http://schemas.microsoft.com/office/drawing/2014/main" id="{F17E3C7F-50EE-C960-35D6-3113F1775E1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329817" y="3421744"/>
                  <a:ext cx="58738" cy="58738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38" name="Oval 11336">
                  <a:extLst>
                    <a:ext uri="{FF2B5EF4-FFF2-40B4-BE49-F238E27FC236}">
                      <a16:creationId xmlns:a16="http://schemas.microsoft.com/office/drawing/2014/main" id="{1C5777A1-4969-DCFF-A2B8-1D0763A17AB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471105" y="3413806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39" name="Oval 11337">
                  <a:extLst>
                    <a:ext uri="{FF2B5EF4-FFF2-40B4-BE49-F238E27FC236}">
                      <a16:creationId xmlns:a16="http://schemas.microsoft.com/office/drawing/2014/main" id="{FDCEE05F-BB0F-7536-92C5-4C248F5D34F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612392" y="3448731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40" name="Oval 11338">
                  <a:extLst>
                    <a:ext uri="{FF2B5EF4-FFF2-40B4-BE49-F238E27FC236}">
                      <a16:creationId xmlns:a16="http://schemas.microsoft.com/office/drawing/2014/main" id="{711C3241-8F42-8907-EACA-69839D4AB66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755267" y="3389994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41" name="Oval 11339">
                  <a:extLst>
                    <a:ext uri="{FF2B5EF4-FFF2-40B4-BE49-F238E27FC236}">
                      <a16:creationId xmlns:a16="http://schemas.microsoft.com/office/drawing/2014/main" id="{0C1633E9-DAF4-C84A-EBD1-30A159EBBC6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896555" y="3389994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42" name="Oval 11340">
                  <a:extLst>
                    <a:ext uri="{FF2B5EF4-FFF2-40B4-BE49-F238E27FC236}">
                      <a16:creationId xmlns:a16="http://schemas.microsoft.com/office/drawing/2014/main" id="{773D8CEB-06A4-95FF-2522-EC5FC47838C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039430" y="3356656"/>
                  <a:ext cx="58738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43" name="Oval 11341">
                  <a:extLst>
                    <a:ext uri="{FF2B5EF4-FFF2-40B4-BE49-F238E27FC236}">
                      <a16:creationId xmlns:a16="http://schemas.microsoft.com/office/drawing/2014/main" id="{5D588AFE-1660-2683-BE5D-333CB39BA4E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180717" y="3382056"/>
                  <a:ext cx="60325" cy="58738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44" name="Oval 11342">
                  <a:extLst>
                    <a:ext uri="{FF2B5EF4-FFF2-40B4-BE49-F238E27FC236}">
                      <a16:creationId xmlns:a16="http://schemas.microsoft.com/office/drawing/2014/main" id="{4D206799-6259-C23E-A040-283221ABD9E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323592" y="3396344"/>
                  <a:ext cx="58738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45" name="Oval 11343">
                  <a:extLst>
                    <a:ext uri="{FF2B5EF4-FFF2-40B4-BE49-F238E27FC236}">
                      <a16:creationId xmlns:a16="http://schemas.microsoft.com/office/drawing/2014/main" id="{8B4D07C6-360F-5704-7269-23BCB3B3A49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464880" y="3383644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46" name="Line 11344">
                  <a:extLst>
                    <a:ext uri="{FF2B5EF4-FFF2-40B4-BE49-F238E27FC236}">
                      <a16:creationId xmlns:a16="http://schemas.microsoft.com/office/drawing/2014/main" id="{3F523FF5-6F75-0FA4-B7BC-A510DE5FF55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804105" y="3883706"/>
                  <a:ext cx="0" cy="109538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47" name="Line 11345">
                  <a:extLst>
                    <a:ext uri="{FF2B5EF4-FFF2-40B4-BE49-F238E27FC236}">
                      <a16:creationId xmlns:a16="http://schemas.microsoft.com/office/drawing/2014/main" id="{C044F198-DFF5-A98C-6F8E-133F90A3EE2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791405" y="3993244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48" name="Line 11346">
                  <a:extLst>
                    <a:ext uri="{FF2B5EF4-FFF2-40B4-BE49-F238E27FC236}">
                      <a16:creationId xmlns:a16="http://schemas.microsoft.com/office/drawing/2014/main" id="{8B4E5755-743A-3EE1-8E7B-08119B5C3CD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791405" y="388370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49" name="Line 11347">
                  <a:extLst>
                    <a:ext uri="{FF2B5EF4-FFF2-40B4-BE49-F238E27FC236}">
                      <a16:creationId xmlns:a16="http://schemas.microsoft.com/office/drawing/2014/main" id="{FD2C7838-0E1B-6114-3B43-A7C5E975B0A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851730" y="3783694"/>
                  <a:ext cx="0" cy="11430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50" name="Line 11348">
                  <a:extLst>
                    <a:ext uri="{FF2B5EF4-FFF2-40B4-BE49-F238E27FC236}">
                      <a16:creationId xmlns:a16="http://schemas.microsoft.com/office/drawing/2014/main" id="{2E2AC690-3298-716A-E2C4-78576C5EE69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839030" y="3897994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51" name="Line 11349">
                  <a:extLst>
                    <a:ext uri="{FF2B5EF4-FFF2-40B4-BE49-F238E27FC236}">
                      <a16:creationId xmlns:a16="http://schemas.microsoft.com/office/drawing/2014/main" id="{C902F266-C9DF-9D0E-4BA1-CE233B0D596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839030" y="3783694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52" name="Line 11350">
                  <a:extLst>
                    <a:ext uri="{FF2B5EF4-FFF2-40B4-BE49-F238E27FC236}">
                      <a16:creationId xmlns:a16="http://schemas.microsoft.com/office/drawing/2014/main" id="{3338EBD2-0A8A-0283-D2C2-CC92454C01E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897767" y="3696381"/>
                  <a:ext cx="0" cy="112713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53" name="Line 11351">
                  <a:extLst>
                    <a:ext uri="{FF2B5EF4-FFF2-40B4-BE49-F238E27FC236}">
                      <a16:creationId xmlns:a16="http://schemas.microsoft.com/office/drawing/2014/main" id="{F3872F99-4AEC-36A9-B4C5-97B39195ECE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886655" y="3809094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54" name="Line 11352">
                  <a:extLst>
                    <a:ext uri="{FF2B5EF4-FFF2-40B4-BE49-F238E27FC236}">
                      <a16:creationId xmlns:a16="http://schemas.microsoft.com/office/drawing/2014/main" id="{F563E4B1-AD55-0E9A-E5A6-EB94C1975F1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886655" y="369638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55" name="Line 11353">
                  <a:extLst>
                    <a:ext uri="{FF2B5EF4-FFF2-40B4-BE49-F238E27FC236}">
                      <a16:creationId xmlns:a16="http://schemas.microsoft.com/office/drawing/2014/main" id="{C1B972D4-27E0-C37E-0E9A-038683FF7D7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945392" y="3677331"/>
                  <a:ext cx="0" cy="112713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56" name="Line 11354">
                  <a:extLst>
                    <a:ext uri="{FF2B5EF4-FFF2-40B4-BE49-F238E27FC236}">
                      <a16:creationId xmlns:a16="http://schemas.microsoft.com/office/drawing/2014/main" id="{DE53D91A-F101-6374-5C25-EAF40647622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934280" y="3790044"/>
                  <a:ext cx="22225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57" name="Line 11355">
                  <a:extLst>
                    <a:ext uri="{FF2B5EF4-FFF2-40B4-BE49-F238E27FC236}">
                      <a16:creationId xmlns:a16="http://schemas.microsoft.com/office/drawing/2014/main" id="{025C453C-1C0E-4F2B-8E55-AE60D3C1857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934280" y="3677331"/>
                  <a:ext cx="22225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58" name="Line 11356">
                  <a:extLst>
                    <a:ext uri="{FF2B5EF4-FFF2-40B4-BE49-F238E27FC236}">
                      <a16:creationId xmlns:a16="http://schemas.microsoft.com/office/drawing/2014/main" id="{3C2A88E7-7A53-2700-CC42-01DAC617DAC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993017" y="3656694"/>
                  <a:ext cx="0" cy="11430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59" name="Line 11357">
                  <a:extLst>
                    <a:ext uri="{FF2B5EF4-FFF2-40B4-BE49-F238E27FC236}">
                      <a16:creationId xmlns:a16="http://schemas.microsoft.com/office/drawing/2014/main" id="{8DEEA819-50DD-8656-1186-7BC5FDF0487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981905" y="3770994"/>
                  <a:ext cx="22225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60" name="Line 11358">
                  <a:extLst>
                    <a:ext uri="{FF2B5EF4-FFF2-40B4-BE49-F238E27FC236}">
                      <a16:creationId xmlns:a16="http://schemas.microsoft.com/office/drawing/2014/main" id="{CE1346B4-636E-18E4-586D-0ADA89AB186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981905" y="3656694"/>
                  <a:ext cx="22225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61" name="Line 11359">
                  <a:extLst>
                    <a:ext uri="{FF2B5EF4-FFF2-40B4-BE49-F238E27FC236}">
                      <a16:creationId xmlns:a16="http://schemas.microsoft.com/office/drawing/2014/main" id="{04AC2047-1F88-64BE-DDB2-CA2DC3D971D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040642" y="3688444"/>
                  <a:ext cx="0" cy="11430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62" name="Line 11360">
                  <a:extLst>
                    <a:ext uri="{FF2B5EF4-FFF2-40B4-BE49-F238E27FC236}">
                      <a16:creationId xmlns:a16="http://schemas.microsoft.com/office/drawing/2014/main" id="{E2EDEA00-5FD3-3027-8DA3-238FDB72138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027942" y="3802744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63" name="Line 11361">
                  <a:extLst>
                    <a:ext uri="{FF2B5EF4-FFF2-40B4-BE49-F238E27FC236}">
                      <a16:creationId xmlns:a16="http://schemas.microsoft.com/office/drawing/2014/main" id="{3952744A-4140-4E03-5EE0-45FBB5BF990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027942" y="3688444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64" name="Line 11362">
                  <a:extLst>
                    <a:ext uri="{FF2B5EF4-FFF2-40B4-BE49-F238E27FC236}">
                      <a16:creationId xmlns:a16="http://schemas.microsoft.com/office/drawing/2014/main" id="{76DE9123-7820-48B1-A18D-65D1819433D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088267" y="3647169"/>
                  <a:ext cx="0" cy="115888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65" name="Line 11363">
                  <a:extLst>
                    <a:ext uri="{FF2B5EF4-FFF2-40B4-BE49-F238E27FC236}">
                      <a16:creationId xmlns:a16="http://schemas.microsoft.com/office/drawing/2014/main" id="{A0677220-645F-ACB9-745D-4B5E4DCF764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075567" y="376305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66" name="Line 11364">
                  <a:extLst>
                    <a:ext uri="{FF2B5EF4-FFF2-40B4-BE49-F238E27FC236}">
                      <a16:creationId xmlns:a16="http://schemas.microsoft.com/office/drawing/2014/main" id="{14B25E3C-0297-1A06-0CFD-5113750D5A4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075567" y="3647169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67" name="Line 11365">
                  <a:extLst>
                    <a:ext uri="{FF2B5EF4-FFF2-40B4-BE49-F238E27FC236}">
                      <a16:creationId xmlns:a16="http://schemas.microsoft.com/office/drawing/2014/main" id="{AA709C32-9F4F-CFB2-4115-6BC1CAEC422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134305" y="3602719"/>
                  <a:ext cx="0" cy="11430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68" name="Line 11366">
                  <a:extLst>
                    <a:ext uri="{FF2B5EF4-FFF2-40B4-BE49-F238E27FC236}">
                      <a16:creationId xmlns:a16="http://schemas.microsoft.com/office/drawing/2014/main" id="{9A4D0704-F444-E8C2-C8B3-386B7C2EF96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123192" y="3717019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69" name="Line 11367">
                  <a:extLst>
                    <a:ext uri="{FF2B5EF4-FFF2-40B4-BE49-F238E27FC236}">
                      <a16:creationId xmlns:a16="http://schemas.microsoft.com/office/drawing/2014/main" id="{FFF1FA2A-14CF-2A32-4A66-C9DE4B02BD2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123192" y="3602719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70" name="Line 11368">
                  <a:extLst>
                    <a:ext uri="{FF2B5EF4-FFF2-40B4-BE49-F238E27FC236}">
                      <a16:creationId xmlns:a16="http://schemas.microsoft.com/office/drawing/2014/main" id="{525CF5DD-CF16-F952-6006-55C44ED18F8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181930" y="3561444"/>
                  <a:ext cx="0" cy="11430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71" name="Line 11369">
                  <a:extLst>
                    <a:ext uri="{FF2B5EF4-FFF2-40B4-BE49-F238E27FC236}">
                      <a16:creationId xmlns:a16="http://schemas.microsoft.com/office/drawing/2014/main" id="{02BBB855-9659-A967-52BB-3C4559DDC45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170817" y="3675744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72" name="Line 11370">
                  <a:extLst>
                    <a:ext uri="{FF2B5EF4-FFF2-40B4-BE49-F238E27FC236}">
                      <a16:creationId xmlns:a16="http://schemas.microsoft.com/office/drawing/2014/main" id="{9F34B673-C6ED-D013-4A20-2C49963E4D0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170817" y="3561444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73" name="Line 11371">
                  <a:extLst>
                    <a:ext uri="{FF2B5EF4-FFF2-40B4-BE49-F238E27FC236}">
                      <a16:creationId xmlns:a16="http://schemas.microsoft.com/office/drawing/2014/main" id="{D473B095-C47C-40DF-40A8-446ADA1DC56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229555" y="3559856"/>
                  <a:ext cx="0" cy="112713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74" name="Line 11372">
                  <a:extLst>
                    <a:ext uri="{FF2B5EF4-FFF2-40B4-BE49-F238E27FC236}">
                      <a16:creationId xmlns:a16="http://schemas.microsoft.com/office/drawing/2014/main" id="{3463BC43-8684-770D-8487-FC0C3CE742A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218442" y="3672569"/>
                  <a:ext cx="22225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75" name="Line 11373">
                  <a:extLst>
                    <a:ext uri="{FF2B5EF4-FFF2-40B4-BE49-F238E27FC236}">
                      <a16:creationId xmlns:a16="http://schemas.microsoft.com/office/drawing/2014/main" id="{E2D37A09-BDD9-D5B1-0B1C-F38D7DF4AEF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218442" y="3559856"/>
                  <a:ext cx="22225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76" name="Line 11374">
                  <a:extLst>
                    <a:ext uri="{FF2B5EF4-FFF2-40B4-BE49-F238E27FC236}">
                      <a16:creationId xmlns:a16="http://schemas.microsoft.com/office/drawing/2014/main" id="{F0A49362-B1C4-64C8-983C-547C03D3466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277180" y="3567794"/>
                  <a:ext cx="0" cy="112713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77" name="Line 11375">
                  <a:extLst>
                    <a:ext uri="{FF2B5EF4-FFF2-40B4-BE49-F238E27FC236}">
                      <a16:creationId xmlns:a16="http://schemas.microsoft.com/office/drawing/2014/main" id="{174935F2-93D5-C9AF-46A1-1D5E555518B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264480" y="368050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78" name="Line 11376">
                  <a:extLst>
                    <a:ext uri="{FF2B5EF4-FFF2-40B4-BE49-F238E27FC236}">
                      <a16:creationId xmlns:a16="http://schemas.microsoft.com/office/drawing/2014/main" id="{2056DC96-4259-1419-EC93-6ECAFAD6639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264480" y="3567794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79" name="Line 11377">
                  <a:extLst>
                    <a:ext uri="{FF2B5EF4-FFF2-40B4-BE49-F238E27FC236}">
                      <a16:creationId xmlns:a16="http://schemas.microsoft.com/office/drawing/2014/main" id="{4487A190-76EC-D10D-4AE9-8192A5B5982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324805" y="3523344"/>
                  <a:ext cx="0" cy="112713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80" name="Line 11378">
                  <a:extLst>
                    <a:ext uri="{FF2B5EF4-FFF2-40B4-BE49-F238E27FC236}">
                      <a16:creationId xmlns:a16="http://schemas.microsoft.com/office/drawing/2014/main" id="{1DEF8872-BF91-6870-A5D1-DFF8A689311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312105" y="363605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81" name="Line 11379">
                  <a:extLst>
                    <a:ext uri="{FF2B5EF4-FFF2-40B4-BE49-F238E27FC236}">
                      <a16:creationId xmlns:a16="http://schemas.microsoft.com/office/drawing/2014/main" id="{A19DC38B-DF71-FF2C-9DDB-4ACBC944FE4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312105" y="3523344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82" name="Line 11380">
                  <a:extLst>
                    <a:ext uri="{FF2B5EF4-FFF2-40B4-BE49-F238E27FC236}">
                      <a16:creationId xmlns:a16="http://schemas.microsoft.com/office/drawing/2014/main" id="{6D486C0A-DC75-3A64-E3E2-EBAA3F7134F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370842" y="3499531"/>
                  <a:ext cx="0" cy="109538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83" name="Line 11381">
                  <a:extLst>
                    <a:ext uri="{FF2B5EF4-FFF2-40B4-BE49-F238E27FC236}">
                      <a16:creationId xmlns:a16="http://schemas.microsoft.com/office/drawing/2014/main" id="{4E6E5944-85F0-DA69-22C9-E82292BA6DC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359730" y="3609069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84" name="Line 11382">
                  <a:extLst>
                    <a:ext uri="{FF2B5EF4-FFF2-40B4-BE49-F238E27FC236}">
                      <a16:creationId xmlns:a16="http://schemas.microsoft.com/office/drawing/2014/main" id="{D1BC06EA-C1DB-EA7F-CB60-A113B6C493E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359730" y="349953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85" name="Line 11383">
                  <a:extLst>
                    <a:ext uri="{FF2B5EF4-FFF2-40B4-BE49-F238E27FC236}">
                      <a16:creationId xmlns:a16="http://schemas.microsoft.com/office/drawing/2014/main" id="{A5C532EA-DF02-8C1F-1D32-7C256BAD30C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513717" y="3463019"/>
                  <a:ext cx="0" cy="109538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86" name="Line 11385">
                  <a:extLst>
                    <a:ext uri="{FF2B5EF4-FFF2-40B4-BE49-F238E27FC236}">
                      <a16:creationId xmlns:a16="http://schemas.microsoft.com/office/drawing/2014/main" id="{F5A867A4-D236-BC26-33E6-EDFADA70088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501017" y="357255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87" name="Line 11386">
                  <a:extLst>
                    <a:ext uri="{FF2B5EF4-FFF2-40B4-BE49-F238E27FC236}">
                      <a16:creationId xmlns:a16="http://schemas.microsoft.com/office/drawing/2014/main" id="{76B68810-31CF-3C34-EC00-C9555554100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501017" y="3463018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88" name="Line 11387">
                  <a:extLst>
                    <a:ext uri="{FF2B5EF4-FFF2-40B4-BE49-F238E27FC236}">
                      <a16:creationId xmlns:a16="http://schemas.microsoft.com/office/drawing/2014/main" id="{CCD0A731-6FB0-BBAA-EE34-557DD148737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655005" y="3402693"/>
                  <a:ext cx="0" cy="106363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89" name="Line 11388">
                  <a:extLst>
                    <a:ext uri="{FF2B5EF4-FFF2-40B4-BE49-F238E27FC236}">
                      <a16:creationId xmlns:a16="http://schemas.microsoft.com/office/drawing/2014/main" id="{1000C65B-3102-9EFE-B6F4-5F8CAA8B4B8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643892" y="350905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90" name="Line 11389">
                  <a:extLst>
                    <a:ext uri="{FF2B5EF4-FFF2-40B4-BE49-F238E27FC236}">
                      <a16:creationId xmlns:a16="http://schemas.microsoft.com/office/drawing/2014/main" id="{54126923-5BE9-B5A7-C19B-B4247A23D8D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643892" y="3402693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91" name="Line 11390">
                  <a:extLst>
                    <a:ext uri="{FF2B5EF4-FFF2-40B4-BE49-F238E27FC236}">
                      <a16:creationId xmlns:a16="http://schemas.microsoft.com/office/drawing/2014/main" id="{87A0072E-C6F9-8C9A-BD89-53308C9593C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797880" y="3409043"/>
                  <a:ext cx="0" cy="103188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92" name="Line 11391">
                  <a:extLst>
                    <a:ext uri="{FF2B5EF4-FFF2-40B4-BE49-F238E27FC236}">
                      <a16:creationId xmlns:a16="http://schemas.microsoft.com/office/drawing/2014/main" id="{5097D48B-D800-0F3D-0EC0-8C8E2869643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785180" y="351223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93" name="Line 11392">
                  <a:extLst>
                    <a:ext uri="{FF2B5EF4-FFF2-40B4-BE49-F238E27FC236}">
                      <a16:creationId xmlns:a16="http://schemas.microsoft.com/office/drawing/2014/main" id="{07271DBE-CF92-2961-DE97-EB85E6D13C0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785180" y="3409043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94" name="Line 11393">
                  <a:extLst>
                    <a:ext uri="{FF2B5EF4-FFF2-40B4-BE49-F238E27FC236}">
                      <a16:creationId xmlns:a16="http://schemas.microsoft.com/office/drawing/2014/main" id="{EECDBC28-D17B-17C3-B961-1C9D77ED022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939167" y="3421743"/>
                  <a:ext cx="0" cy="10477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95" name="Line 11394">
                  <a:extLst>
                    <a:ext uri="{FF2B5EF4-FFF2-40B4-BE49-F238E27FC236}">
                      <a16:creationId xmlns:a16="http://schemas.microsoft.com/office/drawing/2014/main" id="{C1CB71AA-A52C-7379-E985-318133F1ABE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928055" y="3526518"/>
                  <a:ext cx="22225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96" name="Line 11395">
                  <a:extLst>
                    <a:ext uri="{FF2B5EF4-FFF2-40B4-BE49-F238E27FC236}">
                      <a16:creationId xmlns:a16="http://schemas.microsoft.com/office/drawing/2014/main" id="{EA8D4D1E-01B7-FFC6-0E5D-19167F394F9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928055" y="3421743"/>
                  <a:ext cx="22225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97" name="Line 11396">
                  <a:extLst>
                    <a:ext uri="{FF2B5EF4-FFF2-40B4-BE49-F238E27FC236}">
                      <a16:creationId xmlns:a16="http://schemas.microsoft.com/office/drawing/2014/main" id="{AF52C9BC-9E82-3139-E878-58E1FA1227F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082042" y="3431268"/>
                  <a:ext cx="0" cy="10477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98" name="Line 11397">
                  <a:extLst>
                    <a:ext uri="{FF2B5EF4-FFF2-40B4-BE49-F238E27FC236}">
                      <a16:creationId xmlns:a16="http://schemas.microsoft.com/office/drawing/2014/main" id="{A5445685-7BF8-ED5C-65E8-3DAAABBE779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069342" y="3536043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99" name="Line 11398">
                  <a:extLst>
                    <a:ext uri="{FF2B5EF4-FFF2-40B4-BE49-F238E27FC236}">
                      <a16:creationId xmlns:a16="http://schemas.microsoft.com/office/drawing/2014/main" id="{B7F49EC2-21AE-BDE4-27F2-E7156DB3CB0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069342" y="3431268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00" name="Line 11399">
                  <a:extLst>
                    <a:ext uri="{FF2B5EF4-FFF2-40B4-BE49-F238E27FC236}">
                      <a16:creationId xmlns:a16="http://schemas.microsoft.com/office/drawing/2014/main" id="{3F3756DB-45E7-9DA9-6809-82EA547E7FC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223330" y="3396343"/>
                  <a:ext cx="0" cy="103188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01" name="Line 11400">
                  <a:extLst>
                    <a:ext uri="{FF2B5EF4-FFF2-40B4-BE49-F238E27FC236}">
                      <a16:creationId xmlns:a16="http://schemas.microsoft.com/office/drawing/2014/main" id="{D986EF95-9585-8163-5305-4610A887267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12217" y="349953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02" name="Line 11401">
                  <a:extLst>
                    <a:ext uri="{FF2B5EF4-FFF2-40B4-BE49-F238E27FC236}">
                      <a16:creationId xmlns:a16="http://schemas.microsoft.com/office/drawing/2014/main" id="{9C07935E-291B-5B5B-8E06-83EAC5ED2EC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12217" y="3396343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03" name="Line 11402">
                  <a:extLst>
                    <a:ext uri="{FF2B5EF4-FFF2-40B4-BE49-F238E27FC236}">
                      <a16:creationId xmlns:a16="http://schemas.microsoft.com/office/drawing/2014/main" id="{BE119B1E-0D64-B355-AAE8-04DDD15771A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364617" y="3380468"/>
                  <a:ext cx="0" cy="100013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04" name="Line 11403">
                  <a:extLst>
                    <a:ext uri="{FF2B5EF4-FFF2-40B4-BE49-F238E27FC236}">
                      <a16:creationId xmlns:a16="http://schemas.microsoft.com/office/drawing/2014/main" id="{75A8D774-66DF-C53E-9A17-22D6EA02EB1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53505" y="348048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05" name="Line 11404">
                  <a:extLst>
                    <a:ext uri="{FF2B5EF4-FFF2-40B4-BE49-F238E27FC236}">
                      <a16:creationId xmlns:a16="http://schemas.microsoft.com/office/drawing/2014/main" id="{B1B91AEA-3434-4645-0F08-9A0E51268E2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53505" y="3380468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06" name="Line 11405">
                  <a:extLst>
                    <a:ext uri="{FF2B5EF4-FFF2-40B4-BE49-F238E27FC236}">
                      <a16:creationId xmlns:a16="http://schemas.microsoft.com/office/drawing/2014/main" id="{B88645A9-9CE5-FD43-DF77-0D8C1C59A56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507492" y="3358243"/>
                  <a:ext cx="0" cy="9842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07" name="Line 11406">
                  <a:extLst>
                    <a:ext uri="{FF2B5EF4-FFF2-40B4-BE49-F238E27FC236}">
                      <a16:creationId xmlns:a16="http://schemas.microsoft.com/office/drawing/2014/main" id="{4FF24617-FB1A-F993-0E53-DAE85021210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494792" y="3456668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08" name="Line 11407">
                  <a:extLst>
                    <a:ext uri="{FF2B5EF4-FFF2-40B4-BE49-F238E27FC236}">
                      <a16:creationId xmlns:a16="http://schemas.microsoft.com/office/drawing/2014/main" id="{C2AA6217-6EE7-C90A-F0C7-5A750BDFE82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494792" y="3358243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09" name="Line 11408">
                  <a:extLst>
                    <a:ext uri="{FF2B5EF4-FFF2-40B4-BE49-F238E27FC236}">
                      <a16:creationId xmlns:a16="http://schemas.microsoft.com/office/drawing/2014/main" id="{8697D15B-5CF7-C8AE-60CC-B765C6A1A0C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648780" y="3372531"/>
                  <a:ext cx="0" cy="9842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10" name="Line 11409">
                  <a:extLst>
                    <a:ext uri="{FF2B5EF4-FFF2-40B4-BE49-F238E27FC236}">
                      <a16:creationId xmlns:a16="http://schemas.microsoft.com/office/drawing/2014/main" id="{F3A7126A-1951-207B-9A17-E7D524337DA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637667" y="347095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11" name="Line 11410">
                  <a:extLst>
                    <a:ext uri="{FF2B5EF4-FFF2-40B4-BE49-F238E27FC236}">
                      <a16:creationId xmlns:a16="http://schemas.microsoft.com/office/drawing/2014/main" id="{BE098024-C75F-E98E-170A-257506F8CD9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637667" y="337253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12" name="Line 11411">
                  <a:extLst>
                    <a:ext uri="{FF2B5EF4-FFF2-40B4-BE49-F238E27FC236}">
                      <a16:creationId xmlns:a16="http://schemas.microsoft.com/office/drawing/2014/main" id="{F745B4EA-B112-1074-3625-6FED6C2E812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791655" y="3431268"/>
                  <a:ext cx="0" cy="9842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13" name="Line 11412">
                  <a:extLst>
                    <a:ext uri="{FF2B5EF4-FFF2-40B4-BE49-F238E27FC236}">
                      <a16:creationId xmlns:a16="http://schemas.microsoft.com/office/drawing/2014/main" id="{E3215BB6-280A-5C05-5D21-69C6EDFAD5B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78955" y="3529693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14" name="Line 11413">
                  <a:extLst>
                    <a:ext uri="{FF2B5EF4-FFF2-40B4-BE49-F238E27FC236}">
                      <a16:creationId xmlns:a16="http://schemas.microsoft.com/office/drawing/2014/main" id="{7080A297-86F6-7E14-93CB-773796264C7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78955" y="3431268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15" name="Line 11414">
                  <a:extLst>
                    <a:ext uri="{FF2B5EF4-FFF2-40B4-BE49-F238E27FC236}">
                      <a16:creationId xmlns:a16="http://schemas.microsoft.com/office/drawing/2014/main" id="{32FF95A5-7F2E-A1FD-5446-EBCCEC5BD7D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932942" y="3439206"/>
                  <a:ext cx="0" cy="100013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16" name="Line 11415">
                  <a:extLst>
                    <a:ext uri="{FF2B5EF4-FFF2-40B4-BE49-F238E27FC236}">
                      <a16:creationId xmlns:a16="http://schemas.microsoft.com/office/drawing/2014/main" id="{3C475943-27EC-9258-D220-85A8E545ED1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921830" y="3539218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17" name="Line 11416">
                  <a:extLst>
                    <a:ext uri="{FF2B5EF4-FFF2-40B4-BE49-F238E27FC236}">
                      <a16:creationId xmlns:a16="http://schemas.microsoft.com/office/drawing/2014/main" id="{FD4F88F3-7F16-E97A-DD7F-924CC0DAF45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921830" y="343920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18" name="Line 11417">
                  <a:extLst>
                    <a:ext uri="{FF2B5EF4-FFF2-40B4-BE49-F238E27FC236}">
                      <a16:creationId xmlns:a16="http://schemas.microsoft.com/office/drawing/2014/main" id="{5BB1ABE0-DD89-01DB-F3C4-FBE3FD09AEB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6075817" y="3409043"/>
                  <a:ext cx="0" cy="10160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19" name="Line 11418">
                  <a:extLst>
                    <a:ext uri="{FF2B5EF4-FFF2-40B4-BE49-F238E27FC236}">
                      <a16:creationId xmlns:a16="http://schemas.microsoft.com/office/drawing/2014/main" id="{3D0CD559-C241-116F-FDC6-BA84094AFEF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063117" y="3510643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20" name="Line 11419">
                  <a:extLst>
                    <a:ext uri="{FF2B5EF4-FFF2-40B4-BE49-F238E27FC236}">
                      <a16:creationId xmlns:a16="http://schemas.microsoft.com/office/drawing/2014/main" id="{38E89A9B-D4F7-4091-6B0E-5E5F590188C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063117" y="3409043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21" name="Line 11420">
                  <a:extLst>
                    <a:ext uri="{FF2B5EF4-FFF2-40B4-BE49-F238E27FC236}">
                      <a16:creationId xmlns:a16="http://schemas.microsoft.com/office/drawing/2014/main" id="{F838A632-3FCA-6510-6D0B-9A90C42F3FE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6217105" y="3382056"/>
                  <a:ext cx="0" cy="100013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22" name="Line 11421">
                  <a:extLst>
                    <a:ext uri="{FF2B5EF4-FFF2-40B4-BE49-F238E27FC236}">
                      <a16:creationId xmlns:a16="http://schemas.microsoft.com/office/drawing/2014/main" id="{6BB8C217-02E4-4AA7-8EF4-24029C484A0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205992" y="3482068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23" name="Line 11422">
                  <a:extLst>
                    <a:ext uri="{FF2B5EF4-FFF2-40B4-BE49-F238E27FC236}">
                      <a16:creationId xmlns:a16="http://schemas.microsoft.com/office/drawing/2014/main" id="{DA527873-FB03-1872-4D9F-E2D0AD8EBE1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205992" y="338205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24" name="Line 11423">
                  <a:extLst>
                    <a:ext uri="{FF2B5EF4-FFF2-40B4-BE49-F238E27FC236}">
                      <a16:creationId xmlns:a16="http://schemas.microsoft.com/office/drawing/2014/main" id="{ED96F929-162D-8E41-CD55-72B611F390F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6358392" y="3401106"/>
                  <a:ext cx="0" cy="100013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25" name="Line 11424">
                  <a:extLst>
                    <a:ext uri="{FF2B5EF4-FFF2-40B4-BE49-F238E27FC236}">
                      <a16:creationId xmlns:a16="http://schemas.microsoft.com/office/drawing/2014/main" id="{C9FD27CF-2753-7942-C325-A1ECCFAE3AF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347280" y="3501118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26" name="Line 11425">
                  <a:extLst>
                    <a:ext uri="{FF2B5EF4-FFF2-40B4-BE49-F238E27FC236}">
                      <a16:creationId xmlns:a16="http://schemas.microsoft.com/office/drawing/2014/main" id="{91158AD1-8E75-388A-AE72-61EEBEE35C7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347280" y="340110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27" name="Line 11426">
                  <a:extLst>
                    <a:ext uri="{FF2B5EF4-FFF2-40B4-BE49-F238E27FC236}">
                      <a16:creationId xmlns:a16="http://schemas.microsoft.com/office/drawing/2014/main" id="{122A7487-5B36-DDE3-2814-34D583CE361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6501267" y="3393168"/>
                  <a:ext cx="0" cy="10160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28" name="Line 11427">
                  <a:extLst>
                    <a:ext uri="{FF2B5EF4-FFF2-40B4-BE49-F238E27FC236}">
                      <a16:creationId xmlns:a16="http://schemas.microsoft.com/office/drawing/2014/main" id="{F31459CC-C4DF-BBBF-FC0C-4ECD1C720F0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488567" y="3494768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29" name="Line 11428">
                  <a:extLst>
                    <a:ext uri="{FF2B5EF4-FFF2-40B4-BE49-F238E27FC236}">
                      <a16:creationId xmlns:a16="http://schemas.microsoft.com/office/drawing/2014/main" id="{BD68A4F6-A952-3C0D-13CF-BEBBCB3FD73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488567" y="3393168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30" name="Line 11429">
                  <a:extLst>
                    <a:ext uri="{FF2B5EF4-FFF2-40B4-BE49-F238E27FC236}">
                      <a16:creationId xmlns:a16="http://schemas.microsoft.com/office/drawing/2014/main" id="{F62B3B85-B67B-BA8F-2FEB-633054E3BFA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6642555" y="3428093"/>
                  <a:ext cx="0" cy="10160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31" name="Line 11430">
                  <a:extLst>
                    <a:ext uri="{FF2B5EF4-FFF2-40B4-BE49-F238E27FC236}">
                      <a16:creationId xmlns:a16="http://schemas.microsoft.com/office/drawing/2014/main" id="{A6A93AB4-659E-D9AF-4DA2-C5EDB8AEC68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631442" y="3529693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32" name="Line 11431">
                  <a:extLst>
                    <a:ext uri="{FF2B5EF4-FFF2-40B4-BE49-F238E27FC236}">
                      <a16:creationId xmlns:a16="http://schemas.microsoft.com/office/drawing/2014/main" id="{214489D5-9C67-E1AA-9BCB-2672CC0BBBD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631442" y="3428093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33" name="Line 11432">
                  <a:extLst>
                    <a:ext uri="{FF2B5EF4-FFF2-40B4-BE49-F238E27FC236}">
                      <a16:creationId xmlns:a16="http://schemas.microsoft.com/office/drawing/2014/main" id="{0BED10A9-806E-4EF9-6402-857E8BC4D10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6785430" y="3370943"/>
                  <a:ext cx="0" cy="9842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34" name="Line 11433">
                  <a:extLst>
                    <a:ext uri="{FF2B5EF4-FFF2-40B4-BE49-F238E27FC236}">
                      <a16:creationId xmlns:a16="http://schemas.microsoft.com/office/drawing/2014/main" id="{F09CC23A-83E8-9E79-E389-203BF3BAE85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772730" y="3469368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35" name="Line 11434">
                  <a:extLst>
                    <a:ext uri="{FF2B5EF4-FFF2-40B4-BE49-F238E27FC236}">
                      <a16:creationId xmlns:a16="http://schemas.microsoft.com/office/drawing/2014/main" id="{C6BF78F6-478D-B549-A532-66E4AEFBF16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772730" y="3370943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36" name="Line 11435">
                  <a:extLst>
                    <a:ext uri="{FF2B5EF4-FFF2-40B4-BE49-F238E27FC236}">
                      <a16:creationId xmlns:a16="http://schemas.microsoft.com/office/drawing/2014/main" id="{A6841B0C-6B8B-A197-3657-2A8D039E86E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6926717" y="3370943"/>
                  <a:ext cx="0" cy="9842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37" name="Line 11436">
                  <a:extLst>
                    <a:ext uri="{FF2B5EF4-FFF2-40B4-BE49-F238E27FC236}">
                      <a16:creationId xmlns:a16="http://schemas.microsoft.com/office/drawing/2014/main" id="{D214DDC8-0B04-F71F-EE1B-8CDEF2D9F3D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915605" y="3469368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38" name="Line 11437">
                  <a:extLst>
                    <a:ext uri="{FF2B5EF4-FFF2-40B4-BE49-F238E27FC236}">
                      <a16:creationId xmlns:a16="http://schemas.microsoft.com/office/drawing/2014/main" id="{81519BF0-BB2E-0F25-22C5-6CC381B8BD0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915605" y="3370943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39" name="Line 11438">
                  <a:extLst>
                    <a:ext uri="{FF2B5EF4-FFF2-40B4-BE49-F238E27FC236}">
                      <a16:creationId xmlns:a16="http://schemas.microsoft.com/office/drawing/2014/main" id="{7D902739-38CE-D866-3FF9-22B05DB4377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7069592" y="3339193"/>
                  <a:ext cx="0" cy="96838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40" name="Line 11439">
                  <a:extLst>
                    <a:ext uri="{FF2B5EF4-FFF2-40B4-BE49-F238E27FC236}">
                      <a16:creationId xmlns:a16="http://schemas.microsoft.com/office/drawing/2014/main" id="{6E4518FC-6692-BE0D-9F71-83EAE023C38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7056892" y="343603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41" name="Line 11440">
                  <a:extLst>
                    <a:ext uri="{FF2B5EF4-FFF2-40B4-BE49-F238E27FC236}">
                      <a16:creationId xmlns:a16="http://schemas.microsoft.com/office/drawing/2014/main" id="{53E7B9FD-FB5C-E630-A0D4-4F15B073C6C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7056892" y="3339193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42" name="Line 11441">
                  <a:extLst>
                    <a:ext uri="{FF2B5EF4-FFF2-40B4-BE49-F238E27FC236}">
                      <a16:creationId xmlns:a16="http://schemas.microsoft.com/office/drawing/2014/main" id="{293D9E14-9DA3-8998-7855-B10CB6A54A6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7210880" y="3363006"/>
                  <a:ext cx="0" cy="9842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43" name="Line 11442">
                  <a:extLst>
                    <a:ext uri="{FF2B5EF4-FFF2-40B4-BE49-F238E27FC236}">
                      <a16:creationId xmlns:a16="http://schemas.microsoft.com/office/drawing/2014/main" id="{DFF5413C-0B09-F539-5AF1-A9CE953C0C6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7198180" y="3461431"/>
                  <a:ext cx="2540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44" name="Line 11443">
                  <a:extLst>
                    <a:ext uri="{FF2B5EF4-FFF2-40B4-BE49-F238E27FC236}">
                      <a16:creationId xmlns:a16="http://schemas.microsoft.com/office/drawing/2014/main" id="{0BD928B4-EDBA-3745-DA20-E6F0D165387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7198180" y="3363006"/>
                  <a:ext cx="2540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45" name="Line 11444">
                  <a:extLst>
                    <a:ext uri="{FF2B5EF4-FFF2-40B4-BE49-F238E27FC236}">
                      <a16:creationId xmlns:a16="http://schemas.microsoft.com/office/drawing/2014/main" id="{4EC06918-CA33-C92C-0A9C-DC3C57545FB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7352167" y="3377293"/>
                  <a:ext cx="0" cy="9842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46" name="Line 11445">
                  <a:extLst>
                    <a:ext uri="{FF2B5EF4-FFF2-40B4-BE49-F238E27FC236}">
                      <a16:creationId xmlns:a16="http://schemas.microsoft.com/office/drawing/2014/main" id="{4523EAAB-8B7C-7303-2B50-67762896376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7341055" y="3475718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47" name="Line 11446">
                  <a:extLst>
                    <a:ext uri="{FF2B5EF4-FFF2-40B4-BE49-F238E27FC236}">
                      <a16:creationId xmlns:a16="http://schemas.microsoft.com/office/drawing/2014/main" id="{6DA1E29C-D038-5037-7D4C-4292C9CA4EC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7341055" y="3377293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48" name="Line 11447">
                  <a:extLst>
                    <a:ext uri="{FF2B5EF4-FFF2-40B4-BE49-F238E27FC236}">
                      <a16:creationId xmlns:a16="http://schemas.microsoft.com/office/drawing/2014/main" id="{51024094-2356-77E5-0B03-A0FA63C4659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7495042" y="3366181"/>
                  <a:ext cx="0" cy="9525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49" name="Line 11448">
                  <a:extLst>
                    <a:ext uri="{FF2B5EF4-FFF2-40B4-BE49-F238E27FC236}">
                      <a16:creationId xmlns:a16="http://schemas.microsoft.com/office/drawing/2014/main" id="{72A5263C-EBB7-1567-0122-030B01B32CB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7483930" y="3461431"/>
                  <a:ext cx="22225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50" name="Line 11449">
                  <a:extLst>
                    <a:ext uri="{FF2B5EF4-FFF2-40B4-BE49-F238E27FC236}">
                      <a16:creationId xmlns:a16="http://schemas.microsoft.com/office/drawing/2014/main" id="{DC7ECA30-90AE-35F2-C5BB-C912668138F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7483930" y="3366181"/>
                  <a:ext cx="22225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51" name="Freeform 11450">
                  <a:extLst>
                    <a:ext uri="{FF2B5EF4-FFF2-40B4-BE49-F238E27FC236}">
                      <a16:creationId xmlns:a16="http://schemas.microsoft.com/office/drawing/2014/main" id="{1F19705F-1CF5-9AF1-2E1C-9CE910C152A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804105" y="4659993"/>
                  <a:ext cx="3690938" cy="44450"/>
                </a:xfrm>
                <a:custGeom>
                  <a:avLst/>
                  <a:gdLst>
                    <a:gd name="T0" fmla="*/ 0 w 2325"/>
                    <a:gd name="T1" fmla="*/ 24 h 28"/>
                    <a:gd name="T2" fmla="*/ 30 w 2325"/>
                    <a:gd name="T3" fmla="*/ 15 h 28"/>
                    <a:gd name="T4" fmla="*/ 59 w 2325"/>
                    <a:gd name="T5" fmla="*/ 21 h 28"/>
                    <a:gd name="T6" fmla="*/ 89 w 2325"/>
                    <a:gd name="T7" fmla="*/ 13 h 28"/>
                    <a:gd name="T8" fmla="*/ 119 w 2325"/>
                    <a:gd name="T9" fmla="*/ 19 h 28"/>
                    <a:gd name="T10" fmla="*/ 149 w 2325"/>
                    <a:gd name="T11" fmla="*/ 22 h 28"/>
                    <a:gd name="T12" fmla="*/ 179 w 2325"/>
                    <a:gd name="T13" fmla="*/ 17 h 28"/>
                    <a:gd name="T14" fmla="*/ 208 w 2325"/>
                    <a:gd name="T15" fmla="*/ 17 h 28"/>
                    <a:gd name="T16" fmla="*/ 238 w 2325"/>
                    <a:gd name="T17" fmla="*/ 18 h 28"/>
                    <a:gd name="T18" fmla="*/ 268 w 2325"/>
                    <a:gd name="T19" fmla="*/ 14 h 28"/>
                    <a:gd name="T20" fmla="*/ 298 w 2325"/>
                    <a:gd name="T21" fmla="*/ 13 h 28"/>
                    <a:gd name="T22" fmla="*/ 328 w 2325"/>
                    <a:gd name="T23" fmla="*/ 21 h 28"/>
                    <a:gd name="T24" fmla="*/ 357 w 2325"/>
                    <a:gd name="T25" fmla="*/ 14 h 28"/>
                    <a:gd name="T26" fmla="*/ 447 w 2325"/>
                    <a:gd name="T27" fmla="*/ 11 h 28"/>
                    <a:gd name="T28" fmla="*/ 536 w 2325"/>
                    <a:gd name="T29" fmla="*/ 0 h 28"/>
                    <a:gd name="T30" fmla="*/ 626 w 2325"/>
                    <a:gd name="T31" fmla="*/ 2 h 28"/>
                    <a:gd name="T32" fmla="*/ 715 w 2325"/>
                    <a:gd name="T33" fmla="*/ 6 h 28"/>
                    <a:gd name="T34" fmla="*/ 805 w 2325"/>
                    <a:gd name="T35" fmla="*/ 10 h 28"/>
                    <a:gd name="T36" fmla="*/ 894 w 2325"/>
                    <a:gd name="T37" fmla="*/ 20 h 28"/>
                    <a:gd name="T38" fmla="*/ 983 w 2325"/>
                    <a:gd name="T39" fmla="*/ 19 h 28"/>
                    <a:gd name="T40" fmla="*/ 1073 w 2325"/>
                    <a:gd name="T41" fmla="*/ 19 h 28"/>
                    <a:gd name="T42" fmla="*/ 1162 w 2325"/>
                    <a:gd name="T43" fmla="*/ 17 h 28"/>
                    <a:gd name="T44" fmla="*/ 1252 w 2325"/>
                    <a:gd name="T45" fmla="*/ 16 h 28"/>
                    <a:gd name="T46" fmla="*/ 1341 w 2325"/>
                    <a:gd name="T47" fmla="*/ 17 h 28"/>
                    <a:gd name="T48" fmla="*/ 1431 w 2325"/>
                    <a:gd name="T49" fmla="*/ 17 h 28"/>
                    <a:gd name="T50" fmla="*/ 1520 w 2325"/>
                    <a:gd name="T51" fmla="*/ 22 h 28"/>
                    <a:gd name="T52" fmla="*/ 1609 w 2325"/>
                    <a:gd name="T53" fmla="*/ 23 h 28"/>
                    <a:gd name="T54" fmla="*/ 1699 w 2325"/>
                    <a:gd name="T55" fmla="*/ 17 h 28"/>
                    <a:gd name="T56" fmla="*/ 1788 w 2325"/>
                    <a:gd name="T57" fmla="*/ 24 h 28"/>
                    <a:gd name="T58" fmla="*/ 1878 w 2325"/>
                    <a:gd name="T59" fmla="*/ 20 h 28"/>
                    <a:gd name="T60" fmla="*/ 1967 w 2325"/>
                    <a:gd name="T61" fmla="*/ 24 h 28"/>
                    <a:gd name="T62" fmla="*/ 2057 w 2325"/>
                    <a:gd name="T63" fmla="*/ 26 h 28"/>
                    <a:gd name="T64" fmla="*/ 2146 w 2325"/>
                    <a:gd name="T65" fmla="*/ 27 h 28"/>
                    <a:gd name="T66" fmla="*/ 2235 w 2325"/>
                    <a:gd name="T67" fmla="*/ 26 h 28"/>
                    <a:gd name="T68" fmla="*/ 2325 w 2325"/>
                    <a:gd name="T69" fmla="*/ 28 h 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</a:cxnLst>
                  <a:rect l="0" t="0" r="r" b="b"/>
                  <a:pathLst>
                    <a:path w="2325" h="28">
                      <a:moveTo>
                        <a:pt x="0" y="24"/>
                      </a:moveTo>
                      <a:lnTo>
                        <a:pt x="30" y="15"/>
                      </a:lnTo>
                      <a:lnTo>
                        <a:pt x="59" y="21"/>
                      </a:lnTo>
                      <a:lnTo>
                        <a:pt x="89" y="13"/>
                      </a:lnTo>
                      <a:lnTo>
                        <a:pt x="119" y="19"/>
                      </a:lnTo>
                      <a:lnTo>
                        <a:pt x="149" y="22"/>
                      </a:lnTo>
                      <a:lnTo>
                        <a:pt x="179" y="17"/>
                      </a:lnTo>
                      <a:lnTo>
                        <a:pt x="208" y="17"/>
                      </a:lnTo>
                      <a:lnTo>
                        <a:pt x="238" y="18"/>
                      </a:lnTo>
                      <a:lnTo>
                        <a:pt x="268" y="14"/>
                      </a:lnTo>
                      <a:lnTo>
                        <a:pt x="298" y="13"/>
                      </a:lnTo>
                      <a:lnTo>
                        <a:pt x="328" y="21"/>
                      </a:lnTo>
                      <a:lnTo>
                        <a:pt x="357" y="14"/>
                      </a:lnTo>
                      <a:lnTo>
                        <a:pt x="447" y="11"/>
                      </a:lnTo>
                      <a:lnTo>
                        <a:pt x="536" y="0"/>
                      </a:lnTo>
                      <a:lnTo>
                        <a:pt x="626" y="2"/>
                      </a:lnTo>
                      <a:lnTo>
                        <a:pt x="715" y="6"/>
                      </a:lnTo>
                      <a:lnTo>
                        <a:pt x="805" y="10"/>
                      </a:lnTo>
                      <a:lnTo>
                        <a:pt x="894" y="20"/>
                      </a:lnTo>
                      <a:lnTo>
                        <a:pt x="983" y="19"/>
                      </a:lnTo>
                      <a:lnTo>
                        <a:pt x="1073" y="19"/>
                      </a:lnTo>
                      <a:lnTo>
                        <a:pt x="1162" y="17"/>
                      </a:lnTo>
                      <a:lnTo>
                        <a:pt x="1252" y="16"/>
                      </a:lnTo>
                      <a:lnTo>
                        <a:pt x="1341" y="17"/>
                      </a:lnTo>
                      <a:lnTo>
                        <a:pt x="1431" y="17"/>
                      </a:lnTo>
                      <a:lnTo>
                        <a:pt x="1520" y="22"/>
                      </a:lnTo>
                      <a:lnTo>
                        <a:pt x="1609" y="23"/>
                      </a:lnTo>
                      <a:lnTo>
                        <a:pt x="1699" y="17"/>
                      </a:lnTo>
                      <a:lnTo>
                        <a:pt x="1788" y="24"/>
                      </a:lnTo>
                      <a:lnTo>
                        <a:pt x="1878" y="20"/>
                      </a:lnTo>
                      <a:lnTo>
                        <a:pt x="1967" y="24"/>
                      </a:lnTo>
                      <a:lnTo>
                        <a:pt x="2057" y="26"/>
                      </a:lnTo>
                      <a:lnTo>
                        <a:pt x="2146" y="27"/>
                      </a:lnTo>
                      <a:lnTo>
                        <a:pt x="2235" y="26"/>
                      </a:lnTo>
                      <a:lnTo>
                        <a:pt x="2325" y="28"/>
                      </a:lnTo>
                    </a:path>
                  </a:pathLst>
                </a:cu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52" name="Oval 11451">
                  <a:extLst>
                    <a:ext uri="{FF2B5EF4-FFF2-40B4-BE49-F238E27FC236}">
                      <a16:creationId xmlns:a16="http://schemas.microsoft.com/office/drawing/2014/main" id="{DC6CCE04-AF8F-9B01-D77A-D86FAFE34C2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773942" y="4667931"/>
                  <a:ext cx="58738" cy="58738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53" name="Oval 11452">
                  <a:extLst>
                    <a:ext uri="{FF2B5EF4-FFF2-40B4-BE49-F238E27FC236}">
                      <a16:creationId xmlns:a16="http://schemas.microsoft.com/office/drawing/2014/main" id="{3BAD9732-0E0A-BB9E-B4D5-A624DAF5DEA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821567" y="4653643"/>
                  <a:ext cx="58738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54" name="Oval 11453">
                  <a:extLst>
                    <a:ext uri="{FF2B5EF4-FFF2-40B4-BE49-F238E27FC236}">
                      <a16:creationId xmlns:a16="http://schemas.microsoft.com/office/drawing/2014/main" id="{D360C172-D527-9F7E-2CB1-80E3152A3C4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869192" y="4663168"/>
                  <a:ext cx="58738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55" name="Oval 11454">
                  <a:extLst>
                    <a:ext uri="{FF2B5EF4-FFF2-40B4-BE49-F238E27FC236}">
                      <a16:creationId xmlns:a16="http://schemas.microsoft.com/office/drawing/2014/main" id="{F001E8FC-1896-C648-3BAE-37309593741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915230" y="4650468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56" name="Oval 11455">
                  <a:extLst>
                    <a:ext uri="{FF2B5EF4-FFF2-40B4-BE49-F238E27FC236}">
                      <a16:creationId xmlns:a16="http://schemas.microsoft.com/office/drawing/2014/main" id="{264AB533-354F-008E-49B9-C7051A7484A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962855" y="4659993"/>
                  <a:ext cx="60325" cy="58738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57" name="Oval 11456">
                  <a:extLst>
                    <a:ext uri="{FF2B5EF4-FFF2-40B4-BE49-F238E27FC236}">
                      <a16:creationId xmlns:a16="http://schemas.microsoft.com/office/drawing/2014/main" id="{4AD780FE-0331-4B67-5243-1CCE2B8DF9F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010480" y="4664756"/>
                  <a:ext cx="58738" cy="58738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58" name="Oval 11457">
                  <a:extLst>
                    <a:ext uri="{FF2B5EF4-FFF2-40B4-BE49-F238E27FC236}">
                      <a16:creationId xmlns:a16="http://schemas.microsoft.com/office/drawing/2014/main" id="{26DE5112-61EB-74A2-F893-283FE293525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058105" y="4656818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59" name="Oval 11458">
                  <a:extLst>
                    <a:ext uri="{FF2B5EF4-FFF2-40B4-BE49-F238E27FC236}">
                      <a16:creationId xmlns:a16="http://schemas.microsoft.com/office/drawing/2014/main" id="{7D2E75EC-4849-CDCC-2956-6EB1699C4DD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105730" y="4656818"/>
                  <a:ext cx="58738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60" name="Oval 11459">
                  <a:extLst>
                    <a:ext uri="{FF2B5EF4-FFF2-40B4-BE49-F238E27FC236}">
                      <a16:creationId xmlns:a16="http://schemas.microsoft.com/office/drawing/2014/main" id="{15634E8D-76DA-D144-2A9F-5C6569A77B4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151767" y="4658406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61" name="Oval 11460">
                  <a:extLst>
                    <a:ext uri="{FF2B5EF4-FFF2-40B4-BE49-F238E27FC236}">
                      <a16:creationId xmlns:a16="http://schemas.microsoft.com/office/drawing/2014/main" id="{C9EA13D0-70FD-21B4-54FF-4470C33435B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199392" y="4653643"/>
                  <a:ext cx="60325" cy="58738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62" name="Oval 11461">
                  <a:extLst>
                    <a:ext uri="{FF2B5EF4-FFF2-40B4-BE49-F238E27FC236}">
                      <a16:creationId xmlns:a16="http://schemas.microsoft.com/office/drawing/2014/main" id="{06A5B2CC-5956-3AEC-2C89-C37731F7397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47017" y="4650468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63" name="Oval 11462">
                  <a:extLst>
                    <a:ext uri="{FF2B5EF4-FFF2-40B4-BE49-F238E27FC236}">
                      <a16:creationId xmlns:a16="http://schemas.microsoft.com/office/drawing/2014/main" id="{489983F7-4F87-B91D-A69F-B3A1CA8F674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94642" y="4663168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64" name="Oval 11463">
                  <a:extLst>
                    <a:ext uri="{FF2B5EF4-FFF2-40B4-BE49-F238E27FC236}">
                      <a16:creationId xmlns:a16="http://schemas.microsoft.com/office/drawing/2014/main" id="{1F9C65E0-8A7C-41FB-6D20-6DE5F8751B3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342267" y="4652056"/>
                  <a:ext cx="58738" cy="58738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65" name="Oval 11464">
                  <a:extLst>
                    <a:ext uri="{FF2B5EF4-FFF2-40B4-BE49-F238E27FC236}">
                      <a16:creationId xmlns:a16="http://schemas.microsoft.com/office/drawing/2014/main" id="{2ED89716-7DD0-6F48-575C-69CA31B29E1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483555" y="4647293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66" name="Oval 11465">
                  <a:extLst>
                    <a:ext uri="{FF2B5EF4-FFF2-40B4-BE49-F238E27FC236}">
                      <a16:creationId xmlns:a16="http://schemas.microsoft.com/office/drawing/2014/main" id="{5F88E75D-D5BB-216B-888B-C2BECE3EC7B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624842" y="4631418"/>
                  <a:ext cx="60325" cy="58738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67" name="Oval 11466">
                  <a:extLst>
                    <a:ext uri="{FF2B5EF4-FFF2-40B4-BE49-F238E27FC236}">
                      <a16:creationId xmlns:a16="http://schemas.microsoft.com/office/drawing/2014/main" id="{FAFA8508-5329-A03D-C150-A6FB26E8BD0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67717" y="4633006"/>
                  <a:ext cx="60325" cy="58738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68" name="Oval 11467">
                  <a:extLst>
                    <a:ext uri="{FF2B5EF4-FFF2-40B4-BE49-F238E27FC236}">
                      <a16:creationId xmlns:a16="http://schemas.microsoft.com/office/drawing/2014/main" id="{BEAA0623-124C-81A3-DB27-B9A80943B6B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09005" y="4639356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69" name="Oval 11468">
                  <a:extLst>
                    <a:ext uri="{FF2B5EF4-FFF2-40B4-BE49-F238E27FC236}">
                      <a16:creationId xmlns:a16="http://schemas.microsoft.com/office/drawing/2014/main" id="{8DA2B695-F5B7-DB8A-6FD0-4C2AFBD7CA0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051880" y="4647293"/>
                  <a:ext cx="58738" cy="58738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70" name="Oval 11469">
                  <a:extLst>
                    <a:ext uri="{FF2B5EF4-FFF2-40B4-BE49-F238E27FC236}">
                      <a16:creationId xmlns:a16="http://schemas.microsoft.com/office/drawing/2014/main" id="{F4BF6506-9BB1-C197-E22B-74978552F49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193167" y="4661581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71" name="Oval 11470">
                  <a:extLst>
                    <a:ext uri="{FF2B5EF4-FFF2-40B4-BE49-F238E27FC236}">
                      <a16:creationId xmlns:a16="http://schemas.microsoft.com/office/drawing/2014/main" id="{A8649EA6-3FC6-48DC-BFE0-8B755DDE209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336042" y="4659993"/>
                  <a:ext cx="58738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72" name="Oval 11471">
                  <a:extLst>
                    <a:ext uri="{FF2B5EF4-FFF2-40B4-BE49-F238E27FC236}">
                      <a16:creationId xmlns:a16="http://schemas.microsoft.com/office/drawing/2014/main" id="{1643BC0C-8D29-4787-E9D5-2B36A589EBA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477330" y="4659993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73" name="Oval 11472">
                  <a:extLst>
                    <a:ext uri="{FF2B5EF4-FFF2-40B4-BE49-F238E27FC236}">
                      <a16:creationId xmlns:a16="http://schemas.microsoft.com/office/drawing/2014/main" id="{81118487-8606-77EE-98B2-9EE0CFF80B3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618617" y="4656818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74" name="Oval 11473">
                  <a:extLst>
                    <a:ext uri="{FF2B5EF4-FFF2-40B4-BE49-F238E27FC236}">
                      <a16:creationId xmlns:a16="http://schemas.microsoft.com/office/drawing/2014/main" id="{D92899CC-09A5-68FE-6B09-CB71C3B04BC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761492" y="4655231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75" name="Oval 11474">
                  <a:extLst>
                    <a:ext uri="{FF2B5EF4-FFF2-40B4-BE49-F238E27FC236}">
                      <a16:creationId xmlns:a16="http://schemas.microsoft.com/office/drawing/2014/main" id="{4DD3D034-503C-B60F-5867-262F11932AB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902780" y="4656818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76" name="Oval 11475">
                  <a:extLst>
                    <a:ext uri="{FF2B5EF4-FFF2-40B4-BE49-F238E27FC236}">
                      <a16:creationId xmlns:a16="http://schemas.microsoft.com/office/drawing/2014/main" id="{46A57939-B730-6BA8-4005-83BC0592B2A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045655" y="4656818"/>
                  <a:ext cx="58738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77" name="Oval 11476">
                  <a:extLst>
                    <a:ext uri="{FF2B5EF4-FFF2-40B4-BE49-F238E27FC236}">
                      <a16:creationId xmlns:a16="http://schemas.microsoft.com/office/drawing/2014/main" id="{C630CA65-2B08-59BC-8C74-57671798C36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186942" y="4664756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78" name="Oval 11477">
                  <a:extLst>
                    <a:ext uri="{FF2B5EF4-FFF2-40B4-BE49-F238E27FC236}">
                      <a16:creationId xmlns:a16="http://schemas.microsoft.com/office/drawing/2014/main" id="{E4F00E4A-CC4C-1FA2-71D5-8AAEDC988B8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329817" y="4666343"/>
                  <a:ext cx="58738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79" name="Oval 11478">
                  <a:extLst>
                    <a:ext uri="{FF2B5EF4-FFF2-40B4-BE49-F238E27FC236}">
                      <a16:creationId xmlns:a16="http://schemas.microsoft.com/office/drawing/2014/main" id="{B48E6A06-A5F7-7773-3686-AB2E6BE063D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471105" y="4656818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80" name="Oval 11479">
                  <a:extLst>
                    <a:ext uri="{FF2B5EF4-FFF2-40B4-BE49-F238E27FC236}">
                      <a16:creationId xmlns:a16="http://schemas.microsoft.com/office/drawing/2014/main" id="{672C7D19-243E-A619-A47E-3885862D02E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612392" y="4669518"/>
                  <a:ext cx="60325" cy="58738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81" name="Oval 11480">
                  <a:extLst>
                    <a:ext uri="{FF2B5EF4-FFF2-40B4-BE49-F238E27FC236}">
                      <a16:creationId xmlns:a16="http://schemas.microsoft.com/office/drawing/2014/main" id="{20FF64E8-771B-940C-39E5-E1190D77759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755267" y="4661581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82" name="Oval 11481">
                  <a:extLst>
                    <a:ext uri="{FF2B5EF4-FFF2-40B4-BE49-F238E27FC236}">
                      <a16:creationId xmlns:a16="http://schemas.microsoft.com/office/drawing/2014/main" id="{9D45EE9F-52C4-5264-5A4D-71C82508889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896555" y="4667931"/>
                  <a:ext cx="60325" cy="58738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83" name="Oval 11482">
                  <a:extLst>
                    <a:ext uri="{FF2B5EF4-FFF2-40B4-BE49-F238E27FC236}">
                      <a16:creationId xmlns:a16="http://schemas.microsoft.com/office/drawing/2014/main" id="{188D567D-154C-BC70-CB10-E7334B89114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039430" y="4671106"/>
                  <a:ext cx="58738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84" name="Oval 11483">
                  <a:extLst>
                    <a:ext uri="{FF2B5EF4-FFF2-40B4-BE49-F238E27FC236}">
                      <a16:creationId xmlns:a16="http://schemas.microsoft.com/office/drawing/2014/main" id="{65332AFD-78E3-D771-81D9-D075EC67513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180717" y="4672693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85" name="Oval 11484">
                  <a:extLst>
                    <a:ext uri="{FF2B5EF4-FFF2-40B4-BE49-F238E27FC236}">
                      <a16:creationId xmlns:a16="http://schemas.microsoft.com/office/drawing/2014/main" id="{7958AF47-624C-1480-9DFC-59B140352A0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323592" y="4671106"/>
                  <a:ext cx="58738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86" name="Oval 11485">
                  <a:extLst>
                    <a:ext uri="{FF2B5EF4-FFF2-40B4-BE49-F238E27FC236}">
                      <a16:creationId xmlns:a16="http://schemas.microsoft.com/office/drawing/2014/main" id="{17BF34AB-5FF7-9FBB-9D95-98AF62A8BA0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464880" y="4674281"/>
                  <a:ext cx="60325" cy="60325"/>
                </a:xfrm>
                <a:prstGeom prst="ellipse">
                  <a:avLst/>
                </a:prstGeom>
                <a:solidFill>
                  <a:srgbClr val="7FCDBB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87" name="Line 11486">
                  <a:extLst>
                    <a:ext uri="{FF2B5EF4-FFF2-40B4-BE49-F238E27FC236}">
                      <a16:creationId xmlns:a16="http://schemas.microsoft.com/office/drawing/2014/main" id="{83C06302-FC81-11F4-AD29-926FE72A3FD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804105" y="4631418"/>
                  <a:ext cx="0" cy="131763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88" name="Line 11487">
                  <a:extLst>
                    <a:ext uri="{FF2B5EF4-FFF2-40B4-BE49-F238E27FC236}">
                      <a16:creationId xmlns:a16="http://schemas.microsoft.com/office/drawing/2014/main" id="{1949C9A1-9D1E-2EAD-80D2-14DA7397C62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791405" y="476318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89" name="Line 11488">
                  <a:extLst>
                    <a:ext uri="{FF2B5EF4-FFF2-40B4-BE49-F238E27FC236}">
                      <a16:creationId xmlns:a16="http://schemas.microsoft.com/office/drawing/2014/main" id="{83B6CC24-4EB6-4B51-8FCC-7CB81BCCA97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791405" y="4631418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90" name="Line 11489">
                  <a:extLst>
                    <a:ext uri="{FF2B5EF4-FFF2-40B4-BE49-F238E27FC236}">
                      <a16:creationId xmlns:a16="http://schemas.microsoft.com/office/drawing/2014/main" id="{44700221-B2B3-BF34-1DE2-75566DE93C9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851730" y="4618718"/>
                  <a:ext cx="0" cy="13017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91" name="Line 11490">
                  <a:extLst>
                    <a:ext uri="{FF2B5EF4-FFF2-40B4-BE49-F238E27FC236}">
                      <a16:creationId xmlns:a16="http://schemas.microsoft.com/office/drawing/2014/main" id="{BCD652F5-6009-90D1-6005-914C8527112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839030" y="4748893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92" name="Line 11491">
                  <a:extLst>
                    <a:ext uri="{FF2B5EF4-FFF2-40B4-BE49-F238E27FC236}">
                      <a16:creationId xmlns:a16="http://schemas.microsoft.com/office/drawing/2014/main" id="{CC302B0F-1C62-4BEC-9544-B7C4FE5F4F9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839030" y="4618718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93" name="Line 11492">
                  <a:extLst>
                    <a:ext uri="{FF2B5EF4-FFF2-40B4-BE49-F238E27FC236}">
                      <a16:creationId xmlns:a16="http://schemas.microsoft.com/office/drawing/2014/main" id="{2251864E-9F67-0F65-E22B-3DCA60392BF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897767" y="4628243"/>
                  <a:ext cx="0" cy="13017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94" name="Line 11493">
                  <a:extLst>
                    <a:ext uri="{FF2B5EF4-FFF2-40B4-BE49-F238E27FC236}">
                      <a16:creationId xmlns:a16="http://schemas.microsoft.com/office/drawing/2014/main" id="{C4D60527-B228-CA16-08DE-F9967E5CCAE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886655" y="4758418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95" name="Line 11494">
                  <a:extLst>
                    <a:ext uri="{FF2B5EF4-FFF2-40B4-BE49-F238E27FC236}">
                      <a16:creationId xmlns:a16="http://schemas.microsoft.com/office/drawing/2014/main" id="{F7D8774A-02A2-4BAF-AE94-49F9440385D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886655" y="4628243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96" name="Line 11495">
                  <a:extLst>
                    <a:ext uri="{FF2B5EF4-FFF2-40B4-BE49-F238E27FC236}">
                      <a16:creationId xmlns:a16="http://schemas.microsoft.com/office/drawing/2014/main" id="{A7A964FD-FEBA-30D9-E6F8-4609C27B655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945392" y="4615543"/>
                  <a:ext cx="0" cy="13017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97" name="Line 11496">
                  <a:extLst>
                    <a:ext uri="{FF2B5EF4-FFF2-40B4-BE49-F238E27FC236}">
                      <a16:creationId xmlns:a16="http://schemas.microsoft.com/office/drawing/2014/main" id="{6446F4B5-9659-B24F-B3BA-A3079DBDE7C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934280" y="4745718"/>
                  <a:ext cx="22225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98" name="Line 11497">
                  <a:extLst>
                    <a:ext uri="{FF2B5EF4-FFF2-40B4-BE49-F238E27FC236}">
                      <a16:creationId xmlns:a16="http://schemas.microsoft.com/office/drawing/2014/main" id="{2C0CA074-68D8-DAA2-6E38-463C5902AA2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934280" y="4615543"/>
                  <a:ext cx="22225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99" name="Line 11498">
                  <a:extLst>
                    <a:ext uri="{FF2B5EF4-FFF2-40B4-BE49-F238E27FC236}">
                      <a16:creationId xmlns:a16="http://schemas.microsoft.com/office/drawing/2014/main" id="{7DF6A737-586D-AFB7-173F-85315944AF1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993017" y="4623481"/>
                  <a:ext cx="0" cy="131763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00" name="Line 11499">
                  <a:extLst>
                    <a:ext uri="{FF2B5EF4-FFF2-40B4-BE49-F238E27FC236}">
                      <a16:creationId xmlns:a16="http://schemas.microsoft.com/office/drawing/2014/main" id="{97361DCD-A5EE-F12D-6BD9-BF578E3A392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981905" y="4755243"/>
                  <a:ext cx="22225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01" name="Line 11500">
                  <a:extLst>
                    <a:ext uri="{FF2B5EF4-FFF2-40B4-BE49-F238E27FC236}">
                      <a16:creationId xmlns:a16="http://schemas.microsoft.com/office/drawing/2014/main" id="{2EA26924-C6BC-5FF9-4897-1C6B1818653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981905" y="4623481"/>
                  <a:ext cx="22225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02" name="Line 11501">
                  <a:extLst>
                    <a:ext uri="{FF2B5EF4-FFF2-40B4-BE49-F238E27FC236}">
                      <a16:creationId xmlns:a16="http://schemas.microsoft.com/office/drawing/2014/main" id="{FD75627B-78B9-944B-8025-D9D6A449CCA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040642" y="4628243"/>
                  <a:ext cx="0" cy="131763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03" name="Line 11502">
                  <a:extLst>
                    <a:ext uri="{FF2B5EF4-FFF2-40B4-BE49-F238E27FC236}">
                      <a16:creationId xmlns:a16="http://schemas.microsoft.com/office/drawing/2014/main" id="{48E9DF67-DDA4-72D4-F78A-599FD6E199E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027942" y="476000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04" name="Line 11503">
                  <a:extLst>
                    <a:ext uri="{FF2B5EF4-FFF2-40B4-BE49-F238E27FC236}">
                      <a16:creationId xmlns:a16="http://schemas.microsoft.com/office/drawing/2014/main" id="{AF06DABE-1096-9E2B-5CBA-107855BE9DD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027942" y="4628243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05" name="Line 11504">
                  <a:extLst>
                    <a:ext uri="{FF2B5EF4-FFF2-40B4-BE49-F238E27FC236}">
                      <a16:creationId xmlns:a16="http://schemas.microsoft.com/office/drawing/2014/main" id="{BEB8EA6E-98C3-8129-E03D-3DA69A4CF13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088267" y="4621893"/>
                  <a:ext cx="0" cy="13017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06" name="Line 11505">
                  <a:extLst>
                    <a:ext uri="{FF2B5EF4-FFF2-40B4-BE49-F238E27FC236}">
                      <a16:creationId xmlns:a16="http://schemas.microsoft.com/office/drawing/2014/main" id="{3B127DC5-6F33-54E5-4704-89FF3FD938C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075567" y="4752068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07" name="Line 11506">
                  <a:extLst>
                    <a:ext uri="{FF2B5EF4-FFF2-40B4-BE49-F238E27FC236}">
                      <a16:creationId xmlns:a16="http://schemas.microsoft.com/office/drawing/2014/main" id="{FFA503D9-9D17-3D7F-9ABD-222E73FB8F0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075567" y="4621893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08" name="Line 11507">
                  <a:extLst>
                    <a:ext uri="{FF2B5EF4-FFF2-40B4-BE49-F238E27FC236}">
                      <a16:creationId xmlns:a16="http://schemas.microsoft.com/office/drawing/2014/main" id="{69F5E1CD-FB72-5CC6-975C-EC8EADED18E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134305" y="4621893"/>
                  <a:ext cx="0" cy="13017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09" name="Line 11508">
                  <a:extLst>
                    <a:ext uri="{FF2B5EF4-FFF2-40B4-BE49-F238E27FC236}">
                      <a16:creationId xmlns:a16="http://schemas.microsoft.com/office/drawing/2014/main" id="{537CACB6-E8D1-95A2-BF56-2D99B69C3EB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123192" y="4752068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10" name="Line 11509">
                  <a:extLst>
                    <a:ext uri="{FF2B5EF4-FFF2-40B4-BE49-F238E27FC236}">
                      <a16:creationId xmlns:a16="http://schemas.microsoft.com/office/drawing/2014/main" id="{97C860B6-E0B6-A757-13B6-808FC4BABEE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123192" y="4621893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11" name="Line 11510">
                  <a:extLst>
                    <a:ext uri="{FF2B5EF4-FFF2-40B4-BE49-F238E27FC236}">
                      <a16:creationId xmlns:a16="http://schemas.microsoft.com/office/drawing/2014/main" id="{3A452C8A-B892-EAB7-ADE2-D4E0CF4CE87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181930" y="4623481"/>
                  <a:ext cx="0" cy="13017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12" name="Line 11511">
                  <a:extLst>
                    <a:ext uri="{FF2B5EF4-FFF2-40B4-BE49-F238E27FC236}">
                      <a16:creationId xmlns:a16="http://schemas.microsoft.com/office/drawing/2014/main" id="{B929C3AC-A95D-2B32-8DED-270A0B77216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170817" y="475365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13" name="Line 11512">
                  <a:extLst>
                    <a:ext uri="{FF2B5EF4-FFF2-40B4-BE49-F238E27FC236}">
                      <a16:creationId xmlns:a16="http://schemas.microsoft.com/office/drawing/2014/main" id="{2B9616F4-39B9-0DD3-C6B2-837ABAB2EA6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170817" y="462348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14" name="Line 11513">
                  <a:extLst>
                    <a:ext uri="{FF2B5EF4-FFF2-40B4-BE49-F238E27FC236}">
                      <a16:creationId xmlns:a16="http://schemas.microsoft.com/office/drawing/2014/main" id="{3F3A3C08-3EB7-311A-21BE-EA85D23F285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229555" y="4618718"/>
                  <a:ext cx="0" cy="13017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15" name="Line 11514">
                  <a:extLst>
                    <a:ext uri="{FF2B5EF4-FFF2-40B4-BE49-F238E27FC236}">
                      <a16:creationId xmlns:a16="http://schemas.microsoft.com/office/drawing/2014/main" id="{C4A32127-26E8-6B7F-3F1D-3A9F5276907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218442" y="4748893"/>
                  <a:ext cx="22225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16" name="Line 11515">
                  <a:extLst>
                    <a:ext uri="{FF2B5EF4-FFF2-40B4-BE49-F238E27FC236}">
                      <a16:creationId xmlns:a16="http://schemas.microsoft.com/office/drawing/2014/main" id="{87BFF6D9-ADC8-8ADC-4EF7-42B58251850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218442" y="4618718"/>
                  <a:ext cx="22225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17" name="Line 11516">
                  <a:extLst>
                    <a:ext uri="{FF2B5EF4-FFF2-40B4-BE49-F238E27FC236}">
                      <a16:creationId xmlns:a16="http://schemas.microsoft.com/office/drawing/2014/main" id="{598E1D30-2B73-17E6-33C2-26C3FA8EA4E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277180" y="4613956"/>
                  <a:ext cx="0" cy="131763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18" name="Line 11517">
                  <a:extLst>
                    <a:ext uri="{FF2B5EF4-FFF2-40B4-BE49-F238E27FC236}">
                      <a16:creationId xmlns:a16="http://schemas.microsoft.com/office/drawing/2014/main" id="{F44881C4-3D15-1E70-01A5-5373D26239A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264480" y="4745718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19" name="Line 11518">
                  <a:extLst>
                    <a:ext uri="{FF2B5EF4-FFF2-40B4-BE49-F238E27FC236}">
                      <a16:creationId xmlns:a16="http://schemas.microsoft.com/office/drawing/2014/main" id="{2368A25F-75EF-6FF1-B1C5-9A6FA7CDE8A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264480" y="461395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20" name="Line 11519">
                  <a:extLst>
                    <a:ext uri="{FF2B5EF4-FFF2-40B4-BE49-F238E27FC236}">
                      <a16:creationId xmlns:a16="http://schemas.microsoft.com/office/drawing/2014/main" id="{297DC0E4-0D1E-0F2D-EC77-3A4C2395135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324805" y="4628243"/>
                  <a:ext cx="0" cy="13017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21" name="Line 11520">
                  <a:extLst>
                    <a:ext uri="{FF2B5EF4-FFF2-40B4-BE49-F238E27FC236}">
                      <a16:creationId xmlns:a16="http://schemas.microsoft.com/office/drawing/2014/main" id="{3101DA65-BA6D-58CE-2C3C-768B1FFDE20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312105" y="4758418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22" name="Line 11521">
                  <a:extLst>
                    <a:ext uri="{FF2B5EF4-FFF2-40B4-BE49-F238E27FC236}">
                      <a16:creationId xmlns:a16="http://schemas.microsoft.com/office/drawing/2014/main" id="{F23AF180-9A13-F019-C26E-1BFC810C6D5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312105" y="4628243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23" name="Line 11522">
                  <a:extLst>
                    <a:ext uri="{FF2B5EF4-FFF2-40B4-BE49-F238E27FC236}">
                      <a16:creationId xmlns:a16="http://schemas.microsoft.com/office/drawing/2014/main" id="{95033402-A3AB-84DB-8BC5-ED011D56E7F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370842" y="4615543"/>
                  <a:ext cx="0" cy="131763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24" name="Line 11523">
                  <a:extLst>
                    <a:ext uri="{FF2B5EF4-FFF2-40B4-BE49-F238E27FC236}">
                      <a16:creationId xmlns:a16="http://schemas.microsoft.com/office/drawing/2014/main" id="{7E4C666B-7CF8-7426-DE9F-2C684C359B2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359730" y="474730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25" name="Line 11524">
                  <a:extLst>
                    <a:ext uri="{FF2B5EF4-FFF2-40B4-BE49-F238E27FC236}">
                      <a16:creationId xmlns:a16="http://schemas.microsoft.com/office/drawing/2014/main" id="{4100DE4C-53E7-B39B-AF10-6EE1396BDB3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359730" y="4615543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26" name="Line 11525">
                  <a:extLst>
                    <a:ext uri="{FF2B5EF4-FFF2-40B4-BE49-F238E27FC236}">
                      <a16:creationId xmlns:a16="http://schemas.microsoft.com/office/drawing/2014/main" id="{B2A9B045-1590-C0C6-CDE0-695572DEB40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513717" y="4612368"/>
                  <a:ext cx="0" cy="13017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27" name="Line 11526">
                  <a:extLst>
                    <a:ext uri="{FF2B5EF4-FFF2-40B4-BE49-F238E27FC236}">
                      <a16:creationId xmlns:a16="http://schemas.microsoft.com/office/drawing/2014/main" id="{04483842-EA2B-49A7-4960-6295F1E88F6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501017" y="4742543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28" name="Line 11527">
                  <a:extLst>
                    <a:ext uri="{FF2B5EF4-FFF2-40B4-BE49-F238E27FC236}">
                      <a16:creationId xmlns:a16="http://schemas.microsoft.com/office/drawing/2014/main" id="{416DCE12-4D3C-7B6F-9A43-929986C5BF2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501017" y="4612368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29" name="Line 11528">
                  <a:extLst>
                    <a:ext uri="{FF2B5EF4-FFF2-40B4-BE49-F238E27FC236}">
                      <a16:creationId xmlns:a16="http://schemas.microsoft.com/office/drawing/2014/main" id="{89E54758-2D7D-8AEC-AE2C-3F57E4DFDDB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655005" y="4594906"/>
                  <a:ext cx="0" cy="13017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30" name="Line 11529">
                  <a:extLst>
                    <a:ext uri="{FF2B5EF4-FFF2-40B4-BE49-F238E27FC236}">
                      <a16:creationId xmlns:a16="http://schemas.microsoft.com/office/drawing/2014/main" id="{6612A2DB-F39A-55A9-DF8E-0ADF9A69F10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643892" y="472508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31" name="Line 11530">
                  <a:extLst>
                    <a:ext uri="{FF2B5EF4-FFF2-40B4-BE49-F238E27FC236}">
                      <a16:creationId xmlns:a16="http://schemas.microsoft.com/office/drawing/2014/main" id="{F53E7E68-513A-513F-C652-F121AB36AD0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643892" y="459490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32" name="Line 11531">
                  <a:extLst>
                    <a:ext uri="{FF2B5EF4-FFF2-40B4-BE49-F238E27FC236}">
                      <a16:creationId xmlns:a16="http://schemas.microsoft.com/office/drawing/2014/main" id="{BFB95147-3C3A-4137-518F-334D27C287F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797880" y="4598081"/>
                  <a:ext cx="0" cy="13017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33" name="Line 11532">
                  <a:extLst>
                    <a:ext uri="{FF2B5EF4-FFF2-40B4-BE49-F238E27FC236}">
                      <a16:creationId xmlns:a16="http://schemas.microsoft.com/office/drawing/2014/main" id="{A885A73F-15D3-4651-3C9F-5B55E04D631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785180" y="472825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34" name="Line 11533">
                  <a:extLst>
                    <a:ext uri="{FF2B5EF4-FFF2-40B4-BE49-F238E27FC236}">
                      <a16:creationId xmlns:a16="http://schemas.microsoft.com/office/drawing/2014/main" id="{39FE3301-E9CC-7B1C-3534-D69DF5CB0C5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785180" y="459808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35" name="Line 11534">
                  <a:extLst>
                    <a:ext uri="{FF2B5EF4-FFF2-40B4-BE49-F238E27FC236}">
                      <a16:creationId xmlns:a16="http://schemas.microsoft.com/office/drawing/2014/main" id="{F07B9F7A-9738-6599-058F-7C59CC7E958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939167" y="4604431"/>
                  <a:ext cx="0" cy="13017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36" name="Line 11535">
                  <a:extLst>
                    <a:ext uri="{FF2B5EF4-FFF2-40B4-BE49-F238E27FC236}">
                      <a16:creationId xmlns:a16="http://schemas.microsoft.com/office/drawing/2014/main" id="{DF9226B1-3BD9-6206-35DB-6AFBB9FF54F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928055" y="4734606"/>
                  <a:ext cx="22225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37" name="Line 11536">
                  <a:extLst>
                    <a:ext uri="{FF2B5EF4-FFF2-40B4-BE49-F238E27FC236}">
                      <a16:creationId xmlns:a16="http://schemas.microsoft.com/office/drawing/2014/main" id="{9778007B-6F9D-9038-1293-A1D745B3D88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928055" y="4604431"/>
                  <a:ext cx="22225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38" name="Line 11537">
                  <a:extLst>
                    <a:ext uri="{FF2B5EF4-FFF2-40B4-BE49-F238E27FC236}">
                      <a16:creationId xmlns:a16="http://schemas.microsoft.com/office/drawing/2014/main" id="{95838C22-54A9-468B-9C8E-65ED28887B6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082042" y="4610781"/>
                  <a:ext cx="0" cy="13017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39" name="Line 11538">
                  <a:extLst>
                    <a:ext uri="{FF2B5EF4-FFF2-40B4-BE49-F238E27FC236}">
                      <a16:creationId xmlns:a16="http://schemas.microsoft.com/office/drawing/2014/main" id="{F4E0639C-5A81-3431-0853-633998507E8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069342" y="474095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40" name="Line 11539">
                  <a:extLst>
                    <a:ext uri="{FF2B5EF4-FFF2-40B4-BE49-F238E27FC236}">
                      <a16:creationId xmlns:a16="http://schemas.microsoft.com/office/drawing/2014/main" id="{639738B9-7F8C-653D-94AC-D38BAEF4FCC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069342" y="461078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41" name="Line 11540">
                  <a:extLst>
                    <a:ext uri="{FF2B5EF4-FFF2-40B4-BE49-F238E27FC236}">
                      <a16:creationId xmlns:a16="http://schemas.microsoft.com/office/drawing/2014/main" id="{5FA0D4F7-2C41-4E66-D105-A8B0C90011E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223330" y="4626656"/>
                  <a:ext cx="0" cy="13017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42" name="Line 11541">
                  <a:extLst>
                    <a:ext uri="{FF2B5EF4-FFF2-40B4-BE49-F238E27FC236}">
                      <a16:creationId xmlns:a16="http://schemas.microsoft.com/office/drawing/2014/main" id="{20EB696E-B8B4-28AB-229A-FE7AE043CFB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12217" y="475683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43" name="Line 11542">
                  <a:extLst>
                    <a:ext uri="{FF2B5EF4-FFF2-40B4-BE49-F238E27FC236}">
                      <a16:creationId xmlns:a16="http://schemas.microsoft.com/office/drawing/2014/main" id="{3E8DAD6D-ACBF-07ED-2DE7-1F01ED0371A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12217" y="462665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44" name="Line 11543">
                  <a:extLst>
                    <a:ext uri="{FF2B5EF4-FFF2-40B4-BE49-F238E27FC236}">
                      <a16:creationId xmlns:a16="http://schemas.microsoft.com/office/drawing/2014/main" id="{ADB5819F-9400-0BB8-4D64-D86AAEA6EF3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364617" y="4625068"/>
                  <a:ext cx="0" cy="13017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45" name="Line 11544">
                  <a:extLst>
                    <a:ext uri="{FF2B5EF4-FFF2-40B4-BE49-F238E27FC236}">
                      <a16:creationId xmlns:a16="http://schemas.microsoft.com/office/drawing/2014/main" id="{E0593464-0AB0-59E7-19BB-E15D31073DD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53505" y="4755243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46" name="Line 11545">
                  <a:extLst>
                    <a:ext uri="{FF2B5EF4-FFF2-40B4-BE49-F238E27FC236}">
                      <a16:creationId xmlns:a16="http://schemas.microsoft.com/office/drawing/2014/main" id="{5A01E5E4-7CB7-9D63-12A3-FC853AD33D2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53505" y="4625068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47" name="Line 11546">
                  <a:extLst>
                    <a:ext uri="{FF2B5EF4-FFF2-40B4-BE49-F238E27FC236}">
                      <a16:creationId xmlns:a16="http://schemas.microsoft.com/office/drawing/2014/main" id="{5078F6B0-FC97-D3A0-52D4-1FA12A0ACA6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507492" y="4625068"/>
                  <a:ext cx="0" cy="13017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48" name="Line 11547">
                  <a:extLst>
                    <a:ext uri="{FF2B5EF4-FFF2-40B4-BE49-F238E27FC236}">
                      <a16:creationId xmlns:a16="http://schemas.microsoft.com/office/drawing/2014/main" id="{BCD07A92-EE64-9BEA-127B-297C0754A40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494792" y="4755243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49" name="Line 11548">
                  <a:extLst>
                    <a:ext uri="{FF2B5EF4-FFF2-40B4-BE49-F238E27FC236}">
                      <a16:creationId xmlns:a16="http://schemas.microsoft.com/office/drawing/2014/main" id="{40B81706-E6B9-9765-4A69-3724B709290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494792" y="4625068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50" name="Line 11549">
                  <a:extLst>
                    <a:ext uri="{FF2B5EF4-FFF2-40B4-BE49-F238E27FC236}">
                      <a16:creationId xmlns:a16="http://schemas.microsoft.com/office/drawing/2014/main" id="{F68FF7C5-2A21-B4A3-A63C-0E3D086B771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648780" y="4621893"/>
                  <a:ext cx="0" cy="13017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51" name="Line 11550">
                  <a:extLst>
                    <a:ext uri="{FF2B5EF4-FFF2-40B4-BE49-F238E27FC236}">
                      <a16:creationId xmlns:a16="http://schemas.microsoft.com/office/drawing/2014/main" id="{89414612-F12F-7F82-FB4D-498175BCEBE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637667" y="4752068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52" name="Line 11551">
                  <a:extLst>
                    <a:ext uri="{FF2B5EF4-FFF2-40B4-BE49-F238E27FC236}">
                      <a16:creationId xmlns:a16="http://schemas.microsoft.com/office/drawing/2014/main" id="{5A8A7EB8-3068-DA09-D837-0CEEE52F653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637667" y="4621893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53" name="Line 11552">
                  <a:extLst>
                    <a:ext uri="{FF2B5EF4-FFF2-40B4-BE49-F238E27FC236}">
                      <a16:creationId xmlns:a16="http://schemas.microsoft.com/office/drawing/2014/main" id="{F4C570E5-0519-281B-B106-AC532EF3ED9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791655" y="4618718"/>
                  <a:ext cx="0" cy="131763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54" name="Line 11553">
                  <a:extLst>
                    <a:ext uri="{FF2B5EF4-FFF2-40B4-BE49-F238E27FC236}">
                      <a16:creationId xmlns:a16="http://schemas.microsoft.com/office/drawing/2014/main" id="{2492CB16-92B8-78EF-A7C1-3154A6AC340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78955" y="475048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55" name="Line 11554">
                  <a:extLst>
                    <a:ext uri="{FF2B5EF4-FFF2-40B4-BE49-F238E27FC236}">
                      <a16:creationId xmlns:a16="http://schemas.microsoft.com/office/drawing/2014/main" id="{5194913A-86DF-6CB0-A208-EF7E4D14DF5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78955" y="4618718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56" name="Line 11555">
                  <a:extLst>
                    <a:ext uri="{FF2B5EF4-FFF2-40B4-BE49-F238E27FC236}">
                      <a16:creationId xmlns:a16="http://schemas.microsoft.com/office/drawing/2014/main" id="{A2B2AAC7-C105-F344-B443-37E9EF75118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932942" y="4621893"/>
                  <a:ext cx="0" cy="13017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57" name="Line 11556">
                  <a:extLst>
                    <a:ext uri="{FF2B5EF4-FFF2-40B4-BE49-F238E27FC236}">
                      <a16:creationId xmlns:a16="http://schemas.microsoft.com/office/drawing/2014/main" id="{154BC127-FA3D-7EE6-DA33-FF76389C095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921830" y="4752068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58" name="Line 11557">
                  <a:extLst>
                    <a:ext uri="{FF2B5EF4-FFF2-40B4-BE49-F238E27FC236}">
                      <a16:creationId xmlns:a16="http://schemas.microsoft.com/office/drawing/2014/main" id="{07345081-3538-56B3-065D-45DEAA900FD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921830" y="4621893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59" name="Line 11558">
                  <a:extLst>
                    <a:ext uri="{FF2B5EF4-FFF2-40B4-BE49-F238E27FC236}">
                      <a16:creationId xmlns:a16="http://schemas.microsoft.com/office/drawing/2014/main" id="{B75D8E0D-3EB9-0367-FBA9-7566DBD0791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6075817" y="4621893"/>
                  <a:ext cx="0" cy="13017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60" name="Line 11559">
                  <a:extLst>
                    <a:ext uri="{FF2B5EF4-FFF2-40B4-BE49-F238E27FC236}">
                      <a16:creationId xmlns:a16="http://schemas.microsoft.com/office/drawing/2014/main" id="{6E9C9DCF-02A1-B77A-6BD5-EBC60E696CF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063117" y="4752068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61" name="Line 11560">
                  <a:extLst>
                    <a:ext uri="{FF2B5EF4-FFF2-40B4-BE49-F238E27FC236}">
                      <a16:creationId xmlns:a16="http://schemas.microsoft.com/office/drawing/2014/main" id="{39CDB378-2EDE-2D01-C840-F471236C221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063117" y="4621893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62" name="Line 11561">
                  <a:extLst>
                    <a:ext uri="{FF2B5EF4-FFF2-40B4-BE49-F238E27FC236}">
                      <a16:creationId xmlns:a16="http://schemas.microsoft.com/office/drawing/2014/main" id="{F2D452C8-DDED-C60E-265E-974EB5341BD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6217105" y="4629831"/>
                  <a:ext cx="0" cy="13017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63" name="Line 11562">
                  <a:extLst>
                    <a:ext uri="{FF2B5EF4-FFF2-40B4-BE49-F238E27FC236}">
                      <a16:creationId xmlns:a16="http://schemas.microsoft.com/office/drawing/2014/main" id="{4F977450-3B9B-A368-A8A7-0CC7C426550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205992" y="476000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64" name="Line 11563">
                  <a:extLst>
                    <a:ext uri="{FF2B5EF4-FFF2-40B4-BE49-F238E27FC236}">
                      <a16:creationId xmlns:a16="http://schemas.microsoft.com/office/drawing/2014/main" id="{F277F74D-4E3F-9837-3CA5-4963EA2F846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205992" y="462983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65" name="Line 11564">
                  <a:extLst>
                    <a:ext uri="{FF2B5EF4-FFF2-40B4-BE49-F238E27FC236}">
                      <a16:creationId xmlns:a16="http://schemas.microsoft.com/office/drawing/2014/main" id="{22386552-3DF1-3B6C-14A8-7DA87A12C7A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6358392" y="4631418"/>
                  <a:ext cx="0" cy="13017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66" name="Line 11565">
                  <a:extLst>
                    <a:ext uri="{FF2B5EF4-FFF2-40B4-BE49-F238E27FC236}">
                      <a16:creationId xmlns:a16="http://schemas.microsoft.com/office/drawing/2014/main" id="{C64DE692-6877-E246-5F23-17F3A3D20BE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347280" y="4761593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67" name="Line 11566">
                  <a:extLst>
                    <a:ext uri="{FF2B5EF4-FFF2-40B4-BE49-F238E27FC236}">
                      <a16:creationId xmlns:a16="http://schemas.microsoft.com/office/drawing/2014/main" id="{A7A24F95-C0D6-7BFB-B22C-A85EF68F96E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347280" y="4631418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68" name="Line 11567">
                  <a:extLst>
                    <a:ext uri="{FF2B5EF4-FFF2-40B4-BE49-F238E27FC236}">
                      <a16:creationId xmlns:a16="http://schemas.microsoft.com/office/drawing/2014/main" id="{540120EF-5AF3-F4E5-9A86-8E355098593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6501267" y="4621893"/>
                  <a:ext cx="0" cy="13017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69" name="Line 11568">
                  <a:extLst>
                    <a:ext uri="{FF2B5EF4-FFF2-40B4-BE49-F238E27FC236}">
                      <a16:creationId xmlns:a16="http://schemas.microsoft.com/office/drawing/2014/main" id="{0EC40AEA-F57C-F9BD-6ED2-6C12FBED9A4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488567" y="4752068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70" name="Line 11569">
                  <a:extLst>
                    <a:ext uri="{FF2B5EF4-FFF2-40B4-BE49-F238E27FC236}">
                      <a16:creationId xmlns:a16="http://schemas.microsoft.com/office/drawing/2014/main" id="{4DE0C318-DEF0-146B-8772-76ED07D46B8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488567" y="4621893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71" name="Line 11570">
                  <a:extLst>
                    <a:ext uri="{FF2B5EF4-FFF2-40B4-BE49-F238E27FC236}">
                      <a16:creationId xmlns:a16="http://schemas.microsoft.com/office/drawing/2014/main" id="{29D6E6F0-BCD5-0218-78F8-4A05880BE9B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6642555" y="4634593"/>
                  <a:ext cx="0" cy="13017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72" name="Line 11571">
                  <a:extLst>
                    <a:ext uri="{FF2B5EF4-FFF2-40B4-BE49-F238E27FC236}">
                      <a16:creationId xmlns:a16="http://schemas.microsoft.com/office/drawing/2014/main" id="{63093F6C-91D7-4444-A0C8-78DEDDE8FD5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631442" y="4764768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73" name="Line 11572">
                  <a:extLst>
                    <a:ext uri="{FF2B5EF4-FFF2-40B4-BE49-F238E27FC236}">
                      <a16:creationId xmlns:a16="http://schemas.microsoft.com/office/drawing/2014/main" id="{ECAFF8B9-89C0-1D8B-4497-02DCCA47BCC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631442" y="4634593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74" name="Line 11573">
                  <a:extLst>
                    <a:ext uri="{FF2B5EF4-FFF2-40B4-BE49-F238E27FC236}">
                      <a16:creationId xmlns:a16="http://schemas.microsoft.com/office/drawing/2014/main" id="{1B13CF2C-A8DD-A04D-6C1A-7A086D2DBCF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6785430" y="4626656"/>
                  <a:ext cx="0" cy="13017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75" name="Line 11574">
                  <a:extLst>
                    <a:ext uri="{FF2B5EF4-FFF2-40B4-BE49-F238E27FC236}">
                      <a16:creationId xmlns:a16="http://schemas.microsoft.com/office/drawing/2014/main" id="{BC3B4C8D-20C2-B0A5-062B-F42B3C5F7BC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772730" y="475683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76" name="Line 11575">
                  <a:extLst>
                    <a:ext uri="{FF2B5EF4-FFF2-40B4-BE49-F238E27FC236}">
                      <a16:creationId xmlns:a16="http://schemas.microsoft.com/office/drawing/2014/main" id="{B0CF5809-2439-A43B-9425-B25F68E15CF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772730" y="462665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77" name="Line 11576">
                  <a:extLst>
                    <a:ext uri="{FF2B5EF4-FFF2-40B4-BE49-F238E27FC236}">
                      <a16:creationId xmlns:a16="http://schemas.microsoft.com/office/drawing/2014/main" id="{8D07101C-9FD8-DC95-DAAC-0F7ACD0ECEE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6926717" y="4631418"/>
                  <a:ext cx="0" cy="131763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78" name="Line 11577">
                  <a:extLst>
                    <a:ext uri="{FF2B5EF4-FFF2-40B4-BE49-F238E27FC236}">
                      <a16:creationId xmlns:a16="http://schemas.microsoft.com/office/drawing/2014/main" id="{A14B0BCE-5BD8-E4C9-E8C9-E18AA73ED20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915605" y="476318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79" name="Line 11578">
                  <a:extLst>
                    <a:ext uri="{FF2B5EF4-FFF2-40B4-BE49-F238E27FC236}">
                      <a16:creationId xmlns:a16="http://schemas.microsoft.com/office/drawing/2014/main" id="{EF9739B1-BF16-E0D5-AC3E-5A52F971A58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915605" y="4631418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80" name="Line 11579">
                  <a:extLst>
                    <a:ext uri="{FF2B5EF4-FFF2-40B4-BE49-F238E27FC236}">
                      <a16:creationId xmlns:a16="http://schemas.microsoft.com/office/drawing/2014/main" id="{1811F3F0-B2CA-7EE9-AA2A-DB977979603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7069592" y="4636181"/>
                  <a:ext cx="0" cy="13017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81" name="Line 11580">
                  <a:extLst>
                    <a:ext uri="{FF2B5EF4-FFF2-40B4-BE49-F238E27FC236}">
                      <a16:creationId xmlns:a16="http://schemas.microsoft.com/office/drawing/2014/main" id="{E286E86A-6C3E-563C-1B27-962656488D7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7056892" y="476635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82" name="Line 11581">
                  <a:extLst>
                    <a:ext uri="{FF2B5EF4-FFF2-40B4-BE49-F238E27FC236}">
                      <a16:creationId xmlns:a16="http://schemas.microsoft.com/office/drawing/2014/main" id="{F21479F1-717C-8C0A-D43A-90848A54E61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7056892" y="463618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83" name="Line 11582">
                  <a:extLst>
                    <a:ext uri="{FF2B5EF4-FFF2-40B4-BE49-F238E27FC236}">
                      <a16:creationId xmlns:a16="http://schemas.microsoft.com/office/drawing/2014/main" id="{BA487993-7270-575E-CC01-75AF2687A61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7210880" y="4637768"/>
                  <a:ext cx="0" cy="13017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84" name="Line 11583">
                  <a:extLst>
                    <a:ext uri="{FF2B5EF4-FFF2-40B4-BE49-F238E27FC236}">
                      <a16:creationId xmlns:a16="http://schemas.microsoft.com/office/drawing/2014/main" id="{E9C586F1-8F33-DFBA-A0DB-67AA4235799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7198180" y="4767943"/>
                  <a:ext cx="2540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85" name="Line 11584">
                  <a:extLst>
                    <a:ext uri="{FF2B5EF4-FFF2-40B4-BE49-F238E27FC236}">
                      <a16:creationId xmlns:a16="http://schemas.microsoft.com/office/drawing/2014/main" id="{7B74E2AD-4E9F-1C6D-DF6E-FF097DBF44B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7198180" y="4637768"/>
                  <a:ext cx="25400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86" name="Line 11586">
                  <a:extLst>
                    <a:ext uri="{FF2B5EF4-FFF2-40B4-BE49-F238E27FC236}">
                      <a16:creationId xmlns:a16="http://schemas.microsoft.com/office/drawing/2014/main" id="{90DECE10-B4A6-4539-0FCF-67AAB584676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7352167" y="4636181"/>
                  <a:ext cx="0" cy="13017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87" name="Line 11587">
                  <a:extLst>
                    <a:ext uri="{FF2B5EF4-FFF2-40B4-BE49-F238E27FC236}">
                      <a16:creationId xmlns:a16="http://schemas.microsoft.com/office/drawing/2014/main" id="{4037F3D3-29D5-B92B-8C04-82814CAE93A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7341054" y="4766356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88" name="Line 11588">
                  <a:extLst>
                    <a:ext uri="{FF2B5EF4-FFF2-40B4-BE49-F238E27FC236}">
                      <a16:creationId xmlns:a16="http://schemas.microsoft.com/office/drawing/2014/main" id="{F23B9200-780C-A3AB-4652-816190D171B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7341054" y="4636181"/>
                  <a:ext cx="23813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89" name="Line 11589">
                  <a:extLst>
                    <a:ext uri="{FF2B5EF4-FFF2-40B4-BE49-F238E27FC236}">
                      <a16:creationId xmlns:a16="http://schemas.microsoft.com/office/drawing/2014/main" id="{97BE370E-4A1D-8CD3-19D9-537E0B165E1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7495042" y="4639356"/>
                  <a:ext cx="0" cy="130175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90" name="Line 11590">
                  <a:extLst>
                    <a:ext uri="{FF2B5EF4-FFF2-40B4-BE49-F238E27FC236}">
                      <a16:creationId xmlns:a16="http://schemas.microsoft.com/office/drawing/2014/main" id="{4380C905-5F51-3A21-D6EF-4F12511230E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7483929" y="4769531"/>
                  <a:ext cx="22225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91" name="Line 11591">
                  <a:extLst>
                    <a:ext uri="{FF2B5EF4-FFF2-40B4-BE49-F238E27FC236}">
                      <a16:creationId xmlns:a16="http://schemas.microsoft.com/office/drawing/2014/main" id="{E02CE950-1E1A-0E61-52C2-D9E2E6BFBAB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7483929" y="4639356"/>
                  <a:ext cx="22225" cy="0"/>
                </a:xfrm>
                <a:prstGeom prst="line">
                  <a:avLst/>
                </a:prstGeom>
                <a:noFill/>
                <a:ln w="14288" cap="flat">
                  <a:solidFill>
                    <a:srgbClr val="7FCDB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84" name="Rectangle 5687">
                  <a:extLst>
                    <a:ext uri="{FF2B5EF4-FFF2-40B4-BE49-F238E27FC236}">
                      <a16:creationId xmlns:a16="http://schemas.microsoft.com/office/drawing/2014/main" id="{E7ACF69F-692A-1FE0-C9EF-B36999DFE4F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16200000">
                  <a:off x="2865241" y="4006496"/>
                  <a:ext cx="945772" cy="18466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altLang="en-US" sz="1200" b="0" i="0" u="none" strike="noStrike" cap="none" normalizeH="0" baseline="0" dirty="0">
                      <a:ln>
                        <a:noFill/>
                      </a:ln>
                      <a:solidFill>
                        <a:srgbClr val="262626"/>
                      </a:solidFill>
                      <a:effectLst/>
                      <a:latin typeface="Arial" panose="020B0604020202020204" pitchFamily="34" charset="0"/>
                    </a:rPr>
                    <a:t>Accuracy (R</a:t>
                  </a:r>
                  <a:r>
                    <a:rPr kumimoji="0" lang="en-US" altLang="en-US" sz="1200" b="0" i="0" u="none" strike="noStrike" cap="none" normalizeH="0" baseline="30000" dirty="0">
                      <a:ln>
                        <a:noFill/>
                      </a:ln>
                      <a:solidFill>
                        <a:srgbClr val="262626"/>
                      </a:solidFill>
                      <a:effectLst/>
                      <a:latin typeface="Arial" panose="020B0604020202020204" pitchFamily="34" charset="0"/>
                    </a:rPr>
                    <a:t>2</a:t>
                  </a:r>
                  <a:r>
                    <a:rPr kumimoji="0" lang="en-US" altLang="en-US" sz="1200" b="0" i="0" u="none" strike="noStrike" cap="none" normalizeH="0" dirty="0">
                      <a:ln>
                        <a:noFill/>
                      </a:ln>
                      <a:solidFill>
                        <a:srgbClr val="262626"/>
                      </a:solidFill>
                      <a:effectLst/>
                      <a:latin typeface="Arial" panose="020B0604020202020204" pitchFamily="34" charset="0"/>
                    </a:rPr>
                    <a:t>)</a:t>
                  </a:r>
                  <a:endParaRPr kumimoji="0" lang="en-US" altLang="en-US" sz="18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2499" name="Rectangle 9631">
                <a:extLst>
                  <a:ext uri="{FF2B5EF4-FFF2-40B4-BE49-F238E27FC236}">
                    <a16:creationId xmlns:a16="http://schemas.microsoft.com/office/drawing/2014/main" id="{AD25DAD3-0BE8-3F3C-DCA1-51283D1C7AD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53309" y="3468916"/>
                <a:ext cx="1495425" cy="2238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dirty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Number of neurons</a:t>
                </a:r>
                <a:endParaRPr kumimoji="0" lang="en-US" altLang="en-US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500" name="Rectangle 11603">
                <a:extLst>
                  <a:ext uri="{FF2B5EF4-FFF2-40B4-BE49-F238E27FC236}">
                    <a16:creationId xmlns:a16="http://schemas.microsoft.com/office/drawing/2014/main" id="{BBFA9796-12B5-93D6-B6B4-F2458BDFABF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53309" y="5500916"/>
                <a:ext cx="1489075" cy="2238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dirty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Number of neurons</a:t>
                </a:r>
                <a:endParaRPr kumimoji="0" lang="en-US" altLang="en-US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502" name="Rectangle 3803">
                <a:extLst>
                  <a:ext uri="{FF2B5EF4-FFF2-40B4-BE49-F238E27FC236}">
                    <a16:creationId xmlns:a16="http://schemas.microsoft.com/office/drawing/2014/main" id="{85CE70AA-CDCC-40C8-BCE6-DF6FBFD4345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75385" y="1431471"/>
                <a:ext cx="634789" cy="1692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Monkey U</a:t>
                </a:r>
                <a:endParaRPr kumimoji="0" lang="en-US" altLang="en-US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503" name="Rectangle 3803">
                <a:extLst>
                  <a:ext uri="{FF2B5EF4-FFF2-40B4-BE49-F238E27FC236}">
                    <a16:creationId xmlns:a16="http://schemas.microsoft.com/office/drawing/2014/main" id="{98F908DE-5B80-A954-4DD7-60E46B2A502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75385" y="5553528"/>
                <a:ext cx="634789" cy="1692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Monkey U</a:t>
                </a:r>
                <a:endParaRPr kumimoji="0" lang="en-US" altLang="en-US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504" name="Rectangle 2125">
                <a:extLst>
                  <a:ext uri="{FF2B5EF4-FFF2-40B4-BE49-F238E27FC236}">
                    <a16:creationId xmlns:a16="http://schemas.microsoft.com/office/drawing/2014/main" id="{C82E0CDF-773D-04D4-7CDB-AC79818F83F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75385" y="3594100"/>
                <a:ext cx="626775" cy="1692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Monkey V</a:t>
                </a:r>
                <a:endParaRPr kumimoji="0" lang="en-US" altLang="en-US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505" name="Rectangle 2125">
                <a:extLst>
                  <a:ext uri="{FF2B5EF4-FFF2-40B4-BE49-F238E27FC236}">
                    <a16:creationId xmlns:a16="http://schemas.microsoft.com/office/drawing/2014/main" id="{5FA0869B-A15F-107E-EBD5-7E27D8472A3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75385" y="7643586"/>
                <a:ext cx="626775" cy="1692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Monkey V</a:t>
                </a:r>
                <a:endParaRPr kumimoji="0" lang="en-US" altLang="en-US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</p:grpSp>
      </p:grpSp>
      <p:sp>
        <p:nvSpPr>
          <p:cNvPr id="2508" name="TextBox 2507">
            <a:extLst>
              <a:ext uri="{FF2B5EF4-FFF2-40B4-BE49-F238E27FC236}">
                <a16:creationId xmlns:a16="http://schemas.microsoft.com/office/drawing/2014/main" id="{8D3958CB-71C9-EE89-04FD-C3E5E5DA1D5E}"/>
              </a:ext>
            </a:extLst>
          </p:cNvPr>
          <p:cNvSpPr txBox="1"/>
          <p:nvPr/>
        </p:nvSpPr>
        <p:spPr>
          <a:xfrm>
            <a:off x="840013" y="686427"/>
            <a:ext cx="180000" cy="184666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2509" name="TextBox 2508">
            <a:extLst>
              <a:ext uri="{FF2B5EF4-FFF2-40B4-BE49-F238E27FC236}">
                <a16:creationId xmlns:a16="http://schemas.microsoft.com/office/drawing/2014/main" id="{9D6F4C50-DA1A-09DD-C536-A29C24EA81C8}"/>
              </a:ext>
            </a:extLst>
          </p:cNvPr>
          <p:cNvSpPr txBox="1"/>
          <p:nvPr/>
        </p:nvSpPr>
        <p:spPr>
          <a:xfrm>
            <a:off x="840014" y="2803517"/>
            <a:ext cx="180000" cy="184666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sp>
        <p:nvSpPr>
          <p:cNvPr id="2510" name="TextBox 2509">
            <a:extLst>
              <a:ext uri="{FF2B5EF4-FFF2-40B4-BE49-F238E27FC236}">
                <a16:creationId xmlns:a16="http://schemas.microsoft.com/office/drawing/2014/main" id="{EB4586F5-16AD-CAA8-D191-E4DEAFDCF8C2}"/>
              </a:ext>
            </a:extLst>
          </p:cNvPr>
          <p:cNvSpPr txBox="1"/>
          <p:nvPr/>
        </p:nvSpPr>
        <p:spPr>
          <a:xfrm>
            <a:off x="854527" y="4837513"/>
            <a:ext cx="180000" cy="184666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en-U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11" name="TextBox 2510">
            <a:extLst>
              <a:ext uri="{FF2B5EF4-FFF2-40B4-BE49-F238E27FC236}">
                <a16:creationId xmlns:a16="http://schemas.microsoft.com/office/drawing/2014/main" id="{2F5B49EE-851F-92B0-D8D7-25ED4A5BA822}"/>
              </a:ext>
            </a:extLst>
          </p:cNvPr>
          <p:cNvSpPr txBox="1"/>
          <p:nvPr/>
        </p:nvSpPr>
        <p:spPr>
          <a:xfrm>
            <a:off x="854528" y="6954603"/>
            <a:ext cx="180000" cy="184666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800261E-95E3-A4E7-25E8-63DDBEA4D2F5}"/>
              </a:ext>
            </a:extLst>
          </p:cNvPr>
          <p:cNvSpPr txBox="1"/>
          <p:nvPr/>
        </p:nvSpPr>
        <p:spPr>
          <a:xfrm>
            <a:off x="1238843" y="9071481"/>
            <a:ext cx="176913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Bid-encoding DA neurons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793D0E9F-BAAD-69EF-3A8D-88127D7CCAF1}"/>
              </a:ext>
            </a:extLst>
          </p:cNvPr>
          <p:cNvSpPr/>
          <p:nvPr/>
        </p:nvSpPr>
        <p:spPr>
          <a:xfrm>
            <a:off x="1203812" y="9159149"/>
            <a:ext cx="79561" cy="78580"/>
          </a:xfrm>
          <a:prstGeom prst="ellipse">
            <a:avLst/>
          </a:prstGeom>
          <a:solidFill>
            <a:srgbClr val="0C2C8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2A4B6EE-6DA5-C0FF-971C-B6596FBFA924}"/>
              </a:ext>
            </a:extLst>
          </p:cNvPr>
          <p:cNvSpPr/>
          <p:nvPr/>
        </p:nvSpPr>
        <p:spPr>
          <a:xfrm>
            <a:off x="3980445" y="9159149"/>
            <a:ext cx="79561" cy="78580"/>
          </a:xfrm>
          <a:prstGeom prst="ellipse">
            <a:avLst/>
          </a:prstGeom>
          <a:solidFill>
            <a:srgbClr val="1D91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86CC064-D13E-2DCA-7032-3427922FACE4}"/>
              </a:ext>
            </a:extLst>
          </p:cNvPr>
          <p:cNvSpPr txBox="1"/>
          <p:nvPr/>
        </p:nvSpPr>
        <p:spPr>
          <a:xfrm>
            <a:off x="4017581" y="9071481"/>
            <a:ext cx="188157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Non-bid-encoding DA neurons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C0751D7E-24FC-1CBC-396B-6E88DC346C32}"/>
              </a:ext>
            </a:extLst>
          </p:cNvPr>
          <p:cNvSpPr/>
          <p:nvPr/>
        </p:nvSpPr>
        <p:spPr>
          <a:xfrm flipH="1">
            <a:off x="2905445" y="9167753"/>
            <a:ext cx="70849" cy="69976"/>
          </a:xfrm>
          <a:prstGeom prst="ellipse">
            <a:avLst/>
          </a:prstGeom>
          <a:solidFill>
            <a:srgbClr val="7FCD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2485" name="TextBox 2484">
            <a:extLst>
              <a:ext uri="{FF2B5EF4-FFF2-40B4-BE49-F238E27FC236}">
                <a16:creationId xmlns:a16="http://schemas.microsoft.com/office/drawing/2014/main" id="{961F8F30-9902-2BC0-91D2-B8E7004554AA}"/>
              </a:ext>
            </a:extLst>
          </p:cNvPr>
          <p:cNvSpPr txBox="1"/>
          <p:nvPr/>
        </p:nvSpPr>
        <p:spPr>
          <a:xfrm>
            <a:off x="2925377" y="9071481"/>
            <a:ext cx="103822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All DA neurons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72402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1504</TotalTime>
  <Words>92</Words>
  <Application>Microsoft Macintosh PowerPoint</Application>
  <PresentationFormat>A4 Paper (210x297 mm)</PresentationFormat>
  <Paragraphs>61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 Hill</dc:creator>
  <cp:lastModifiedBy>Wolfram Schultz</cp:lastModifiedBy>
  <cp:revision>355</cp:revision>
  <dcterms:created xsi:type="dcterms:W3CDTF">2021-03-04T13:04:53Z</dcterms:created>
  <dcterms:modified xsi:type="dcterms:W3CDTF">2023-05-04T16:15:45Z</dcterms:modified>
</cp:coreProperties>
</file>