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81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B8A704-D5CD-1D9C-34AC-7ADD66E0826A}" name="Daniel Hill" initials="DH" userId="S::dfh27@cam.ac.uk::25510534-9f3e-4868-8292-b99e771b4e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D3C"/>
    <a:srgbClr val="FFFFFF"/>
    <a:srgbClr val="FC4E2A"/>
    <a:srgbClr val="B10026"/>
    <a:srgbClr val="BB1F40"/>
    <a:srgbClr val="89001D"/>
    <a:srgbClr val="D72503"/>
    <a:srgbClr val="D86003"/>
    <a:srgbClr val="EEEEEE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470" autoAdjust="0"/>
    <p:restoredTop sz="88812" autoAdjust="0"/>
  </p:normalViewPr>
  <p:slideViewPr>
    <p:cSldViewPr snapToGrid="0">
      <p:cViewPr varScale="1">
        <p:scale>
          <a:sx n="109" d="100"/>
          <a:sy n="109" d="100"/>
        </p:scale>
        <p:origin x="4272" y="2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375A0-1467-4D0D-948F-9902EF66CE56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6AFF8-4AF0-4E61-B59D-D122E0B1E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47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Figure S1.  Bid characteristics a, Bid variability within session. b, Within-session bid coherence. c, Bid coherence between sessions. d, Cross-validated mean squared error for lasso regression model. A lasso model was used to eliminate task-irrelevant variables. The arrows indicate the lambda value that is one standard error above the minimum cross-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validataed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error. This value was used as a cutoff; variables from this model were used in the mixed-effects model in figure 1 and in e.  e, Mixed effects model controlling for reward magnitude. Mixed effects model identical to that in figure 1 with reward magnitude was included as a random effect. This model shows the contribution of relevant task variables to bid behavior independent of reward magnitude.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26AFF8-4AF0-4E61-B59D-D122E0B1ED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23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0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0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6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8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6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" name="Rectangle 6365">
            <a:extLst>
              <a:ext uri="{FF2B5EF4-FFF2-40B4-BE49-F238E27FC236}">
                <a16:creationId xmlns:a16="http://schemas.microsoft.com/office/drawing/2014/main" id="{AC21C9D5-A0A4-4032-B534-1D82A01B9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64" y="510687"/>
            <a:ext cx="249438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en-US" altLang="en-US" sz="1100" b="1" dirty="0">
                <a:solidFill>
                  <a:srgbClr val="000000"/>
                </a:solidFill>
              </a:rPr>
              <a:t>a </a:t>
            </a:r>
            <a:r>
              <a:rPr lang="en-US" altLang="en-US" sz="1100" b="1" dirty="0">
                <a:cs typeface="Arial" panose="020B0604020202020204" pitchFamily="34" charset="0"/>
              </a:rPr>
              <a:t>Bid variability within session</a:t>
            </a:r>
            <a:endParaRPr kumimoji="0" lang="en-US" altLang="en-US" sz="11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622" name="Group 621">
            <a:extLst>
              <a:ext uri="{FF2B5EF4-FFF2-40B4-BE49-F238E27FC236}">
                <a16:creationId xmlns:a16="http://schemas.microsoft.com/office/drawing/2014/main" id="{A10034DC-F262-4760-FAC9-231EF67EF067}"/>
              </a:ext>
            </a:extLst>
          </p:cNvPr>
          <p:cNvGrpSpPr/>
          <p:nvPr/>
        </p:nvGrpSpPr>
        <p:grpSpPr>
          <a:xfrm>
            <a:off x="8996168" y="3790122"/>
            <a:ext cx="575914" cy="307388"/>
            <a:chOff x="5619157" y="1963894"/>
            <a:chExt cx="691155" cy="307388"/>
          </a:xfrm>
        </p:grpSpPr>
        <p:sp>
          <p:nvSpPr>
            <p:cNvPr id="623" name="Rectangle 6151">
              <a:extLst>
                <a:ext uri="{FF2B5EF4-FFF2-40B4-BE49-F238E27FC236}">
                  <a16:creationId xmlns:a16="http://schemas.microsoft.com/office/drawing/2014/main" id="{908B17B0-45B5-C51A-FDA6-2252D5DA4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9157" y="2102005"/>
              <a:ext cx="887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L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24" name="Rectangle 6159">
              <a:extLst>
                <a:ext uri="{FF2B5EF4-FFF2-40B4-BE49-F238E27FC236}">
                  <a16:creationId xmlns:a16="http://schemas.microsoft.com/office/drawing/2014/main" id="{75C50E3E-A63D-503E-DE69-A8207CE3D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0181" y="2102005"/>
              <a:ext cx="11013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solidFill>
                    <a:srgbClr val="000000"/>
                  </a:solidFill>
                  <a:cs typeface="Arial" panose="020B0604020202020204" pitchFamily="34" charset="0"/>
                </a:rPr>
                <a:t>H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grpSp>
          <p:nvGrpSpPr>
            <p:cNvPr id="625" name="Group 624">
              <a:extLst>
                <a:ext uri="{FF2B5EF4-FFF2-40B4-BE49-F238E27FC236}">
                  <a16:creationId xmlns:a16="http://schemas.microsoft.com/office/drawing/2014/main" id="{60598217-34B5-2637-2F6D-E949C03C1DBE}"/>
                </a:ext>
              </a:extLst>
            </p:cNvPr>
            <p:cNvGrpSpPr/>
            <p:nvPr/>
          </p:nvGrpSpPr>
          <p:grpSpPr>
            <a:xfrm rot="5400000">
              <a:off x="5897239" y="1949877"/>
              <a:ext cx="116114" cy="468666"/>
              <a:chOff x="9465330" y="2710897"/>
              <a:chExt cx="237111" cy="768650"/>
            </a:xfrm>
          </p:grpSpPr>
          <p:sp>
            <p:nvSpPr>
              <p:cNvPr id="628" name="Rectangle 627">
                <a:extLst>
                  <a:ext uri="{FF2B5EF4-FFF2-40B4-BE49-F238E27FC236}">
                    <a16:creationId xmlns:a16="http://schemas.microsoft.com/office/drawing/2014/main" id="{9F98E039-FCBC-730D-A578-446F38ECF85C}"/>
                  </a:ext>
                </a:extLst>
              </p:cNvPr>
              <p:cNvSpPr/>
              <p:nvPr/>
            </p:nvSpPr>
            <p:spPr>
              <a:xfrm>
                <a:off x="9465330" y="3017425"/>
                <a:ext cx="237077" cy="155591"/>
              </a:xfrm>
              <a:prstGeom prst="rect">
                <a:avLst/>
              </a:prstGeom>
              <a:solidFill>
                <a:srgbClr val="1D91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9" name="Rectangle 628">
                <a:extLst>
                  <a:ext uri="{FF2B5EF4-FFF2-40B4-BE49-F238E27FC236}">
                    <a16:creationId xmlns:a16="http://schemas.microsoft.com/office/drawing/2014/main" id="{4146B341-9179-AC04-8BC0-0EC4DD9565DD}"/>
                  </a:ext>
                </a:extLst>
              </p:cNvPr>
              <p:cNvSpPr/>
              <p:nvPr/>
            </p:nvSpPr>
            <p:spPr>
              <a:xfrm>
                <a:off x="9465365" y="3170691"/>
                <a:ext cx="237073" cy="155591"/>
              </a:xfrm>
              <a:prstGeom prst="rect">
                <a:avLst/>
              </a:prstGeom>
              <a:solidFill>
                <a:srgbClr val="41B6C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0" name="Rectangle 629">
                <a:extLst>
                  <a:ext uri="{FF2B5EF4-FFF2-40B4-BE49-F238E27FC236}">
                    <a16:creationId xmlns:a16="http://schemas.microsoft.com/office/drawing/2014/main" id="{D0B5E740-7346-1B9E-86D7-C82FB3132B40}"/>
                  </a:ext>
                </a:extLst>
              </p:cNvPr>
              <p:cNvSpPr/>
              <p:nvPr/>
            </p:nvSpPr>
            <p:spPr>
              <a:xfrm>
                <a:off x="9465331" y="3323956"/>
                <a:ext cx="237076" cy="155591"/>
              </a:xfrm>
              <a:prstGeom prst="rect">
                <a:avLst/>
              </a:prstGeom>
              <a:solidFill>
                <a:srgbClr val="7FC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1" name="Rectangle 630">
                <a:extLst>
                  <a:ext uri="{FF2B5EF4-FFF2-40B4-BE49-F238E27FC236}">
                    <a16:creationId xmlns:a16="http://schemas.microsoft.com/office/drawing/2014/main" id="{3BCDDDB3-4F09-3E06-4D1B-363E9CBE178C}"/>
                  </a:ext>
                </a:extLst>
              </p:cNvPr>
              <p:cNvSpPr/>
              <p:nvPr/>
            </p:nvSpPr>
            <p:spPr>
              <a:xfrm>
                <a:off x="9465366" y="2710897"/>
                <a:ext cx="237075" cy="155591"/>
              </a:xfrm>
              <a:prstGeom prst="rect">
                <a:avLst/>
              </a:prstGeom>
              <a:solidFill>
                <a:srgbClr val="0C2C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26" name="Rectangle 6159">
              <a:extLst>
                <a:ext uri="{FF2B5EF4-FFF2-40B4-BE49-F238E27FC236}">
                  <a16:creationId xmlns:a16="http://schemas.microsoft.com/office/drawing/2014/main" id="{0C8F2F55-A4DD-7583-5F28-A1427719C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4737" y="1963894"/>
              <a:ext cx="339863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Bids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3CD71187-4317-F52C-B599-D55C0942A5EF}"/>
                </a:ext>
              </a:extLst>
            </p:cNvPr>
            <p:cNvSpPr/>
            <p:nvPr/>
          </p:nvSpPr>
          <p:spPr>
            <a:xfrm rot="5400000">
              <a:off x="5990695" y="2136769"/>
              <a:ext cx="116097" cy="94868"/>
            </a:xfrm>
            <a:prstGeom prst="rect">
              <a:avLst/>
            </a:prstGeom>
            <a:solidFill>
              <a:srgbClr val="225E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001" name="Group 8000">
            <a:extLst>
              <a:ext uri="{FF2B5EF4-FFF2-40B4-BE49-F238E27FC236}">
                <a16:creationId xmlns:a16="http://schemas.microsoft.com/office/drawing/2014/main" id="{CDFC852C-C65F-635C-54B0-3AD15F8F19F9}"/>
              </a:ext>
            </a:extLst>
          </p:cNvPr>
          <p:cNvGrpSpPr/>
          <p:nvPr/>
        </p:nvGrpSpPr>
        <p:grpSpPr>
          <a:xfrm>
            <a:off x="188062" y="730463"/>
            <a:ext cx="2805900" cy="2354825"/>
            <a:chOff x="188062" y="730463"/>
            <a:chExt cx="2805900" cy="2354825"/>
          </a:xfrm>
        </p:grpSpPr>
        <p:sp>
          <p:nvSpPr>
            <p:cNvPr id="658" name="Rectangle 6361">
              <a:extLst>
                <a:ext uri="{FF2B5EF4-FFF2-40B4-BE49-F238E27FC236}">
                  <a16:creationId xmlns:a16="http://schemas.microsoft.com/office/drawing/2014/main" id="{DC620861-80D4-BECD-AF41-FD4ABCEB410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684952" y="1613916"/>
              <a:ext cx="2025824" cy="2797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Mean Absolute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Deviation (ml  H</a:t>
              </a:r>
              <a:r>
                <a:rPr kumimoji="0" lang="en-US" altLang="en-US" sz="1100" b="0" i="0" u="none" strike="noStrike" cap="none" normalizeH="0" baseline="-2500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</a:t>
              </a:r>
              <a:r>
                <a:rPr lang="en-US" altLang="en-US" sz="1100" dirty="0">
                  <a:solidFill>
                    <a:srgbClr val="262626"/>
                  </a:solidFill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)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grpSp>
          <p:nvGrpSpPr>
            <p:cNvPr id="8000" name="Group 7999">
              <a:extLst>
                <a:ext uri="{FF2B5EF4-FFF2-40B4-BE49-F238E27FC236}">
                  <a16:creationId xmlns:a16="http://schemas.microsoft.com/office/drawing/2014/main" id="{A6D189F4-5C67-36DB-8DB6-6A5E36D6EF93}"/>
                </a:ext>
              </a:extLst>
            </p:cNvPr>
            <p:cNvGrpSpPr/>
            <p:nvPr/>
          </p:nvGrpSpPr>
          <p:grpSpPr>
            <a:xfrm>
              <a:off x="557462" y="730463"/>
              <a:ext cx="2436500" cy="2354825"/>
              <a:chOff x="557462" y="730463"/>
              <a:chExt cx="2436500" cy="2354825"/>
            </a:xfrm>
          </p:grpSpPr>
          <p:sp>
            <p:nvSpPr>
              <p:cNvPr id="636" name="Line 498">
                <a:extLst>
                  <a:ext uri="{FF2B5EF4-FFF2-40B4-BE49-F238E27FC236}">
                    <a16:creationId xmlns:a16="http://schemas.microsoft.com/office/drawing/2014/main" id="{8414D669-24F1-138C-5593-A752221C38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3009" y="2647933"/>
                <a:ext cx="216095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37" name="Line 505">
                <a:extLst>
                  <a:ext uri="{FF2B5EF4-FFF2-40B4-BE49-F238E27FC236}">
                    <a16:creationId xmlns:a16="http://schemas.microsoft.com/office/drawing/2014/main" id="{842CFE5F-E193-B2C1-D135-0DD5C0880D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33009" y="824828"/>
                <a:ext cx="0" cy="182310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38" name="Line 506">
                <a:extLst>
                  <a:ext uri="{FF2B5EF4-FFF2-40B4-BE49-F238E27FC236}">
                    <a16:creationId xmlns:a16="http://schemas.microsoft.com/office/drawing/2014/main" id="{E91CE5F0-041A-8B02-E5A2-5A0F19768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9142" y="2647933"/>
                <a:ext cx="4411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39" name="Line 507">
                <a:extLst>
                  <a:ext uri="{FF2B5EF4-FFF2-40B4-BE49-F238E27FC236}">
                    <a16:creationId xmlns:a16="http://schemas.microsoft.com/office/drawing/2014/main" id="{AF9AB577-DEA1-70F6-FA94-12E6E3E0D4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9142" y="2387490"/>
                <a:ext cx="4411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40" name="Line 508">
                <a:extLst>
                  <a:ext uri="{FF2B5EF4-FFF2-40B4-BE49-F238E27FC236}">
                    <a16:creationId xmlns:a16="http://schemas.microsoft.com/office/drawing/2014/main" id="{F2A92996-722C-9691-623F-6767C4AB5B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9142" y="2127046"/>
                <a:ext cx="4411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41" name="Line 509">
                <a:extLst>
                  <a:ext uri="{FF2B5EF4-FFF2-40B4-BE49-F238E27FC236}">
                    <a16:creationId xmlns:a16="http://schemas.microsoft.com/office/drawing/2014/main" id="{269DC71D-F741-6267-B9EE-033E938120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9142" y="1866602"/>
                <a:ext cx="4411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42" name="Line 510">
                <a:extLst>
                  <a:ext uri="{FF2B5EF4-FFF2-40B4-BE49-F238E27FC236}">
                    <a16:creationId xmlns:a16="http://schemas.microsoft.com/office/drawing/2014/main" id="{DBA6F04F-2E51-274E-474A-480EF53E68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9142" y="1606159"/>
                <a:ext cx="4411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43" name="Line 511">
                <a:extLst>
                  <a:ext uri="{FF2B5EF4-FFF2-40B4-BE49-F238E27FC236}">
                    <a16:creationId xmlns:a16="http://schemas.microsoft.com/office/drawing/2014/main" id="{AC11B3C8-9D3E-24B8-293F-0ADD09C28E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9142" y="1345715"/>
                <a:ext cx="4411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44" name="Line 512">
                <a:extLst>
                  <a:ext uri="{FF2B5EF4-FFF2-40B4-BE49-F238E27FC236}">
                    <a16:creationId xmlns:a16="http://schemas.microsoft.com/office/drawing/2014/main" id="{65A9BDA7-F8D4-2280-E262-A39DC1CB67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9142" y="1085271"/>
                <a:ext cx="4411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45" name="Line 513">
                <a:extLst>
                  <a:ext uri="{FF2B5EF4-FFF2-40B4-BE49-F238E27FC236}">
                    <a16:creationId xmlns:a16="http://schemas.microsoft.com/office/drawing/2014/main" id="{D97C56B8-7876-DBBB-2BB6-86A434705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9142" y="824828"/>
                <a:ext cx="4411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46" name="Rectangle 514">
                <a:extLst>
                  <a:ext uri="{FF2B5EF4-FFF2-40B4-BE49-F238E27FC236}">
                    <a16:creationId xmlns:a16="http://schemas.microsoft.com/office/drawing/2014/main" id="{9EF8567B-E34D-BFF1-DE37-1DFB17D972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7683" y="2583601"/>
                <a:ext cx="64916" cy="1398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7" name="Rectangle 516">
                <a:extLst>
                  <a:ext uri="{FF2B5EF4-FFF2-40B4-BE49-F238E27FC236}">
                    <a16:creationId xmlns:a16="http://schemas.microsoft.com/office/drawing/2014/main" id="{C58A607C-3E0D-E658-2D27-9D65DDC505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7462" y="2062050"/>
                <a:ext cx="161625" cy="1398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0.1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8" name="Rectangle 518">
                <a:extLst>
                  <a:ext uri="{FF2B5EF4-FFF2-40B4-BE49-F238E27FC236}">
                    <a16:creationId xmlns:a16="http://schemas.microsoft.com/office/drawing/2014/main" id="{522FD3ED-90F8-83F8-EE48-7E2B2A9102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7462" y="1540498"/>
                <a:ext cx="161625" cy="1398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9" name="Rectangle 520">
                <a:extLst>
                  <a:ext uri="{FF2B5EF4-FFF2-40B4-BE49-F238E27FC236}">
                    <a16:creationId xmlns:a16="http://schemas.microsoft.com/office/drawing/2014/main" id="{B539618B-C221-73FC-E0F5-C22619FFED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7462" y="1018947"/>
                <a:ext cx="161625" cy="1398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0" name="Line 499">
                <a:extLst>
                  <a:ext uri="{FF2B5EF4-FFF2-40B4-BE49-F238E27FC236}">
                    <a16:creationId xmlns:a16="http://schemas.microsoft.com/office/drawing/2014/main" id="{92D6949D-DD6E-65A1-CCA0-B24ECCB8EE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8895" y="2653085"/>
                <a:ext cx="0" cy="56554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51" name="Rectangle 502">
                <a:extLst>
                  <a:ext uri="{FF2B5EF4-FFF2-40B4-BE49-F238E27FC236}">
                    <a16:creationId xmlns:a16="http://schemas.microsoft.com/office/drawing/2014/main" id="{0B64E6E0-5914-BCE7-C3D8-8AA6AB9006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0965" y="2752675"/>
                <a:ext cx="214616" cy="1398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Low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2" name="Line 500">
                <a:extLst>
                  <a:ext uri="{FF2B5EF4-FFF2-40B4-BE49-F238E27FC236}">
                    <a16:creationId xmlns:a16="http://schemas.microsoft.com/office/drawing/2014/main" id="{480ACFC1-56D4-BAFE-5DFA-D7AD62129D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99152" y="2653085"/>
                <a:ext cx="0" cy="56554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53" name="Rectangle 503">
                <a:extLst>
                  <a:ext uri="{FF2B5EF4-FFF2-40B4-BE49-F238E27FC236}">
                    <a16:creationId xmlns:a16="http://schemas.microsoft.com/office/drawing/2014/main" id="{D0C682AC-BC65-1489-06C6-45ADFB134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85667" y="2752673"/>
                <a:ext cx="226540" cy="1398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Med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4" name="Line 501">
                <a:extLst>
                  <a:ext uri="{FF2B5EF4-FFF2-40B4-BE49-F238E27FC236}">
                    <a16:creationId xmlns:a16="http://schemas.microsoft.com/office/drawing/2014/main" id="{3A8639A0-64F0-1C7F-2FF0-ADE2D797CA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7217" y="2653490"/>
                <a:ext cx="0" cy="56554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100"/>
              </a:p>
            </p:txBody>
          </p:sp>
          <p:sp>
            <p:nvSpPr>
              <p:cNvPr id="655" name="Rectangle 504">
                <a:extLst>
                  <a:ext uri="{FF2B5EF4-FFF2-40B4-BE49-F238E27FC236}">
                    <a16:creationId xmlns:a16="http://schemas.microsoft.com/office/drawing/2014/main" id="{714396C4-AA42-7E84-0F8F-A990FD55D4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6950" y="2752673"/>
                <a:ext cx="241113" cy="1398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High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656" name="Group 655">
                <a:extLst>
                  <a:ext uri="{FF2B5EF4-FFF2-40B4-BE49-F238E27FC236}">
                    <a16:creationId xmlns:a16="http://schemas.microsoft.com/office/drawing/2014/main" id="{12F437EA-F31B-9790-8170-A6981164D02E}"/>
                  </a:ext>
                </a:extLst>
              </p:cNvPr>
              <p:cNvGrpSpPr/>
              <p:nvPr/>
            </p:nvGrpSpPr>
            <p:grpSpPr>
              <a:xfrm>
                <a:off x="1030254" y="856719"/>
                <a:ext cx="1700878" cy="1710504"/>
                <a:chOff x="17737019" y="11309757"/>
                <a:chExt cx="2490256" cy="2504350"/>
              </a:xfrm>
            </p:grpSpPr>
            <p:sp>
              <p:nvSpPr>
                <p:cNvPr id="682" name="Oval 52">
                  <a:extLst>
                    <a:ext uri="{FF2B5EF4-FFF2-40B4-BE49-F238E27FC236}">
                      <a16:creationId xmlns:a16="http://schemas.microsoft.com/office/drawing/2014/main" id="{D9C0FE1C-C789-C087-EF1F-7EE1752F7E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88952" y="1254545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83" name="Oval 53">
                  <a:extLst>
                    <a:ext uri="{FF2B5EF4-FFF2-40B4-BE49-F238E27FC236}">
                      <a16:creationId xmlns:a16="http://schemas.microsoft.com/office/drawing/2014/main" id="{747E0AE4-0020-65D8-7AFA-9648B9E106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57206" y="1262180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84" name="Oval 54">
                  <a:extLst>
                    <a:ext uri="{FF2B5EF4-FFF2-40B4-BE49-F238E27FC236}">
                      <a16:creationId xmlns:a16="http://schemas.microsoft.com/office/drawing/2014/main" id="{412DAEAC-F7FD-CE8B-69D6-853675DD31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87468" y="1239354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85" name="Oval 55">
                  <a:extLst>
                    <a:ext uri="{FF2B5EF4-FFF2-40B4-BE49-F238E27FC236}">
                      <a16:creationId xmlns:a16="http://schemas.microsoft.com/office/drawing/2014/main" id="{49E25F63-3D34-E923-5556-63B012CB95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49787" y="1236058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86" name="Oval 56">
                  <a:extLst>
                    <a:ext uri="{FF2B5EF4-FFF2-40B4-BE49-F238E27FC236}">
                      <a16:creationId xmlns:a16="http://schemas.microsoft.com/office/drawing/2014/main" id="{67D722A5-D68A-D4E4-1A9D-53F8F93DC7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02305" y="1214839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87" name="Oval 57">
                  <a:extLst>
                    <a:ext uri="{FF2B5EF4-FFF2-40B4-BE49-F238E27FC236}">
                      <a16:creationId xmlns:a16="http://schemas.microsoft.com/office/drawing/2014/main" id="{84293920-3693-AA73-2F0F-34596C37D4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31395" y="1268932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88" name="Oval 58">
                  <a:extLst>
                    <a:ext uri="{FF2B5EF4-FFF2-40B4-BE49-F238E27FC236}">
                      <a16:creationId xmlns:a16="http://schemas.microsoft.com/office/drawing/2014/main" id="{A3BDB3F6-C2C1-D46D-435D-86B9B8408E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18628" y="1264592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89" name="Oval 59">
                  <a:extLst>
                    <a:ext uri="{FF2B5EF4-FFF2-40B4-BE49-F238E27FC236}">
                      <a16:creationId xmlns:a16="http://schemas.microsoft.com/office/drawing/2014/main" id="{B6100967-00FA-E43D-4FB0-9509739DCA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53341" y="1209374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0" name="Oval 60">
                  <a:extLst>
                    <a:ext uri="{FF2B5EF4-FFF2-40B4-BE49-F238E27FC236}">
                      <a16:creationId xmlns:a16="http://schemas.microsoft.com/office/drawing/2014/main" id="{C7D59BC1-7473-7F08-E23C-B52AB7FDCE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83017" y="1250526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1" name="Oval 61">
                  <a:extLst>
                    <a:ext uri="{FF2B5EF4-FFF2-40B4-BE49-F238E27FC236}">
                      <a16:creationId xmlns:a16="http://schemas.microsoft.com/office/drawing/2014/main" id="{6703960F-E679-53AF-9A7E-FE2CB3F1C5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12105" y="1245864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2" name="Oval 62">
                  <a:extLst>
                    <a:ext uri="{FF2B5EF4-FFF2-40B4-BE49-F238E27FC236}">
                      <a16:creationId xmlns:a16="http://schemas.microsoft.com/office/drawing/2014/main" id="{B7B54F68-0EE3-1251-2089-79D41A1165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45336" y="1249160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3" name="Oval 63">
                  <a:extLst>
                    <a:ext uri="{FF2B5EF4-FFF2-40B4-BE49-F238E27FC236}">
                      <a16:creationId xmlns:a16="http://schemas.microsoft.com/office/drawing/2014/main" id="{810D781F-173A-0D61-C84C-E578FDAC42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96370" y="1239836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4" name="Oval 64">
                  <a:extLst>
                    <a:ext uri="{FF2B5EF4-FFF2-40B4-BE49-F238E27FC236}">
                      <a16:creationId xmlns:a16="http://schemas.microsoft.com/office/drawing/2014/main" id="{0EA308D7-5699-EA35-1DB1-94E0A0D116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97268" y="1269093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5" name="Oval 65">
                  <a:extLst>
                    <a:ext uri="{FF2B5EF4-FFF2-40B4-BE49-F238E27FC236}">
                      <a16:creationId xmlns:a16="http://schemas.microsoft.com/office/drawing/2014/main" id="{360482FB-1C65-C8B6-9BC7-EA95862953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27530" y="1212508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6" name="Oval 66">
                  <a:extLst>
                    <a:ext uri="{FF2B5EF4-FFF2-40B4-BE49-F238E27FC236}">
                      <a16:creationId xmlns:a16="http://schemas.microsoft.com/office/drawing/2014/main" id="{7BE9BEBE-1671-84CF-EF5D-E1A792702C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12692" y="1238952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7" name="Oval 67">
                  <a:extLst>
                    <a:ext uri="{FF2B5EF4-FFF2-40B4-BE49-F238E27FC236}">
                      <a16:creationId xmlns:a16="http://schemas.microsoft.com/office/drawing/2014/main" id="{D0B26C0D-0A82-88AE-692D-BF38ED14EE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73527" y="1247472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8" name="Oval 68">
                  <a:extLst>
                    <a:ext uri="{FF2B5EF4-FFF2-40B4-BE49-F238E27FC236}">
                      <a16:creationId xmlns:a16="http://schemas.microsoft.com/office/drawing/2014/main" id="{98658CDF-4098-22C1-59C7-BEE349ED92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52754" y="1234692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699" name="Oval 69">
                  <a:extLst>
                    <a:ext uri="{FF2B5EF4-FFF2-40B4-BE49-F238E27FC236}">
                      <a16:creationId xmlns:a16="http://schemas.microsoft.com/office/drawing/2014/main" id="{13ACE143-3B8E-C438-E197-2A0244F4A9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13590" y="1291518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0" name="Oval 70">
                  <a:extLst>
                    <a:ext uri="{FF2B5EF4-FFF2-40B4-BE49-F238E27FC236}">
                      <a16:creationId xmlns:a16="http://schemas.microsoft.com/office/drawing/2014/main" id="{1ECAB43B-86A7-E2F8-CED8-514CE32C88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03203" y="1263708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1" name="Oval 71">
                  <a:extLst>
                    <a:ext uri="{FF2B5EF4-FFF2-40B4-BE49-F238E27FC236}">
                      <a16:creationId xmlns:a16="http://schemas.microsoft.com/office/drawing/2014/main" id="{EEB9126B-7F0B-FA39-766C-493FFAE08E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70560" y="1282194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2" name="Oval 72">
                  <a:extLst>
                    <a:ext uri="{FF2B5EF4-FFF2-40B4-BE49-F238E27FC236}">
                      <a16:creationId xmlns:a16="http://schemas.microsoft.com/office/drawing/2014/main" id="{E6185487-6DDE-5B09-0BC8-25B02F1CBD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78565" y="1230593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3" name="Oval 73">
                  <a:extLst>
                    <a:ext uri="{FF2B5EF4-FFF2-40B4-BE49-F238E27FC236}">
                      <a16:creationId xmlns:a16="http://schemas.microsoft.com/office/drawing/2014/main" id="{54C67693-670E-836D-D032-C0B56BDA1A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01719" y="1251491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4" name="Oval 74">
                  <a:extLst>
                    <a:ext uri="{FF2B5EF4-FFF2-40B4-BE49-F238E27FC236}">
                      <a16:creationId xmlns:a16="http://schemas.microsoft.com/office/drawing/2014/main" id="{68EB14E1-C647-A791-4E2C-F0FDC5E4B9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88365" y="1235978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5" name="Oval 75">
                  <a:extLst>
                    <a:ext uri="{FF2B5EF4-FFF2-40B4-BE49-F238E27FC236}">
                      <a16:creationId xmlns:a16="http://schemas.microsoft.com/office/drawing/2014/main" id="{27FE66B1-4039-E378-0817-4719F5CE25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94300" y="1242649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6" name="Oval 76">
                  <a:extLst>
                    <a:ext uri="{FF2B5EF4-FFF2-40B4-BE49-F238E27FC236}">
                      <a16:creationId xmlns:a16="http://schemas.microsoft.com/office/drawing/2014/main" id="{4FADF916-CADF-E069-67A9-6BD0209D95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52754" y="12457040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7" name="Oval 77">
                  <a:extLst>
                    <a:ext uri="{FF2B5EF4-FFF2-40B4-BE49-F238E27FC236}">
                      <a16:creationId xmlns:a16="http://schemas.microsoft.com/office/drawing/2014/main" id="{12C15C54-BFBD-D01D-CD8F-893B189FAC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08241" y="1262984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8" name="Oval 78">
                  <a:extLst>
                    <a:ext uri="{FF2B5EF4-FFF2-40B4-BE49-F238E27FC236}">
                      <a16:creationId xmlns:a16="http://schemas.microsoft.com/office/drawing/2014/main" id="{D11BDBA4-D14B-AD60-F509-64C264074E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23976" y="1278577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09" name="Oval 79">
                  <a:extLst>
                    <a:ext uri="{FF2B5EF4-FFF2-40B4-BE49-F238E27FC236}">
                      <a16:creationId xmlns:a16="http://schemas.microsoft.com/office/drawing/2014/main" id="{6F3DD6BA-F8A0-3CEA-0B1E-4AFFE73F0D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99338" y="1280426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0" name="Oval 80">
                  <a:extLst>
                    <a:ext uri="{FF2B5EF4-FFF2-40B4-BE49-F238E27FC236}">
                      <a16:creationId xmlns:a16="http://schemas.microsoft.com/office/drawing/2014/main" id="{FC5854DD-DE38-CEE0-1573-32B95CA1A9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94887" y="1271102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1" name="Oval 81">
                  <a:extLst>
                    <a:ext uri="{FF2B5EF4-FFF2-40B4-BE49-F238E27FC236}">
                      <a16:creationId xmlns:a16="http://schemas.microsoft.com/office/drawing/2014/main" id="{E67AE484-C6CD-3561-EE4D-226AC1FC2F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38814" y="1263306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2" name="Oval 82">
                  <a:extLst>
                    <a:ext uri="{FF2B5EF4-FFF2-40B4-BE49-F238E27FC236}">
                      <a16:creationId xmlns:a16="http://schemas.microsoft.com/office/drawing/2014/main" id="{7B2D59CE-38C6-ABD7-89ED-9E4817E8E0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62244" y="1215161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3" name="Oval 83">
                  <a:extLst>
                    <a:ext uri="{FF2B5EF4-FFF2-40B4-BE49-F238E27FC236}">
                      <a16:creationId xmlns:a16="http://schemas.microsoft.com/office/drawing/2014/main" id="{AFF51025-DCBE-C812-203A-5468FDA0F0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21008" y="1211704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4" name="Oval 84">
                  <a:extLst>
                    <a:ext uri="{FF2B5EF4-FFF2-40B4-BE49-F238E27FC236}">
                      <a16:creationId xmlns:a16="http://schemas.microsoft.com/office/drawing/2014/main" id="{E7D977DA-5412-9555-0955-483B60C054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20111" y="1279301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5" name="Oval 85">
                  <a:extLst>
                    <a:ext uri="{FF2B5EF4-FFF2-40B4-BE49-F238E27FC236}">
                      <a16:creationId xmlns:a16="http://schemas.microsoft.com/office/drawing/2014/main" id="{10DA0297-05DC-33D0-2735-56F95DDE29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66109" y="1235335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6" name="Oval 86">
                  <a:extLst>
                    <a:ext uri="{FF2B5EF4-FFF2-40B4-BE49-F238E27FC236}">
                      <a16:creationId xmlns:a16="http://schemas.microsoft.com/office/drawing/2014/main" id="{A40AD761-7DD4-8B7E-A4BB-045EC85A4A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26943" y="1247150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7" name="Oval 87">
                  <a:extLst>
                    <a:ext uri="{FF2B5EF4-FFF2-40B4-BE49-F238E27FC236}">
                      <a16:creationId xmlns:a16="http://schemas.microsoft.com/office/drawing/2014/main" id="{D5CC17CE-490A-9998-87AC-F1D6FD497F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22492" y="1252616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8" name="Oval 88">
                  <a:extLst>
                    <a:ext uri="{FF2B5EF4-FFF2-40B4-BE49-F238E27FC236}">
                      <a16:creationId xmlns:a16="http://schemas.microsoft.com/office/drawing/2014/main" id="{41B2AE65-962D-43C2-A1EF-BAD2F0C30C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17143" y="1258724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19" name="Oval 89">
                  <a:extLst>
                    <a:ext uri="{FF2B5EF4-FFF2-40B4-BE49-F238E27FC236}">
                      <a16:creationId xmlns:a16="http://schemas.microsoft.com/office/drawing/2014/main" id="{EA653BE2-484C-2530-F95C-B7BC2FA193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82430" y="12916790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0" name="Oval 90">
                  <a:extLst>
                    <a:ext uri="{FF2B5EF4-FFF2-40B4-BE49-F238E27FC236}">
                      <a16:creationId xmlns:a16="http://schemas.microsoft.com/office/drawing/2014/main" id="{A4FEB906-F407-B299-FE89-6D04C3E31A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15660" y="1269736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1" name="Oval 91">
                  <a:extLst>
                    <a:ext uri="{FF2B5EF4-FFF2-40B4-BE49-F238E27FC236}">
                      <a16:creationId xmlns:a16="http://schemas.microsoft.com/office/drawing/2014/main" id="{26205EEE-C6F1-5B09-3581-1B904FE7FF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53341" y="1256474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2" name="Oval 92">
                  <a:extLst>
                    <a:ext uri="{FF2B5EF4-FFF2-40B4-BE49-F238E27FC236}">
                      <a16:creationId xmlns:a16="http://schemas.microsoft.com/office/drawing/2014/main" id="{AF7BB700-9297-DC23-F921-B17F0E65C0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00235" y="1212830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3" name="Oval 93">
                  <a:extLst>
                    <a:ext uri="{FF2B5EF4-FFF2-40B4-BE49-F238E27FC236}">
                      <a16:creationId xmlns:a16="http://schemas.microsoft.com/office/drawing/2014/main" id="{802EF863-2B6D-46FD-40C8-39D4281B83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48889" y="1200050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4" name="Oval 94">
                  <a:extLst>
                    <a:ext uri="{FF2B5EF4-FFF2-40B4-BE49-F238E27FC236}">
                      <a16:creationId xmlns:a16="http://schemas.microsoft.com/office/drawing/2014/main" id="{C763E441-43BF-CDAC-7FA8-5A8662CD9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58689" y="1185502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5" name="Oval 95">
                  <a:extLst>
                    <a:ext uri="{FF2B5EF4-FFF2-40B4-BE49-F238E27FC236}">
                      <a16:creationId xmlns:a16="http://schemas.microsoft.com/office/drawing/2014/main" id="{D1504F93-6649-C9B9-9251-B033096041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11208" y="1208650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6" name="Oval 96">
                  <a:extLst>
                    <a:ext uri="{FF2B5EF4-FFF2-40B4-BE49-F238E27FC236}">
                      <a16:creationId xmlns:a16="http://schemas.microsoft.com/office/drawing/2014/main" id="{258F43CC-FF82-1116-61CD-7F517769E8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76495" y="1169427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7" name="Oval 97">
                  <a:extLst>
                    <a:ext uri="{FF2B5EF4-FFF2-40B4-BE49-F238E27FC236}">
                      <a16:creationId xmlns:a16="http://schemas.microsoft.com/office/drawing/2014/main" id="{7FF93BC3-106A-9ACD-916C-041834D9E6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54824" y="1264913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8" name="Oval 98">
                  <a:extLst>
                    <a:ext uri="{FF2B5EF4-FFF2-40B4-BE49-F238E27FC236}">
                      <a16:creationId xmlns:a16="http://schemas.microsoft.com/office/drawing/2014/main" id="{68A15A5B-7848-611F-1F2F-2E13FEB112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90435" y="1231397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29" name="Oval 99">
                  <a:extLst>
                    <a:ext uri="{FF2B5EF4-FFF2-40B4-BE49-F238E27FC236}">
                      <a16:creationId xmlns:a16="http://schemas.microsoft.com/office/drawing/2014/main" id="{9FC487E3-F7A3-606D-D6C8-FFE7CFC881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39401" y="1187592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0" name="Oval 100">
                  <a:extLst>
                    <a:ext uri="{FF2B5EF4-FFF2-40B4-BE49-F238E27FC236}">
                      <a16:creationId xmlns:a16="http://schemas.microsoft.com/office/drawing/2014/main" id="{1DE8D434-B58B-96E6-5759-BB7D34E0D0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09138" y="1266842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1" name="Oval 101">
                  <a:extLst>
                    <a:ext uri="{FF2B5EF4-FFF2-40B4-BE49-F238E27FC236}">
                      <a16:creationId xmlns:a16="http://schemas.microsoft.com/office/drawing/2014/main" id="{3750B1A6-A328-B712-7892-9950431D6C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29014" y="1239836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2" name="Oval 102">
                  <a:extLst>
                    <a:ext uri="{FF2B5EF4-FFF2-40B4-BE49-F238E27FC236}">
                      <a16:creationId xmlns:a16="http://schemas.microsoft.com/office/drawing/2014/main" id="{D7F638EB-114B-EF99-7AEE-8667AB54F5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44438" y="1250687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3" name="Oval 103">
                  <a:extLst>
                    <a:ext uri="{FF2B5EF4-FFF2-40B4-BE49-F238E27FC236}">
                      <a16:creationId xmlns:a16="http://schemas.microsoft.com/office/drawing/2014/main" id="{D1DE0ECD-D089-DFC1-B86F-6C881B866C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86882" y="1267244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4" name="Oval 104">
                  <a:extLst>
                    <a:ext uri="{FF2B5EF4-FFF2-40B4-BE49-F238E27FC236}">
                      <a16:creationId xmlns:a16="http://schemas.microsoft.com/office/drawing/2014/main" id="{05006C5D-824F-E90F-4621-C5F1C9876C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85984" y="1245221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5" name="Oval 105">
                  <a:extLst>
                    <a:ext uri="{FF2B5EF4-FFF2-40B4-BE49-F238E27FC236}">
                      <a16:creationId xmlns:a16="http://schemas.microsoft.com/office/drawing/2014/main" id="{D0606C1D-241A-B65B-3053-610E4A1415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71146" y="1245141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6" name="Oval 106">
                  <a:extLst>
                    <a:ext uri="{FF2B5EF4-FFF2-40B4-BE49-F238E27FC236}">
                      <a16:creationId xmlns:a16="http://schemas.microsoft.com/office/drawing/2014/main" id="{871507C6-9E86-8F84-6042-626E9FCF8D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54238" y="1168221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7" name="Oval 107">
                  <a:extLst>
                    <a:ext uri="{FF2B5EF4-FFF2-40B4-BE49-F238E27FC236}">
                      <a16:creationId xmlns:a16="http://schemas.microsoft.com/office/drawing/2014/main" id="{ACD6A306-650E-9C02-C052-925DCCEBE7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34363" y="1225690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8" name="Oval 108">
                  <a:extLst>
                    <a:ext uri="{FF2B5EF4-FFF2-40B4-BE49-F238E27FC236}">
                      <a16:creationId xmlns:a16="http://schemas.microsoft.com/office/drawing/2014/main" id="{3C4EC70A-FF7A-114E-3969-CD315EEFD6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09725" y="1196433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39" name="Oval 109">
                  <a:extLst>
                    <a:ext uri="{FF2B5EF4-FFF2-40B4-BE49-F238E27FC236}">
                      <a16:creationId xmlns:a16="http://schemas.microsoft.com/office/drawing/2014/main" id="{76640A99-E0D6-1C9B-E76B-4079E86E19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07655" y="1225208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0" name="Oval 110">
                  <a:extLst>
                    <a:ext uri="{FF2B5EF4-FFF2-40B4-BE49-F238E27FC236}">
                      <a16:creationId xmlns:a16="http://schemas.microsoft.com/office/drawing/2014/main" id="{29865FC9-CA89-8B8A-75BB-C345B52358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48303" y="1227860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1" name="Oval 111">
                  <a:extLst>
                    <a:ext uri="{FF2B5EF4-FFF2-40B4-BE49-F238E27FC236}">
                      <a16:creationId xmlns:a16="http://schemas.microsoft.com/office/drawing/2014/main" id="{C222E8F2-5483-A6AB-F60B-7771228DAC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66695" y="1219822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2" name="Oval 112">
                  <a:extLst>
                    <a:ext uri="{FF2B5EF4-FFF2-40B4-BE49-F238E27FC236}">
                      <a16:creationId xmlns:a16="http://schemas.microsoft.com/office/drawing/2014/main" id="{50E76670-A14A-AD4B-95D4-D8E368E2F3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39987" y="1198201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3" name="Oval 113">
                  <a:extLst>
                    <a:ext uri="{FF2B5EF4-FFF2-40B4-BE49-F238E27FC236}">
                      <a16:creationId xmlns:a16="http://schemas.microsoft.com/office/drawing/2014/main" id="{50D31325-7809-840A-F044-F7E433DA02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43851" y="1200291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4" name="Oval 114">
                  <a:extLst>
                    <a:ext uri="{FF2B5EF4-FFF2-40B4-BE49-F238E27FC236}">
                      <a16:creationId xmlns:a16="http://schemas.microsoft.com/office/drawing/2014/main" id="{2944C9E6-DB16-6011-87FA-30486DF108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26046" y="1260171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5" name="Oval 115">
                  <a:extLst>
                    <a:ext uri="{FF2B5EF4-FFF2-40B4-BE49-F238E27FC236}">
                      <a16:creationId xmlns:a16="http://schemas.microsoft.com/office/drawing/2014/main" id="{D7622FD3-6564-6AEB-FBA7-63E6F43CE4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14176" y="1223359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6" name="Oval 116">
                  <a:extLst>
                    <a:ext uri="{FF2B5EF4-FFF2-40B4-BE49-F238E27FC236}">
                      <a16:creationId xmlns:a16="http://schemas.microsoft.com/office/drawing/2014/main" id="{12C4F7E5-CD4F-8F64-2D65-096CF52968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18041" y="1218536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7" name="Oval 117">
                  <a:extLst>
                    <a:ext uri="{FF2B5EF4-FFF2-40B4-BE49-F238E27FC236}">
                      <a16:creationId xmlns:a16="http://schemas.microsoft.com/office/drawing/2014/main" id="{BB59CE7F-B8FE-5421-DD0C-8A97168280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50374" y="1168060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8" name="Oval 118">
                  <a:extLst>
                    <a:ext uri="{FF2B5EF4-FFF2-40B4-BE49-F238E27FC236}">
                      <a16:creationId xmlns:a16="http://schemas.microsoft.com/office/drawing/2014/main" id="{3CD38F06-4A30-66A4-CFBE-0085F0DB6D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92817" y="1196031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49" name="Oval 119">
                  <a:extLst>
                    <a:ext uri="{FF2B5EF4-FFF2-40B4-BE49-F238E27FC236}">
                      <a16:creationId xmlns:a16="http://schemas.microsoft.com/office/drawing/2014/main" id="{687F0234-8AF0-4490-2AC4-58EA654366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59276" y="1245623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0" name="Oval 120">
                  <a:extLst>
                    <a:ext uri="{FF2B5EF4-FFF2-40B4-BE49-F238E27FC236}">
                      <a16:creationId xmlns:a16="http://schemas.microsoft.com/office/drawing/2014/main" id="{41D9ECCE-8CB4-44DE-DA20-D5B3049893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58689" y="1262341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1" name="Oval 121">
                  <a:extLst>
                    <a:ext uri="{FF2B5EF4-FFF2-40B4-BE49-F238E27FC236}">
                      <a16:creationId xmlns:a16="http://schemas.microsoft.com/office/drawing/2014/main" id="{0B24C243-1F01-8C5D-B120-5FE25885F0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38814" y="1272951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2" name="Oval 122">
                  <a:extLst>
                    <a:ext uri="{FF2B5EF4-FFF2-40B4-BE49-F238E27FC236}">
                      <a16:creationId xmlns:a16="http://schemas.microsoft.com/office/drawing/2014/main" id="{292CC058-5371-ABB6-EA71-41251E38AD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3265" y="1266199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3" name="Oval 123">
                  <a:extLst>
                    <a:ext uri="{FF2B5EF4-FFF2-40B4-BE49-F238E27FC236}">
                      <a16:creationId xmlns:a16="http://schemas.microsoft.com/office/drawing/2014/main" id="{AAA74AED-F979-377A-4863-E175FED1AD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97855" y="1253098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4" name="Oval 124">
                  <a:extLst>
                    <a:ext uri="{FF2B5EF4-FFF2-40B4-BE49-F238E27FC236}">
                      <a16:creationId xmlns:a16="http://schemas.microsoft.com/office/drawing/2014/main" id="{7E21B0F9-26F0-D42A-31E3-0F8C2C0FD2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42954" y="12301110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5" name="Oval 125">
                  <a:extLst>
                    <a:ext uri="{FF2B5EF4-FFF2-40B4-BE49-F238E27FC236}">
                      <a16:creationId xmlns:a16="http://schemas.microsoft.com/office/drawing/2014/main" id="{BB81B84C-DFFB-B071-C8AD-8F05FD1C9B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80049" y="1244739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6" name="Oval 126">
                  <a:extLst>
                    <a:ext uri="{FF2B5EF4-FFF2-40B4-BE49-F238E27FC236}">
                      <a16:creationId xmlns:a16="http://schemas.microsoft.com/office/drawing/2014/main" id="{AEC6A85D-E13F-11EB-E7B4-CBD1BCFF03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37916" y="1224163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7" name="Oval 127">
                  <a:extLst>
                    <a:ext uri="{FF2B5EF4-FFF2-40B4-BE49-F238E27FC236}">
                      <a16:creationId xmlns:a16="http://schemas.microsoft.com/office/drawing/2014/main" id="{CE7DEF68-E889-F700-5372-B2CC66FC41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0298" y="1159862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8" name="Oval 128">
                  <a:extLst>
                    <a:ext uri="{FF2B5EF4-FFF2-40B4-BE49-F238E27FC236}">
                      <a16:creationId xmlns:a16="http://schemas.microsoft.com/office/drawing/2014/main" id="{01033870-F41F-8FD2-4C4D-0B8CC633B2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29911" y="1230914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59" name="Oval 129">
                  <a:extLst>
                    <a:ext uri="{FF2B5EF4-FFF2-40B4-BE49-F238E27FC236}">
                      <a16:creationId xmlns:a16="http://schemas.microsoft.com/office/drawing/2014/main" id="{3438E386-32F0-6321-CDCD-8585BAEDB8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04687" y="1241042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0" name="Oval 130">
                  <a:extLst>
                    <a:ext uri="{FF2B5EF4-FFF2-40B4-BE49-F238E27FC236}">
                      <a16:creationId xmlns:a16="http://schemas.microsoft.com/office/drawing/2014/main" id="{A4724A17-685C-3E9F-E686-1E58C8C293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62244" y="1240399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1" name="Oval 131">
                  <a:extLst>
                    <a:ext uri="{FF2B5EF4-FFF2-40B4-BE49-F238E27FC236}">
                      <a16:creationId xmlns:a16="http://schemas.microsoft.com/office/drawing/2014/main" id="{DE829981-6AFF-302A-AA2C-5F8301DB61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35846" y="1246748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2" name="Oval 132">
                  <a:extLst>
                    <a:ext uri="{FF2B5EF4-FFF2-40B4-BE49-F238E27FC236}">
                      <a16:creationId xmlns:a16="http://schemas.microsoft.com/office/drawing/2014/main" id="{0110AF8C-F5B9-215C-DABA-732AD72132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03790" y="1261618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3" name="Oval 133">
                  <a:extLst>
                    <a:ext uri="{FF2B5EF4-FFF2-40B4-BE49-F238E27FC236}">
                      <a16:creationId xmlns:a16="http://schemas.microsoft.com/office/drawing/2014/main" id="{9F736F2C-D5B7-23B9-893B-A07EDD0A81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36433" y="1219822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4" name="Oval 134">
                  <a:extLst>
                    <a:ext uri="{FF2B5EF4-FFF2-40B4-BE49-F238E27FC236}">
                      <a16:creationId xmlns:a16="http://schemas.microsoft.com/office/drawing/2014/main" id="{68AAE890-FD01-0136-45B3-0AD2B39C9F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34949" y="1267566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5" name="Oval 135">
                  <a:extLst>
                    <a:ext uri="{FF2B5EF4-FFF2-40B4-BE49-F238E27FC236}">
                      <a16:creationId xmlns:a16="http://schemas.microsoft.com/office/drawing/2014/main" id="{9F39DE7E-328B-6540-5181-980D05BED9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95784" y="1270138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6" name="Oval 136">
                  <a:extLst>
                    <a:ext uri="{FF2B5EF4-FFF2-40B4-BE49-F238E27FC236}">
                      <a16:creationId xmlns:a16="http://schemas.microsoft.com/office/drawing/2014/main" id="{238FF1B7-CCFB-3CF8-BA54-DC2FB4CC8F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75011" y="1214678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7" name="Oval 137">
                  <a:extLst>
                    <a:ext uri="{FF2B5EF4-FFF2-40B4-BE49-F238E27FC236}">
                      <a16:creationId xmlns:a16="http://schemas.microsoft.com/office/drawing/2014/main" id="{D49DF22D-37D2-D2A9-05C2-244051905A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34363" y="1216768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8" name="Oval 138">
                  <a:extLst>
                    <a:ext uri="{FF2B5EF4-FFF2-40B4-BE49-F238E27FC236}">
                      <a16:creationId xmlns:a16="http://schemas.microsoft.com/office/drawing/2014/main" id="{EFDB9CC5-0BA2-995E-EC28-06284D2976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80946" y="1190726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69" name="Oval 139">
                  <a:extLst>
                    <a:ext uri="{FF2B5EF4-FFF2-40B4-BE49-F238E27FC236}">
                      <a16:creationId xmlns:a16="http://schemas.microsoft.com/office/drawing/2014/main" id="{FD52165D-C823-2C16-6CDA-C95D2A51EA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98752" y="1217893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70" name="Oval 140">
                  <a:extLst>
                    <a:ext uri="{FF2B5EF4-FFF2-40B4-BE49-F238E27FC236}">
                      <a16:creationId xmlns:a16="http://schemas.microsoft.com/office/drawing/2014/main" id="{A6CAB622-9353-4889-2F5D-EC88BB90A1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47406" y="1263145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71" name="Oval 141">
                  <a:extLst>
                    <a:ext uri="{FF2B5EF4-FFF2-40B4-BE49-F238E27FC236}">
                      <a16:creationId xmlns:a16="http://schemas.microsoft.com/office/drawing/2014/main" id="{07259786-6CBD-9F20-ACF0-998DBC48F3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69076" y="1269173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72" name="Oval 142">
                  <a:extLst>
                    <a:ext uri="{FF2B5EF4-FFF2-40B4-BE49-F238E27FC236}">
                      <a16:creationId xmlns:a16="http://schemas.microsoft.com/office/drawing/2014/main" id="{75A04DBD-8FD0-D076-BFD9-5EE63A0EDE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45922" y="1225047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73" name="Oval 143">
                  <a:extLst>
                    <a:ext uri="{FF2B5EF4-FFF2-40B4-BE49-F238E27FC236}">
                      <a16:creationId xmlns:a16="http://schemas.microsoft.com/office/drawing/2014/main" id="{A790D399-BFC5-B0C1-6EFD-FAEF810B2B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19525" y="1221671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74" name="Oval 144">
                  <a:extLst>
                    <a:ext uri="{FF2B5EF4-FFF2-40B4-BE49-F238E27FC236}">
                      <a16:creationId xmlns:a16="http://schemas.microsoft.com/office/drawing/2014/main" id="{A4EE842D-640B-29A1-2543-7714C6629F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06170" y="1226011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75" name="Oval 145">
                  <a:extLst>
                    <a:ext uri="{FF2B5EF4-FFF2-40B4-BE49-F238E27FC236}">
                      <a16:creationId xmlns:a16="http://schemas.microsoft.com/office/drawing/2014/main" id="{9E356C3E-3354-73B3-B265-591485FE8B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40884" y="1228583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77" name="Oval 146">
                  <a:extLst>
                    <a:ext uri="{FF2B5EF4-FFF2-40B4-BE49-F238E27FC236}">
                      <a16:creationId xmlns:a16="http://schemas.microsoft.com/office/drawing/2014/main" id="{6F919E0D-57E1-77BE-4FCD-17831B6E31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21595" y="12446590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78" name="Oval 147">
                  <a:extLst>
                    <a:ext uri="{FF2B5EF4-FFF2-40B4-BE49-F238E27FC236}">
                      <a16:creationId xmlns:a16="http://schemas.microsoft.com/office/drawing/2014/main" id="{12EAB776-23AC-F47C-BD5E-622EB63539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77082" y="1167899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79" name="Oval 148">
                  <a:extLst>
                    <a:ext uri="{FF2B5EF4-FFF2-40B4-BE49-F238E27FC236}">
                      <a16:creationId xmlns:a16="http://schemas.microsoft.com/office/drawing/2014/main" id="{3D16EA17-C1EB-B9B4-7887-16E21701A5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83914" y="1182367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0" name="Oval 149">
                  <a:extLst>
                    <a:ext uri="{FF2B5EF4-FFF2-40B4-BE49-F238E27FC236}">
                      <a16:creationId xmlns:a16="http://schemas.microsoft.com/office/drawing/2014/main" id="{B52FDDA2-0710-BF79-54E5-6F9881348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48303" y="1278738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1" name="Oval 150">
                  <a:extLst>
                    <a:ext uri="{FF2B5EF4-FFF2-40B4-BE49-F238E27FC236}">
                      <a16:creationId xmlns:a16="http://schemas.microsoft.com/office/drawing/2014/main" id="{A9E5AAC4-B598-2EA3-346D-CF88361E68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15073" y="1233486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2" name="Oval 151">
                  <a:extLst>
                    <a:ext uri="{FF2B5EF4-FFF2-40B4-BE49-F238E27FC236}">
                      <a16:creationId xmlns:a16="http://schemas.microsoft.com/office/drawing/2014/main" id="{3FDD1CA9-DB1F-6038-1D25-B1215AB974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68179" y="1246587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3" name="Oval 152">
                  <a:extLst>
                    <a:ext uri="{FF2B5EF4-FFF2-40B4-BE49-F238E27FC236}">
                      <a16:creationId xmlns:a16="http://schemas.microsoft.com/office/drawing/2014/main" id="{4A6FDAB8-AEF6-0EE0-B86D-1C5B1488E9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77979" y="1250365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4" name="Oval 153">
                  <a:extLst>
                    <a:ext uri="{FF2B5EF4-FFF2-40B4-BE49-F238E27FC236}">
                      <a16:creationId xmlns:a16="http://schemas.microsoft.com/office/drawing/2014/main" id="{76C83FF7-C7DE-EC76-57AC-8664721966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89849" y="1259287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5" name="Oval 154">
                  <a:extLst>
                    <a:ext uri="{FF2B5EF4-FFF2-40B4-BE49-F238E27FC236}">
                      <a16:creationId xmlns:a16="http://schemas.microsoft.com/office/drawing/2014/main" id="{D937CB6F-6F21-B79B-FF7E-5F95F43B04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28428" y="1206801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6" name="Oval 155">
                  <a:extLst>
                    <a:ext uri="{FF2B5EF4-FFF2-40B4-BE49-F238E27FC236}">
                      <a16:creationId xmlns:a16="http://schemas.microsoft.com/office/drawing/2014/main" id="{E195BF38-B933-D41B-C76C-23166A6C1C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10622" y="1222957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7" name="Oval 156">
                  <a:extLst>
                    <a:ext uri="{FF2B5EF4-FFF2-40B4-BE49-F238E27FC236}">
                      <a16:creationId xmlns:a16="http://schemas.microsoft.com/office/drawing/2014/main" id="{D673E116-B976-3A51-1BA3-0ED26D2B4B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16557" y="1243372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8" name="Oval 157">
                  <a:extLst>
                    <a:ext uri="{FF2B5EF4-FFF2-40B4-BE49-F238E27FC236}">
                      <a16:creationId xmlns:a16="http://schemas.microsoft.com/office/drawing/2014/main" id="{66842CBB-EF39-2F66-3A9B-2629EE585E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61657" y="1255750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89" name="Oval 158">
                  <a:extLst>
                    <a:ext uri="{FF2B5EF4-FFF2-40B4-BE49-F238E27FC236}">
                      <a16:creationId xmlns:a16="http://schemas.microsoft.com/office/drawing/2014/main" id="{636824B6-A21C-9B9C-7EB6-4651E66669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91332" y="1208087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90" name="Oval 159">
                  <a:extLst>
                    <a:ext uri="{FF2B5EF4-FFF2-40B4-BE49-F238E27FC236}">
                      <a16:creationId xmlns:a16="http://schemas.microsoft.com/office/drawing/2014/main" id="{7022F154-CDF3-ECF3-21E3-43B44B8390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63727" y="1236299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91" name="Freeform 160">
                  <a:extLst>
                    <a:ext uri="{FF2B5EF4-FFF2-40B4-BE49-F238E27FC236}">
                      <a16:creationId xmlns:a16="http://schemas.microsoft.com/office/drawing/2014/main" id="{558CDFCB-1552-D61F-67FE-0EF8B64A22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79462" y="12509281"/>
                  <a:ext cx="90000" cy="90000"/>
                </a:xfrm>
                <a:custGeom>
                  <a:avLst/>
                  <a:gdLst>
                    <a:gd name="T0" fmla="*/ 171 w 171"/>
                    <a:gd name="T1" fmla="*/ 86 h 171"/>
                    <a:gd name="T2" fmla="*/ 86 w 171"/>
                    <a:gd name="T3" fmla="*/ 0 h 171"/>
                    <a:gd name="T4" fmla="*/ 0 w 171"/>
                    <a:gd name="T5" fmla="*/ 85 h 171"/>
                    <a:gd name="T6" fmla="*/ 86 w 171"/>
                    <a:gd name="T7" fmla="*/ 171 h 171"/>
                    <a:gd name="T8" fmla="*/ 171 w 171"/>
                    <a:gd name="T9" fmla="*/ 86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1" h="171">
                      <a:moveTo>
                        <a:pt x="171" y="86"/>
                      </a:moveTo>
                      <a:cubicBezTo>
                        <a:pt x="171" y="38"/>
                        <a:pt x="133" y="0"/>
                        <a:pt x="86" y="0"/>
                      </a:cubicBezTo>
                      <a:cubicBezTo>
                        <a:pt x="39" y="0"/>
                        <a:pt x="0" y="38"/>
                        <a:pt x="0" y="85"/>
                      </a:cubicBezTo>
                      <a:cubicBezTo>
                        <a:pt x="0" y="133"/>
                        <a:pt x="39" y="171"/>
                        <a:pt x="86" y="171"/>
                      </a:cubicBezTo>
                      <a:cubicBezTo>
                        <a:pt x="133" y="171"/>
                        <a:pt x="171" y="133"/>
                        <a:pt x="171" y="86"/>
                      </a:cubicBezTo>
                    </a:path>
                  </a:pathLst>
                </a:cu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92" name="Oval 161">
                  <a:extLst>
                    <a:ext uri="{FF2B5EF4-FFF2-40B4-BE49-F238E27FC236}">
                      <a16:creationId xmlns:a16="http://schemas.microsoft.com/office/drawing/2014/main" id="{537E4E90-6345-CA57-100F-1D174967A5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68179" y="1243372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96" name="Oval 162">
                  <a:extLst>
                    <a:ext uri="{FF2B5EF4-FFF2-40B4-BE49-F238E27FC236}">
                      <a16:creationId xmlns:a16="http://schemas.microsoft.com/office/drawing/2014/main" id="{2A76DBC9-8C8F-69B9-D528-F6EDC979A9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57792" y="1242810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97" name="Oval 163">
                  <a:extLst>
                    <a:ext uri="{FF2B5EF4-FFF2-40B4-BE49-F238E27FC236}">
                      <a16:creationId xmlns:a16="http://schemas.microsoft.com/office/drawing/2014/main" id="{ECE86116-721F-AA25-A10D-3987311124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41471" y="1254303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98" name="Oval 164">
                  <a:extLst>
                    <a:ext uri="{FF2B5EF4-FFF2-40B4-BE49-F238E27FC236}">
                      <a16:creationId xmlns:a16="http://schemas.microsoft.com/office/drawing/2014/main" id="{EF603077-510D-1058-67D7-194F819A05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67592" y="1225207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799" name="Oval 165">
                  <a:extLst>
                    <a:ext uri="{FF2B5EF4-FFF2-40B4-BE49-F238E27FC236}">
                      <a16:creationId xmlns:a16="http://schemas.microsoft.com/office/drawing/2014/main" id="{C8C277CE-F7D1-ACA0-C775-40D1DE0C79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75597" y="1274960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00" name="Oval 166">
                  <a:extLst>
                    <a:ext uri="{FF2B5EF4-FFF2-40B4-BE49-F238E27FC236}">
                      <a16:creationId xmlns:a16="http://schemas.microsoft.com/office/drawing/2014/main" id="{A0F0BCDD-A3F5-CAEF-8D4E-AEAAEED811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72630" y="12387111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01" name="Oval 167">
                  <a:extLst>
                    <a:ext uri="{FF2B5EF4-FFF2-40B4-BE49-F238E27FC236}">
                      <a16:creationId xmlns:a16="http://schemas.microsoft.com/office/drawing/2014/main" id="{AF0C5CA3-53D6-2A0C-680B-B4C071A800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63141" y="1271182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02" name="Oval 168">
                  <a:extLst>
                    <a:ext uri="{FF2B5EF4-FFF2-40B4-BE49-F238E27FC236}">
                      <a16:creationId xmlns:a16="http://schemas.microsoft.com/office/drawing/2014/main" id="{165CEF7F-001F-33F9-8F6C-948FE216B5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38503" y="1212106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03" name="Oval 169">
                  <a:extLst>
                    <a:ext uri="{FF2B5EF4-FFF2-40B4-BE49-F238E27FC236}">
                      <a16:creationId xmlns:a16="http://schemas.microsoft.com/office/drawing/2014/main" id="{A02C38C1-015A-FFA9-D3AA-A28A547185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25460" y="12274584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04" name="Oval 170">
                  <a:extLst>
                    <a:ext uri="{FF2B5EF4-FFF2-40B4-BE49-F238E27FC236}">
                      <a16:creationId xmlns:a16="http://schemas.microsoft.com/office/drawing/2014/main" id="{FD316197-C89F-0CC5-EB72-8D2ED50ADE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06757" y="1232200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06" name="Oval 171">
                  <a:extLst>
                    <a:ext uri="{FF2B5EF4-FFF2-40B4-BE49-F238E27FC236}">
                      <a16:creationId xmlns:a16="http://schemas.microsoft.com/office/drawing/2014/main" id="{B66A9FD6-C5DB-19A0-2604-7F05BE048F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05273" y="12529376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07" name="Oval 172">
                  <a:extLst>
                    <a:ext uri="{FF2B5EF4-FFF2-40B4-BE49-F238E27FC236}">
                      <a16:creationId xmlns:a16="http://schemas.microsoft.com/office/drawing/2014/main" id="{C5F9681C-A014-2BF4-4B75-F8978794A6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81533" y="1244658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08" name="Oval 173">
                  <a:extLst>
                    <a:ext uri="{FF2B5EF4-FFF2-40B4-BE49-F238E27FC236}">
                      <a16:creationId xmlns:a16="http://schemas.microsoft.com/office/drawing/2014/main" id="{606FD490-8273-56D5-79AA-12644755AB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30498" y="12324417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09" name="Oval 174">
                  <a:extLst>
                    <a:ext uri="{FF2B5EF4-FFF2-40B4-BE49-F238E27FC236}">
                      <a16:creationId xmlns:a16="http://schemas.microsoft.com/office/drawing/2014/main" id="{7DDF7D2F-19E4-6275-666A-DCD37586CC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31981" y="1248275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0" name="Oval 175">
                  <a:extLst>
                    <a:ext uri="{FF2B5EF4-FFF2-40B4-BE49-F238E27FC236}">
                      <a16:creationId xmlns:a16="http://schemas.microsoft.com/office/drawing/2014/main" id="{4649A391-F388-B10D-0962-A97F567020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72044" y="1263547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1" name="Oval 176">
                  <a:extLst>
                    <a:ext uri="{FF2B5EF4-FFF2-40B4-BE49-F238E27FC236}">
                      <a16:creationId xmlns:a16="http://schemas.microsoft.com/office/drawing/2014/main" id="{CC7D6EBC-6587-D95D-06A0-E7C62D4404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00822" y="1247873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2" name="Oval 177">
                  <a:extLst>
                    <a:ext uri="{FF2B5EF4-FFF2-40B4-BE49-F238E27FC236}">
                      <a16:creationId xmlns:a16="http://schemas.microsoft.com/office/drawing/2014/main" id="{EBA18B9C-4412-F50D-22B1-5F44EE3E67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74114" y="12260920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3" name="Oval 178">
                  <a:extLst>
                    <a:ext uri="{FF2B5EF4-FFF2-40B4-BE49-F238E27FC236}">
                      <a16:creationId xmlns:a16="http://schemas.microsoft.com/office/drawing/2014/main" id="{4608146F-A497-5D99-1343-0FE54B74DC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93403" y="1202782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4" name="Oval 179">
                  <a:extLst>
                    <a:ext uri="{FF2B5EF4-FFF2-40B4-BE49-F238E27FC236}">
                      <a16:creationId xmlns:a16="http://schemas.microsoft.com/office/drawing/2014/main" id="{BD9F74DA-03DB-E29D-E6F0-B7B568F852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85397" y="1225770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5" name="Oval 180">
                  <a:extLst>
                    <a:ext uri="{FF2B5EF4-FFF2-40B4-BE49-F238E27FC236}">
                      <a16:creationId xmlns:a16="http://schemas.microsoft.com/office/drawing/2014/main" id="{7DDF6966-36E9-85AC-51EE-0AF8930500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57792" y="1252053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6" name="Oval 181">
                  <a:extLst>
                    <a:ext uri="{FF2B5EF4-FFF2-40B4-BE49-F238E27FC236}">
                      <a16:creationId xmlns:a16="http://schemas.microsoft.com/office/drawing/2014/main" id="{A4964153-D781-F9D6-212D-BD337757DA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23078" y="1265717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7" name="Oval 182">
                  <a:extLst>
                    <a:ext uri="{FF2B5EF4-FFF2-40B4-BE49-F238E27FC236}">
                      <a16:creationId xmlns:a16="http://schemas.microsoft.com/office/drawing/2014/main" id="{FDB83749-345F-C398-33BC-B71246104E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33465" y="1271263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8" name="Oval 183">
                  <a:extLst>
                    <a:ext uri="{FF2B5EF4-FFF2-40B4-BE49-F238E27FC236}">
                      <a16:creationId xmlns:a16="http://schemas.microsoft.com/office/drawing/2014/main" id="{A83D994D-02C9-4B45-8006-5594098791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64624" y="12475522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19" name="Oval 184">
                  <a:extLst>
                    <a:ext uri="{FF2B5EF4-FFF2-40B4-BE49-F238E27FC236}">
                      <a16:creationId xmlns:a16="http://schemas.microsoft.com/office/drawing/2014/main" id="{6BFBB730-604A-8FB0-D3EE-F54AD79679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37019" y="12114635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0" name="Oval 185">
                  <a:extLst>
                    <a:ext uri="{FF2B5EF4-FFF2-40B4-BE49-F238E27FC236}">
                      <a16:creationId xmlns:a16="http://schemas.microsoft.com/office/drawing/2014/main" id="{D1141703-0C74-07A5-7176-3538E4913E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24563" y="1240077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1" name="Oval 186">
                  <a:extLst>
                    <a:ext uri="{FF2B5EF4-FFF2-40B4-BE49-F238E27FC236}">
                      <a16:creationId xmlns:a16="http://schemas.microsoft.com/office/drawing/2014/main" id="{69DC2336-CB23-F009-8E85-B091FA67ED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84500" y="12923213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2" name="Oval 187">
                  <a:extLst>
                    <a:ext uri="{FF2B5EF4-FFF2-40B4-BE49-F238E27FC236}">
                      <a16:creationId xmlns:a16="http://schemas.microsoft.com/office/drawing/2014/main" id="{90C0D161-22E8-FEC8-916A-2107CC76E2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91919" y="12038279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3" name="Oval 188">
                  <a:extLst>
                    <a:ext uri="{FF2B5EF4-FFF2-40B4-BE49-F238E27FC236}">
                      <a16:creationId xmlns:a16="http://schemas.microsoft.com/office/drawing/2014/main" id="{B10D46CA-A30E-23D9-DC55-57C99BAA45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43851" y="12430508"/>
                  <a:ext cx="90000" cy="90000"/>
                </a:xfrm>
                <a:prstGeom prst="ellipse">
                  <a:avLst/>
                </a:prstGeom>
                <a:solidFill>
                  <a:srgbClr val="FD8D3C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4" name="Oval 547">
                  <a:extLst>
                    <a:ext uri="{FF2B5EF4-FFF2-40B4-BE49-F238E27FC236}">
                      <a16:creationId xmlns:a16="http://schemas.microsoft.com/office/drawing/2014/main" id="{3BAAF703-BBFD-D598-455F-F2D1054ABF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9189" y="1253736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5" name="Oval 548">
                  <a:extLst>
                    <a:ext uri="{FF2B5EF4-FFF2-40B4-BE49-F238E27FC236}">
                      <a16:creationId xmlns:a16="http://schemas.microsoft.com/office/drawing/2014/main" id="{6E7D7C1B-7F3F-69E5-F7C8-835F7AFADE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4736" y="1173387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6" name="Oval 549">
                  <a:extLst>
                    <a:ext uri="{FF2B5EF4-FFF2-40B4-BE49-F238E27FC236}">
                      <a16:creationId xmlns:a16="http://schemas.microsoft.com/office/drawing/2014/main" id="{C9FBD2D4-34D7-E275-FD31-527E927669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2094" y="1220760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7" name="Oval 550">
                  <a:extLst>
                    <a:ext uri="{FF2B5EF4-FFF2-40B4-BE49-F238E27FC236}">
                      <a16:creationId xmlns:a16="http://schemas.microsoft.com/office/drawing/2014/main" id="{53D66867-B5A1-6933-03DF-1B2D0DCF76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11321" y="1226304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28" name="Oval 551">
                  <a:extLst>
                    <a:ext uri="{FF2B5EF4-FFF2-40B4-BE49-F238E27FC236}">
                      <a16:creationId xmlns:a16="http://schemas.microsoft.com/office/drawing/2014/main" id="{A2BDA9C4-7C59-61A6-392A-BB02A017F7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4800" y="1267743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32" name="Oval 552">
                  <a:extLst>
                    <a:ext uri="{FF2B5EF4-FFF2-40B4-BE49-F238E27FC236}">
                      <a16:creationId xmlns:a16="http://schemas.microsoft.com/office/drawing/2014/main" id="{D2C2B2FC-BD58-51EA-AA7E-AF5D258B4A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7904" y="1223775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33" name="Oval 553">
                  <a:extLst>
                    <a:ext uri="{FF2B5EF4-FFF2-40B4-BE49-F238E27FC236}">
                      <a16:creationId xmlns:a16="http://schemas.microsoft.com/office/drawing/2014/main" id="{453560A2-D9C1-4C61-4ED5-CB1C098342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2293" y="1203834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34" name="Oval 554">
                  <a:extLst>
                    <a:ext uri="{FF2B5EF4-FFF2-40B4-BE49-F238E27FC236}">
                      <a16:creationId xmlns:a16="http://schemas.microsoft.com/office/drawing/2014/main" id="{EB9F17C9-0D7C-5A1D-4D07-3908F4A2B6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52866" y="1247024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35" name="Oval 555">
                  <a:extLst>
                    <a:ext uri="{FF2B5EF4-FFF2-40B4-BE49-F238E27FC236}">
                      <a16:creationId xmlns:a16="http://schemas.microsoft.com/office/drawing/2014/main" id="{6AA7DAFB-DE8D-1A64-401B-E0CE7CACE0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2417" y="1282529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36" name="Oval 556">
                  <a:extLst>
                    <a:ext uri="{FF2B5EF4-FFF2-40B4-BE49-F238E27FC236}">
                      <a16:creationId xmlns:a16="http://schemas.microsoft.com/office/drawing/2014/main" id="{35F4A325-69A9-57FA-AB22-5E248E77DA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5262" y="1283793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37" name="Oval 557">
                  <a:extLst>
                    <a:ext uri="{FF2B5EF4-FFF2-40B4-BE49-F238E27FC236}">
                      <a16:creationId xmlns:a16="http://schemas.microsoft.com/office/drawing/2014/main" id="{83649D0C-51AF-36BB-2274-3A8E6C3DCB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1832" y="1277568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38" name="Oval 558">
                  <a:extLst>
                    <a:ext uri="{FF2B5EF4-FFF2-40B4-BE49-F238E27FC236}">
                      <a16:creationId xmlns:a16="http://schemas.microsoft.com/office/drawing/2014/main" id="{C9DF3ADC-34A9-28BB-9FFB-70165BABEC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58801" y="1237491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39" name="Oval 559">
                  <a:extLst>
                    <a:ext uri="{FF2B5EF4-FFF2-40B4-BE49-F238E27FC236}">
                      <a16:creationId xmlns:a16="http://schemas.microsoft.com/office/drawing/2014/main" id="{8324975B-F33D-3923-5F60-72F336080B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8228" y="1263074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0" name="Oval 560">
                  <a:extLst>
                    <a:ext uri="{FF2B5EF4-FFF2-40B4-BE49-F238E27FC236}">
                      <a16:creationId xmlns:a16="http://schemas.microsoft.com/office/drawing/2014/main" id="{6CA17293-64C2-EFD0-D913-3521777BF3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91444" y="1260448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1" name="Oval 561">
                  <a:extLst>
                    <a:ext uri="{FF2B5EF4-FFF2-40B4-BE49-F238E27FC236}">
                      <a16:creationId xmlns:a16="http://schemas.microsoft.com/office/drawing/2014/main" id="{037769B5-6FBD-B556-B752-8103B7AE52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2480" y="1258794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2" name="Oval 562">
                  <a:extLst>
                    <a:ext uri="{FF2B5EF4-FFF2-40B4-BE49-F238E27FC236}">
                      <a16:creationId xmlns:a16="http://schemas.microsoft.com/office/drawing/2014/main" id="{FB474F70-7B23-7CAE-706D-14AB128ECF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5448" y="1244981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3" name="Oval 563">
                  <a:extLst>
                    <a:ext uri="{FF2B5EF4-FFF2-40B4-BE49-F238E27FC236}">
                      <a16:creationId xmlns:a16="http://schemas.microsoft.com/office/drawing/2014/main" id="{814A6AB8-F434-DD8C-4692-F763304E34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3129" y="1232627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4" name="Oval 564">
                  <a:extLst>
                    <a:ext uri="{FF2B5EF4-FFF2-40B4-BE49-F238E27FC236}">
                      <a16:creationId xmlns:a16="http://schemas.microsoft.com/office/drawing/2014/main" id="{14604804-6372-37D6-ED09-D5114EB559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3702" y="1282140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5" name="Oval 565">
                  <a:extLst>
                    <a:ext uri="{FF2B5EF4-FFF2-40B4-BE49-F238E27FC236}">
                      <a16:creationId xmlns:a16="http://schemas.microsoft.com/office/drawing/2014/main" id="{2DC6E4B2-A861-5098-DD38-5C2C1EDC50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6607" y="1261712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6" name="Oval 566">
                  <a:extLst>
                    <a:ext uri="{FF2B5EF4-FFF2-40B4-BE49-F238E27FC236}">
                      <a16:creationId xmlns:a16="http://schemas.microsoft.com/office/drawing/2014/main" id="{774757C9-6F64-45D5-4EE6-C3D32E5A94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6097" y="1254417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7" name="Oval 567">
                  <a:extLst>
                    <a:ext uri="{FF2B5EF4-FFF2-40B4-BE49-F238E27FC236}">
                      <a16:creationId xmlns:a16="http://schemas.microsoft.com/office/drawing/2014/main" id="{B0D22095-3491-8DA6-8FFA-BBB43C9619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37131" y="1250136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8" name="Oval 568">
                  <a:extLst>
                    <a:ext uri="{FF2B5EF4-FFF2-40B4-BE49-F238E27FC236}">
                      <a16:creationId xmlns:a16="http://schemas.microsoft.com/office/drawing/2014/main" id="{94914A16-CA82-5343-6330-E21503CFDA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37132" y="1223970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49" name="Oval 569">
                  <a:extLst>
                    <a:ext uri="{FF2B5EF4-FFF2-40B4-BE49-F238E27FC236}">
                      <a16:creationId xmlns:a16="http://schemas.microsoft.com/office/drawing/2014/main" id="{AA9CE368-834B-6CFC-5600-311216A9C3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17843" y="1240895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0" name="Oval 570">
                  <a:extLst>
                    <a:ext uri="{FF2B5EF4-FFF2-40B4-BE49-F238E27FC236}">
                      <a16:creationId xmlns:a16="http://schemas.microsoft.com/office/drawing/2014/main" id="{D01214E8-E634-CE6D-04C1-B5F5FE3101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6096" y="1208892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1" name="Oval 571">
                  <a:extLst>
                    <a:ext uri="{FF2B5EF4-FFF2-40B4-BE49-F238E27FC236}">
                      <a16:creationId xmlns:a16="http://schemas.microsoft.com/office/drawing/2014/main" id="{46F60063-C56B-23E5-B26B-2BBAE1BD45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9961" y="1248872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2" name="Oval 572">
                  <a:extLst>
                    <a:ext uri="{FF2B5EF4-FFF2-40B4-BE49-F238E27FC236}">
                      <a16:creationId xmlns:a16="http://schemas.microsoft.com/office/drawing/2014/main" id="{88E36E07-19F2-133A-AF8D-98750E7BCF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2218" y="1218425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3" name="Oval 573">
                  <a:extLst>
                    <a:ext uri="{FF2B5EF4-FFF2-40B4-BE49-F238E27FC236}">
                      <a16:creationId xmlns:a16="http://schemas.microsoft.com/office/drawing/2014/main" id="{05C20F1A-D3BB-C6E8-E055-27053A7AB7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5000" y="1241576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4" name="Oval 574">
                  <a:extLst>
                    <a:ext uri="{FF2B5EF4-FFF2-40B4-BE49-F238E27FC236}">
                      <a16:creationId xmlns:a16="http://schemas.microsoft.com/office/drawing/2014/main" id="{B11C479E-ED76-D157-589E-017B3923EF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8153" y="1258697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5" name="Oval 575">
                  <a:extLst>
                    <a:ext uri="{FF2B5EF4-FFF2-40B4-BE49-F238E27FC236}">
                      <a16:creationId xmlns:a16="http://schemas.microsoft.com/office/drawing/2014/main" id="{9E6148FB-55A3-FAA7-A73D-F1E1DE1EC0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51384" y="1276790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6" name="Oval 576">
                  <a:extLst>
                    <a:ext uri="{FF2B5EF4-FFF2-40B4-BE49-F238E27FC236}">
                      <a16:creationId xmlns:a16="http://schemas.microsoft.com/office/drawing/2014/main" id="{5D9D9EA5-F192-59FC-DF99-9F1A4E9BBB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32681" y="1272412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7" name="Oval 577">
                  <a:extLst>
                    <a:ext uri="{FF2B5EF4-FFF2-40B4-BE49-F238E27FC236}">
                      <a16:creationId xmlns:a16="http://schemas.microsoft.com/office/drawing/2014/main" id="{AC1B699A-C0B9-0FCB-E9CB-834CDE7F52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3639" y="1238074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8" name="Oval 578">
                  <a:extLst>
                    <a:ext uri="{FF2B5EF4-FFF2-40B4-BE49-F238E27FC236}">
                      <a16:creationId xmlns:a16="http://schemas.microsoft.com/office/drawing/2014/main" id="{B9F2F80E-DD82-81A4-0BE3-0728509B2B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3454" y="1235253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59" name="Oval 579">
                  <a:extLst>
                    <a:ext uri="{FF2B5EF4-FFF2-40B4-BE49-F238E27FC236}">
                      <a16:creationId xmlns:a16="http://schemas.microsoft.com/office/drawing/2014/main" id="{4B9B004F-3604-CFF2-6DAD-5F8A086892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6545" y="1234086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0" name="Oval 580">
                  <a:extLst>
                    <a:ext uri="{FF2B5EF4-FFF2-40B4-BE49-F238E27FC236}">
                      <a16:creationId xmlns:a16="http://schemas.microsoft.com/office/drawing/2014/main" id="{5FBFD9B6-B675-F9DA-BFC9-448B39378A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8353" y="1259378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1" name="Oval 581">
                  <a:extLst>
                    <a:ext uri="{FF2B5EF4-FFF2-40B4-BE49-F238E27FC236}">
                      <a16:creationId xmlns:a16="http://schemas.microsoft.com/office/drawing/2014/main" id="{88A46E55-9E2A-C2B7-13E5-45D72643D0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4026" y="1255292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2" name="Oval 582">
                  <a:extLst>
                    <a:ext uri="{FF2B5EF4-FFF2-40B4-BE49-F238E27FC236}">
                      <a16:creationId xmlns:a16="http://schemas.microsoft.com/office/drawing/2014/main" id="{DC872949-9E3C-2D54-BFF6-84092EF563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57319" y="1252471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3" name="Oval 583">
                  <a:extLst>
                    <a:ext uri="{FF2B5EF4-FFF2-40B4-BE49-F238E27FC236}">
                      <a16:creationId xmlns:a16="http://schemas.microsoft.com/office/drawing/2014/main" id="{17F2F73B-6D5D-3A82-B4BB-5FAC147C74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35649" y="1272412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4" name="Oval 584">
                  <a:extLst>
                    <a:ext uri="{FF2B5EF4-FFF2-40B4-BE49-F238E27FC236}">
                      <a16:creationId xmlns:a16="http://schemas.microsoft.com/office/drawing/2014/main" id="{0B4DB8EB-46B8-C088-3951-C63586BC0A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9712" y="1258502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5" name="Oval 585">
                  <a:extLst>
                    <a:ext uri="{FF2B5EF4-FFF2-40B4-BE49-F238E27FC236}">
                      <a16:creationId xmlns:a16="http://schemas.microsoft.com/office/drawing/2014/main" id="{C58F64E8-235A-1B67-B2D7-19B1575C18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7967" y="1249845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6" name="Oval 586">
                  <a:extLst>
                    <a:ext uri="{FF2B5EF4-FFF2-40B4-BE49-F238E27FC236}">
                      <a16:creationId xmlns:a16="http://schemas.microsoft.com/office/drawing/2014/main" id="{43B50614-F8B0-A707-FF95-A161367497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52867" y="1281848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7" name="Oval 587">
                  <a:extLst>
                    <a:ext uri="{FF2B5EF4-FFF2-40B4-BE49-F238E27FC236}">
                      <a16:creationId xmlns:a16="http://schemas.microsoft.com/office/drawing/2014/main" id="{DEDF364C-4C60-A351-18C6-A2EA043004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9389" y="1297412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8" name="Oval 588">
                  <a:extLst>
                    <a:ext uri="{FF2B5EF4-FFF2-40B4-BE49-F238E27FC236}">
                      <a16:creationId xmlns:a16="http://schemas.microsoft.com/office/drawing/2014/main" id="{3FF0908E-B6BD-5111-1D42-13190D60E1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3577" y="1281070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69" name="Oval 589">
                  <a:extLst>
                    <a:ext uri="{FF2B5EF4-FFF2-40B4-BE49-F238E27FC236}">
                      <a16:creationId xmlns:a16="http://schemas.microsoft.com/office/drawing/2014/main" id="{D5721B80-11C2-B069-26C1-44973D29FD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97380" y="1271050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0" name="Oval 590">
                  <a:extLst>
                    <a:ext uri="{FF2B5EF4-FFF2-40B4-BE49-F238E27FC236}">
                      <a16:creationId xmlns:a16="http://schemas.microsoft.com/office/drawing/2014/main" id="{BBCDE18E-3C02-9E67-03D5-03877B8FDF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9837" y="1277957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1" name="Oval 591">
                  <a:extLst>
                    <a:ext uri="{FF2B5EF4-FFF2-40B4-BE49-F238E27FC236}">
                      <a16:creationId xmlns:a16="http://schemas.microsoft.com/office/drawing/2014/main" id="{7FF3CF58-6C81-23CE-2442-BA1191859A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3316" y="1265214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2" name="Oval 592">
                  <a:extLst>
                    <a:ext uri="{FF2B5EF4-FFF2-40B4-BE49-F238E27FC236}">
                      <a16:creationId xmlns:a16="http://schemas.microsoft.com/office/drawing/2014/main" id="{877F40F0-BF02-8342-0E47-8C3DEDA389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6870" y="1268424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3" name="Oval 593">
                  <a:extLst>
                    <a:ext uri="{FF2B5EF4-FFF2-40B4-BE49-F238E27FC236}">
                      <a16:creationId xmlns:a16="http://schemas.microsoft.com/office/drawing/2014/main" id="{8E0ECD1D-5E69-B89D-8146-FD94E850CD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1707" y="1278346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4" name="Oval 594">
                  <a:extLst>
                    <a:ext uri="{FF2B5EF4-FFF2-40B4-BE49-F238E27FC236}">
                      <a16:creationId xmlns:a16="http://schemas.microsoft.com/office/drawing/2014/main" id="{BFF0303B-6AF7-B14F-4B71-CE52F3E49E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5385" y="1282918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5" name="Oval 595">
                  <a:extLst>
                    <a:ext uri="{FF2B5EF4-FFF2-40B4-BE49-F238E27FC236}">
                      <a16:creationId xmlns:a16="http://schemas.microsoft.com/office/drawing/2014/main" id="{8BD87FA1-8892-7084-CD0C-373DC27651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74226" y="1275039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6" name="Oval 596">
                  <a:extLst>
                    <a:ext uri="{FF2B5EF4-FFF2-40B4-BE49-F238E27FC236}">
                      <a16:creationId xmlns:a16="http://schemas.microsoft.com/office/drawing/2014/main" id="{64948ADD-D14A-6E2C-C19C-C56085AD31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3254" y="1265895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7" name="Oval 597">
                  <a:extLst>
                    <a:ext uri="{FF2B5EF4-FFF2-40B4-BE49-F238E27FC236}">
                      <a16:creationId xmlns:a16="http://schemas.microsoft.com/office/drawing/2014/main" id="{8F111488-276D-A34F-096E-A8080E8450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1770" y="1263852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8" name="Oval 598">
                  <a:extLst>
                    <a:ext uri="{FF2B5EF4-FFF2-40B4-BE49-F238E27FC236}">
                      <a16:creationId xmlns:a16="http://schemas.microsoft.com/office/drawing/2014/main" id="{2D759CC4-FB32-277B-7535-3FB852A097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3191" y="1287101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79" name="Oval 599">
                  <a:extLst>
                    <a:ext uri="{FF2B5EF4-FFF2-40B4-BE49-F238E27FC236}">
                      <a16:creationId xmlns:a16="http://schemas.microsoft.com/office/drawing/2014/main" id="{F4E144D3-162A-8DA1-23F9-61DFC20471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0548" y="1288754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0" name="Oval 600">
                  <a:extLst>
                    <a:ext uri="{FF2B5EF4-FFF2-40B4-BE49-F238E27FC236}">
                      <a16:creationId xmlns:a16="http://schemas.microsoft.com/office/drawing/2014/main" id="{CEE1C0EE-7D79-1BD3-B342-0BCF82D4B6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0935" y="1232335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1" name="Oval 601">
                  <a:extLst>
                    <a:ext uri="{FF2B5EF4-FFF2-40B4-BE49-F238E27FC236}">
                      <a16:creationId xmlns:a16="http://schemas.microsoft.com/office/drawing/2014/main" id="{0963439E-DD31-3260-838B-3CE63B3DE5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3964" y="1268910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2" name="Oval 602">
                  <a:extLst>
                    <a:ext uri="{FF2B5EF4-FFF2-40B4-BE49-F238E27FC236}">
                      <a16:creationId xmlns:a16="http://schemas.microsoft.com/office/drawing/2014/main" id="{2C597486-8E91-740A-AE9D-918C76D7B5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94412" y="1297120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3" name="Oval 603">
                  <a:extLst>
                    <a:ext uri="{FF2B5EF4-FFF2-40B4-BE49-F238E27FC236}">
                      <a16:creationId xmlns:a16="http://schemas.microsoft.com/office/drawing/2014/main" id="{99B7B18F-F248-03E7-D0D8-866154C5B2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2093" y="1285933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4" name="Oval 604">
                  <a:extLst>
                    <a:ext uri="{FF2B5EF4-FFF2-40B4-BE49-F238E27FC236}">
                      <a16:creationId xmlns:a16="http://schemas.microsoft.com/office/drawing/2014/main" id="{A1AADF27-C7D9-8106-9156-75E9ACEBF2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7519" y="1238366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5" name="Oval 605">
                  <a:extLst>
                    <a:ext uri="{FF2B5EF4-FFF2-40B4-BE49-F238E27FC236}">
                      <a16:creationId xmlns:a16="http://schemas.microsoft.com/office/drawing/2014/main" id="{C9A2DF6F-D29A-B7D7-6A05-D56F456BC9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54350" y="1246732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6" name="Oval 606">
                  <a:extLst>
                    <a:ext uri="{FF2B5EF4-FFF2-40B4-BE49-F238E27FC236}">
                      <a16:creationId xmlns:a16="http://schemas.microsoft.com/office/drawing/2014/main" id="{678F4886-4893-FC63-CC0C-B0E11FF95F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6993" y="1277860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7" name="Oval 607">
                  <a:extLst>
                    <a:ext uri="{FF2B5EF4-FFF2-40B4-BE49-F238E27FC236}">
                      <a16:creationId xmlns:a16="http://schemas.microsoft.com/office/drawing/2014/main" id="{D726E20F-171B-BE7F-DE94-9FA073E761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34163" y="1253347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8" name="Oval 608">
                  <a:extLst>
                    <a:ext uri="{FF2B5EF4-FFF2-40B4-BE49-F238E27FC236}">
                      <a16:creationId xmlns:a16="http://schemas.microsoft.com/office/drawing/2014/main" id="{57457773-2245-2796-E095-C42B1DF51D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4937" y="1274844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89" name="Oval 609">
                  <a:extLst>
                    <a:ext uri="{FF2B5EF4-FFF2-40B4-BE49-F238E27FC236}">
                      <a16:creationId xmlns:a16="http://schemas.microsoft.com/office/drawing/2014/main" id="{BDBB2114-D8C2-DB1F-BAF3-8D226E4DB7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9001" y="1278346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0" name="Oval 610">
                  <a:extLst>
                    <a:ext uri="{FF2B5EF4-FFF2-40B4-BE49-F238E27FC236}">
                      <a16:creationId xmlns:a16="http://schemas.microsoft.com/office/drawing/2014/main" id="{F1274E73-3639-DCF8-154D-128FC5AB96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16359" y="1296731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1" name="Oval 611">
                  <a:extLst>
                    <a:ext uri="{FF2B5EF4-FFF2-40B4-BE49-F238E27FC236}">
                      <a16:creationId xmlns:a16="http://schemas.microsoft.com/office/drawing/2014/main" id="{81D7628B-C625-C6A3-1C1E-394F321021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98864" y="1293424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2" name="Oval 612">
                  <a:extLst>
                    <a:ext uri="{FF2B5EF4-FFF2-40B4-BE49-F238E27FC236}">
                      <a16:creationId xmlns:a16="http://schemas.microsoft.com/office/drawing/2014/main" id="{7B56668E-EF69-8854-AF4B-36D584DD02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9451" y="1299260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3" name="Oval 613">
                  <a:extLst>
                    <a:ext uri="{FF2B5EF4-FFF2-40B4-BE49-F238E27FC236}">
                      <a16:creationId xmlns:a16="http://schemas.microsoft.com/office/drawing/2014/main" id="{C6DD069C-A385-2931-D184-274405C8CA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8292" y="1236518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4" name="Oval 614">
                  <a:extLst>
                    <a:ext uri="{FF2B5EF4-FFF2-40B4-BE49-F238E27FC236}">
                      <a16:creationId xmlns:a16="http://schemas.microsoft.com/office/drawing/2014/main" id="{7227C530-F923-2AE6-13A1-D1890D020F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9126" y="1282918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5" name="Oval 615">
                  <a:extLst>
                    <a:ext uri="{FF2B5EF4-FFF2-40B4-BE49-F238E27FC236}">
                      <a16:creationId xmlns:a16="http://schemas.microsoft.com/office/drawing/2014/main" id="{F7A08D1D-8B5F-AFA4-7412-56D6E1000B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6220" y="1301303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6" name="Oval 616">
                  <a:extLst>
                    <a:ext uri="{FF2B5EF4-FFF2-40B4-BE49-F238E27FC236}">
                      <a16:creationId xmlns:a16="http://schemas.microsoft.com/office/drawing/2014/main" id="{0090C995-486A-6F8C-58A1-4179B360E2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4612" y="1296536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7" name="Oval 617">
                  <a:extLst>
                    <a:ext uri="{FF2B5EF4-FFF2-40B4-BE49-F238E27FC236}">
                      <a16:creationId xmlns:a16="http://schemas.microsoft.com/office/drawing/2014/main" id="{DDF6D085-5258-D0DF-C77A-122B43A89A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9713" y="1261128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8" name="Oval 618">
                  <a:extLst>
                    <a:ext uri="{FF2B5EF4-FFF2-40B4-BE49-F238E27FC236}">
                      <a16:creationId xmlns:a16="http://schemas.microsoft.com/office/drawing/2014/main" id="{996BCB88-AF63-9211-039B-103C538E69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6034" y="1231460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899" name="Oval 619">
                  <a:extLst>
                    <a:ext uri="{FF2B5EF4-FFF2-40B4-BE49-F238E27FC236}">
                      <a16:creationId xmlns:a16="http://schemas.microsoft.com/office/drawing/2014/main" id="{3CBF198F-D8F1-6767-7FCF-983EACCBE9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1059" y="1297217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0" name="Oval 620">
                  <a:extLst>
                    <a:ext uri="{FF2B5EF4-FFF2-40B4-BE49-F238E27FC236}">
                      <a16:creationId xmlns:a16="http://schemas.microsoft.com/office/drawing/2014/main" id="{046A82BB-9C1F-7309-A57A-F132D9D226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7766" y="1286128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1" name="Oval 621">
                  <a:extLst>
                    <a:ext uri="{FF2B5EF4-FFF2-40B4-BE49-F238E27FC236}">
                      <a16:creationId xmlns:a16="http://schemas.microsoft.com/office/drawing/2014/main" id="{25D9B361-CD53-A4B0-CE8C-60ECA736E3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4551" y="1257140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2" name="Oval 622">
                  <a:extLst>
                    <a:ext uri="{FF2B5EF4-FFF2-40B4-BE49-F238E27FC236}">
                      <a16:creationId xmlns:a16="http://schemas.microsoft.com/office/drawing/2014/main" id="{0AC857F6-02CD-908D-E750-C7BAED6550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11907" y="1261907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3" name="Oval 623">
                  <a:extLst>
                    <a:ext uri="{FF2B5EF4-FFF2-40B4-BE49-F238E27FC236}">
                      <a16:creationId xmlns:a16="http://schemas.microsoft.com/office/drawing/2014/main" id="{8E90B878-A29B-3411-C9B8-CD88FD5292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5324" y="1284669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4" name="Oval 624">
                  <a:extLst>
                    <a:ext uri="{FF2B5EF4-FFF2-40B4-BE49-F238E27FC236}">
                      <a16:creationId xmlns:a16="http://schemas.microsoft.com/office/drawing/2014/main" id="{D42B7F2F-0289-DB3C-6D4A-0D796750EF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34164" y="1288754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5" name="Oval 625">
                  <a:extLst>
                    <a:ext uri="{FF2B5EF4-FFF2-40B4-BE49-F238E27FC236}">
                      <a16:creationId xmlns:a16="http://schemas.microsoft.com/office/drawing/2014/main" id="{59D6241F-E539-58DC-23B3-068A81E0F3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2031" y="1283015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6" name="Oval 626">
                  <a:extLst>
                    <a:ext uri="{FF2B5EF4-FFF2-40B4-BE49-F238E27FC236}">
                      <a16:creationId xmlns:a16="http://schemas.microsoft.com/office/drawing/2014/main" id="{FAABDC54-75FD-3DA1-3A96-67FF78CCE6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15772" y="1277665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7" name="Oval 627">
                  <a:extLst>
                    <a:ext uri="{FF2B5EF4-FFF2-40B4-BE49-F238E27FC236}">
                      <a16:creationId xmlns:a16="http://schemas.microsoft.com/office/drawing/2014/main" id="{FAA79919-12F2-B468-77E8-F6F1164CEF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7642" y="1258794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8" name="Oval 628">
                  <a:extLst>
                    <a:ext uri="{FF2B5EF4-FFF2-40B4-BE49-F238E27FC236}">
                      <a16:creationId xmlns:a16="http://schemas.microsoft.com/office/drawing/2014/main" id="{A54A598B-9EE1-6AAF-1047-252259CC65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4799" y="1271731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09" name="Oval 629">
                  <a:extLst>
                    <a:ext uri="{FF2B5EF4-FFF2-40B4-BE49-F238E27FC236}">
                      <a16:creationId xmlns:a16="http://schemas.microsoft.com/office/drawing/2014/main" id="{F834039D-9118-8E49-3ABE-3F14C272B4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75709" y="1302470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0" name="Oval 630">
                  <a:extLst>
                    <a:ext uri="{FF2B5EF4-FFF2-40B4-BE49-F238E27FC236}">
                      <a16:creationId xmlns:a16="http://schemas.microsoft.com/office/drawing/2014/main" id="{D5F77995-FD42-A346-345F-2E179B8C92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8416" y="1278735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1" name="Oval 631">
                  <a:extLst>
                    <a:ext uri="{FF2B5EF4-FFF2-40B4-BE49-F238E27FC236}">
                      <a16:creationId xmlns:a16="http://schemas.microsoft.com/office/drawing/2014/main" id="{AC44B744-D8EA-78C5-574E-CFC5F5536C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15773" y="1269397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2" name="Oval 632">
                  <a:extLst>
                    <a:ext uri="{FF2B5EF4-FFF2-40B4-BE49-F238E27FC236}">
                      <a16:creationId xmlns:a16="http://schemas.microsoft.com/office/drawing/2014/main" id="{DC1FB1AA-8F0E-37E5-DBAA-B8E571A322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3253" y="1280389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3" name="Oval 633">
                  <a:extLst>
                    <a:ext uri="{FF2B5EF4-FFF2-40B4-BE49-F238E27FC236}">
                      <a16:creationId xmlns:a16="http://schemas.microsoft.com/office/drawing/2014/main" id="{C8AE03AA-3CB2-046C-4EBD-93314FACCE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8478" y="1272704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4" name="Oval 634">
                  <a:extLst>
                    <a:ext uri="{FF2B5EF4-FFF2-40B4-BE49-F238E27FC236}">
                      <a16:creationId xmlns:a16="http://schemas.microsoft.com/office/drawing/2014/main" id="{6B1626F6-C961-3AED-A04B-C3558D732F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2156" y="1319493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5" name="Oval 635">
                  <a:extLst>
                    <a:ext uri="{FF2B5EF4-FFF2-40B4-BE49-F238E27FC236}">
                      <a16:creationId xmlns:a16="http://schemas.microsoft.com/office/drawing/2014/main" id="{4B639338-FE25-A0D1-613D-5914B2884C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3778" y="1289922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6" name="Oval 636">
                  <a:extLst>
                    <a:ext uri="{FF2B5EF4-FFF2-40B4-BE49-F238E27FC236}">
                      <a16:creationId xmlns:a16="http://schemas.microsoft.com/office/drawing/2014/main" id="{F50A60A5-EA45-C6B1-928F-A904C8109F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1583" y="1274552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7" name="Oval 637">
                  <a:extLst>
                    <a:ext uri="{FF2B5EF4-FFF2-40B4-BE49-F238E27FC236}">
                      <a16:creationId xmlns:a16="http://schemas.microsoft.com/office/drawing/2014/main" id="{8ECAE384-5102-FD70-6EDB-0815B58C2C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5509" y="1287295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8" name="Oval 638">
                  <a:extLst>
                    <a:ext uri="{FF2B5EF4-FFF2-40B4-BE49-F238E27FC236}">
                      <a16:creationId xmlns:a16="http://schemas.microsoft.com/office/drawing/2014/main" id="{2C6F1901-E379-AB04-7C3B-293E4B2FE5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0547" y="1256362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19" name="Oval 639">
                  <a:extLst>
                    <a:ext uri="{FF2B5EF4-FFF2-40B4-BE49-F238E27FC236}">
                      <a16:creationId xmlns:a16="http://schemas.microsoft.com/office/drawing/2014/main" id="{AD9AE5A5-93EF-CC77-C713-1BFBF9DFB0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0610" y="1283404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0" name="Oval 640">
                  <a:extLst>
                    <a:ext uri="{FF2B5EF4-FFF2-40B4-BE49-F238E27FC236}">
                      <a16:creationId xmlns:a16="http://schemas.microsoft.com/office/drawing/2014/main" id="{8CB4D336-30B1-033E-2D9D-68BCC7343A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16358" y="1286809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1" name="Oval 641">
                  <a:extLst>
                    <a:ext uri="{FF2B5EF4-FFF2-40B4-BE49-F238E27FC236}">
                      <a16:creationId xmlns:a16="http://schemas.microsoft.com/office/drawing/2014/main" id="{91BC8FA8-7B54-59B0-A58E-F7F4784221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0734" y="1269786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2" name="Oval 642">
                  <a:extLst>
                    <a:ext uri="{FF2B5EF4-FFF2-40B4-BE49-F238E27FC236}">
                      <a16:creationId xmlns:a16="http://schemas.microsoft.com/office/drawing/2014/main" id="{B2773BDF-151D-54E8-016A-C53ED6B350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8415" y="1281362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3" name="Oval 643">
                  <a:extLst>
                    <a:ext uri="{FF2B5EF4-FFF2-40B4-BE49-F238E27FC236}">
                      <a16:creationId xmlns:a16="http://schemas.microsoft.com/office/drawing/2014/main" id="{3FCA7BF3-2452-79A9-A7C1-6DE5BC0E6A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18740" y="1276303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4" name="Oval 644">
                  <a:extLst>
                    <a:ext uri="{FF2B5EF4-FFF2-40B4-BE49-F238E27FC236}">
                      <a16:creationId xmlns:a16="http://schemas.microsoft.com/office/drawing/2014/main" id="{E319ECEA-D2F6-F64E-9BE6-CE2480DA76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0611" y="1287684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5" name="Oval 645">
                  <a:extLst>
                    <a:ext uri="{FF2B5EF4-FFF2-40B4-BE49-F238E27FC236}">
                      <a16:creationId xmlns:a16="http://schemas.microsoft.com/office/drawing/2014/main" id="{9B6AE82F-7B89-D0BD-E1AC-C4F9CC0504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7705" y="1292645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6" name="Oval 646">
                  <a:extLst>
                    <a:ext uri="{FF2B5EF4-FFF2-40B4-BE49-F238E27FC236}">
                      <a16:creationId xmlns:a16="http://schemas.microsoft.com/office/drawing/2014/main" id="{B09D55B0-4334-9AC2-57E1-CE20A78AC9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7643" y="1299260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7" name="Oval 647">
                  <a:extLst>
                    <a:ext uri="{FF2B5EF4-FFF2-40B4-BE49-F238E27FC236}">
                      <a16:creationId xmlns:a16="http://schemas.microsoft.com/office/drawing/2014/main" id="{E98DA9E0-BE91-135F-3D46-F01A2A5D16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9575" y="1292256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8" name="Oval 648">
                  <a:extLst>
                    <a:ext uri="{FF2B5EF4-FFF2-40B4-BE49-F238E27FC236}">
                      <a16:creationId xmlns:a16="http://schemas.microsoft.com/office/drawing/2014/main" id="{DACCEA2C-9490-82F8-F40B-663AC6D7C1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18739" y="1301303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29" name="Oval 649">
                  <a:extLst>
                    <a:ext uri="{FF2B5EF4-FFF2-40B4-BE49-F238E27FC236}">
                      <a16:creationId xmlns:a16="http://schemas.microsoft.com/office/drawing/2014/main" id="{84AEF47A-83FD-E4C2-A6BD-5B73ADF1C6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7966" y="1274066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0" name="Oval 650">
                  <a:extLst>
                    <a:ext uri="{FF2B5EF4-FFF2-40B4-BE49-F238E27FC236}">
                      <a16:creationId xmlns:a16="http://schemas.microsoft.com/office/drawing/2014/main" id="{BE0BEBC5-AC8F-CDF2-4C84-427E33BED3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6669" y="1325913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1" name="Oval 651">
                  <a:extLst>
                    <a:ext uri="{FF2B5EF4-FFF2-40B4-BE49-F238E27FC236}">
                      <a16:creationId xmlns:a16="http://schemas.microsoft.com/office/drawing/2014/main" id="{B113B3A5-4A35-3BC5-891E-941DF199D7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6670" y="1310252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2" name="Oval 652">
                  <a:extLst>
                    <a:ext uri="{FF2B5EF4-FFF2-40B4-BE49-F238E27FC236}">
                      <a16:creationId xmlns:a16="http://schemas.microsoft.com/office/drawing/2014/main" id="{FD9B7C27-E778-7DE6-A6EB-B3527C40C8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38615" y="1246926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3" name="Oval 653">
                  <a:extLst>
                    <a:ext uri="{FF2B5EF4-FFF2-40B4-BE49-F238E27FC236}">
                      <a16:creationId xmlns:a16="http://schemas.microsoft.com/office/drawing/2014/main" id="{59D86654-4AF1-F055-AA7F-CB8C62D831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51383" y="1271440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4" name="Oval 654">
                  <a:extLst>
                    <a:ext uri="{FF2B5EF4-FFF2-40B4-BE49-F238E27FC236}">
                      <a16:creationId xmlns:a16="http://schemas.microsoft.com/office/drawing/2014/main" id="{9F9D16DC-4E49-C6A1-9AAE-2351DF5EC0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4675" y="1308598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5" name="Oval 655">
                  <a:extLst>
                    <a:ext uri="{FF2B5EF4-FFF2-40B4-BE49-F238E27FC236}">
                      <a16:creationId xmlns:a16="http://schemas.microsoft.com/office/drawing/2014/main" id="{A8CDF848-9527-7333-98C4-022D412D09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74227" y="1240895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6" name="Oval 656">
                  <a:extLst>
                    <a:ext uri="{FF2B5EF4-FFF2-40B4-BE49-F238E27FC236}">
                      <a16:creationId xmlns:a16="http://schemas.microsoft.com/office/drawing/2014/main" id="{F53A48D2-5373-025A-9274-A5FE3243F6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5261" y="1277665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7" name="Oval 657">
                  <a:extLst>
                    <a:ext uri="{FF2B5EF4-FFF2-40B4-BE49-F238E27FC236}">
                      <a16:creationId xmlns:a16="http://schemas.microsoft.com/office/drawing/2014/main" id="{7B660DDE-9019-9566-FFB4-842BC25E64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9250" y="1311030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8" name="Oval 658">
                  <a:extLst>
                    <a:ext uri="{FF2B5EF4-FFF2-40B4-BE49-F238E27FC236}">
                      <a16:creationId xmlns:a16="http://schemas.microsoft.com/office/drawing/2014/main" id="{31294BEF-0710-E45C-7EDA-5A35B03511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12805" y="1266770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39" name="Oval 659">
                  <a:extLst>
                    <a:ext uri="{FF2B5EF4-FFF2-40B4-BE49-F238E27FC236}">
                      <a16:creationId xmlns:a16="http://schemas.microsoft.com/office/drawing/2014/main" id="{16267E6F-3D75-7439-9CA4-ECFF238203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2356" y="1271731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0" name="Oval 660">
                  <a:extLst>
                    <a:ext uri="{FF2B5EF4-FFF2-40B4-BE49-F238E27FC236}">
                      <a16:creationId xmlns:a16="http://schemas.microsoft.com/office/drawing/2014/main" id="{BA4E0A74-9ABE-8290-DC8B-9F31002EDF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2032" y="1272510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1" name="Oval 661">
                  <a:extLst>
                    <a:ext uri="{FF2B5EF4-FFF2-40B4-BE49-F238E27FC236}">
                      <a16:creationId xmlns:a16="http://schemas.microsoft.com/office/drawing/2014/main" id="{5DA21880-2AAE-1C43-F111-0A5F0DA6C0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9065" y="1266965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2" name="Oval 662">
                  <a:extLst>
                    <a:ext uri="{FF2B5EF4-FFF2-40B4-BE49-F238E27FC236}">
                      <a16:creationId xmlns:a16="http://schemas.microsoft.com/office/drawing/2014/main" id="{C1EE82CF-41BF-299E-A0E9-18C82AAC69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4674" y="1306361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3" name="Oval 663">
                  <a:extLst>
                    <a:ext uri="{FF2B5EF4-FFF2-40B4-BE49-F238E27FC236}">
                      <a16:creationId xmlns:a16="http://schemas.microsoft.com/office/drawing/2014/main" id="{5DC301EF-0A79-97DD-0FC2-3AB23FEB61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8291" y="1300816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4" name="Oval 664">
                  <a:extLst>
                    <a:ext uri="{FF2B5EF4-FFF2-40B4-BE49-F238E27FC236}">
                      <a16:creationId xmlns:a16="http://schemas.microsoft.com/office/drawing/2014/main" id="{4B89100B-ADCE-08C3-14E4-40EEEDFC04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1584" y="1280292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5" name="Oval 665">
                  <a:extLst>
                    <a:ext uri="{FF2B5EF4-FFF2-40B4-BE49-F238E27FC236}">
                      <a16:creationId xmlns:a16="http://schemas.microsoft.com/office/drawing/2014/main" id="{1AA15B13-E73F-5FCC-4EA7-9BDA72B9D1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9512" y="1283793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6" name="Oval 666">
                  <a:extLst>
                    <a:ext uri="{FF2B5EF4-FFF2-40B4-BE49-F238E27FC236}">
                      <a16:creationId xmlns:a16="http://schemas.microsoft.com/office/drawing/2014/main" id="{3A721ABE-A17E-D16F-8A3F-A6BA65BD14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9388" y="1293618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7" name="Oval 667">
                  <a:extLst>
                    <a:ext uri="{FF2B5EF4-FFF2-40B4-BE49-F238E27FC236}">
                      <a16:creationId xmlns:a16="http://schemas.microsoft.com/office/drawing/2014/main" id="{85AABD22-3268-738B-1844-52265853DC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19325" y="1318715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8" name="Oval 668">
                  <a:extLst>
                    <a:ext uri="{FF2B5EF4-FFF2-40B4-BE49-F238E27FC236}">
                      <a16:creationId xmlns:a16="http://schemas.microsoft.com/office/drawing/2014/main" id="{96C3B074-F80A-95AA-A0BB-5E7160B759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7518" y="1291089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49" name="Oval 669">
                  <a:extLst>
                    <a:ext uri="{FF2B5EF4-FFF2-40B4-BE49-F238E27FC236}">
                      <a16:creationId xmlns:a16="http://schemas.microsoft.com/office/drawing/2014/main" id="{C994B166-0FD6-12C7-AEAF-48AA82FAC0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92929" y="1307334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0" name="Oval 670">
                  <a:extLst>
                    <a:ext uri="{FF2B5EF4-FFF2-40B4-BE49-F238E27FC236}">
                      <a16:creationId xmlns:a16="http://schemas.microsoft.com/office/drawing/2014/main" id="{0FE5B6DD-2613-A230-81B2-D371471767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5123" y="1282334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1" name="Oval 671">
                  <a:extLst>
                    <a:ext uri="{FF2B5EF4-FFF2-40B4-BE49-F238E27FC236}">
                      <a16:creationId xmlns:a16="http://schemas.microsoft.com/office/drawing/2014/main" id="{E16CBA80-D88E-6BE6-B021-E14444309A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2294" y="1303151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2" name="Oval 672">
                  <a:extLst>
                    <a:ext uri="{FF2B5EF4-FFF2-40B4-BE49-F238E27FC236}">
                      <a16:creationId xmlns:a16="http://schemas.microsoft.com/office/drawing/2014/main" id="{2144139D-B184-1299-2E9E-0DBDAE08D5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71258" y="1282529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3" name="Oval 673">
                  <a:extLst>
                    <a:ext uri="{FF2B5EF4-FFF2-40B4-BE49-F238E27FC236}">
                      <a16:creationId xmlns:a16="http://schemas.microsoft.com/office/drawing/2014/main" id="{5FB2196E-F7FB-1599-0F7C-DF31A8D155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6931" y="1306653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4" name="Oval 674">
                  <a:extLst>
                    <a:ext uri="{FF2B5EF4-FFF2-40B4-BE49-F238E27FC236}">
                      <a16:creationId xmlns:a16="http://schemas.microsoft.com/office/drawing/2014/main" id="{09B310E3-B858-B325-AE35-8CDB0D48F7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7905" y="1283210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5" name="Oval 675">
                  <a:extLst>
                    <a:ext uri="{FF2B5EF4-FFF2-40B4-BE49-F238E27FC236}">
                      <a16:creationId xmlns:a16="http://schemas.microsoft.com/office/drawing/2014/main" id="{5CC87555-7B41-8C90-5221-F258637512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6282" y="1262198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6" name="Oval 676">
                  <a:extLst>
                    <a:ext uri="{FF2B5EF4-FFF2-40B4-BE49-F238E27FC236}">
                      <a16:creationId xmlns:a16="http://schemas.microsoft.com/office/drawing/2014/main" id="{6E0EDC43-BC59-86EC-0B26-6B7C5E1020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13391" y="1265992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7" name="Oval 677">
                  <a:extLst>
                    <a:ext uri="{FF2B5EF4-FFF2-40B4-BE49-F238E27FC236}">
                      <a16:creationId xmlns:a16="http://schemas.microsoft.com/office/drawing/2014/main" id="{601366C3-D9A6-B79D-922E-5483C3C114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4999" y="1292645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8" name="Oval 678">
                  <a:extLst>
                    <a:ext uri="{FF2B5EF4-FFF2-40B4-BE49-F238E27FC236}">
                      <a16:creationId xmlns:a16="http://schemas.microsoft.com/office/drawing/2014/main" id="{4F7FA328-6748-A5A7-CE6A-AD3A53F701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9838" y="1263074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59" name="Oval 679">
                  <a:extLst>
                    <a:ext uri="{FF2B5EF4-FFF2-40B4-BE49-F238E27FC236}">
                      <a16:creationId xmlns:a16="http://schemas.microsoft.com/office/drawing/2014/main" id="{1804BD39-E7B6-A6B6-2978-D80A42FDD4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3701" y="1288463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0" name="Oval 680">
                  <a:extLst>
                    <a:ext uri="{FF2B5EF4-FFF2-40B4-BE49-F238E27FC236}">
                      <a16:creationId xmlns:a16="http://schemas.microsoft.com/office/drawing/2014/main" id="{C07B8532-79F8-F249-0C0E-CDD084590E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5510" y="1256459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1" name="Oval 681">
                  <a:extLst>
                    <a:ext uri="{FF2B5EF4-FFF2-40B4-BE49-F238E27FC236}">
                      <a16:creationId xmlns:a16="http://schemas.microsoft.com/office/drawing/2014/main" id="{6C6E10DF-0A70-D6B5-38CC-C3291E3F34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3130" y="1223970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2" name="Oval 682">
                  <a:extLst>
                    <a:ext uri="{FF2B5EF4-FFF2-40B4-BE49-F238E27FC236}">
                      <a16:creationId xmlns:a16="http://schemas.microsoft.com/office/drawing/2014/main" id="{9742670B-3232-48AD-C9D3-391D691075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0811" y="1263658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3" name="Oval 683">
                  <a:extLst>
                    <a:ext uri="{FF2B5EF4-FFF2-40B4-BE49-F238E27FC236}">
                      <a16:creationId xmlns:a16="http://schemas.microsoft.com/office/drawing/2014/main" id="{9DC78851-2863-30B6-7D7D-FE61B33D74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5447" y="1283404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4" name="Oval 684">
                  <a:extLst>
                    <a:ext uri="{FF2B5EF4-FFF2-40B4-BE49-F238E27FC236}">
                      <a16:creationId xmlns:a16="http://schemas.microsoft.com/office/drawing/2014/main" id="{1A873D91-909A-3E07-9AA7-5BFB477A88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0871" y="1282821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5" name="Oval 685">
                  <a:extLst>
                    <a:ext uri="{FF2B5EF4-FFF2-40B4-BE49-F238E27FC236}">
                      <a16:creationId xmlns:a16="http://schemas.microsoft.com/office/drawing/2014/main" id="{BC464417-B669-2E5B-D9A5-D0042EE8BB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6421" y="1175041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6" name="Oval 686">
                  <a:extLst>
                    <a:ext uri="{FF2B5EF4-FFF2-40B4-BE49-F238E27FC236}">
                      <a16:creationId xmlns:a16="http://schemas.microsoft.com/office/drawing/2014/main" id="{740BC2C8-36F0-1350-2E13-ED0CA36A86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6482" y="1261031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7" name="Oval 687">
                  <a:extLst>
                    <a:ext uri="{FF2B5EF4-FFF2-40B4-BE49-F238E27FC236}">
                      <a16:creationId xmlns:a16="http://schemas.microsoft.com/office/drawing/2014/main" id="{73F7EF27-BB57-88D8-FAC8-CBAF60265B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72742" y="1296731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8" name="Oval 688">
                  <a:extLst>
                    <a:ext uri="{FF2B5EF4-FFF2-40B4-BE49-F238E27FC236}">
                      <a16:creationId xmlns:a16="http://schemas.microsoft.com/office/drawing/2014/main" id="{9234B1B7-B154-3800-4F5B-251433DBEC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1644" y="1285544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69" name="Oval 689">
                  <a:extLst>
                    <a:ext uri="{FF2B5EF4-FFF2-40B4-BE49-F238E27FC236}">
                      <a16:creationId xmlns:a16="http://schemas.microsoft.com/office/drawing/2014/main" id="{28CC4D5D-0372-8CCF-403D-EDD0C7F3F5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13390" y="1283502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0" name="Oval 690">
                  <a:extLst>
                    <a:ext uri="{FF2B5EF4-FFF2-40B4-BE49-F238E27FC236}">
                      <a16:creationId xmlns:a16="http://schemas.microsoft.com/office/drawing/2014/main" id="{81827190-54BC-DBEE-F6B8-7D23ED6596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1969" y="1277665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1" name="Oval 691">
                  <a:extLst>
                    <a:ext uri="{FF2B5EF4-FFF2-40B4-BE49-F238E27FC236}">
                      <a16:creationId xmlns:a16="http://schemas.microsoft.com/office/drawing/2014/main" id="{059B5875-6D27-C395-E568-CC373107D3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97379" y="1290214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2" name="Oval 692">
                  <a:extLst>
                    <a:ext uri="{FF2B5EF4-FFF2-40B4-BE49-F238E27FC236}">
                      <a16:creationId xmlns:a16="http://schemas.microsoft.com/office/drawing/2014/main" id="{6FADBA75-AB24-FC1B-E914-C2DE9FECA1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55834" y="1280194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3" name="Oval 693">
                  <a:extLst>
                    <a:ext uri="{FF2B5EF4-FFF2-40B4-BE49-F238E27FC236}">
                      <a16:creationId xmlns:a16="http://schemas.microsoft.com/office/drawing/2014/main" id="{69B3AB0A-7D7E-AED0-C53B-9BA3C66138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9188" y="1293229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4" name="Oval 694">
                  <a:extLst>
                    <a:ext uri="{FF2B5EF4-FFF2-40B4-BE49-F238E27FC236}">
                      <a16:creationId xmlns:a16="http://schemas.microsoft.com/office/drawing/2014/main" id="{43B3FFE9-7708-1E6C-C66D-1EFE491702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8028" y="1255000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5" name="Oval 695">
                  <a:extLst>
                    <a:ext uri="{FF2B5EF4-FFF2-40B4-BE49-F238E27FC236}">
                      <a16:creationId xmlns:a16="http://schemas.microsoft.com/office/drawing/2014/main" id="{8C052828-7844-D1A3-6DCC-98FAE34B75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0486" y="1284572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6" name="Oval 696">
                  <a:extLst>
                    <a:ext uri="{FF2B5EF4-FFF2-40B4-BE49-F238E27FC236}">
                      <a16:creationId xmlns:a16="http://schemas.microsoft.com/office/drawing/2014/main" id="{F3FFF704-C266-4793-28C9-6CA86DEECE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5186" y="1252763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7" name="Oval 697">
                  <a:extLst>
                    <a:ext uri="{FF2B5EF4-FFF2-40B4-BE49-F238E27FC236}">
                      <a16:creationId xmlns:a16="http://schemas.microsoft.com/office/drawing/2014/main" id="{F6BDEF5C-AF4C-07DA-013E-B48928AECD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4027" y="1287587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8" name="Oval 699">
                  <a:extLst>
                    <a:ext uri="{FF2B5EF4-FFF2-40B4-BE49-F238E27FC236}">
                      <a16:creationId xmlns:a16="http://schemas.microsoft.com/office/drawing/2014/main" id="{EBD52C10-F817-6F57-37E7-6E91A43B2D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9775" y="1274066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79" name="Oval 700">
                  <a:extLst>
                    <a:ext uri="{FF2B5EF4-FFF2-40B4-BE49-F238E27FC236}">
                      <a16:creationId xmlns:a16="http://schemas.microsoft.com/office/drawing/2014/main" id="{BAB1A0B5-6CAB-50A9-3334-3BED87F7FE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3903" y="1231946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0" name="Oval 701">
                  <a:extLst>
                    <a:ext uri="{FF2B5EF4-FFF2-40B4-BE49-F238E27FC236}">
                      <a16:creationId xmlns:a16="http://schemas.microsoft.com/office/drawing/2014/main" id="{73B9BC34-E85F-A73E-CD11-225E6B38DE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1708" y="1301400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1" name="Oval 702">
                  <a:extLst>
                    <a:ext uri="{FF2B5EF4-FFF2-40B4-BE49-F238E27FC236}">
                      <a16:creationId xmlns:a16="http://schemas.microsoft.com/office/drawing/2014/main" id="{EDD2FD38-6D63-6100-8B81-C52DDD22C2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38616" y="1276206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2" name="Oval 703">
                  <a:extLst>
                    <a:ext uri="{FF2B5EF4-FFF2-40B4-BE49-F238E27FC236}">
                      <a16:creationId xmlns:a16="http://schemas.microsoft.com/office/drawing/2014/main" id="{EC9F4483-1462-061A-94DB-AA2AFDCA51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0161" y="1267549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3" name="Oval 704">
                  <a:extLst>
                    <a:ext uri="{FF2B5EF4-FFF2-40B4-BE49-F238E27FC236}">
                      <a16:creationId xmlns:a16="http://schemas.microsoft.com/office/drawing/2014/main" id="{49C031DC-245F-4805-9872-A4ADBF43D8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0672" y="1272023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4" name="Oval 705">
                  <a:extLst>
                    <a:ext uri="{FF2B5EF4-FFF2-40B4-BE49-F238E27FC236}">
                      <a16:creationId xmlns:a16="http://schemas.microsoft.com/office/drawing/2014/main" id="{ECF361EC-8DCF-EE76-6656-15399912BF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0099" y="1228444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5" name="Oval 706">
                  <a:extLst>
                    <a:ext uri="{FF2B5EF4-FFF2-40B4-BE49-F238E27FC236}">
                      <a16:creationId xmlns:a16="http://schemas.microsoft.com/office/drawing/2014/main" id="{F20E6E8C-79A8-4087-A3E2-5ECA8E7B8F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0225" y="1280681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6" name="Oval 707">
                  <a:extLst>
                    <a:ext uri="{FF2B5EF4-FFF2-40B4-BE49-F238E27FC236}">
                      <a16:creationId xmlns:a16="http://schemas.microsoft.com/office/drawing/2014/main" id="{61BCC701-7A2F-DF24-233C-8CE3EA0EBD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4738" y="1287392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7" name="Oval 708">
                  <a:extLst>
                    <a:ext uri="{FF2B5EF4-FFF2-40B4-BE49-F238E27FC236}">
                      <a16:creationId xmlns:a16="http://schemas.microsoft.com/office/drawing/2014/main" id="{41F84258-F60C-EAD1-D212-1D904C725E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0349" y="1238464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8" name="Oval 709">
                  <a:extLst>
                    <a:ext uri="{FF2B5EF4-FFF2-40B4-BE49-F238E27FC236}">
                      <a16:creationId xmlns:a16="http://schemas.microsoft.com/office/drawing/2014/main" id="{30A820F0-2954-6B76-BC2E-A874123A0E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78679" y="1268132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89" name="Oval 710">
                  <a:extLst>
                    <a:ext uri="{FF2B5EF4-FFF2-40B4-BE49-F238E27FC236}">
                      <a16:creationId xmlns:a16="http://schemas.microsoft.com/office/drawing/2014/main" id="{4FD8C9B5-B23D-0535-BEE0-0472E62503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26159" y="1295466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0" name="Oval 711">
                  <a:extLst>
                    <a:ext uri="{FF2B5EF4-FFF2-40B4-BE49-F238E27FC236}">
                      <a16:creationId xmlns:a16="http://schemas.microsoft.com/office/drawing/2014/main" id="{D30A4C3A-E1F4-DCE2-F7FD-7C84C3E179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0286" y="1274650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1" name="Oval 712">
                  <a:extLst>
                    <a:ext uri="{FF2B5EF4-FFF2-40B4-BE49-F238E27FC236}">
                      <a16:creationId xmlns:a16="http://schemas.microsoft.com/office/drawing/2014/main" id="{DE80DE12-8996-DEC6-1178-E60CA166F6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8091" y="1322509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2" name="Oval 713">
                  <a:extLst>
                    <a:ext uri="{FF2B5EF4-FFF2-40B4-BE49-F238E27FC236}">
                      <a16:creationId xmlns:a16="http://schemas.microsoft.com/office/drawing/2014/main" id="{F2C06F5A-FE3B-A211-07C6-B0B77B44BE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9513" y="1270272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3" name="Oval 714">
                  <a:extLst>
                    <a:ext uri="{FF2B5EF4-FFF2-40B4-BE49-F238E27FC236}">
                      <a16:creationId xmlns:a16="http://schemas.microsoft.com/office/drawing/2014/main" id="{F40804F4-B638-9660-0AC0-7BFFCFC76C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92930" y="1262101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4" name="Oval 715">
                  <a:extLst>
                    <a:ext uri="{FF2B5EF4-FFF2-40B4-BE49-F238E27FC236}">
                      <a16:creationId xmlns:a16="http://schemas.microsoft.com/office/drawing/2014/main" id="{B1E8EAB8-7480-DA9E-2B7F-7E4E33D472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2543" y="1275525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5" name="Oval 716">
                  <a:extLst>
                    <a:ext uri="{FF2B5EF4-FFF2-40B4-BE49-F238E27FC236}">
                      <a16:creationId xmlns:a16="http://schemas.microsoft.com/office/drawing/2014/main" id="{6DB76BE1-87A3-3BF7-84AE-2CDEDD5E50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2157" y="1258599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6" name="Oval 717">
                  <a:extLst>
                    <a:ext uri="{FF2B5EF4-FFF2-40B4-BE49-F238E27FC236}">
                      <a16:creationId xmlns:a16="http://schemas.microsoft.com/office/drawing/2014/main" id="{35FDC6E1-EF49-4C56-694C-82F8F86E1D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9900" y="1250915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7" name="Oval 718">
                  <a:extLst>
                    <a:ext uri="{FF2B5EF4-FFF2-40B4-BE49-F238E27FC236}">
                      <a16:creationId xmlns:a16="http://schemas.microsoft.com/office/drawing/2014/main" id="{B4B4D735-2B88-A18A-DE3C-21AC727ABD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57318" y="1284766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8" name="Oval 719">
                  <a:extLst>
                    <a:ext uri="{FF2B5EF4-FFF2-40B4-BE49-F238E27FC236}">
                      <a16:creationId xmlns:a16="http://schemas.microsoft.com/office/drawing/2014/main" id="{CF5099E5-F119-EECE-7727-44FDF2604E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0162" y="1248969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999" name="Oval 720">
                  <a:extLst>
                    <a:ext uri="{FF2B5EF4-FFF2-40B4-BE49-F238E27FC236}">
                      <a16:creationId xmlns:a16="http://schemas.microsoft.com/office/drawing/2014/main" id="{20B8F8D4-23F2-8B00-A613-E7CFCA0423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2481" y="1275331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0" name="Oval 721">
                  <a:extLst>
                    <a:ext uri="{FF2B5EF4-FFF2-40B4-BE49-F238E27FC236}">
                      <a16:creationId xmlns:a16="http://schemas.microsoft.com/office/drawing/2014/main" id="{55FF2248-5006-F103-1A68-312B83C1BA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2357" y="1256557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1" name="Oval 722">
                  <a:extLst>
                    <a:ext uri="{FF2B5EF4-FFF2-40B4-BE49-F238E27FC236}">
                      <a16:creationId xmlns:a16="http://schemas.microsoft.com/office/drawing/2014/main" id="{3A6957CB-A32D-22F3-AC89-ABC4B82D4F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3453" y="1269202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2" name="Oval 723">
                  <a:extLst>
                    <a:ext uri="{FF2B5EF4-FFF2-40B4-BE49-F238E27FC236}">
                      <a16:creationId xmlns:a16="http://schemas.microsoft.com/office/drawing/2014/main" id="{CF128FF5-05B1-B96C-CC18-2EFD238A09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5061" y="1271050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3" name="Oval 724">
                  <a:extLst>
                    <a:ext uri="{FF2B5EF4-FFF2-40B4-BE49-F238E27FC236}">
                      <a16:creationId xmlns:a16="http://schemas.microsoft.com/office/drawing/2014/main" id="{FB96FBF6-4F35-A234-FCCE-BDDF9D9877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50485" y="1294104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4" name="Oval 725">
                  <a:extLst>
                    <a:ext uri="{FF2B5EF4-FFF2-40B4-BE49-F238E27FC236}">
                      <a16:creationId xmlns:a16="http://schemas.microsoft.com/office/drawing/2014/main" id="{6871B5CD-682D-6957-1BFA-35078F3676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95896" y="1279416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5" name="Oval 726">
                  <a:extLst>
                    <a:ext uri="{FF2B5EF4-FFF2-40B4-BE49-F238E27FC236}">
                      <a16:creationId xmlns:a16="http://schemas.microsoft.com/office/drawing/2014/main" id="{BDD9ABD6-A887-408F-FF96-7AA8282F3B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6284" y="1274650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6" name="Oval 727">
                  <a:extLst>
                    <a:ext uri="{FF2B5EF4-FFF2-40B4-BE49-F238E27FC236}">
                      <a16:creationId xmlns:a16="http://schemas.microsoft.com/office/drawing/2014/main" id="{19B6FA0F-BC61-12CA-9077-5D13D24B7A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6746" y="1272218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7" name="Oval 728">
                  <a:extLst>
                    <a:ext uri="{FF2B5EF4-FFF2-40B4-BE49-F238E27FC236}">
                      <a16:creationId xmlns:a16="http://schemas.microsoft.com/office/drawing/2014/main" id="{EE094FF7-545F-6FD2-69B1-81486B6B77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94414" y="1277471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8" name="Oval 729">
                  <a:extLst>
                    <a:ext uri="{FF2B5EF4-FFF2-40B4-BE49-F238E27FC236}">
                      <a16:creationId xmlns:a16="http://schemas.microsoft.com/office/drawing/2014/main" id="{1E3C7DCF-0A40-9349-6A17-EA81C336B1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3840" y="1264144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09" name="Oval 730">
                  <a:extLst>
                    <a:ext uri="{FF2B5EF4-FFF2-40B4-BE49-F238E27FC236}">
                      <a16:creationId xmlns:a16="http://schemas.microsoft.com/office/drawing/2014/main" id="{2DA09C44-A75E-8AFA-A88E-EA946B503F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12804" y="1284572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0" name="Oval 731">
                  <a:extLst>
                    <a:ext uri="{FF2B5EF4-FFF2-40B4-BE49-F238E27FC236}">
                      <a16:creationId xmlns:a16="http://schemas.microsoft.com/office/drawing/2014/main" id="{FED962DE-8499-7D91-7902-CE9F233357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0934" y="1271440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1" name="Oval 732">
                  <a:extLst>
                    <a:ext uri="{FF2B5EF4-FFF2-40B4-BE49-F238E27FC236}">
                      <a16:creationId xmlns:a16="http://schemas.microsoft.com/office/drawing/2014/main" id="{FD256EC8-AA2B-3A14-3A3B-B02D304F15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9252" y="1344590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2" name="Oval 733">
                  <a:extLst>
                    <a:ext uri="{FF2B5EF4-FFF2-40B4-BE49-F238E27FC236}">
                      <a16:creationId xmlns:a16="http://schemas.microsoft.com/office/drawing/2014/main" id="{739B7E51-5673-5E39-EFAB-8AE37C72D5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71259" y="1273969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3" name="Oval 734">
                  <a:extLst>
                    <a:ext uri="{FF2B5EF4-FFF2-40B4-BE49-F238E27FC236}">
                      <a16:creationId xmlns:a16="http://schemas.microsoft.com/office/drawing/2014/main" id="{5616A990-6211-9F21-92E3-CB8AF3A57E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14288" y="1296439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4" name="Oval 735">
                  <a:extLst>
                    <a:ext uri="{FF2B5EF4-FFF2-40B4-BE49-F238E27FC236}">
                      <a16:creationId xmlns:a16="http://schemas.microsoft.com/office/drawing/2014/main" id="{34749DFD-0DE7-9527-B690-9C395FC56D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6808" y="1265214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5" name="Oval 736">
                  <a:extLst>
                    <a:ext uri="{FF2B5EF4-FFF2-40B4-BE49-F238E27FC236}">
                      <a16:creationId xmlns:a16="http://schemas.microsoft.com/office/drawing/2014/main" id="{8669D9E9-B6B1-C06A-3296-D000CFFC37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6869" y="1266868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6" name="Oval 737">
                  <a:extLst>
                    <a:ext uri="{FF2B5EF4-FFF2-40B4-BE49-F238E27FC236}">
                      <a16:creationId xmlns:a16="http://schemas.microsoft.com/office/drawing/2014/main" id="{75D693FB-ABE6-3504-2CAB-6DBA7DD569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93516" y="1278151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7" name="Oval 738">
                  <a:extLst>
                    <a:ext uri="{FF2B5EF4-FFF2-40B4-BE49-F238E27FC236}">
                      <a16:creationId xmlns:a16="http://schemas.microsoft.com/office/drawing/2014/main" id="{59C6A5B3-16DE-97F0-7951-F9FDA042F2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14876" y="1264436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8" name="Oval 739">
                  <a:extLst>
                    <a:ext uri="{FF2B5EF4-FFF2-40B4-BE49-F238E27FC236}">
                      <a16:creationId xmlns:a16="http://schemas.microsoft.com/office/drawing/2014/main" id="{DE179DD5-3219-3F79-A48D-55D8AED2CB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17842" y="12613234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19" name="Oval 740">
                  <a:extLst>
                    <a:ext uri="{FF2B5EF4-FFF2-40B4-BE49-F238E27FC236}">
                      <a16:creationId xmlns:a16="http://schemas.microsoft.com/office/drawing/2014/main" id="{682A51FF-2197-6EB2-1F94-66543AF822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31197" y="12835992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0" name="Oval 741">
                  <a:extLst>
                    <a:ext uri="{FF2B5EF4-FFF2-40B4-BE49-F238E27FC236}">
                      <a16:creationId xmlns:a16="http://schemas.microsoft.com/office/drawing/2014/main" id="{138A507D-9DB5-E1B7-F40C-6DE580BD0F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1058" y="1235643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1" name="Oval 742">
                  <a:extLst>
                    <a:ext uri="{FF2B5EF4-FFF2-40B4-BE49-F238E27FC236}">
                      <a16:creationId xmlns:a16="http://schemas.microsoft.com/office/drawing/2014/main" id="{92289E67-2537-4E60-420A-A2ABDB49FF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78679" y="12469268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2" name="Oval 743">
                  <a:extLst>
                    <a:ext uri="{FF2B5EF4-FFF2-40B4-BE49-F238E27FC236}">
                      <a16:creationId xmlns:a16="http://schemas.microsoft.com/office/drawing/2014/main" id="{1B6751B4-DA0C-3617-1552-EE1DE0BD5C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77194" y="1263171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3" name="Oval 744">
                  <a:extLst>
                    <a:ext uri="{FF2B5EF4-FFF2-40B4-BE49-F238E27FC236}">
                      <a16:creationId xmlns:a16="http://schemas.microsoft.com/office/drawing/2014/main" id="{22068593-78A8-FC4C-4431-53D9D5F9F8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6607" y="1277860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4" name="Oval 745">
                  <a:extLst>
                    <a:ext uri="{FF2B5EF4-FFF2-40B4-BE49-F238E27FC236}">
                      <a16:creationId xmlns:a16="http://schemas.microsoft.com/office/drawing/2014/main" id="{C1052149-CBAA-39E8-8CE4-1AD1CCF2E7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73641" y="1274747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5" name="Oval 746">
                  <a:extLst>
                    <a:ext uri="{FF2B5EF4-FFF2-40B4-BE49-F238E27FC236}">
                      <a16:creationId xmlns:a16="http://schemas.microsoft.com/office/drawing/2014/main" id="{7683C9A9-10E8-3E1E-9A83-5158C4B714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36546" y="1280778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6" name="Oval 747">
                  <a:extLst>
                    <a:ext uri="{FF2B5EF4-FFF2-40B4-BE49-F238E27FC236}">
                      <a16:creationId xmlns:a16="http://schemas.microsoft.com/office/drawing/2014/main" id="{B6447C78-1CBA-6FEF-B45D-EF9F7084AF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6035" y="1298287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7" name="Oval 748">
                  <a:extLst>
                    <a:ext uri="{FF2B5EF4-FFF2-40B4-BE49-F238E27FC236}">
                      <a16:creationId xmlns:a16="http://schemas.microsoft.com/office/drawing/2014/main" id="{83D9FC28-B0FA-068A-CA31-DCC22DA780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60285" y="1247899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8" name="Oval 749">
                  <a:extLst>
                    <a:ext uri="{FF2B5EF4-FFF2-40B4-BE49-F238E27FC236}">
                      <a16:creationId xmlns:a16="http://schemas.microsoft.com/office/drawing/2014/main" id="{AB87A104-B8F2-FC18-4B87-346E1E91C7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66808" y="12737745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29" name="Oval 750">
                  <a:extLst>
                    <a:ext uri="{FF2B5EF4-FFF2-40B4-BE49-F238E27FC236}">
                      <a16:creationId xmlns:a16="http://schemas.microsoft.com/office/drawing/2014/main" id="{EABA8D08-FC18-5443-E552-D45D0A3DE5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03902" y="12729963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0" name="Oval 751">
                  <a:extLst>
                    <a:ext uri="{FF2B5EF4-FFF2-40B4-BE49-F238E27FC236}">
                      <a16:creationId xmlns:a16="http://schemas.microsoft.com/office/drawing/2014/main" id="{F63DEF74-C26F-83E1-F408-7EDEBDA7B9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43067" y="12859339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1" name="Oval 752">
                  <a:extLst>
                    <a:ext uri="{FF2B5EF4-FFF2-40B4-BE49-F238E27FC236}">
                      <a16:creationId xmlns:a16="http://schemas.microsoft.com/office/drawing/2014/main" id="{563338FE-067B-D5E4-C5EB-D6E95686A7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17256" y="1285836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2" name="Oval 753">
                  <a:extLst>
                    <a:ext uri="{FF2B5EF4-FFF2-40B4-BE49-F238E27FC236}">
                      <a16:creationId xmlns:a16="http://schemas.microsoft.com/office/drawing/2014/main" id="{F41A7A35-9F6E-2516-B935-D7CC8678CF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87581" y="1240798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3" name="Oval 754">
                  <a:extLst>
                    <a:ext uri="{FF2B5EF4-FFF2-40B4-BE49-F238E27FC236}">
                      <a16:creationId xmlns:a16="http://schemas.microsoft.com/office/drawing/2014/main" id="{C7A62C79-6330-5348-8097-0FA98532B6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01831" y="12504287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4" name="Oval 755">
                  <a:extLst>
                    <a:ext uri="{FF2B5EF4-FFF2-40B4-BE49-F238E27FC236}">
                      <a16:creationId xmlns:a16="http://schemas.microsoft.com/office/drawing/2014/main" id="{7D5C2608-EA0A-044E-68FD-BB9FC63B7D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40998" y="12750391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5" name="Oval 756">
                  <a:extLst>
                    <a:ext uri="{FF2B5EF4-FFF2-40B4-BE49-F238E27FC236}">
                      <a16:creationId xmlns:a16="http://schemas.microsoft.com/office/drawing/2014/main" id="{F52CEB86-04C1-FAFF-9D26-63425800C4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288478" y="12528606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6" name="Oval 757">
                  <a:extLst>
                    <a:ext uri="{FF2B5EF4-FFF2-40B4-BE49-F238E27FC236}">
                      <a16:creationId xmlns:a16="http://schemas.microsoft.com/office/drawing/2014/main" id="{40CE923C-3BD6-81EA-29C4-60A85840E3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126745" y="12533470"/>
                  <a:ext cx="90000" cy="90000"/>
                </a:xfrm>
                <a:prstGeom prst="ellipse">
                  <a:avLst/>
                </a:prstGeom>
                <a:solidFill>
                  <a:srgbClr val="D85E02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7" name="Oval 191">
                  <a:extLst>
                    <a:ext uri="{FF2B5EF4-FFF2-40B4-BE49-F238E27FC236}">
                      <a16:creationId xmlns:a16="http://schemas.microsoft.com/office/drawing/2014/main" id="{02EF8446-7E18-1F8E-7D7F-1AC9987E6F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35608" y="1255992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8" name="Oval 192">
                  <a:extLst>
                    <a:ext uri="{FF2B5EF4-FFF2-40B4-BE49-F238E27FC236}">
                      <a16:creationId xmlns:a16="http://schemas.microsoft.com/office/drawing/2014/main" id="{FA69556F-6821-E35B-20FD-55EEC5E244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31157" y="1273835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39" name="Oval 193">
                  <a:extLst>
                    <a:ext uri="{FF2B5EF4-FFF2-40B4-BE49-F238E27FC236}">
                      <a16:creationId xmlns:a16="http://schemas.microsoft.com/office/drawing/2014/main" id="{BFF7416F-78ED-04BD-84FC-E29D43BEEF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65284" y="1292080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0" name="Oval 194">
                  <a:extLst>
                    <a:ext uri="{FF2B5EF4-FFF2-40B4-BE49-F238E27FC236}">
                      <a16:creationId xmlns:a16="http://schemas.microsoft.com/office/drawing/2014/main" id="{73C53A0A-7205-A1F1-6B7A-92F3ED92BD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16319" y="1274719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1" name="Oval 195">
                  <a:extLst>
                    <a:ext uri="{FF2B5EF4-FFF2-40B4-BE49-F238E27FC236}">
                      <a16:creationId xmlns:a16="http://schemas.microsoft.com/office/drawing/2014/main" id="{432A78A4-3C5C-7B5E-5BB1-16A1A9AEC7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26705" y="12571976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2" name="Oval 196">
                  <a:extLst>
                    <a:ext uri="{FF2B5EF4-FFF2-40B4-BE49-F238E27FC236}">
                      <a16:creationId xmlns:a16="http://schemas.microsoft.com/office/drawing/2014/main" id="{C772A242-EFA5-C98C-9CD4-159775496E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13352" y="1246346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3" name="Oval 197">
                  <a:extLst>
                    <a:ext uri="{FF2B5EF4-FFF2-40B4-BE49-F238E27FC236}">
                      <a16:creationId xmlns:a16="http://schemas.microsoft.com/office/drawing/2014/main" id="{F1D5C72C-6178-8087-0CA7-BE58288F49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62903" y="1258322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4" name="Oval 198">
                  <a:extLst>
                    <a:ext uri="{FF2B5EF4-FFF2-40B4-BE49-F238E27FC236}">
                      <a16:creationId xmlns:a16="http://schemas.microsoft.com/office/drawing/2014/main" id="{E6C96C1B-2D5B-FFBD-78A4-A2CC706FA8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18700" y="1251008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5" name="Oval 199">
                  <a:extLst>
                    <a:ext uri="{FF2B5EF4-FFF2-40B4-BE49-F238E27FC236}">
                      <a16:creationId xmlns:a16="http://schemas.microsoft.com/office/drawing/2014/main" id="{22F40DAE-0D18-05C4-4115-E99575AF72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9473" y="1247070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6" name="Oval 200">
                  <a:extLst>
                    <a:ext uri="{FF2B5EF4-FFF2-40B4-BE49-F238E27FC236}">
                      <a16:creationId xmlns:a16="http://schemas.microsoft.com/office/drawing/2014/main" id="{05E5968A-F0AA-8846-DF4F-5B99BFB94F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92579" y="1287177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7" name="Oval 201">
                  <a:extLst>
                    <a:ext uri="{FF2B5EF4-FFF2-40B4-BE49-F238E27FC236}">
                      <a16:creationId xmlns:a16="http://schemas.microsoft.com/office/drawing/2014/main" id="{BFD32304-E6B8-A75B-DC1D-C0543E4E93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83676" y="1244578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8" name="Oval 202">
                  <a:extLst>
                    <a:ext uri="{FF2B5EF4-FFF2-40B4-BE49-F238E27FC236}">
                      <a16:creationId xmlns:a16="http://schemas.microsoft.com/office/drawing/2014/main" id="{166B8E14-9153-F962-5AF8-B79BA3248C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3089" y="1210338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49" name="Oval 203">
                  <a:extLst>
                    <a:ext uri="{FF2B5EF4-FFF2-40B4-BE49-F238E27FC236}">
                      <a16:creationId xmlns:a16="http://schemas.microsoft.com/office/drawing/2014/main" id="{B6801F61-E9FB-FE3B-1326-7E6668192B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00895" y="1247391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0" name="Oval 204">
                  <a:extLst>
                    <a:ext uri="{FF2B5EF4-FFF2-40B4-BE49-F238E27FC236}">
                      <a16:creationId xmlns:a16="http://schemas.microsoft.com/office/drawing/2014/main" id="{2605C312-416E-91BC-2E59-30CD7EC0A1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59936" y="1283882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1" name="Oval 206">
                  <a:extLst>
                    <a:ext uri="{FF2B5EF4-FFF2-40B4-BE49-F238E27FC236}">
                      <a16:creationId xmlns:a16="http://schemas.microsoft.com/office/drawing/2014/main" id="{AE002328-4EBC-27C3-4D3B-EAE7D6E4D1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48376" y="1292964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2" name="Oval 207">
                  <a:extLst>
                    <a:ext uri="{FF2B5EF4-FFF2-40B4-BE49-F238E27FC236}">
                      <a16:creationId xmlns:a16="http://schemas.microsoft.com/office/drawing/2014/main" id="{851D1167-C295-5427-C600-F6D3C71AF5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47478" y="1246266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3" name="Oval 208">
                  <a:extLst>
                    <a:ext uri="{FF2B5EF4-FFF2-40B4-BE49-F238E27FC236}">
                      <a16:creationId xmlns:a16="http://schemas.microsoft.com/office/drawing/2014/main" id="{16DCDED3-1618-D1B3-AC2E-6E40AFF9AF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76257" y="1272227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4" name="Oval 209">
                  <a:extLst>
                    <a:ext uri="{FF2B5EF4-FFF2-40B4-BE49-F238E27FC236}">
                      <a16:creationId xmlns:a16="http://schemas.microsoft.com/office/drawing/2014/main" id="{F8E285F8-EF18-ECF5-072F-F5DB15FD61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9086" y="13018866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5" name="Oval 210">
                  <a:extLst>
                    <a:ext uri="{FF2B5EF4-FFF2-40B4-BE49-F238E27FC236}">
                      <a16:creationId xmlns:a16="http://schemas.microsoft.com/office/drawing/2014/main" id="{02260FCB-E5E1-1A91-7D69-204696E5EA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03862" y="1301484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6" name="Oval 211">
                  <a:extLst>
                    <a:ext uri="{FF2B5EF4-FFF2-40B4-BE49-F238E27FC236}">
                      <a16:creationId xmlns:a16="http://schemas.microsoft.com/office/drawing/2014/main" id="{C53A9C90-DF64-FF04-3AA9-8F0E55D1EF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08313" y="1296421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7" name="Oval 212">
                  <a:extLst>
                    <a:ext uri="{FF2B5EF4-FFF2-40B4-BE49-F238E27FC236}">
                      <a16:creationId xmlns:a16="http://schemas.microsoft.com/office/drawing/2014/main" id="{AD3DAECE-872F-8DDD-EB46-0144EB580F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25221" y="1285650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8" name="Oval 213">
                  <a:extLst>
                    <a:ext uri="{FF2B5EF4-FFF2-40B4-BE49-F238E27FC236}">
                      <a16:creationId xmlns:a16="http://schemas.microsoft.com/office/drawing/2014/main" id="{53E2CBF5-A19D-FA65-1D37-1408877E35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52516" y="1265235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59" name="Oval 214">
                  <a:extLst>
                    <a:ext uri="{FF2B5EF4-FFF2-40B4-BE49-F238E27FC236}">
                      <a16:creationId xmlns:a16="http://schemas.microsoft.com/office/drawing/2014/main" id="{48A8D7E1-ECBA-66B5-AB68-4DB2A1DF16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17803" y="1259287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0" name="Oval 215">
                  <a:extLst>
                    <a:ext uri="{FF2B5EF4-FFF2-40B4-BE49-F238E27FC236}">
                      <a16:creationId xmlns:a16="http://schemas.microsoft.com/office/drawing/2014/main" id="{7C2AA71A-8135-483B-1480-907D31935B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14248" y="1255509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1" name="Oval 216">
                  <a:extLst>
                    <a:ext uri="{FF2B5EF4-FFF2-40B4-BE49-F238E27FC236}">
                      <a16:creationId xmlns:a16="http://schemas.microsoft.com/office/drawing/2014/main" id="{06FBDCD9-BF19-F27A-7691-317663D815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52827" y="1254223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2" name="Oval 217">
                  <a:extLst>
                    <a:ext uri="{FF2B5EF4-FFF2-40B4-BE49-F238E27FC236}">
                      <a16:creationId xmlns:a16="http://schemas.microsoft.com/office/drawing/2014/main" id="{A5B9B066-3A23-9322-46D7-F1A93FB07C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57865" y="1267968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3" name="Oval 218">
                  <a:extLst>
                    <a:ext uri="{FF2B5EF4-FFF2-40B4-BE49-F238E27FC236}">
                      <a16:creationId xmlns:a16="http://schemas.microsoft.com/office/drawing/2014/main" id="{6207C8E2-5B30-15F9-D506-35310CDDBD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17216" y="1297144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4" name="Oval 219">
                  <a:extLst>
                    <a:ext uri="{FF2B5EF4-FFF2-40B4-BE49-F238E27FC236}">
                      <a16:creationId xmlns:a16="http://schemas.microsoft.com/office/drawing/2014/main" id="{AC7EB935-68FC-08B7-66BB-4FECC26615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65284" y="1291598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5" name="Oval 220">
                  <a:extLst>
                    <a:ext uri="{FF2B5EF4-FFF2-40B4-BE49-F238E27FC236}">
                      <a16:creationId xmlns:a16="http://schemas.microsoft.com/office/drawing/2014/main" id="{71017AF9-DABF-1D15-1EEB-2488766519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38576" y="1298269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6" name="Oval 221">
                  <a:extLst>
                    <a:ext uri="{FF2B5EF4-FFF2-40B4-BE49-F238E27FC236}">
                      <a16:creationId xmlns:a16="http://schemas.microsoft.com/office/drawing/2014/main" id="{4078F087-8349-8C8C-0A8F-41BA527115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9024" y="1283480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7" name="Oval 222">
                  <a:extLst>
                    <a:ext uri="{FF2B5EF4-FFF2-40B4-BE49-F238E27FC236}">
                      <a16:creationId xmlns:a16="http://schemas.microsoft.com/office/drawing/2014/main" id="{34F1B7E8-2F26-EB1A-8753-9893491F2B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70322" y="1261779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8" name="Oval 223">
                  <a:extLst>
                    <a:ext uri="{FF2B5EF4-FFF2-40B4-BE49-F238E27FC236}">
                      <a16:creationId xmlns:a16="http://schemas.microsoft.com/office/drawing/2014/main" id="{86140A47-D1B3-8203-2971-1D00EDBD53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02965" y="1256956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69" name="Oval 224">
                  <a:extLst>
                    <a:ext uri="{FF2B5EF4-FFF2-40B4-BE49-F238E27FC236}">
                      <a16:creationId xmlns:a16="http://schemas.microsoft.com/office/drawing/2014/main" id="{6AE89F3A-1B04-71F2-FA73-01C914D970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1668" y="1275844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0" name="Oval 225">
                  <a:extLst>
                    <a:ext uri="{FF2B5EF4-FFF2-40B4-BE49-F238E27FC236}">
                      <a16:creationId xmlns:a16="http://schemas.microsoft.com/office/drawing/2014/main" id="{093AB43F-D7CF-78F3-0590-A948778274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0183" y="12702186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1" name="Oval 226">
                  <a:extLst>
                    <a:ext uri="{FF2B5EF4-FFF2-40B4-BE49-F238E27FC236}">
                      <a16:creationId xmlns:a16="http://schemas.microsoft.com/office/drawing/2014/main" id="{A1F98FC8-0533-6CB7-B909-AB518C1258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32641" y="1237666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2" name="Oval 227">
                  <a:extLst>
                    <a:ext uri="{FF2B5EF4-FFF2-40B4-BE49-F238E27FC236}">
                      <a16:creationId xmlns:a16="http://schemas.microsoft.com/office/drawing/2014/main" id="{961ECB98-7FD9-42F6-1D62-17684DBFC5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60832" y="1252294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3" name="Oval 228">
                  <a:extLst>
                    <a:ext uri="{FF2B5EF4-FFF2-40B4-BE49-F238E27FC236}">
                      <a16:creationId xmlns:a16="http://schemas.microsoft.com/office/drawing/2014/main" id="{7F58E207-BB5E-7067-E406-EBB30E891A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5021" y="1264592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4" name="Oval 229">
                  <a:extLst>
                    <a:ext uri="{FF2B5EF4-FFF2-40B4-BE49-F238E27FC236}">
                      <a16:creationId xmlns:a16="http://schemas.microsoft.com/office/drawing/2014/main" id="{2ECCE448-0B7D-1492-B8E1-A04982A4DA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7540" y="1273192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5" name="Oval 230">
                  <a:extLst>
                    <a:ext uri="{FF2B5EF4-FFF2-40B4-BE49-F238E27FC236}">
                      <a16:creationId xmlns:a16="http://schemas.microsoft.com/office/drawing/2014/main" id="{E8F18FFC-E9BB-4867-1829-503310D4CF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62316" y="1264190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6" name="Oval 231">
                  <a:extLst>
                    <a:ext uri="{FF2B5EF4-FFF2-40B4-BE49-F238E27FC236}">
                      <a16:creationId xmlns:a16="http://schemas.microsoft.com/office/drawing/2014/main" id="{DF5831CC-7123-0AF9-7598-085A9C7941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40059" y="1216205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7" name="Oval 232">
                  <a:extLst>
                    <a:ext uri="{FF2B5EF4-FFF2-40B4-BE49-F238E27FC236}">
                      <a16:creationId xmlns:a16="http://schemas.microsoft.com/office/drawing/2014/main" id="{1A48FBA1-0DF4-7210-710F-9E8901F5DD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47478" y="1216688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8" name="Oval 233">
                  <a:extLst>
                    <a:ext uri="{FF2B5EF4-FFF2-40B4-BE49-F238E27FC236}">
                      <a16:creationId xmlns:a16="http://schemas.microsoft.com/office/drawing/2014/main" id="{037B64BF-2F3C-4E41-8CFC-0BDE6A2985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72702" y="1256715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79" name="Oval 234">
                  <a:extLst>
                    <a:ext uri="{FF2B5EF4-FFF2-40B4-BE49-F238E27FC236}">
                      <a16:creationId xmlns:a16="http://schemas.microsoft.com/office/drawing/2014/main" id="{3402393D-A1F6-5430-69B0-247C646B37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44511" y="1237023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0" name="Oval 235">
                  <a:extLst>
                    <a:ext uri="{FF2B5EF4-FFF2-40B4-BE49-F238E27FC236}">
                      <a16:creationId xmlns:a16="http://schemas.microsoft.com/office/drawing/2014/main" id="{DFD0169D-4F94-AEF5-BABA-4FEFAD1B49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54000" y="1273594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1" name="Oval 236">
                  <a:extLst>
                    <a:ext uri="{FF2B5EF4-FFF2-40B4-BE49-F238E27FC236}">
                      <a16:creationId xmlns:a16="http://schemas.microsoft.com/office/drawing/2014/main" id="{785892D4-5A7B-D36D-9063-10ED8ABBE0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6119" y="1232683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2" name="Oval 237">
                  <a:extLst>
                    <a:ext uri="{FF2B5EF4-FFF2-40B4-BE49-F238E27FC236}">
                      <a16:creationId xmlns:a16="http://schemas.microsoft.com/office/drawing/2014/main" id="{EEA843E1-39E1-79C7-191D-506EB33C44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97927" y="1280828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3" name="Oval 238">
                  <a:extLst>
                    <a:ext uri="{FF2B5EF4-FFF2-40B4-BE49-F238E27FC236}">
                      <a16:creationId xmlns:a16="http://schemas.microsoft.com/office/drawing/2014/main" id="{8D178756-8FD9-AB64-4F37-34E58C5D26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82192" y="12533396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4" name="Oval 239">
                  <a:extLst>
                    <a:ext uri="{FF2B5EF4-FFF2-40B4-BE49-F238E27FC236}">
                      <a16:creationId xmlns:a16="http://schemas.microsoft.com/office/drawing/2014/main" id="{017F95CD-B0D6-5E0F-10A6-17DAD5327A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38576" y="1194424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5" name="Oval 240">
                  <a:extLst>
                    <a:ext uri="{FF2B5EF4-FFF2-40B4-BE49-F238E27FC236}">
                      <a16:creationId xmlns:a16="http://schemas.microsoft.com/office/drawing/2014/main" id="{8B54E804-64EA-7097-0BE3-2D4347B13F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1605" y="1273594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6" name="Oval 241">
                  <a:extLst>
                    <a:ext uri="{FF2B5EF4-FFF2-40B4-BE49-F238E27FC236}">
                      <a16:creationId xmlns:a16="http://schemas.microsoft.com/office/drawing/2014/main" id="{8B5F6D07-FF1E-1964-CCDC-EA659E8CDC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51343" y="1301565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7" name="Oval 242">
                  <a:extLst>
                    <a:ext uri="{FF2B5EF4-FFF2-40B4-BE49-F238E27FC236}">
                      <a16:creationId xmlns:a16="http://schemas.microsoft.com/office/drawing/2014/main" id="{4AFC7FD5-388F-422D-E230-4ED46D52C8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19286" y="1262502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8" name="Oval 243">
                  <a:extLst>
                    <a:ext uri="{FF2B5EF4-FFF2-40B4-BE49-F238E27FC236}">
                      <a16:creationId xmlns:a16="http://schemas.microsoft.com/office/drawing/2014/main" id="{382D3F26-57BA-A67B-A1F1-CE4E7187FB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42441" y="12678876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89" name="Oval 244">
                  <a:extLst>
                    <a:ext uri="{FF2B5EF4-FFF2-40B4-BE49-F238E27FC236}">
                      <a16:creationId xmlns:a16="http://schemas.microsoft.com/office/drawing/2014/main" id="{8228581F-A28C-0AB5-D2F6-E8BC6F2F43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74187" y="1248115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0" name="Oval 245">
                  <a:extLst>
                    <a:ext uri="{FF2B5EF4-FFF2-40B4-BE49-F238E27FC236}">
                      <a16:creationId xmlns:a16="http://schemas.microsoft.com/office/drawing/2014/main" id="{DF7B8BFB-29E4-59B9-8E77-C3F9E45439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40956" y="1262020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1" name="Oval 246">
                  <a:extLst>
                    <a:ext uri="{FF2B5EF4-FFF2-40B4-BE49-F238E27FC236}">
                      <a16:creationId xmlns:a16="http://schemas.microsoft.com/office/drawing/2014/main" id="{1CCB324C-0D11-551E-C1F6-94B9725FF5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7989" y="1247472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2" name="Oval 247">
                  <a:extLst>
                    <a:ext uri="{FF2B5EF4-FFF2-40B4-BE49-F238E27FC236}">
                      <a16:creationId xmlns:a16="http://schemas.microsoft.com/office/drawing/2014/main" id="{F6570106-CB2C-215F-FE54-D3AB3C1B6A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6506" y="1244900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3" name="Oval 248">
                  <a:extLst>
                    <a:ext uri="{FF2B5EF4-FFF2-40B4-BE49-F238E27FC236}">
                      <a16:creationId xmlns:a16="http://schemas.microsoft.com/office/drawing/2014/main" id="{57945D37-1489-6AEF-A583-4A868C8A71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05933" y="1227539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4" name="Oval 249">
                  <a:extLst>
                    <a:ext uri="{FF2B5EF4-FFF2-40B4-BE49-F238E27FC236}">
                      <a16:creationId xmlns:a16="http://schemas.microsoft.com/office/drawing/2014/main" id="{C656CBD6-B45F-8ED2-4150-E14925C0A4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0122" y="1253018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5" name="Oval 250">
                  <a:extLst>
                    <a:ext uri="{FF2B5EF4-FFF2-40B4-BE49-F238E27FC236}">
                      <a16:creationId xmlns:a16="http://schemas.microsoft.com/office/drawing/2014/main" id="{BCFD7F96-6847-48A1-0BD4-D9A270FC32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79224" y="1266440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6" name="Oval 251">
                  <a:extLst>
                    <a:ext uri="{FF2B5EF4-FFF2-40B4-BE49-F238E27FC236}">
                      <a16:creationId xmlns:a16="http://schemas.microsoft.com/office/drawing/2014/main" id="{C3BF80ED-43A2-6291-9814-F835FB2804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55794" y="1288785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7" name="Oval 252">
                  <a:extLst>
                    <a:ext uri="{FF2B5EF4-FFF2-40B4-BE49-F238E27FC236}">
                      <a16:creationId xmlns:a16="http://schemas.microsoft.com/office/drawing/2014/main" id="{09DA7118-4551-F71F-ACBA-A7286663AF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46892" y="1236541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8" name="Oval 253">
                  <a:extLst>
                    <a:ext uri="{FF2B5EF4-FFF2-40B4-BE49-F238E27FC236}">
                      <a16:creationId xmlns:a16="http://schemas.microsoft.com/office/drawing/2014/main" id="{E306BD2C-67A6-444B-A942-C011A8218F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73289" y="1242488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099" name="Oval 254">
                  <a:extLst>
                    <a:ext uri="{FF2B5EF4-FFF2-40B4-BE49-F238E27FC236}">
                      <a16:creationId xmlns:a16="http://schemas.microsoft.com/office/drawing/2014/main" id="{93264A73-36A1-207D-319D-BB9A1C4D76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96443" y="1264511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0" name="Oval 255">
                  <a:extLst>
                    <a:ext uri="{FF2B5EF4-FFF2-40B4-BE49-F238E27FC236}">
                      <a16:creationId xmlns:a16="http://schemas.microsoft.com/office/drawing/2014/main" id="{B2C969F6-97C4-0CC7-1C14-2111CBCB46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11868" y="1253902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1" name="Oval 256">
                  <a:extLst>
                    <a:ext uri="{FF2B5EF4-FFF2-40B4-BE49-F238E27FC236}">
                      <a16:creationId xmlns:a16="http://schemas.microsoft.com/office/drawing/2014/main" id="{B0926271-500F-56FD-3FAB-732A69C212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34124" y="1216527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2" name="Oval 257">
                  <a:extLst>
                    <a:ext uri="{FF2B5EF4-FFF2-40B4-BE49-F238E27FC236}">
                      <a16:creationId xmlns:a16="http://schemas.microsoft.com/office/drawing/2014/main" id="{D523D699-5D7F-98E2-F9E1-37F3EFFB34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69735" y="1220385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3" name="Oval 258">
                  <a:extLst>
                    <a:ext uri="{FF2B5EF4-FFF2-40B4-BE49-F238E27FC236}">
                      <a16:creationId xmlns:a16="http://schemas.microsoft.com/office/drawing/2014/main" id="{2018A08A-EF5F-29B2-17E3-DE3E185044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68251" y="1172963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4" name="Oval 259">
                  <a:extLst>
                    <a:ext uri="{FF2B5EF4-FFF2-40B4-BE49-F238E27FC236}">
                      <a16:creationId xmlns:a16="http://schemas.microsoft.com/office/drawing/2014/main" id="{C01C1C16-5614-03B1-CD66-8E5710C83D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06830" y="1249160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5" name="Oval 260">
                  <a:extLst>
                    <a:ext uri="{FF2B5EF4-FFF2-40B4-BE49-F238E27FC236}">
                      <a16:creationId xmlns:a16="http://schemas.microsoft.com/office/drawing/2014/main" id="{15441AE9-77CC-505E-D7F9-E4BE25CC70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94062" y="1271986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6" name="Oval 261">
                  <a:extLst>
                    <a:ext uri="{FF2B5EF4-FFF2-40B4-BE49-F238E27FC236}">
                      <a16:creationId xmlns:a16="http://schemas.microsoft.com/office/drawing/2014/main" id="{5572EFCA-D412-AF81-863A-63739F71C7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6057" y="1291196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7" name="Oval 262">
                  <a:extLst>
                    <a:ext uri="{FF2B5EF4-FFF2-40B4-BE49-F238E27FC236}">
                      <a16:creationId xmlns:a16="http://schemas.microsoft.com/office/drawing/2014/main" id="{FB01DED6-068E-F3C0-D56B-6D9D55FE58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91095" y="1239113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8" name="Oval 263">
                  <a:extLst>
                    <a:ext uri="{FF2B5EF4-FFF2-40B4-BE49-F238E27FC236}">
                      <a16:creationId xmlns:a16="http://schemas.microsoft.com/office/drawing/2014/main" id="{982D8B26-FC37-8986-BCF3-88CAE7120B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14835" y="1224163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09" name="Oval 264">
                  <a:extLst>
                    <a:ext uri="{FF2B5EF4-FFF2-40B4-BE49-F238E27FC236}">
                      <a16:creationId xmlns:a16="http://schemas.microsoft.com/office/drawing/2014/main" id="{F39B9F1B-BF53-4EA4-7944-9B12D4A0BB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61419" y="1239032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0" name="Oval 265">
                  <a:extLst>
                    <a:ext uri="{FF2B5EF4-FFF2-40B4-BE49-F238E27FC236}">
                      <a16:creationId xmlns:a16="http://schemas.microsoft.com/office/drawing/2014/main" id="{CFBEFA9E-5377-4FF5-8FE8-003078143C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55484" y="1233326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1" name="Oval 266">
                  <a:extLst>
                    <a:ext uri="{FF2B5EF4-FFF2-40B4-BE49-F238E27FC236}">
                      <a16:creationId xmlns:a16="http://schemas.microsoft.com/office/drawing/2014/main" id="{A9E539F0-15D9-BFE7-8088-86773D8A1E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56381" y="1292965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2" name="Oval 267">
                  <a:extLst>
                    <a:ext uri="{FF2B5EF4-FFF2-40B4-BE49-F238E27FC236}">
                      <a16:creationId xmlns:a16="http://schemas.microsoft.com/office/drawing/2014/main" id="{3EDD19B5-3693-BE71-D40D-110BFBADE6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05346" y="1263708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3" name="Oval 268">
                  <a:extLst>
                    <a:ext uri="{FF2B5EF4-FFF2-40B4-BE49-F238E27FC236}">
                      <a16:creationId xmlns:a16="http://schemas.microsoft.com/office/drawing/2014/main" id="{83C213B4-C54A-5043-5BA6-F8D97F5527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09797" y="1293366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4" name="Oval 269">
                  <a:extLst>
                    <a:ext uri="{FF2B5EF4-FFF2-40B4-BE49-F238E27FC236}">
                      <a16:creationId xmlns:a16="http://schemas.microsoft.com/office/drawing/2014/main" id="{9B4782A5-F512-953F-E41A-271F1B85F2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29673" y="1300681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5" name="Oval 270">
                  <a:extLst>
                    <a:ext uri="{FF2B5EF4-FFF2-40B4-BE49-F238E27FC236}">
                      <a16:creationId xmlns:a16="http://schemas.microsoft.com/office/drawing/2014/main" id="{42EB9288-1A0D-B943-B61A-D23EF57014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22254" y="1285007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6" name="Oval 271">
                  <a:extLst>
                    <a:ext uri="{FF2B5EF4-FFF2-40B4-BE49-F238E27FC236}">
                      <a16:creationId xmlns:a16="http://schemas.microsoft.com/office/drawing/2014/main" id="{3C4AEDE0-53B1-0456-0B6B-3503765634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54311" y="1295697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7" name="Oval 272">
                  <a:extLst>
                    <a:ext uri="{FF2B5EF4-FFF2-40B4-BE49-F238E27FC236}">
                      <a16:creationId xmlns:a16="http://schemas.microsoft.com/office/drawing/2014/main" id="{5AA368A3-394F-046A-9ACB-B84B43DDC2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4635" y="1266682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8" name="Oval 273">
                  <a:extLst>
                    <a:ext uri="{FF2B5EF4-FFF2-40B4-BE49-F238E27FC236}">
                      <a16:creationId xmlns:a16="http://schemas.microsoft.com/office/drawing/2014/main" id="{BCBB9B38-163D-23F8-80F9-83D7AFA947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15733" y="1235978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19" name="Oval 274">
                  <a:extLst>
                    <a:ext uri="{FF2B5EF4-FFF2-40B4-BE49-F238E27FC236}">
                      <a16:creationId xmlns:a16="http://schemas.microsoft.com/office/drawing/2014/main" id="{B6C1CCBC-9FFE-BE9E-4267-92FDC1C39F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70322" y="1291277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0" name="Oval 275">
                  <a:extLst>
                    <a:ext uri="{FF2B5EF4-FFF2-40B4-BE49-F238E27FC236}">
                      <a16:creationId xmlns:a16="http://schemas.microsoft.com/office/drawing/2014/main" id="{C325FD42-E386-6EAF-C622-52BA4ADA13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56381" y="1276809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1" name="Oval 276">
                  <a:extLst>
                    <a:ext uri="{FF2B5EF4-FFF2-40B4-BE49-F238E27FC236}">
                      <a16:creationId xmlns:a16="http://schemas.microsoft.com/office/drawing/2014/main" id="{C5024EAC-EB1B-F3ED-8549-1F93364229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43027" y="1233969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2" name="Oval 277">
                  <a:extLst>
                    <a:ext uri="{FF2B5EF4-FFF2-40B4-BE49-F238E27FC236}">
                      <a16:creationId xmlns:a16="http://schemas.microsoft.com/office/drawing/2014/main" id="{8E30EFA0-60A5-EDA3-E775-7586B07630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52516" y="1270057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3" name="Oval 278">
                  <a:extLst>
                    <a:ext uri="{FF2B5EF4-FFF2-40B4-BE49-F238E27FC236}">
                      <a16:creationId xmlns:a16="http://schemas.microsoft.com/office/drawing/2014/main" id="{DBD4F9C5-FA23-72D9-E82F-D6024F123E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1668" y="1281390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4" name="Oval 279">
                  <a:extLst>
                    <a:ext uri="{FF2B5EF4-FFF2-40B4-BE49-F238E27FC236}">
                      <a16:creationId xmlns:a16="http://schemas.microsoft.com/office/drawing/2014/main" id="{FB4EDC72-DFBA-79CD-9E8F-C585EB335B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04448" y="1291116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5" name="Oval 280">
                  <a:extLst>
                    <a:ext uri="{FF2B5EF4-FFF2-40B4-BE49-F238E27FC236}">
                      <a16:creationId xmlns:a16="http://schemas.microsoft.com/office/drawing/2014/main" id="{0B2D6252-E634-ACE7-AD1B-D7B59EE23E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29673" y="1293849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6" name="Oval 281">
                  <a:extLst>
                    <a:ext uri="{FF2B5EF4-FFF2-40B4-BE49-F238E27FC236}">
                      <a16:creationId xmlns:a16="http://schemas.microsoft.com/office/drawing/2014/main" id="{C01A7C35-2608-5414-FC88-FF443B6840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41543" y="1288544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7" name="Oval 282">
                  <a:extLst>
                    <a:ext uri="{FF2B5EF4-FFF2-40B4-BE49-F238E27FC236}">
                      <a16:creationId xmlns:a16="http://schemas.microsoft.com/office/drawing/2014/main" id="{AAE6DE1F-D08C-643F-71A1-E98CD3D4B7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71219" y="1268048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8" name="Oval 283">
                  <a:extLst>
                    <a:ext uri="{FF2B5EF4-FFF2-40B4-BE49-F238E27FC236}">
                      <a16:creationId xmlns:a16="http://schemas.microsoft.com/office/drawing/2014/main" id="{1E51373C-CE2A-CD9D-879B-0A02068B8D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74773" y="1251330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29" name="Oval 284">
                  <a:extLst>
                    <a:ext uri="{FF2B5EF4-FFF2-40B4-BE49-F238E27FC236}">
                      <a16:creationId xmlns:a16="http://schemas.microsoft.com/office/drawing/2014/main" id="{FD31FDF2-7AE5-9FAD-4418-A8D9D39386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77154" y="1298350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0" name="Oval 285">
                  <a:extLst>
                    <a:ext uri="{FF2B5EF4-FFF2-40B4-BE49-F238E27FC236}">
                      <a16:creationId xmlns:a16="http://schemas.microsoft.com/office/drawing/2014/main" id="{4EE00E31-1045-97C2-D533-DA07C9641B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90508" y="1202542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1" name="Oval 286">
                  <a:extLst>
                    <a:ext uri="{FF2B5EF4-FFF2-40B4-BE49-F238E27FC236}">
                      <a16:creationId xmlns:a16="http://schemas.microsoft.com/office/drawing/2014/main" id="{F81F1DAD-5E41-0FA5-BA62-34B1342D0F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00895" y="1241685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2" name="Oval 287">
                  <a:extLst>
                    <a:ext uri="{FF2B5EF4-FFF2-40B4-BE49-F238E27FC236}">
                      <a16:creationId xmlns:a16="http://schemas.microsoft.com/office/drawing/2014/main" id="{D2C8963A-B15C-7121-377D-442AAF83A6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7603" y="1251330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3" name="Oval 288">
                  <a:extLst>
                    <a:ext uri="{FF2B5EF4-FFF2-40B4-BE49-F238E27FC236}">
                      <a16:creationId xmlns:a16="http://schemas.microsoft.com/office/drawing/2014/main" id="{E4A1CD8D-904C-C33F-4A65-65432FC73B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51343" y="1242247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4" name="Oval 289">
                  <a:extLst>
                    <a:ext uri="{FF2B5EF4-FFF2-40B4-BE49-F238E27FC236}">
                      <a16:creationId xmlns:a16="http://schemas.microsoft.com/office/drawing/2014/main" id="{EE953490-C950-2E9A-264A-E488449503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79224" y="1242087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5" name="Oval 290">
                  <a:extLst>
                    <a:ext uri="{FF2B5EF4-FFF2-40B4-BE49-F238E27FC236}">
                      <a16:creationId xmlns:a16="http://schemas.microsoft.com/office/drawing/2014/main" id="{EAABD37E-81FB-9678-1B33-C365BB2B1A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97030" y="1254947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6" name="Oval 291">
                  <a:extLst>
                    <a:ext uri="{FF2B5EF4-FFF2-40B4-BE49-F238E27FC236}">
                      <a16:creationId xmlns:a16="http://schemas.microsoft.com/office/drawing/2014/main" id="{8A58D9F6-01B6-139C-161B-498875BDCA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95546" y="1294572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7" name="Oval 292">
                  <a:extLst>
                    <a:ext uri="{FF2B5EF4-FFF2-40B4-BE49-F238E27FC236}">
                      <a16:creationId xmlns:a16="http://schemas.microsoft.com/office/drawing/2014/main" id="{94BA3815-0C98-9230-A77F-7E48B4A261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3089" y="1276568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8" name="Oval 293">
                  <a:extLst>
                    <a:ext uri="{FF2B5EF4-FFF2-40B4-BE49-F238E27FC236}">
                      <a16:creationId xmlns:a16="http://schemas.microsoft.com/office/drawing/2014/main" id="{F38CE7B7-69FF-6225-29D5-037661B5DE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99410" y="1229870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39" name="Oval 294">
                  <a:extLst>
                    <a:ext uri="{FF2B5EF4-FFF2-40B4-BE49-F238E27FC236}">
                      <a16:creationId xmlns:a16="http://schemas.microsoft.com/office/drawing/2014/main" id="{F5B6EF60-2BF3-2ED6-67C1-2B3E85DFAF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6057" y="1291759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0" name="Oval 295">
                  <a:extLst>
                    <a:ext uri="{FF2B5EF4-FFF2-40B4-BE49-F238E27FC236}">
                      <a16:creationId xmlns:a16="http://schemas.microsoft.com/office/drawing/2014/main" id="{EC303F86-B639-0CF5-F60B-EBDBFC31A9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66767" y="1242730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1" name="Oval 296">
                  <a:extLst>
                    <a:ext uri="{FF2B5EF4-FFF2-40B4-BE49-F238E27FC236}">
                      <a16:creationId xmlns:a16="http://schemas.microsoft.com/office/drawing/2014/main" id="{73917710-CBBD-1B54-C7B6-BEC4FC38C9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08900" y="1271343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2" name="Oval 297">
                  <a:extLst>
                    <a:ext uri="{FF2B5EF4-FFF2-40B4-BE49-F238E27FC236}">
                      <a16:creationId xmlns:a16="http://schemas.microsoft.com/office/drawing/2014/main" id="{60E3AD41-BE0F-CD9E-0D18-86D1E7C0C3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77740" y="1248919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3" name="Oval 298">
                  <a:extLst>
                    <a:ext uri="{FF2B5EF4-FFF2-40B4-BE49-F238E27FC236}">
                      <a16:creationId xmlns:a16="http://schemas.microsoft.com/office/drawing/2014/main" id="{770C75BE-FD1B-E4FB-EEC0-C51C8CFE67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23738" y="1304458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4" name="Oval 299">
                  <a:extLst>
                    <a:ext uri="{FF2B5EF4-FFF2-40B4-BE49-F238E27FC236}">
                      <a16:creationId xmlns:a16="http://schemas.microsoft.com/office/drawing/2014/main" id="{648D5611-CAE0-49FF-3670-5D3A76C6B0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94960" y="1250285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5" name="Oval 300">
                  <a:extLst>
                    <a:ext uri="{FF2B5EF4-FFF2-40B4-BE49-F238E27FC236}">
                      <a16:creationId xmlns:a16="http://schemas.microsoft.com/office/drawing/2014/main" id="{4218F14F-92EF-30AE-4DD8-8D10CB2ECD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56967" y="1264833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6" name="Oval 301">
                  <a:extLst>
                    <a:ext uri="{FF2B5EF4-FFF2-40B4-BE49-F238E27FC236}">
                      <a16:creationId xmlns:a16="http://schemas.microsoft.com/office/drawing/2014/main" id="{716CE97C-6488-7B02-C462-B242DF301D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74187" y="1240560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7" name="Oval 302">
                  <a:extLst>
                    <a:ext uri="{FF2B5EF4-FFF2-40B4-BE49-F238E27FC236}">
                      <a16:creationId xmlns:a16="http://schemas.microsoft.com/office/drawing/2014/main" id="{2C145C01-00CA-8302-EC7B-651EA69257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61419" y="1275282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8" name="Oval 303">
                  <a:extLst>
                    <a:ext uri="{FF2B5EF4-FFF2-40B4-BE49-F238E27FC236}">
                      <a16:creationId xmlns:a16="http://schemas.microsoft.com/office/drawing/2014/main" id="{C2E378B4-C7D0-E478-46C9-3F1FA6116B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20770" y="1246186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49" name="Oval 304">
                  <a:extLst>
                    <a:ext uri="{FF2B5EF4-FFF2-40B4-BE49-F238E27FC236}">
                      <a16:creationId xmlns:a16="http://schemas.microsoft.com/office/drawing/2014/main" id="{DC2D03A4-9F20-C694-8BD9-618CAECA83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97030" y="1272469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0" name="Oval 305">
                  <a:extLst>
                    <a:ext uri="{FF2B5EF4-FFF2-40B4-BE49-F238E27FC236}">
                      <a16:creationId xmlns:a16="http://schemas.microsoft.com/office/drawing/2014/main" id="{B94420C6-280B-9F0E-1D37-67C1590268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48376" y="1309040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1" name="Oval 306">
                  <a:extLst>
                    <a:ext uri="{FF2B5EF4-FFF2-40B4-BE49-F238E27FC236}">
                      <a16:creationId xmlns:a16="http://schemas.microsoft.com/office/drawing/2014/main" id="{F7E52727-48E1-313F-397E-70CF6ACB8A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50446" y="1308397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2" name="Oval 307">
                  <a:extLst>
                    <a:ext uri="{FF2B5EF4-FFF2-40B4-BE49-F238E27FC236}">
                      <a16:creationId xmlns:a16="http://schemas.microsoft.com/office/drawing/2014/main" id="{92A2173C-BF44-37CA-E9F1-757A521904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73289" y="1320453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3" name="Oval 308">
                  <a:extLst>
                    <a:ext uri="{FF2B5EF4-FFF2-40B4-BE49-F238E27FC236}">
                      <a16:creationId xmlns:a16="http://schemas.microsoft.com/office/drawing/2014/main" id="{556179F5-242A-E409-B2D8-E900DFAED6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88127" y="1306709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4" name="Oval 309">
                  <a:extLst>
                    <a:ext uri="{FF2B5EF4-FFF2-40B4-BE49-F238E27FC236}">
                      <a16:creationId xmlns:a16="http://schemas.microsoft.com/office/drawing/2014/main" id="{7AF62C5F-2DCC-DC67-5ECD-117F11E77F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44511" y="1267485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5" name="Oval 310">
                  <a:extLst>
                    <a:ext uri="{FF2B5EF4-FFF2-40B4-BE49-F238E27FC236}">
                      <a16:creationId xmlns:a16="http://schemas.microsoft.com/office/drawing/2014/main" id="{A935B5BB-485A-98CC-F159-8A68009B16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86643" y="1290071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6" name="Oval 311">
                  <a:extLst>
                    <a:ext uri="{FF2B5EF4-FFF2-40B4-BE49-F238E27FC236}">
                      <a16:creationId xmlns:a16="http://schemas.microsoft.com/office/drawing/2014/main" id="{71F0E9EC-52CF-9583-4E05-0F40878975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99997" y="1286454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7" name="Oval 312">
                  <a:extLst>
                    <a:ext uri="{FF2B5EF4-FFF2-40B4-BE49-F238E27FC236}">
                      <a16:creationId xmlns:a16="http://schemas.microsoft.com/office/drawing/2014/main" id="{C941F0F7-F918-6F2E-1384-0D594C11D2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51032" y="1278175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8" name="Oval 313">
                  <a:extLst>
                    <a:ext uri="{FF2B5EF4-FFF2-40B4-BE49-F238E27FC236}">
                      <a16:creationId xmlns:a16="http://schemas.microsoft.com/office/drawing/2014/main" id="{EE0B740D-E2EA-67AA-A059-36F98BC4F9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03862" y="1259689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59" name="Oval 314">
                  <a:extLst>
                    <a:ext uri="{FF2B5EF4-FFF2-40B4-BE49-F238E27FC236}">
                      <a16:creationId xmlns:a16="http://schemas.microsoft.com/office/drawing/2014/main" id="{08DD9789-A41F-D268-A98A-052A47D917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64387" y="1244337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0" name="Oval 315">
                  <a:extLst>
                    <a:ext uri="{FF2B5EF4-FFF2-40B4-BE49-F238E27FC236}">
                      <a16:creationId xmlns:a16="http://schemas.microsoft.com/office/drawing/2014/main" id="{715821BE-8905-7CB2-3D6F-946B436380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67354" y="1268048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1" name="Oval 316">
                  <a:extLst>
                    <a:ext uri="{FF2B5EF4-FFF2-40B4-BE49-F238E27FC236}">
                      <a16:creationId xmlns:a16="http://schemas.microsoft.com/office/drawing/2014/main" id="{2818A782-A6AD-5C47-6705-74E3F6123A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23151" y="1273996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2" name="Oval 317">
                  <a:extLst>
                    <a:ext uri="{FF2B5EF4-FFF2-40B4-BE49-F238E27FC236}">
                      <a16:creationId xmlns:a16="http://schemas.microsoft.com/office/drawing/2014/main" id="{6352DD9F-6F65-13C3-8727-40A98BCB12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0570" y="1294250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3" name="Oval 318">
                  <a:extLst>
                    <a:ext uri="{FF2B5EF4-FFF2-40B4-BE49-F238E27FC236}">
                      <a16:creationId xmlns:a16="http://schemas.microsoft.com/office/drawing/2014/main" id="{B3848C0A-863B-15FF-B37A-72EE54728C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12765" y="1293125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4" name="Oval 319">
                  <a:extLst>
                    <a:ext uri="{FF2B5EF4-FFF2-40B4-BE49-F238E27FC236}">
                      <a16:creationId xmlns:a16="http://schemas.microsoft.com/office/drawing/2014/main" id="{233615F3-0552-2095-8A33-33D6E95AC6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01481" y="1303253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5" name="Oval 320">
                  <a:extLst>
                    <a:ext uri="{FF2B5EF4-FFF2-40B4-BE49-F238E27FC236}">
                      <a16:creationId xmlns:a16="http://schemas.microsoft.com/office/drawing/2014/main" id="{955C03AE-02B6-AA24-DF9A-781F1CE0FD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75670" y="1302208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6" name="Oval 321">
                  <a:extLst>
                    <a:ext uri="{FF2B5EF4-FFF2-40B4-BE49-F238E27FC236}">
                      <a16:creationId xmlns:a16="http://schemas.microsoft.com/office/drawing/2014/main" id="{5245AEA0-A9FA-91AA-4623-3CDD762AA9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3538" y="1281631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7" name="Oval 322">
                  <a:extLst>
                    <a:ext uri="{FF2B5EF4-FFF2-40B4-BE49-F238E27FC236}">
                      <a16:creationId xmlns:a16="http://schemas.microsoft.com/office/drawing/2014/main" id="{BFF613E1-F7D9-CA38-1A0E-F5F28CA552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0570" y="12548669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8" name="Oval 323">
                  <a:extLst>
                    <a:ext uri="{FF2B5EF4-FFF2-40B4-BE49-F238E27FC236}">
                      <a16:creationId xmlns:a16="http://schemas.microsoft.com/office/drawing/2014/main" id="{6BFF5583-104B-CB2E-433A-CC39C75720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99997" y="1282114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69" name="Oval 324">
                  <a:extLst>
                    <a:ext uri="{FF2B5EF4-FFF2-40B4-BE49-F238E27FC236}">
                      <a16:creationId xmlns:a16="http://schemas.microsoft.com/office/drawing/2014/main" id="{AAA043BC-F5DC-EDF4-E207-0C7B329D8A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26705" y="1296260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0" name="Oval 325">
                  <a:extLst>
                    <a:ext uri="{FF2B5EF4-FFF2-40B4-BE49-F238E27FC236}">
                      <a16:creationId xmlns:a16="http://schemas.microsoft.com/office/drawing/2014/main" id="{287BF736-8427-54FC-2CA9-84B65C6BDC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43924" y="1310326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1" name="Oval 326">
                  <a:extLst>
                    <a:ext uri="{FF2B5EF4-FFF2-40B4-BE49-F238E27FC236}">
                      <a16:creationId xmlns:a16="http://schemas.microsoft.com/office/drawing/2014/main" id="{85164AE0-E130-4236-1248-F0B561B93A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48962" y="1304619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2" name="Oval 327">
                  <a:extLst>
                    <a:ext uri="{FF2B5EF4-FFF2-40B4-BE49-F238E27FC236}">
                      <a16:creationId xmlns:a16="http://schemas.microsoft.com/office/drawing/2014/main" id="{BCB7713E-7FA0-7011-846C-5BA005A0D3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62316" y="12400776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3" name="Oval 328">
                  <a:extLst>
                    <a:ext uri="{FF2B5EF4-FFF2-40B4-BE49-F238E27FC236}">
                      <a16:creationId xmlns:a16="http://schemas.microsoft.com/office/drawing/2014/main" id="{BD86A6A3-8570-6ACF-C382-430E818C05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53414" y="12895086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4" name="Oval 329">
                  <a:extLst>
                    <a:ext uri="{FF2B5EF4-FFF2-40B4-BE49-F238E27FC236}">
                      <a16:creationId xmlns:a16="http://schemas.microsoft.com/office/drawing/2014/main" id="{7CB9B479-7893-316F-6DA5-47D572A6DD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08900" y="1280426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5" name="Oval 330">
                  <a:extLst>
                    <a:ext uri="{FF2B5EF4-FFF2-40B4-BE49-F238E27FC236}">
                      <a16:creationId xmlns:a16="http://schemas.microsoft.com/office/drawing/2014/main" id="{A8166DD1-491B-863F-8765-18E84CF871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91992" y="1303574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6" name="Oval 331">
                  <a:extLst>
                    <a:ext uri="{FF2B5EF4-FFF2-40B4-BE49-F238E27FC236}">
                      <a16:creationId xmlns:a16="http://schemas.microsoft.com/office/drawing/2014/main" id="{BA7F0F55-9335-962E-1A9F-5FE4E22107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82192" y="1297787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7" name="Oval 332">
                  <a:extLst>
                    <a:ext uri="{FF2B5EF4-FFF2-40B4-BE49-F238E27FC236}">
                      <a16:creationId xmlns:a16="http://schemas.microsoft.com/office/drawing/2014/main" id="{6A98B23E-0809-CE77-B11B-DF73A1B903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45408" y="1296903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8" name="Oval 333">
                  <a:extLst>
                    <a:ext uri="{FF2B5EF4-FFF2-40B4-BE49-F238E27FC236}">
                      <a16:creationId xmlns:a16="http://schemas.microsoft.com/office/drawing/2014/main" id="{40A70660-059B-80D5-DB8F-58E32C90D8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68837" y="1294331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79" name="Oval 334">
                  <a:extLst>
                    <a:ext uri="{FF2B5EF4-FFF2-40B4-BE49-F238E27FC236}">
                      <a16:creationId xmlns:a16="http://schemas.microsoft.com/office/drawing/2014/main" id="{C1B6C50A-01DA-5648-8FAB-F528C64110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58451" y="1299314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0" name="Oval 335">
                  <a:extLst>
                    <a:ext uri="{FF2B5EF4-FFF2-40B4-BE49-F238E27FC236}">
                      <a16:creationId xmlns:a16="http://schemas.microsoft.com/office/drawing/2014/main" id="{DBED2AAA-AA5E-5C6D-A8E8-7F057CA4BA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51929" y="1303092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1" name="Oval 336">
                  <a:extLst>
                    <a:ext uri="{FF2B5EF4-FFF2-40B4-BE49-F238E27FC236}">
                      <a16:creationId xmlns:a16="http://schemas.microsoft.com/office/drawing/2014/main" id="{D80B3330-294C-AF72-728B-9B052FDFC4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10383" y="12979481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2" name="Oval 337">
                  <a:extLst>
                    <a:ext uri="{FF2B5EF4-FFF2-40B4-BE49-F238E27FC236}">
                      <a16:creationId xmlns:a16="http://schemas.microsoft.com/office/drawing/2014/main" id="{D408751F-A0C5-B977-77AD-76EAB4F7C3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85160" y="1264994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3" name="Oval 338">
                  <a:extLst>
                    <a:ext uri="{FF2B5EF4-FFF2-40B4-BE49-F238E27FC236}">
                      <a16:creationId xmlns:a16="http://schemas.microsoft.com/office/drawing/2014/main" id="{0181C159-2F5F-365F-B018-AB67A4CDC0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59349" y="1273433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4" name="Oval 339">
                  <a:extLst>
                    <a:ext uri="{FF2B5EF4-FFF2-40B4-BE49-F238E27FC236}">
                      <a16:creationId xmlns:a16="http://schemas.microsoft.com/office/drawing/2014/main" id="{C1750CFC-7898-FA47-3C3F-7F7704B7A1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17803" y="1287579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5" name="Oval 340">
                  <a:extLst>
                    <a:ext uri="{FF2B5EF4-FFF2-40B4-BE49-F238E27FC236}">
                      <a16:creationId xmlns:a16="http://schemas.microsoft.com/office/drawing/2014/main" id="{2A33AA4B-2E71-F427-E7D4-161CBAF99A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78637" y="12950546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6" name="Oval 341">
                  <a:extLst>
                    <a:ext uri="{FF2B5EF4-FFF2-40B4-BE49-F238E27FC236}">
                      <a16:creationId xmlns:a16="http://schemas.microsoft.com/office/drawing/2014/main" id="{337B619D-850D-8DD6-8B54-02E20746D0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07416" y="1300118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7" name="Oval 342">
                  <a:extLst>
                    <a:ext uri="{FF2B5EF4-FFF2-40B4-BE49-F238E27FC236}">
                      <a16:creationId xmlns:a16="http://schemas.microsoft.com/office/drawing/2014/main" id="{98ED2DDE-1C66-D28C-BAA6-56ED4295E7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12765" y="12910358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8" name="Oval 343">
                  <a:extLst>
                    <a:ext uri="{FF2B5EF4-FFF2-40B4-BE49-F238E27FC236}">
                      <a16:creationId xmlns:a16="http://schemas.microsoft.com/office/drawing/2014/main" id="{2A9475D7-DB9B-27B4-6A7A-262457E2CB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9473" y="1293768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89" name="Oval 344">
                  <a:extLst>
                    <a:ext uri="{FF2B5EF4-FFF2-40B4-BE49-F238E27FC236}">
                      <a16:creationId xmlns:a16="http://schemas.microsoft.com/office/drawing/2014/main" id="{327D7F3A-21F3-52E9-8DD1-15952D744F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91992" y="1290071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0" name="Oval 345">
                  <a:extLst>
                    <a:ext uri="{FF2B5EF4-FFF2-40B4-BE49-F238E27FC236}">
                      <a16:creationId xmlns:a16="http://schemas.microsoft.com/office/drawing/2014/main" id="{0A95AA7C-5082-16F8-ADDC-657906CA7A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91095" y="12791400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1" name="Oval 346">
                  <a:extLst>
                    <a:ext uri="{FF2B5EF4-FFF2-40B4-BE49-F238E27FC236}">
                      <a16:creationId xmlns:a16="http://schemas.microsoft.com/office/drawing/2014/main" id="{F551266E-6591-8F9F-9227-C5BFE1A710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94960" y="13030924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2" name="Oval 347">
                  <a:extLst>
                    <a:ext uri="{FF2B5EF4-FFF2-40B4-BE49-F238E27FC236}">
                      <a16:creationId xmlns:a16="http://schemas.microsoft.com/office/drawing/2014/main" id="{D6CDF55E-8533-E472-B440-D109ABCB34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32054" y="12686915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3" name="Oval 348">
                  <a:extLst>
                    <a:ext uri="{FF2B5EF4-FFF2-40B4-BE49-F238E27FC236}">
                      <a16:creationId xmlns:a16="http://schemas.microsoft.com/office/drawing/2014/main" id="{05DE5058-A35E-4556-4972-8CB2BACB41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88127" y="12889463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4" name="Oval 349">
                  <a:extLst>
                    <a:ext uri="{FF2B5EF4-FFF2-40B4-BE49-F238E27FC236}">
                      <a16:creationId xmlns:a16="http://schemas.microsoft.com/office/drawing/2014/main" id="{77A86A26-10C1-B96F-7D22-0C4BA2F19F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809797" y="13018866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5" name="Oval 350">
                  <a:extLst>
                    <a:ext uri="{FF2B5EF4-FFF2-40B4-BE49-F238E27FC236}">
                      <a16:creationId xmlns:a16="http://schemas.microsoft.com/office/drawing/2014/main" id="{6161098F-5ED5-8E26-176F-FCB5A71647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35608" y="12997967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6" name="Oval 351">
                  <a:extLst>
                    <a:ext uri="{FF2B5EF4-FFF2-40B4-BE49-F238E27FC236}">
                      <a16:creationId xmlns:a16="http://schemas.microsoft.com/office/drawing/2014/main" id="{08C97159-F457-F2B8-1758-EB34BB07D4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53414" y="1283400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7" name="Oval 352">
                  <a:extLst>
                    <a:ext uri="{FF2B5EF4-FFF2-40B4-BE49-F238E27FC236}">
                      <a16:creationId xmlns:a16="http://schemas.microsoft.com/office/drawing/2014/main" id="{1DC67D1B-3D91-E07D-6C67-48D85BF6A3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665870" y="12441762"/>
                  <a:ext cx="90000" cy="90000"/>
                </a:xfrm>
                <a:prstGeom prst="ellipse">
                  <a:avLst/>
                </a:prstGeom>
                <a:solidFill>
                  <a:srgbClr val="FC4E2A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8" name="Oval 760">
                  <a:extLst>
                    <a:ext uri="{FF2B5EF4-FFF2-40B4-BE49-F238E27FC236}">
                      <a16:creationId xmlns:a16="http://schemas.microsoft.com/office/drawing/2014/main" id="{4C0C4D46-4EAA-6E73-50D7-05D5F53744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3045" y="1317353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199" name="Oval 761">
                  <a:extLst>
                    <a:ext uri="{FF2B5EF4-FFF2-40B4-BE49-F238E27FC236}">
                      <a16:creationId xmlns:a16="http://schemas.microsoft.com/office/drawing/2014/main" id="{8A194C14-49BD-ED11-A955-157B93754D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8920" y="1264728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0" name="Oval 762">
                  <a:extLst>
                    <a:ext uri="{FF2B5EF4-FFF2-40B4-BE49-F238E27FC236}">
                      <a16:creationId xmlns:a16="http://schemas.microsoft.com/office/drawing/2014/main" id="{0B9EE85A-3F95-C03F-86EB-B4FABDDE38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1499" y="1219884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1" name="Oval 763">
                  <a:extLst>
                    <a:ext uri="{FF2B5EF4-FFF2-40B4-BE49-F238E27FC236}">
                      <a16:creationId xmlns:a16="http://schemas.microsoft.com/office/drawing/2014/main" id="{A3B263B7-7E4D-3629-0954-51E09E6E2A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5179" y="1294688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2" name="Oval 764">
                  <a:extLst>
                    <a:ext uri="{FF2B5EF4-FFF2-40B4-BE49-F238E27FC236}">
                      <a16:creationId xmlns:a16="http://schemas.microsoft.com/office/drawing/2014/main" id="{7F776BE2-98F0-C7EE-0E2C-20D9F5141E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4592" y="1330485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3" name="Oval 765">
                  <a:extLst>
                    <a:ext uri="{FF2B5EF4-FFF2-40B4-BE49-F238E27FC236}">
                      <a16:creationId xmlns:a16="http://schemas.microsoft.com/office/drawing/2014/main" id="{C884F09E-6E65-1494-603D-6BC0762A75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2983" y="1308306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4" name="Oval 766">
                  <a:extLst>
                    <a:ext uri="{FF2B5EF4-FFF2-40B4-BE49-F238E27FC236}">
                      <a16:creationId xmlns:a16="http://schemas.microsoft.com/office/drawing/2014/main" id="{B7BF6EAB-3F23-86CD-9EA0-FE146032EB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5303" y="1304124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5" name="Oval 767">
                  <a:extLst>
                    <a:ext uri="{FF2B5EF4-FFF2-40B4-BE49-F238E27FC236}">
                      <a16:creationId xmlns:a16="http://schemas.microsoft.com/office/drawing/2014/main" id="{9FEDE8CF-1304-38BF-FD13-DB590FC1B8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5952" y="1255486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6" name="Oval 768">
                  <a:extLst>
                    <a:ext uri="{FF2B5EF4-FFF2-40B4-BE49-F238E27FC236}">
                      <a16:creationId xmlns:a16="http://schemas.microsoft.com/office/drawing/2014/main" id="{246F5F1A-D112-AB95-4E5F-F180674CD3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5564" y="1292353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7" name="Oval 769">
                  <a:extLst>
                    <a:ext uri="{FF2B5EF4-FFF2-40B4-BE49-F238E27FC236}">
                      <a16:creationId xmlns:a16="http://schemas.microsoft.com/office/drawing/2014/main" id="{B33B471A-F032-689B-51F7-6696E9F14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9429" y="1292062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8" name="Oval 770">
                  <a:extLst>
                    <a:ext uri="{FF2B5EF4-FFF2-40B4-BE49-F238E27FC236}">
                      <a16:creationId xmlns:a16="http://schemas.microsoft.com/office/drawing/2014/main" id="{E8C83BC6-3F77-6B5D-DC3F-141B34A768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5041" y="1317256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09" name="Oval 771">
                  <a:extLst>
                    <a:ext uri="{FF2B5EF4-FFF2-40B4-BE49-F238E27FC236}">
                      <a16:creationId xmlns:a16="http://schemas.microsoft.com/office/drawing/2014/main" id="{22D50874-16FB-FD37-7505-E66F84251C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8070" y="1266576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0" name="Oval 772">
                  <a:extLst>
                    <a:ext uri="{FF2B5EF4-FFF2-40B4-BE49-F238E27FC236}">
                      <a16:creationId xmlns:a16="http://schemas.microsoft.com/office/drawing/2014/main" id="{33CFDD97-D4EE-663F-35CA-CA4C677654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2846" y="1300816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1" name="Oval 773">
                  <a:extLst>
                    <a:ext uri="{FF2B5EF4-FFF2-40B4-BE49-F238E27FC236}">
                      <a16:creationId xmlns:a16="http://schemas.microsoft.com/office/drawing/2014/main" id="{C32F6B17-6F00-9E67-BBB6-6FF6C04571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9367" y="1271537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2" name="Oval 774">
                  <a:extLst>
                    <a:ext uri="{FF2B5EF4-FFF2-40B4-BE49-F238E27FC236}">
                      <a16:creationId xmlns:a16="http://schemas.microsoft.com/office/drawing/2014/main" id="{9BDD1F10-679F-BC3B-E099-2FA2E28CD3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9554" y="1284863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3" name="Oval 775">
                  <a:extLst>
                    <a:ext uri="{FF2B5EF4-FFF2-40B4-BE49-F238E27FC236}">
                      <a16:creationId xmlns:a16="http://schemas.microsoft.com/office/drawing/2014/main" id="{1B5F6EEB-F9F9-8EBE-28E2-5744785FAD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4916" y="1263949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4" name="Oval 776">
                  <a:extLst>
                    <a:ext uri="{FF2B5EF4-FFF2-40B4-BE49-F238E27FC236}">
                      <a16:creationId xmlns:a16="http://schemas.microsoft.com/office/drawing/2014/main" id="{F727ABDD-3B34-D089-0DD9-AB054E44C1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8657" y="1319493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5" name="Oval 777">
                  <a:extLst>
                    <a:ext uri="{FF2B5EF4-FFF2-40B4-BE49-F238E27FC236}">
                      <a16:creationId xmlns:a16="http://schemas.microsoft.com/office/drawing/2014/main" id="{E05BDDC2-EA44-E8F8-0DC2-28C7A60F96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4978" y="1292159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6" name="Oval 778">
                  <a:extLst>
                    <a:ext uri="{FF2B5EF4-FFF2-40B4-BE49-F238E27FC236}">
                      <a16:creationId xmlns:a16="http://schemas.microsoft.com/office/drawing/2014/main" id="{E8D5E5B2-01A8-66BA-8FC1-633068809C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5951" y="1274747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7" name="Oval 779">
                  <a:extLst>
                    <a:ext uri="{FF2B5EF4-FFF2-40B4-BE49-F238E27FC236}">
                      <a16:creationId xmlns:a16="http://schemas.microsoft.com/office/drawing/2014/main" id="{C74F5201-DFEC-7798-4409-5C093F176A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1363" y="1289241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8" name="Oval 780">
                  <a:extLst>
                    <a:ext uri="{FF2B5EF4-FFF2-40B4-BE49-F238E27FC236}">
                      <a16:creationId xmlns:a16="http://schemas.microsoft.com/office/drawing/2014/main" id="{3151B9F2-F8DA-C38E-72A5-99F45CAA87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3695" y="1234378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19" name="Oval 781">
                  <a:extLst>
                    <a:ext uri="{FF2B5EF4-FFF2-40B4-BE49-F238E27FC236}">
                      <a16:creationId xmlns:a16="http://schemas.microsoft.com/office/drawing/2014/main" id="{9815416E-7208-E7DF-34AE-59A48B77FF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24006" y="1287295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0" name="Oval 782">
                  <a:extLst>
                    <a:ext uri="{FF2B5EF4-FFF2-40B4-BE49-F238E27FC236}">
                      <a16:creationId xmlns:a16="http://schemas.microsoft.com/office/drawing/2014/main" id="{918CEE08-EAEC-8A14-A646-3CBE322908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2136" y="1219300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1" name="Freeform 783">
                  <a:extLst>
                    <a:ext uri="{FF2B5EF4-FFF2-40B4-BE49-F238E27FC236}">
                      <a16:creationId xmlns:a16="http://schemas.microsoft.com/office/drawing/2014/main" id="{894FBFD4-43DF-CB76-AE48-21182FB79B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72072" y="12256237"/>
                  <a:ext cx="90000" cy="90000"/>
                </a:xfrm>
                <a:custGeom>
                  <a:avLst/>
                  <a:gdLst>
                    <a:gd name="T0" fmla="*/ 171 w 171"/>
                    <a:gd name="T1" fmla="*/ 85 h 170"/>
                    <a:gd name="T2" fmla="*/ 86 w 171"/>
                    <a:gd name="T3" fmla="*/ 0 h 170"/>
                    <a:gd name="T4" fmla="*/ 0 w 171"/>
                    <a:gd name="T5" fmla="*/ 85 h 170"/>
                    <a:gd name="T6" fmla="*/ 85 w 171"/>
                    <a:gd name="T7" fmla="*/ 170 h 170"/>
                    <a:gd name="T8" fmla="*/ 171 w 171"/>
                    <a:gd name="T9" fmla="*/ 85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1" h="170">
                      <a:moveTo>
                        <a:pt x="171" y="85"/>
                      </a:moveTo>
                      <a:cubicBezTo>
                        <a:pt x="171" y="38"/>
                        <a:pt x="133" y="0"/>
                        <a:pt x="86" y="0"/>
                      </a:cubicBezTo>
                      <a:cubicBezTo>
                        <a:pt x="38" y="0"/>
                        <a:pt x="0" y="38"/>
                        <a:pt x="0" y="85"/>
                      </a:cubicBezTo>
                      <a:cubicBezTo>
                        <a:pt x="0" y="132"/>
                        <a:pt x="38" y="170"/>
                        <a:pt x="85" y="170"/>
                      </a:cubicBezTo>
                      <a:cubicBezTo>
                        <a:pt x="133" y="170"/>
                        <a:pt x="171" y="132"/>
                        <a:pt x="171" y="85"/>
                      </a:cubicBezTo>
                    </a:path>
                  </a:pathLst>
                </a:cu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2" name="Oval 784">
                  <a:extLst>
                    <a:ext uri="{FF2B5EF4-FFF2-40B4-BE49-F238E27FC236}">
                      <a16:creationId xmlns:a16="http://schemas.microsoft.com/office/drawing/2014/main" id="{7C9FFD86-F3F7-6A4D-E1AC-B1CF2C1465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25488" y="1223094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3" name="Oval 785">
                  <a:extLst>
                    <a:ext uri="{FF2B5EF4-FFF2-40B4-BE49-F238E27FC236}">
                      <a16:creationId xmlns:a16="http://schemas.microsoft.com/office/drawing/2014/main" id="{4E2EDCCE-A306-A9B1-7975-8809FD2058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0913" y="1246245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4" name="Oval 786">
                  <a:extLst>
                    <a:ext uri="{FF2B5EF4-FFF2-40B4-BE49-F238E27FC236}">
                      <a16:creationId xmlns:a16="http://schemas.microsoft.com/office/drawing/2014/main" id="{8D216E67-6A8F-A04D-EAB5-9B69607DCF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3370" y="1297412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5" name="Oval 787">
                  <a:extLst>
                    <a:ext uri="{FF2B5EF4-FFF2-40B4-BE49-F238E27FC236}">
                      <a16:creationId xmlns:a16="http://schemas.microsoft.com/office/drawing/2014/main" id="{8F8B3568-FA1E-D3F5-FB4D-8AB4E7D2F1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25489" y="1267062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6" name="Oval 788">
                  <a:extLst>
                    <a:ext uri="{FF2B5EF4-FFF2-40B4-BE49-F238E27FC236}">
                      <a16:creationId xmlns:a16="http://schemas.microsoft.com/office/drawing/2014/main" id="{2913464A-1058-71B2-0D45-45566494A1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3882" y="1239436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7" name="Oval 789">
                  <a:extLst>
                    <a:ext uri="{FF2B5EF4-FFF2-40B4-BE49-F238E27FC236}">
                      <a16:creationId xmlns:a16="http://schemas.microsoft.com/office/drawing/2014/main" id="{5626A41F-0D70-C36A-CDA6-CF8AF47994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0403" y="1290505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8" name="Oval 790">
                  <a:extLst>
                    <a:ext uri="{FF2B5EF4-FFF2-40B4-BE49-F238E27FC236}">
                      <a16:creationId xmlns:a16="http://schemas.microsoft.com/office/drawing/2014/main" id="{0BBE8220-D0DD-9984-C51C-C0C3EA90A2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0589" y="1368811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29" name="Oval 791">
                  <a:extLst>
                    <a:ext uri="{FF2B5EF4-FFF2-40B4-BE49-F238E27FC236}">
                      <a16:creationId xmlns:a16="http://schemas.microsoft.com/office/drawing/2014/main" id="{7DDA3C0E-8EA3-0E92-2A1C-7EED144296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2783" y="1271829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0" name="Oval 792">
                  <a:extLst>
                    <a:ext uri="{FF2B5EF4-FFF2-40B4-BE49-F238E27FC236}">
                      <a16:creationId xmlns:a16="http://schemas.microsoft.com/office/drawing/2014/main" id="{3CCEF9B9-D3AA-1CC4-9CBB-88EA07A14C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9492" y="1209962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1" name="Oval 793">
                  <a:extLst>
                    <a:ext uri="{FF2B5EF4-FFF2-40B4-BE49-F238E27FC236}">
                      <a16:creationId xmlns:a16="http://schemas.microsoft.com/office/drawing/2014/main" id="{7BA6D3EC-3D50-66DE-FFDD-7FE9DAEF30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9692" y="1227180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2" name="Oval 794">
                  <a:extLst>
                    <a:ext uri="{FF2B5EF4-FFF2-40B4-BE49-F238E27FC236}">
                      <a16:creationId xmlns:a16="http://schemas.microsoft.com/office/drawing/2014/main" id="{61AE193A-9307-D17B-8BF2-7358E4483A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9693" y="1285836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3" name="Oval 795">
                  <a:extLst>
                    <a:ext uri="{FF2B5EF4-FFF2-40B4-BE49-F238E27FC236}">
                      <a16:creationId xmlns:a16="http://schemas.microsoft.com/office/drawing/2014/main" id="{A5FE56A9-B036-3007-CCAC-6A41A7D223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4468" y="1270272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4" name="Oval 796">
                  <a:extLst>
                    <a:ext uri="{FF2B5EF4-FFF2-40B4-BE49-F238E27FC236}">
                      <a16:creationId xmlns:a16="http://schemas.microsoft.com/office/drawing/2014/main" id="{9F4A258B-E7DD-56EF-3F35-F2066D2CBC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7883" y="1261615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5" name="Oval 797">
                  <a:extLst>
                    <a:ext uri="{FF2B5EF4-FFF2-40B4-BE49-F238E27FC236}">
                      <a16:creationId xmlns:a16="http://schemas.microsoft.com/office/drawing/2014/main" id="{09966912-44D6-A2C5-0938-3D6D9DCBD9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9817" y="1264533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6" name="Oval 798">
                  <a:extLst>
                    <a:ext uri="{FF2B5EF4-FFF2-40B4-BE49-F238E27FC236}">
                      <a16:creationId xmlns:a16="http://schemas.microsoft.com/office/drawing/2014/main" id="{831F06B8-4A99-D87C-48C5-1C527B2D74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8532" y="1249553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7" name="Oval 799">
                  <a:extLst>
                    <a:ext uri="{FF2B5EF4-FFF2-40B4-BE49-F238E27FC236}">
                      <a16:creationId xmlns:a16="http://schemas.microsoft.com/office/drawing/2014/main" id="{B1C9DBBA-3C82-D316-F017-D8D44C9476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71175" y="1249650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8" name="Oval 800">
                  <a:extLst>
                    <a:ext uri="{FF2B5EF4-FFF2-40B4-BE49-F238E27FC236}">
                      <a16:creationId xmlns:a16="http://schemas.microsoft.com/office/drawing/2014/main" id="{7B01EAF3-91C8-07CE-432C-D1C83546FE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8981" y="1248775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39" name="Oval 801">
                  <a:extLst>
                    <a:ext uri="{FF2B5EF4-FFF2-40B4-BE49-F238E27FC236}">
                      <a16:creationId xmlns:a16="http://schemas.microsoft.com/office/drawing/2014/main" id="{A5A60D9B-3E56-1805-E386-D103358E20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7173" y="1234670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0" name="Oval 802">
                  <a:extLst>
                    <a:ext uri="{FF2B5EF4-FFF2-40B4-BE49-F238E27FC236}">
                      <a16:creationId xmlns:a16="http://schemas.microsoft.com/office/drawing/2014/main" id="{1E02CD4C-AB77-F932-627C-52C36F63A6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4267" y="1254125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1" name="Oval 803">
                  <a:extLst>
                    <a:ext uri="{FF2B5EF4-FFF2-40B4-BE49-F238E27FC236}">
                      <a16:creationId xmlns:a16="http://schemas.microsoft.com/office/drawing/2014/main" id="{5C65FFB8-E68E-0DFB-696C-9B83ADFE8B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5565" y="1235934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2" name="Oval 804">
                  <a:extLst>
                    <a:ext uri="{FF2B5EF4-FFF2-40B4-BE49-F238E27FC236}">
                      <a16:creationId xmlns:a16="http://schemas.microsoft.com/office/drawing/2014/main" id="{DD0DC403-FF0D-FD64-6939-3845F27BC8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5178" y="1243035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3" name="Oval 805">
                  <a:extLst>
                    <a:ext uri="{FF2B5EF4-FFF2-40B4-BE49-F238E27FC236}">
                      <a16:creationId xmlns:a16="http://schemas.microsoft.com/office/drawing/2014/main" id="{13ACAD97-1B4C-84E5-B582-5B9C36BFBA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7946" y="1267646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4" name="Oval 806">
                  <a:extLst>
                    <a:ext uri="{FF2B5EF4-FFF2-40B4-BE49-F238E27FC236}">
                      <a16:creationId xmlns:a16="http://schemas.microsoft.com/office/drawing/2014/main" id="{A34CE07B-7F4D-E08D-37E5-EC91E4866B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0078" y="1244981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5" name="Oval 807">
                  <a:extLst>
                    <a:ext uri="{FF2B5EF4-FFF2-40B4-BE49-F238E27FC236}">
                      <a16:creationId xmlns:a16="http://schemas.microsoft.com/office/drawing/2014/main" id="{B04A162B-AF07-5470-0F23-46A9F964CE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3109" y="1286128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6" name="Oval 808">
                  <a:extLst>
                    <a:ext uri="{FF2B5EF4-FFF2-40B4-BE49-F238E27FC236}">
                      <a16:creationId xmlns:a16="http://schemas.microsoft.com/office/drawing/2014/main" id="{0F638586-4048-8562-9C4E-59A881E1EA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9305" y="1227277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7" name="Oval 809">
                  <a:extLst>
                    <a:ext uri="{FF2B5EF4-FFF2-40B4-BE49-F238E27FC236}">
                      <a16:creationId xmlns:a16="http://schemas.microsoft.com/office/drawing/2014/main" id="{595D9D7B-6B06-3EA0-739A-CFA3579F1C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4716" y="1272704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8" name="Oval 810">
                  <a:extLst>
                    <a:ext uri="{FF2B5EF4-FFF2-40B4-BE49-F238E27FC236}">
                      <a16:creationId xmlns:a16="http://schemas.microsoft.com/office/drawing/2014/main" id="{D7B09A02-759C-7668-BB72-1923EB1363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6911" y="1230487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49" name="Oval 811">
                  <a:extLst>
                    <a:ext uri="{FF2B5EF4-FFF2-40B4-BE49-F238E27FC236}">
                      <a16:creationId xmlns:a16="http://schemas.microsoft.com/office/drawing/2014/main" id="{0DB869E0-346E-812B-A041-4303C57AF2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8919" y="1230292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0" name="Oval 812">
                  <a:extLst>
                    <a:ext uri="{FF2B5EF4-FFF2-40B4-BE49-F238E27FC236}">
                      <a16:creationId xmlns:a16="http://schemas.microsoft.com/office/drawing/2014/main" id="{39971274-B7E5-ABA5-A10E-A842ECBA44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6585" y="1240604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1" name="Oval 813">
                  <a:extLst>
                    <a:ext uri="{FF2B5EF4-FFF2-40B4-BE49-F238E27FC236}">
                      <a16:creationId xmlns:a16="http://schemas.microsoft.com/office/drawing/2014/main" id="{D33B61C1-62DB-3B07-A817-A627491782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3942" y="1254222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2" name="Oval 814">
                  <a:extLst>
                    <a:ext uri="{FF2B5EF4-FFF2-40B4-BE49-F238E27FC236}">
                      <a16:creationId xmlns:a16="http://schemas.microsoft.com/office/drawing/2014/main" id="{F75DDB7D-29F6-0472-0ED1-4D197F01F2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1237" y="1247413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3" name="Oval 815">
                  <a:extLst>
                    <a:ext uri="{FF2B5EF4-FFF2-40B4-BE49-F238E27FC236}">
                      <a16:creationId xmlns:a16="http://schemas.microsoft.com/office/drawing/2014/main" id="{58EC9E95-1D06-FA63-6BA5-FE979ACEBF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4268" y="1269591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4" name="Oval 816">
                  <a:extLst>
                    <a:ext uri="{FF2B5EF4-FFF2-40B4-BE49-F238E27FC236}">
                      <a16:creationId xmlns:a16="http://schemas.microsoft.com/office/drawing/2014/main" id="{C73BE0AA-461E-1539-99C3-CD6C82B9E7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0976" y="1130975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5" name="Oval 817">
                  <a:extLst>
                    <a:ext uri="{FF2B5EF4-FFF2-40B4-BE49-F238E27FC236}">
                      <a16:creationId xmlns:a16="http://schemas.microsoft.com/office/drawing/2014/main" id="{83BF2301-46A7-D286-C7BA-A163D82827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3619" y="1268910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6" name="Oval 818">
                  <a:extLst>
                    <a:ext uri="{FF2B5EF4-FFF2-40B4-BE49-F238E27FC236}">
                      <a16:creationId xmlns:a16="http://schemas.microsoft.com/office/drawing/2014/main" id="{9909EA16-59AB-5D0E-7496-8A1A6A5DB2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6013" y="1283502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7" name="Oval 819">
                  <a:extLst>
                    <a:ext uri="{FF2B5EF4-FFF2-40B4-BE49-F238E27FC236}">
                      <a16:creationId xmlns:a16="http://schemas.microsoft.com/office/drawing/2014/main" id="{A58067E5-CE51-9BBF-D321-1D5E03D933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1886" y="1274260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8" name="Oval 820">
                  <a:extLst>
                    <a:ext uri="{FF2B5EF4-FFF2-40B4-BE49-F238E27FC236}">
                      <a16:creationId xmlns:a16="http://schemas.microsoft.com/office/drawing/2014/main" id="{11EE4E3E-220F-FC07-50BB-A4C7A374DB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2598" y="1277665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59" name="Oval 821">
                  <a:extLst>
                    <a:ext uri="{FF2B5EF4-FFF2-40B4-BE49-F238E27FC236}">
                      <a16:creationId xmlns:a16="http://schemas.microsoft.com/office/drawing/2014/main" id="{96E67936-A039-14E9-8A65-E347CA7D3B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9168" y="1211908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0" name="Oval 822">
                  <a:extLst>
                    <a:ext uri="{FF2B5EF4-FFF2-40B4-BE49-F238E27FC236}">
                      <a16:creationId xmlns:a16="http://schemas.microsoft.com/office/drawing/2014/main" id="{5CCF81C5-17F4-A7BD-7836-22703259AE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3233" y="1240895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1" name="Oval 823">
                  <a:extLst>
                    <a:ext uri="{FF2B5EF4-FFF2-40B4-BE49-F238E27FC236}">
                      <a16:creationId xmlns:a16="http://schemas.microsoft.com/office/drawing/2014/main" id="{2B7480D1-5494-3396-040E-1EF7B6A65C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0079" y="1237588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2" name="Oval 824">
                  <a:extLst>
                    <a:ext uri="{FF2B5EF4-FFF2-40B4-BE49-F238E27FC236}">
                      <a16:creationId xmlns:a16="http://schemas.microsoft.com/office/drawing/2014/main" id="{B19D8503-39FF-010B-A26C-4D12A3616A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77110" y="1279611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3" name="Oval 825">
                  <a:extLst>
                    <a:ext uri="{FF2B5EF4-FFF2-40B4-BE49-F238E27FC236}">
                      <a16:creationId xmlns:a16="http://schemas.microsoft.com/office/drawing/2014/main" id="{F2FA2C2D-D871-156D-09BC-FD1735D768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8007" y="1249455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4" name="Oval 826">
                  <a:extLst>
                    <a:ext uri="{FF2B5EF4-FFF2-40B4-BE49-F238E27FC236}">
                      <a16:creationId xmlns:a16="http://schemas.microsoft.com/office/drawing/2014/main" id="{1A1FBB8A-4BD6-0198-6D89-62F965794F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7559" y="1232141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5" name="Oval 827">
                  <a:extLst>
                    <a:ext uri="{FF2B5EF4-FFF2-40B4-BE49-F238E27FC236}">
                      <a16:creationId xmlns:a16="http://schemas.microsoft.com/office/drawing/2014/main" id="{9D9053FB-00B7-8501-DA77-E2C67AB76C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6786" y="1252860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6" name="Oval 828">
                  <a:extLst>
                    <a:ext uri="{FF2B5EF4-FFF2-40B4-BE49-F238E27FC236}">
                      <a16:creationId xmlns:a16="http://schemas.microsoft.com/office/drawing/2014/main" id="{77AB6AD5-9F6A-878B-3579-BFC0B17AA5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3169" y="1271439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7" name="Oval 829">
                  <a:extLst>
                    <a:ext uri="{FF2B5EF4-FFF2-40B4-BE49-F238E27FC236}">
                      <a16:creationId xmlns:a16="http://schemas.microsoft.com/office/drawing/2014/main" id="{FFF6A43B-1E9B-092F-8C9E-001D07D33D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21037" y="1243327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8" name="Oval 830">
                  <a:extLst>
                    <a:ext uri="{FF2B5EF4-FFF2-40B4-BE49-F238E27FC236}">
                      <a16:creationId xmlns:a16="http://schemas.microsoft.com/office/drawing/2014/main" id="{A1C6E2C9-598E-85AF-C2DF-0CC059AAFF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19243" y="1239436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69" name="Oval 831">
                  <a:extLst>
                    <a:ext uri="{FF2B5EF4-FFF2-40B4-BE49-F238E27FC236}">
                      <a16:creationId xmlns:a16="http://schemas.microsoft.com/office/drawing/2014/main" id="{44D5AD23-0E95-2ABE-3B93-4AA61C14A7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8333" y="1259572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0" name="Oval 832">
                  <a:extLst>
                    <a:ext uri="{FF2B5EF4-FFF2-40B4-BE49-F238E27FC236}">
                      <a16:creationId xmlns:a16="http://schemas.microsoft.com/office/drawing/2014/main" id="{5573D792-93B3-E09F-59F7-3CED4741A9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6137" y="1208698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1" name="Oval 833">
                  <a:extLst>
                    <a:ext uri="{FF2B5EF4-FFF2-40B4-BE49-F238E27FC236}">
                      <a16:creationId xmlns:a16="http://schemas.microsoft.com/office/drawing/2014/main" id="{9A51CDC1-5809-4EB2-96A1-C5DC5681A2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2397" y="1253346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2" name="Oval 834">
                  <a:extLst>
                    <a:ext uri="{FF2B5EF4-FFF2-40B4-BE49-F238E27FC236}">
                      <a16:creationId xmlns:a16="http://schemas.microsoft.com/office/drawing/2014/main" id="{4E64460B-E1D1-FF4F-8F07-A73247C66C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0016" y="1239825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3" name="Oval 835">
                  <a:extLst>
                    <a:ext uri="{FF2B5EF4-FFF2-40B4-BE49-F238E27FC236}">
                      <a16:creationId xmlns:a16="http://schemas.microsoft.com/office/drawing/2014/main" id="{35A00728-E6CD-B9B5-5253-A6BFCB56E1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0202" y="1265603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4" name="Oval 836">
                  <a:extLst>
                    <a:ext uri="{FF2B5EF4-FFF2-40B4-BE49-F238E27FC236}">
                      <a16:creationId xmlns:a16="http://schemas.microsoft.com/office/drawing/2014/main" id="{B0DB5B82-DF0F-5D82-94AB-4A6EEF2789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2784" y="1280972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5" name="Oval 837">
                  <a:extLst>
                    <a:ext uri="{FF2B5EF4-FFF2-40B4-BE49-F238E27FC236}">
                      <a16:creationId xmlns:a16="http://schemas.microsoft.com/office/drawing/2014/main" id="{83999C90-A6D1-7FF1-767D-7495B6091D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6199" y="1268035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6" name="Oval 838">
                  <a:extLst>
                    <a:ext uri="{FF2B5EF4-FFF2-40B4-BE49-F238E27FC236}">
                      <a16:creationId xmlns:a16="http://schemas.microsoft.com/office/drawing/2014/main" id="{96A16351-D4D3-FBF5-0E34-16BF46FE73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4330" y="1284182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7" name="Oval 839">
                  <a:extLst>
                    <a:ext uri="{FF2B5EF4-FFF2-40B4-BE49-F238E27FC236}">
                      <a16:creationId xmlns:a16="http://schemas.microsoft.com/office/drawing/2014/main" id="{EDC45C90-3818-EC79-5842-F5BF35770D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2335" y="1267062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8" name="Oval 840">
                  <a:extLst>
                    <a:ext uri="{FF2B5EF4-FFF2-40B4-BE49-F238E27FC236}">
                      <a16:creationId xmlns:a16="http://schemas.microsoft.com/office/drawing/2014/main" id="{131D67D0-CFE1-BFE8-ED6E-1AF25F4BCB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4205" y="1252568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79" name="Oval 841">
                  <a:extLst>
                    <a:ext uri="{FF2B5EF4-FFF2-40B4-BE49-F238E27FC236}">
                      <a16:creationId xmlns:a16="http://schemas.microsoft.com/office/drawing/2014/main" id="{8E62F544-F6F3-2ED2-85A6-4A3FF6EEC1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4530" y="1240506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0" name="Oval 842">
                  <a:extLst>
                    <a:ext uri="{FF2B5EF4-FFF2-40B4-BE49-F238E27FC236}">
                      <a16:creationId xmlns:a16="http://schemas.microsoft.com/office/drawing/2014/main" id="{01E52A1E-9BE5-F431-1E82-8BCA57082C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1686" y="1283210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1" name="Oval 843">
                  <a:extLst>
                    <a:ext uri="{FF2B5EF4-FFF2-40B4-BE49-F238E27FC236}">
                      <a16:creationId xmlns:a16="http://schemas.microsoft.com/office/drawing/2014/main" id="{E2F6D4C7-C908-8F83-E9A6-E056DCF7E6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9630" y="1253444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2" name="Oval 844">
                  <a:extLst>
                    <a:ext uri="{FF2B5EF4-FFF2-40B4-BE49-F238E27FC236}">
                      <a16:creationId xmlns:a16="http://schemas.microsoft.com/office/drawing/2014/main" id="{FEE86753-A936-98A0-6573-DA31955AB7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8719" y="1284572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3" name="Oval 845">
                  <a:extLst>
                    <a:ext uri="{FF2B5EF4-FFF2-40B4-BE49-F238E27FC236}">
                      <a16:creationId xmlns:a16="http://schemas.microsoft.com/office/drawing/2014/main" id="{7AD27B06-0F66-0628-0B13-E6878D4E11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7498" y="1249261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4" name="Oval 846">
                  <a:extLst>
                    <a:ext uri="{FF2B5EF4-FFF2-40B4-BE49-F238E27FC236}">
                      <a16:creationId xmlns:a16="http://schemas.microsoft.com/office/drawing/2014/main" id="{C6C53990-D3FA-C8A8-C524-F978EAE94D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4715" y="1192842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5" name="Oval 847">
                  <a:extLst>
                    <a:ext uri="{FF2B5EF4-FFF2-40B4-BE49-F238E27FC236}">
                      <a16:creationId xmlns:a16="http://schemas.microsoft.com/office/drawing/2014/main" id="{6270E46F-8D92-ACBA-9DDC-5A36ADBF17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6910" y="1244495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6" name="Oval 848">
                  <a:extLst>
                    <a:ext uri="{FF2B5EF4-FFF2-40B4-BE49-F238E27FC236}">
                      <a16:creationId xmlns:a16="http://schemas.microsoft.com/office/drawing/2014/main" id="{129519EA-C2CE-5E30-0D7A-6B53D83189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9368" y="1254125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7" name="Oval 849">
                  <a:extLst>
                    <a:ext uri="{FF2B5EF4-FFF2-40B4-BE49-F238E27FC236}">
                      <a16:creationId xmlns:a16="http://schemas.microsoft.com/office/drawing/2014/main" id="{208E1ACE-DBA8-99C2-8988-715883DA24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9043" y="1285447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8" name="Oval 850">
                  <a:extLst>
                    <a:ext uri="{FF2B5EF4-FFF2-40B4-BE49-F238E27FC236}">
                      <a16:creationId xmlns:a16="http://schemas.microsoft.com/office/drawing/2014/main" id="{027CE476-8C23-3581-8CEF-71FC7645F4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8208" y="1286906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89" name="Oval 851">
                  <a:extLst>
                    <a:ext uri="{FF2B5EF4-FFF2-40B4-BE49-F238E27FC236}">
                      <a16:creationId xmlns:a16="http://schemas.microsoft.com/office/drawing/2014/main" id="{84E73232-708E-0CE7-EF7F-4C55C399C1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0017" y="1221927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0" name="Oval 852">
                  <a:extLst>
                    <a:ext uri="{FF2B5EF4-FFF2-40B4-BE49-F238E27FC236}">
                      <a16:creationId xmlns:a16="http://schemas.microsoft.com/office/drawing/2014/main" id="{115864C8-88A8-EF38-67CA-D6AE3EB227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2010" y="1251985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1" name="Oval 853">
                  <a:extLst>
                    <a:ext uri="{FF2B5EF4-FFF2-40B4-BE49-F238E27FC236}">
                      <a16:creationId xmlns:a16="http://schemas.microsoft.com/office/drawing/2014/main" id="{A4ADB4CB-67D9-568E-03B1-D038BA5285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4654" y="1261226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2" name="Oval 854">
                  <a:extLst>
                    <a:ext uri="{FF2B5EF4-FFF2-40B4-BE49-F238E27FC236}">
                      <a16:creationId xmlns:a16="http://schemas.microsoft.com/office/drawing/2014/main" id="{8D62C13E-6B87-3900-BA24-61333732D6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3818" y="1312781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3" name="Oval 855">
                  <a:extLst>
                    <a:ext uri="{FF2B5EF4-FFF2-40B4-BE49-F238E27FC236}">
                      <a16:creationId xmlns:a16="http://schemas.microsoft.com/office/drawing/2014/main" id="{84F4B04C-CD72-3264-56F9-B62A53D4A5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74143" y="1288171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4" name="Oval 856">
                  <a:extLst>
                    <a:ext uri="{FF2B5EF4-FFF2-40B4-BE49-F238E27FC236}">
                      <a16:creationId xmlns:a16="http://schemas.microsoft.com/office/drawing/2014/main" id="{3D3FA6CD-6A24-83AA-91DD-BCD09FCF09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3371" y="1256751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5" name="Oval 857">
                  <a:extLst>
                    <a:ext uri="{FF2B5EF4-FFF2-40B4-BE49-F238E27FC236}">
                      <a16:creationId xmlns:a16="http://schemas.microsoft.com/office/drawing/2014/main" id="{E79276DF-6BC7-F66F-6968-0EA4F520DC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4854" y="1251790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6" name="Oval 858">
                  <a:extLst>
                    <a:ext uri="{FF2B5EF4-FFF2-40B4-BE49-F238E27FC236}">
                      <a16:creationId xmlns:a16="http://schemas.microsoft.com/office/drawing/2014/main" id="{28D1C4A0-6E22-BA65-E839-DB944DC2DE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8781" y="1292840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7" name="Oval 859">
                  <a:extLst>
                    <a:ext uri="{FF2B5EF4-FFF2-40B4-BE49-F238E27FC236}">
                      <a16:creationId xmlns:a16="http://schemas.microsoft.com/office/drawing/2014/main" id="{6503497E-70B9-1035-1190-DF72B46E70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4206" y="1273482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8" name="Oval 860">
                  <a:extLst>
                    <a:ext uri="{FF2B5EF4-FFF2-40B4-BE49-F238E27FC236}">
                      <a16:creationId xmlns:a16="http://schemas.microsoft.com/office/drawing/2014/main" id="{CEA198EE-6282-07AC-AD77-F13C2C9FC9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0975" y="1261128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299" name="Oval 861">
                  <a:extLst>
                    <a:ext uri="{FF2B5EF4-FFF2-40B4-BE49-F238E27FC236}">
                      <a16:creationId xmlns:a16="http://schemas.microsoft.com/office/drawing/2014/main" id="{F1C2BB64-946F-110D-32F0-710E97E3E1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6662" y="1280097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304" name="Oval 862">
                  <a:extLst>
                    <a:ext uri="{FF2B5EF4-FFF2-40B4-BE49-F238E27FC236}">
                      <a16:creationId xmlns:a16="http://schemas.microsoft.com/office/drawing/2014/main" id="{8F531409-1C73-2115-3BEC-75858FB561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7821" y="1273774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359" name="Oval 863">
                  <a:extLst>
                    <a:ext uri="{FF2B5EF4-FFF2-40B4-BE49-F238E27FC236}">
                      <a16:creationId xmlns:a16="http://schemas.microsoft.com/office/drawing/2014/main" id="{47231D43-6F1B-D066-40F8-06A7972642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4855" y="1250525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360" name="Oval 864">
                  <a:extLst>
                    <a:ext uri="{FF2B5EF4-FFF2-40B4-BE49-F238E27FC236}">
                      <a16:creationId xmlns:a16="http://schemas.microsoft.com/office/drawing/2014/main" id="{1C7FC6E6-1E3E-7DEB-4792-32EBBE3485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7235" y="1244397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363" name="Oval 865">
                  <a:extLst>
                    <a:ext uri="{FF2B5EF4-FFF2-40B4-BE49-F238E27FC236}">
                      <a16:creationId xmlns:a16="http://schemas.microsoft.com/office/drawing/2014/main" id="{EF4D59A8-C8CA-7A5E-A852-D3B8B4CF18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9105" y="1274260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364" name="Oval 866">
                  <a:extLst>
                    <a:ext uri="{FF2B5EF4-FFF2-40B4-BE49-F238E27FC236}">
                      <a16:creationId xmlns:a16="http://schemas.microsoft.com/office/drawing/2014/main" id="{F00BC9ED-8E08-CEBB-1811-D4CA2AFDA2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9044" y="1269105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368" name="Oval 867">
                  <a:extLst>
                    <a:ext uri="{FF2B5EF4-FFF2-40B4-BE49-F238E27FC236}">
                      <a16:creationId xmlns:a16="http://schemas.microsoft.com/office/drawing/2014/main" id="{84795153-BCA8-0814-FC7A-5D5CBC8588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4529" y="1295369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369" name="Oval 868">
                  <a:extLst>
                    <a:ext uri="{FF2B5EF4-FFF2-40B4-BE49-F238E27FC236}">
                      <a16:creationId xmlns:a16="http://schemas.microsoft.com/office/drawing/2014/main" id="{A88CA76A-4723-A993-48C1-DDCCBE6467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6524" y="1279805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370" name="Oval 869">
                  <a:extLst>
                    <a:ext uri="{FF2B5EF4-FFF2-40B4-BE49-F238E27FC236}">
                      <a16:creationId xmlns:a16="http://schemas.microsoft.com/office/drawing/2014/main" id="{8E2B5A09-916B-D806-B3E9-65B30A6DF9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4592" y="1244884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08" name="Oval 870">
                  <a:extLst>
                    <a:ext uri="{FF2B5EF4-FFF2-40B4-BE49-F238E27FC236}">
                      <a16:creationId xmlns:a16="http://schemas.microsoft.com/office/drawing/2014/main" id="{415ACE77-AC3B-E82E-4676-2D7CF0F251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2459" y="1278346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09" name="Oval 871">
                  <a:extLst>
                    <a:ext uri="{FF2B5EF4-FFF2-40B4-BE49-F238E27FC236}">
                      <a16:creationId xmlns:a16="http://schemas.microsoft.com/office/drawing/2014/main" id="{AA1D9F60-CD13-B1F9-4FF3-99A0D25388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7298" y="1277762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0" name="Oval 872">
                  <a:extLst>
                    <a:ext uri="{FF2B5EF4-FFF2-40B4-BE49-F238E27FC236}">
                      <a16:creationId xmlns:a16="http://schemas.microsoft.com/office/drawing/2014/main" id="{855C7EC7-054A-B292-DDA3-5960CAC6B0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7049" y="1284766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1" name="Oval 873">
                  <a:extLst>
                    <a:ext uri="{FF2B5EF4-FFF2-40B4-BE49-F238E27FC236}">
                      <a16:creationId xmlns:a16="http://schemas.microsoft.com/office/drawing/2014/main" id="{206E65A3-5C46-1CF0-F2B9-C748EFA76E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9629" y="1285933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2" name="Oval 874">
                  <a:extLst>
                    <a:ext uri="{FF2B5EF4-FFF2-40B4-BE49-F238E27FC236}">
                      <a16:creationId xmlns:a16="http://schemas.microsoft.com/office/drawing/2014/main" id="{D8E9FE4F-BEF5-6DC3-94C9-83DD5AECC7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71176" y="1297898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3" name="Oval 875">
                  <a:extLst>
                    <a:ext uri="{FF2B5EF4-FFF2-40B4-BE49-F238E27FC236}">
                      <a16:creationId xmlns:a16="http://schemas.microsoft.com/office/drawing/2014/main" id="{8C86FE03-104C-A0E7-47A4-4F570C4B71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9306" y="1302178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4" name="Oval 876">
                  <a:extLst>
                    <a:ext uri="{FF2B5EF4-FFF2-40B4-BE49-F238E27FC236}">
                      <a16:creationId xmlns:a16="http://schemas.microsoft.com/office/drawing/2014/main" id="{03B16380-63C1-69D6-99DD-1517A1E111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0650" y="1250623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5" name="Oval 877">
                  <a:extLst>
                    <a:ext uri="{FF2B5EF4-FFF2-40B4-BE49-F238E27FC236}">
                      <a16:creationId xmlns:a16="http://schemas.microsoft.com/office/drawing/2014/main" id="{43948032-E4B3-1C6C-4345-5C1A0DB178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72659" y="1266187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6" name="Oval 878">
                  <a:extLst>
                    <a:ext uri="{FF2B5EF4-FFF2-40B4-BE49-F238E27FC236}">
                      <a16:creationId xmlns:a16="http://schemas.microsoft.com/office/drawing/2014/main" id="{B2F1A04B-0FA9-9A58-1763-4965E91FC9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8718" y="1287295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7" name="Oval 879">
                  <a:extLst>
                    <a:ext uri="{FF2B5EF4-FFF2-40B4-BE49-F238E27FC236}">
                      <a16:creationId xmlns:a16="http://schemas.microsoft.com/office/drawing/2014/main" id="{DC1400D6-B066-B8C6-D449-94FD4FC1DD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7434" y="1269397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8" name="Oval 880">
                  <a:extLst>
                    <a:ext uri="{FF2B5EF4-FFF2-40B4-BE49-F238E27FC236}">
                      <a16:creationId xmlns:a16="http://schemas.microsoft.com/office/drawing/2014/main" id="{329DCDEE-A730-86C8-E5A9-258094FF70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2597" y="1259767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19" name="Oval 881">
                  <a:extLst>
                    <a:ext uri="{FF2B5EF4-FFF2-40B4-BE49-F238E27FC236}">
                      <a16:creationId xmlns:a16="http://schemas.microsoft.com/office/drawing/2014/main" id="{D120D454-E0B3-57D4-AFBE-1AB8565426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6849" y="1258599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0" name="Oval 882">
                  <a:extLst>
                    <a:ext uri="{FF2B5EF4-FFF2-40B4-BE49-F238E27FC236}">
                      <a16:creationId xmlns:a16="http://schemas.microsoft.com/office/drawing/2014/main" id="{98047258-F252-FC47-A6F1-36D55A8107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8271" y="1276595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1" name="Oval 883">
                  <a:extLst>
                    <a:ext uri="{FF2B5EF4-FFF2-40B4-BE49-F238E27FC236}">
                      <a16:creationId xmlns:a16="http://schemas.microsoft.com/office/drawing/2014/main" id="{C3F07F87-1621-C75E-F423-7D738D4C80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6337" y="1228347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2" name="Oval 884">
                  <a:extLst>
                    <a:ext uri="{FF2B5EF4-FFF2-40B4-BE49-F238E27FC236}">
                      <a16:creationId xmlns:a16="http://schemas.microsoft.com/office/drawing/2014/main" id="{7C228529-4175-3D05-4F53-F62F8D9B50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5427" y="1243327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3" name="Oval 885">
                  <a:extLst>
                    <a:ext uri="{FF2B5EF4-FFF2-40B4-BE49-F238E27FC236}">
                      <a16:creationId xmlns:a16="http://schemas.microsoft.com/office/drawing/2014/main" id="{257A4691-B978-208B-5424-EC425FE682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3556" y="1222802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4" name="Oval 886">
                  <a:extLst>
                    <a:ext uri="{FF2B5EF4-FFF2-40B4-BE49-F238E27FC236}">
                      <a16:creationId xmlns:a16="http://schemas.microsoft.com/office/drawing/2014/main" id="{52974C5F-D22D-30F8-9796-B3FB17C052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3495" y="1201013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5" name="Oval 887">
                  <a:extLst>
                    <a:ext uri="{FF2B5EF4-FFF2-40B4-BE49-F238E27FC236}">
                      <a16:creationId xmlns:a16="http://schemas.microsoft.com/office/drawing/2014/main" id="{75D27318-3847-AD7D-8D81-9B8344B732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22521" y="1219203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6" name="Oval 888">
                  <a:extLst>
                    <a:ext uri="{FF2B5EF4-FFF2-40B4-BE49-F238E27FC236}">
                      <a16:creationId xmlns:a16="http://schemas.microsoft.com/office/drawing/2014/main" id="{0FADC6B1-5FA3-EEBA-D597-9EC9B4B1CC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9430" y="1202764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7" name="Oval 889">
                  <a:extLst>
                    <a:ext uri="{FF2B5EF4-FFF2-40B4-BE49-F238E27FC236}">
                      <a16:creationId xmlns:a16="http://schemas.microsoft.com/office/drawing/2014/main" id="{9B27FE92-6CF3-9762-80EA-70255C8F14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4915" y="1186714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8" name="Oval 890">
                  <a:extLst>
                    <a:ext uri="{FF2B5EF4-FFF2-40B4-BE49-F238E27FC236}">
                      <a16:creationId xmlns:a16="http://schemas.microsoft.com/office/drawing/2014/main" id="{FC1D2946-19E9-3591-E592-B3D01E2C83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2396" y="1188367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29" name="Oval 891">
                  <a:extLst>
                    <a:ext uri="{FF2B5EF4-FFF2-40B4-BE49-F238E27FC236}">
                      <a16:creationId xmlns:a16="http://schemas.microsoft.com/office/drawing/2014/main" id="{9DF50141-B3AB-C0D1-3EAD-B4A52849E8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7684" y="1240117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0" name="Oval 892">
                  <a:extLst>
                    <a:ext uri="{FF2B5EF4-FFF2-40B4-BE49-F238E27FC236}">
                      <a16:creationId xmlns:a16="http://schemas.microsoft.com/office/drawing/2014/main" id="{47999672-056D-A963-ED7E-36E267D99D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8533" y="1235448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1" name="Oval 893">
                  <a:extLst>
                    <a:ext uri="{FF2B5EF4-FFF2-40B4-BE49-F238E27FC236}">
                      <a16:creationId xmlns:a16="http://schemas.microsoft.com/office/drawing/2014/main" id="{8E768154-332A-4922-EC8D-167849C95A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8394" y="1181850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2" name="Oval 894">
                  <a:extLst>
                    <a:ext uri="{FF2B5EF4-FFF2-40B4-BE49-F238E27FC236}">
                      <a16:creationId xmlns:a16="http://schemas.microsoft.com/office/drawing/2014/main" id="{C4891E4D-F64A-DA7E-FA95-E23D8A764C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9167" y="1215507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3" name="Oval 895">
                  <a:extLst>
                    <a:ext uri="{FF2B5EF4-FFF2-40B4-BE49-F238E27FC236}">
                      <a16:creationId xmlns:a16="http://schemas.microsoft.com/office/drawing/2014/main" id="{65F01296-D101-025D-6CD4-FBD3F98BEE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5302" y="1192258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4" name="Oval 896">
                  <a:extLst>
                    <a:ext uri="{FF2B5EF4-FFF2-40B4-BE49-F238E27FC236}">
                      <a16:creationId xmlns:a16="http://schemas.microsoft.com/office/drawing/2014/main" id="{24B5BED5-77F2-67E2-CFB4-9FA64AD0FB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1299" y="1194787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5" name="Oval 897">
                  <a:extLst>
                    <a:ext uri="{FF2B5EF4-FFF2-40B4-BE49-F238E27FC236}">
                      <a16:creationId xmlns:a16="http://schemas.microsoft.com/office/drawing/2014/main" id="{DA4A1B98-4A21-85D9-7578-44C51EB6D7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2845" y="1222121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6" name="Oval 898">
                  <a:extLst>
                    <a:ext uri="{FF2B5EF4-FFF2-40B4-BE49-F238E27FC236}">
                      <a16:creationId xmlns:a16="http://schemas.microsoft.com/office/drawing/2014/main" id="{691E12F4-8430-BA62-5132-860B114D0D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9553" y="1205877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7" name="Oval 900">
                  <a:extLst>
                    <a:ext uri="{FF2B5EF4-FFF2-40B4-BE49-F238E27FC236}">
                      <a16:creationId xmlns:a16="http://schemas.microsoft.com/office/drawing/2014/main" id="{0B01AF46-8D72-DFEA-041B-069F08FEDF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1749" y="1228055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8" name="Oval 901">
                  <a:extLst>
                    <a:ext uri="{FF2B5EF4-FFF2-40B4-BE49-F238E27FC236}">
                      <a16:creationId xmlns:a16="http://schemas.microsoft.com/office/drawing/2014/main" id="{2C2EEC4A-6D93-5752-022C-D1B80B15E2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7497" y="1268813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39" name="Oval 902">
                  <a:extLst>
                    <a:ext uri="{FF2B5EF4-FFF2-40B4-BE49-F238E27FC236}">
                      <a16:creationId xmlns:a16="http://schemas.microsoft.com/office/drawing/2014/main" id="{6B407DB1-8297-E57D-CB30-297120B4DB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6724" y="1240506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0" name="Oval 903">
                  <a:extLst>
                    <a:ext uri="{FF2B5EF4-FFF2-40B4-BE49-F238E27FC236}">
                      <a16:creationId xmlns:a16="http://schemas.microsoft.com/office/drawing/2014/main" id="{124D478D-9038-3909-818D-F370F68161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8147" y="1221538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1" name="Oval 904">
                  <a:extLst>
                    <a:ext uri="{FF2B5EF4-FFF2-40B4-BE49-F238E27FC236}">
                      <a16:creationId xmlns:a16="http://schemas.microsoft.com/office/drawing/2014/main" id="{4D0A3EA7-F9FF-3B57-C309-5C2642846E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9877" y="1213172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2" name="Oval 905">
                  <a:extLst>
                    <a:ext uri="{FF2B5EF4-FFF2-40B4-BE49-F238E27FC236}">
                      <a16:creationId xmlns:a16="http://schemas.microsoft.com/office/drawing/2014/main" id="{30036867-BCF2-863D-4E7C-60D05C4BDB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5241" y="1263074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3" name="Oval 906">
                  <a:extLst>
                    <a:ext uri="{FF2B5EF4-FFF2-40B4-BE49-F238E27FC236}">
                      <a16:creationId xmlns:a16="http://schemas.microsoft.com/office/drawing/2014/main" id="{3BAEEC9F-35CE-A875-4751-13EE44852F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3557" y="1285836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4" name="Oval 907">
                  <a:extLst>
                    <a:ext uri="{FF2B5EF4-FFF2-40B4-BE49-F238E27FC236}">
                      <a16:creationId xmlns:a16="http://schemas.microsoft.com/office/drawing/2014/main" id="{3C575130-74F7-5BBA-151C-05F9856C80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0264" y="1261518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5" name="Oval 908">
                  <a:extLst>
                    <a:ext uri="{FF2B5EF4-FFF2-40B4-BE49-F238E27FC236}">
                      <a16:creationId xmlns:a16="http://schemas.microsoft.com/office/drawing/2014/main" id="{B2C8E3BE-C5D0-8CDC-6BB3-30D89AC68D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3494" y="1246926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6" name="Oval 909">
                  <a:extLst>
                    <a:ext uri="{FF2B5EF4-FFF2-40B4-BE49-F238E27FC236}">
                      <a16:creationId xmlns:a16="http://schemas.microsoft.com/office/drawing/2014/main" id="{406A57C2-6D9D-976D-8E77-26C49C4740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7622" y="1225429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7" name="Oval 910">
                  <a:extLst>
                    <a:ext uri="{FF2B5EF4-FFF2-40B4-BE49-F238E27FC236}">
                      <a16:creationId xmlns:a16="http://schemas.microsoft.com/office/drawing/2014/main" id="{1D86FD0B-3D77-3147-A3DC-C72FA62DC9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7683" y="1300816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8" name="Oval 911">
                  <a:extLst>
                    <a:ext uri="{FF2B5EF4-FFF2-40B4-BE49-F238E27FC236}">
                      <a16:creationId xmlns:a16="http://schemas.microsoft.com/office/drawing/2014/main" id="{37B097A5-02E1-BC97-3CEA-ECE134AB2F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1113" y="1273288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49" name="Oval 912">
                  <a:extLst>
                    <a:ext uri="{FF2B5EF4-FFF2-40B4-BE49-F238E27FC236}">
                      <a16:creationId xmlns:a16="http://schemas.microsoft.com/office/drawing/2014/main" id="{BC6E401E-E3D8-E1F4-A385-79DFE3FB1A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5688" y="1273093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0" name="Oval 913">
                  <a:extLst>
                    <a:ext uri="{FF2B5EF4-FFF2-40B4-BE49-F238E27FC236}">
                      <a16:creationId xmlns:a16="http://schemas.microsoft.com/office/drawing/2014/main" id="{75170D5D-7A49-7B28-D6D6-6F97D8E475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2722" y="1261712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1" name="Oval 914">
                  <a:extLst>
                    <a:ext uri="{FF2B5EF4-FFF2-40B4-BE49-F238E27FC236}">
                      <a16:creationId xmlns:a16="http://schemas.microsoft.com/office/drawing/2014/main" id="{E7632A8A-BB4D-0947-31B6-2532E4BD97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8071" y="1227958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2" name="Oval 915">
                  <a:extLst>
                    <a:ext uri="{FF2B5EF4-FFF2-40B4-BE49-F238E27FC236}">
                      <a16:creationId xmlns:a16="http://schemas.microsoft.com/office/drawing/2014/main" id="{9C35EC6E-8ED8-C6CC-5C7D-6D09233F8C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3943" y="1271148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3" name="Oval 916">
                  <a:extLst>
                    <a:ext uri="{FF2B5EF4-FFF2-40B4-BE49-F238E27FC236}">
                      <a16:creationId xmlns:a16="http://schemas.microsoft.com/office/drawing/2014/main" id="{1B7135DD-0D86-B2FD-5C7C-6CC8283A01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6400" y="1254319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4" name="Oval 917">
                  <a:extLst>
                    <a:ext uri="{FF2B5EF4-FFF2-40B4-BE49-F238E27FC236}">
                      <a16:creationId xmlns:a16="http://schemas.microsoft.com/office/drawing/2014/main" id="{348FC2C8-8B40-16C3-6C7A-0D310158B5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5364" y="1248094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5" name="Oval 918">
                  <a:extLst>
                    <a:ext uri="{FF2B5EF4-FFF2-40B4-BE49-F238E27FC236}">
                      <a16:creationId xmlns:a16="http://schemas.microsoft.com/office/drawing/2014/main" id="{569F1216-643D-55B6-D37C-1998C95746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2011" y="1233016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6" name="Oval 919">
                  <a:extLst>
                    <a:ext uri="{FF2B5EF4-FFF2-40B4-BE49-F238E27FC236}">
                      <a16:creationId xmlns:a16="http://schemas.microsoft.com/office/drawing/2014/main" id="{8EB0C1EA-3626-BF03-0E2D-C169B94378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4082" y="1278054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7" name="Oval 920">
                  <a:extLst>
                    <a:ext uri="{FF2B5EF4-FFF2-40B4-BE49-F238E27FC236}">
                      <a16:creationId xmlns:a16="http://schemas.microsoft.com/office/drawing/2014/main" id="{AD64A8E6-6765-9ADB-8557-61184DEA84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2211" y="1258502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8" name="Oval 921">
                  <a:extLst>
                    <a:ext uri="{FF2B5EF4-FFF2-40B4-BE49-F238E27FC236}">
                      <a16:creationId xmlns:a16="http://schemas.microsoft.com/office/drawing/2014/main" id="{A122818C-B2D5-C277-5B59-2B649B6520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3433" y="1233016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59" name="Oval 922">
                  <a:extLst>
                    <a:ext uri="{FF2B5EF4-FFF2-40B4-BE49-F238E27FC236}">
                      <a16:creationId xmlns:a16="http://schemas.microsoft.com/office/drawing/2014/main" id="{B45CE0D7-FD04-5FCA-8928-D30E89FE6B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5040" y="1277762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0" name="Oval 923">
                  <a:extLst>
                    <a:ext uri="{FF2B5EF4-FFF2-40B4-BE49-F238E27FC236}">
                      <a16:creationId xmlns:a16="http://schemas.microsoft.com/office/drawing/2014/main" id="{BAE107DE-FB93-AA36-0630-0C1C4CF832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3432" y="1218911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1" name="Oval 924">
                  <a:extLst>
                    <a:ext uri="{FF2B5EF4-FFF2-40B4-BE49-F238E27FC236}">
                      <a16:creationId xmlns:a16="http://schemas.microsoft.com/office/drawing/2014/main" id="{43A4C539-0F6B-BE3F-7EA7-8A4ACF4EF4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7945" y="1268035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2" name="Oval 925">
                  <a:extLst>
                    <a:ext uri="{FF2B5EF4-FFF2-40B4-BE49-F238E27FC236}">
                      <a16:creationId xmlns:a16="http://schemas.microsoft.com/office/drawing/2014/main" id="{EE001B51-9962-901C-AB01-AA83BE6973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4329" y="1243814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3" name="Oval 926">
                  <a:extLst>
                    <a:ext uri="{FF2B5EF4-FFF2-40B4-BE49-F238E27FC236}">
                      <a16:creationId xmlns:a16="http://schemas.microsoft.com/office/drawing/2014/main" id="{7A197E19-DEC0-AF8D-F8AC-E73EEEE644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3757" y="1286420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4" name="Oval 927">
                  <a:extLst>
                    <a:ext uri="{FF2B5EF4-FFF2-40B4-BE49-F238E27FC236}">
                      <a16:creationId xmlns:a16="http://schemas.microsoft.com/office/drawing/2014/main" id="{E4CBC326-6B5E-E4F6-7424-7D088542E6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9753" y="1271148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5" name="Oval 928">
                  <a:extLst>
                    <a:ext uri="{FF2B5EF4-FFF2-40B4-BE49-F238E27FC236}">
                      <a16:creationId xmlns:a16="http://schemas.microsoft.com/office/drawing/2014/main" id="{787EB6D3-B486-5E5E-2BD1-46E834EC45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2135" y="1226596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6" name="Oval 929">
                  <a:extLst>
                    <a:ext uri="{FF2B5EF4-FFF2-40B4-BE49-F238E27FC236}">
                      <a16:creationId xmlns:a16="http://schemas.microsoft.com/office/drawing/2014/main" id="{C7D86C47-C791-80BB-DA04-B2199CA34C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9816" y="1235643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7" name="Oval 930">
                  <a:extLst>
                    <a:ext uri="{FF2B5EF4-FFF2-40B4-BE49-F238E27FC236}">
                      <a16:creationId xmlns:a16="http://schemas.microsoft.com/office/drawing/2014/main" id="{8C19EBAE-50C2-CB3C-51CB-E59E2CA1D0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6076" y="1289338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8" name="Oval 931">
                  <a:extLst>
                    <a:ext uri="{FF2B5EF4-FFF2-40B4-BE49-F238E27FC236}">
                      <a16:creationId xmlns:a16="http://schemas.microsoft.com/office/drawing/2014/main" id="{721A3FA7-AA10-186D-BE31-FB847F1C2B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74142" y="1227180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69" name="Oval 932">
                  <a:extLst>
                    <a:ext uri="{FF2B5EF4-FFF2-40B4-BE49-F238E27FC236}">
                      <a16:creationId xmlns:a16="http://schemas.microsoft.com/office/drawing/2014/main" id="{A56EE9FB-DCB4-29F6-2658-3A982587D1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7297" y="1224359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0" name="Oval 933">
                  <a:extLst>
                    <a:ext uri="{FF2B5EF4-FFF2-40B4-BE49-F238E27FC236}">
                      <a16:creationId xmlns:a16="http://schemas.microsoft.com/office/drawing/2014/main" id="{72FADE8A-0076-DE5C-C85B-4FA2481610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5689" y="1233600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1" name="Oval 934">
                  <a:extLst>
                    <a:ext uri="{FF2B5EF4-FFF2-40B4-BE49-F238E27FC236}">
                      <a16:creationId xmlns:a16="http://schemas.microsoft.com/office/drawing/2014/main" id="{C43814EB-A508-8A92-5781-425429BC3B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18656" y="1234183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2" name="Oval 935">
                  <a:extLst>
                    <a:ext uri="{FF2B5EF4-FFF2-40B4-BE49-F238E27FC236}">
                      <a16:creationId xmlns:a16="http://schemas.microsoft.com/office/drawing/2014/main" id="{66B0D465-B156-DF87-05CD-7D0AF39C51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6462" y="1238366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3" name="Oval 936">
                  <a:extLst>
                    <a:ext uri="{FF2B5EF4-FFF2-40B4-BE49-F238E27FC236}">
                      <a16:creationId xmlns:a16="http://schemas.microsoft.com/office/drawing/2014/main" id="{EC512AB3-DE0A-09C2-C491-AC4AE23B56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0464" y="1231363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4" name="Oval 937">
                  <a:extLst>
                    <a:ext uri="{FF2B5EF4-FFF2-40B4-BE49-F238E27FC236}">
                      <a16:creationId xmlns:a16="http://schemas.microsoft.com/office/drawing/2014/main" id="{31C49CE0-98D4-CF3B-1A9C-C8D5698E9C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8146" y="1236129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5" name="Oval 938">
                  <a:extLst>
                    <a:ext uri="{FF2B5EF4-FFF2-40B4-BE49-F238E27FC236}">
                      <a16:creationId xmlns:a16="http://schemas.microsoft.com/office/drawing/2014/main" id="{0211F5C8-46E8-8522-862E-F8D82AA265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0851" y="1223872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6" name="Oval 939">
                  <a:extLst>
                    <a:ext uri="{FF2B5EF4-FFF2-40B4-BE49-F238E27FC236}">
                      <a16:creationId xmlns:a16="http://schemas.microsoft.com/office/drawing/2014/main" id="{9B341A93-EBA6-B08F-F25F-3E31EC8812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3170" y="1255681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7" name="Oval 940">
                  <a:extLst>
                    <a:ext uri="{FF2B5EF4-FFF2-40B4-BE49-F238E27FC236}">
                      <a16:creationId xmlns:a16="http://schemas.microsoft.com/office/drawing/2014/main" id="{222E461C-C432-C982-C117-98CD5F02B2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2272" y="1245078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8" name="Oval 941">
                  <a:extLst>
                    <a:ext uri="{FF2B5EF4-FFF2-40B4-BE49-F238E27FC236}">
                      <a16:creationId xmlns:a16="http://schemas.microsoft.com/office/drawing/2014/main" id="{0055FAFC-1CD4-6E61-3C6A-5DF5749D9B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8780" y="1259961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79" name="Oval 942">
                  <a:extLst>
                    <a:ext uri="{FF2B5EF4-FFF2-40B4-BE49-F238E27FC236}">
                      <a16:creationId xmlns:a16="http://schemas.microsoft.com/office/drawing/2014/main" id="{CBB0BFB1-90A4-B33F-635C-A0BA0A906F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0789" y="1240701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0" name="Oval 943">
                  <a:extLst>
                    <a:ext uri="{FF2B5EF4-FFF2-40B4-BE49-F238E27FC236}">
                      <a16:creationId xmlns:a16="http://schemas.microsoft.com/office/drawing/2014/main" id="{8411A981-01BA-8ADC-ADA3-CDA8DC4808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7884" y="1242452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1" name="Oval 944">
                  <a:extLst>
                    <a:ext uri="{FF2B5EF4-FFF2-40B4-BE49-F238E27FC236}">
                      <a16:creationId xmlns:a16="http://schemas.microsoft.com/office/drawing/2014/main" id="{C7755955-F917-70A0-63AC-06D42FA3DC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8270" y="1238463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2" name="Oval 945">
                  <a:extLst>
                    <a:ext uri="{FF2B5EF4-FFF2-40B4-BE49-F238E27FC236}">
                      <a16:creationId xmlns:a16="http://schemas.microsoft.com/office/drawing/2014/main" id="{2F947443-C9A5-D3E4-CECC-231873276E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03233" y="1272315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3" name="Oval 946">
                  <a:extLst>
                    <a:ext uri="{FF2B5EF4-FFF2-40B4-BE49-F238E27FC236}">
                      <a16:creationId xmlns:a16="http://schemas.microsoft.com/office/drawing/2014/main" id="{836B7ECD-2919-D4C2-3B75-35DE52ADE9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0727" y="1251985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4" name="Oval 947">
                  <a:extLst>
                    <a:ext uri="{FF2B5EF4-FFF2-40B4-BE49-F238E27FC236}">
                      <a16:creationId xmlns:a16="http://schemas.microsoft.com/office/drawing/2014/main" id="{DC062CA2-A2DD-34FF-2B12-D02E73AF65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0140" y="1232141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5" name="Oval 948">
                  <a:extLst>
                    <a:ext uri="{FF2B5EF4-FFF2-40B4-BE49-F238E27FC236}">
                      <a16:creationId xmlns:a16="http://schemas.microsoft.com/office/drawing/2014/main" id="{1B16C77D-9CDF-EC52-446A-53BF496913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95813" y="1262685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6" name="Oval 949">
                  <a:extLst>
                    <a:ext uri="{FF2B5EF4-FFF2-40B4-BE49-F238E27FC236}">
                      <a16:creationId xmlns:a16="http://schemas.microsoft.com/office/drawing/2014/main" id="{10BFFAA8-ED0A-4F91-803B-E915FBBD0E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3881" y="1269397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7" name="Oval 950">
                  <a:extLst>
                    <a:ext uri="{FF2B5EF4-FFF2-40B4-BE49-F238E27FC236}">
                      <a16:creationId xmlns:a16="http://schemas.microsoft.com/office/drawing/2014/main" id="{29EB0E7E-2762-9D36-EF60-7D93F11172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2212" y="1292159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8" name="Oval 951">
                  <a:extLst>
                    <a:ext uri="{FF2B5EF4-FFF2-40B4-BE49-F238E27FC236}">
                      <a16:creationId xmlns:a16="http://schemas.microsoft.com/office/drawing/2014/main" id="{AB5FFB99-01D7-9A69-0E93-2948726F53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9754" y="1286031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89" name="Oval 952">
                  <a:extLst>
                    <a:ext uri="{FF2B5EF4-FFF2-40B4-BE49-F238E27FC236}">
                      <a16:creationId xmlns:a16="http://schemas.microsoft.com/office/drawing/2014/main" id="{375E1DF7-A530-5B0A-1124-374DDAE946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8332" y="1291283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0" name="Oval 953">
                  <a:extLst>
                    <a:ext uri="{FF2B5EF4-FFF2-40B4-BE49-F238E27FC236}">
                      <a16:creationId xmlns:a16="http://schemas.microsoft.com/office/drawing/2014/main" id="{96328EDB-6968-D178-D0CE-61253AEC0A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30527" y="1231460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1" name="Oval 954">
                  <a:extLst>
                    <a:ext uri="{FF2B5EF4-FFF2-40B4-BE49-F238E27FC236}">
                      <a16:creationId xmlns:a16="http://schemas.microsoft.com/office/drawing/2014/main" id="{43D0778D-F9B5-916B-B13A-E72B2423F9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5103" y="1236907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2" name="Oval 955">
                  <a:extLst>
                    <a:ext uri="{FF2B5EF4-FFF2-40B4-BE49-F238E27FC236}">
                      <a16:creationId xmlns:a16="http://schemas.microsoft.com/office/drawing/2014/main" id="{A920EB91-B81D-8CD6-D4EE-5134C0F793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1949" y="1276692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3" name="Oval 956">
                  <a:extLst>
                    <a:ext uri="{FF2B5EF4-FFF2-40B4-BE49-F238E27FC236}">
                      <a16:creationId xmlns:a16="http://schemas.microsoft.com/office/drawing/2014/main" id="{FF824D0D-1589-0494-149E-48777ECCA5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8008" y="1291283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4" name="Oval 957">
                  <a:extLst>
                    <a:ext uri="{FF2B5EF4-FFF2-40B4-BE49-F238E27FC236}">
                      <a16:creationId xmlns:a16="http://schemas.microsoft.com/office/drawing/2014/main" id="{4D7E2AE1-E03B-48F0-10E7-9C014DE51D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77111" y="1239728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5" name="Oval 958">
                  <a:extLst>
                    <a:ext uri="{FF2B5EF4-FFF2-40B4-BE49-F238E27FC236}">
                      <a16:creationId xmlns:a16="http://schemas.microsoft.com/office/drawing/2014/main" id="{A85D9D85-AEE3-993B-51C5-DAEA51F957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1623" y="1234962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6" name="Oval 959">
                  <a:extLst>
                    <a:ext uri="{FF2B5EF4-FFF2-40B4-BE49-F238E27FC236}">
                      <a16:creationId xmlns:a16="http://schemas.microsoft.com/office/drawing/2014/main" id="{BA78A7A1-0DE1-D950-5969-2535597D06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4655" y="12578216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7" name="Oval 960">
                  <a:extLst>
                    <a:ext uri="{FF2B5EF4-FFF2-40B4-BE49-F238E27FC236}">
                      <a16:creationId xmlns:a16="http://schemas.microsoft.com/office/drawing/2014/main" id="{8199605A-3682-005D-904C-3623DF97F8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9105" y="1269591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8" name="Oval 961">
                  <a:extLst>
                    <a:ext uri="{FF2B5EF4-FFF2-40B4-BE49-F238E27FC236}">
                      <a16:creationId xmlns:a16="http://schemas.microsoft.com/office/drawing/2014/main" id="{CB2F4EF7-2AE8-A126-5868-820BCA8F37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60203" y="1293424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499" name="Oval 962">
                  <a:extLst>
                    <a:ext uri="{FF2B5EF4-FFF2-40B4-BE49-F238E27FC236}">
                      <a16:creationId xmlns:a16="http://schemas.microsoft.com/office/drawing/2014/main" id="{96C139BB-1EFE-C7B7-D82B-85D6FC32FA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90465" y="1294104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01" name="Oval 963">
                  <a:extLst>
                    <a:ext uri="{FF2B5EF4-FFF2-40B4-BE49-F238E27FC236}">
                      <a16:creationId xmlns:a16="http://schemas.microsoft.com/office/drawing/2014/main" id="{412ABC46-E994-32E9-077E-817ABE10A1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42984" y="1254125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02" name="Oval 964">
                  <a:extLst>
                    <a:ext uri="{FF2B5EF4-FFF2-40B4-BE49-F238E27FC236}">
                      <a16:creationId xmlns:a16="http://schemas.microsoft.com/office/drawing/2014/main" id="{2C9AC047-A178-7B4E-A5BD-24C6495239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22522" y="1314337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03" name="Oval 965">
                  <a:extLst>
                    <a:ext uri="{FF2B5EF4-FFF2-40B4-BE49-F238E27FC236}">
                      <a16:creationId xmlns:a16="http://schemas.microsoft.com/office/drawing/2014/main" id="{BDF8D9F8-657E-BEAE-B26D-686C3EFF66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5751" y="1244884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04" name="Oval 966">
                  <a:extLst>
                    <a:ext uri="{FF2B5EF4-FFF2-40B4-BE49-F238E27FC236}">
                      <a16:creationId xmlns:a16="http://schemas.microsoft.com/office/drawing/2014/main" id="{364C34F1-932F-89F4-5CC5-0A0B215ED5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75628" y="1269494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05" name="Oval 967">
                  <a:extLst>
                    <a:ext uri="{FF2B5EF4-FFF2-40B4-BE49-F238E27FC236}">
                      <a16:creationId xmlns:a16="http://schemas.microsoft.com/office/drawing/2014/main" id="{B7510197-770E-2E78-B62D-C38900516E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78595" y="12502342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10" name="Oval 968">
                  <a:extLst>
                    <a:ext uri="{FF2B5EF4-FFF2-40B4-BE49-F238E27FC236}">
                      <a16:creationId xmlns:a16="http://schemas.microsoft.com/office/drawing/2014/main" id="{A27F5A12-0889-9580-6A43-F503977EE0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88395" y="1256362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11" name="Oval 969">
                  <a:extLst>
                    <a:ext uri="{FF2B5EF4-FFF2-40B4-BE49-F238E27FC236}">
                      <a16:creationId xmlns:a16="http://schemas.microsoft.com/office/drawing/2014/main" id="{E8846B14-EF4D-2D72-1301-0C0B942112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03819" y="1226110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12" name="Oval 970">
                  <a:extLst>
                    <a:ext uri="{FF2B5EF4-FFF2-40B4-BE49-F238E27FC236}">
                      <a16:creationId xmlns:a16="http://schemas.microsoft.com/office/drawing/2014/main" id="{172F6BDC-D933-9FA3-5A4B-F097834F55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0790" y="12400203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21" name="Oval 971">
                  <a:extLst>
                    <a:ext uri="{FF2B5EF4-FFF2-40B4-BE49-F238E27FC236}">
                      <a16:creationId xmlns:a16="http://schemas.microsoft.com/office/drawing/2014/main" id="{08902F70-965B-57C3-F34E-DD0640F2D0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3046" y="1252957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27" name="Oval 972">
                  <a:extLst>
                    <a:ext uri="{FF2B5EF4-FFF2-40B4-BE49-F238E27FC236}">
                      <a16:creationId xmlns:a16="http://schemas.microsoft.com/office/drawing/2014/main" id="{60342F9B-E254-E416-807A-BB1CD2ED5F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50402" y="12630744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28" name="Oval 973">
                  <a:extLst>
                    <a:ext uri="{FF2B5EF4-FFF2-40B4-BE49-F238E27FC236}">
                      <a16:creationId xmlns:a16="http://schemas.microsoft.com/office/drawing/2014/main" id="{99336685-B480-B6D3-7AB8-AC9CBCF7C7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6075" y="1257627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29" name="Oval 974">
                  <a:extLst>
                    <a:ext uri="{FF2B5EF4-FFF2-40B4-BE49-F238E27FC236}">
                      <a16:creationId xmlns:a16="http://schemas.microsoft.com/office/drawing/2014/main" id="{923D57C4-CAAD-218C-B0D8-97705BBF0C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0590" y="12177445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30" name="Oval 975">
                  <a:extLst>
                    <a:ext uri="{FF2B5EF4-FFF2-40B4-BE49-F238E27FC236}">
                      <a16:creationId xmlns:a16="http://schemas.microsoft.com/office/drawing/2014/main" id="{AB423510-0FD2-A44E-0D23-71A3A1E9A2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5240" y="12394367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31" name="Oval 976">
                  <a:extLst>
                    <a:ext uri="{FF2B5EF4-FFF2-40B4-BE49-F238E27FC236}">
                      <a16:creationId xmlns:a16="http://schemas.microsoft.com/office/drawing/2014/main" id="{25E7EE15-4599-B962-7509-04235CF5C0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81563" y="12576270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32" name="Oval 977">
                  <a:extLst>
                    <a:ext uri="{FF2B5EF4-FFF2-40B4-BE49-F238E27FC236}">
                      <a16:creationId xmlns:a16="http://schemas.microsoft.com/office/drawing/2014/main" id="{9B7F0AFF-7BCA-CB74-4F89-9689DFC15A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63756" y="12540278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33" name="Oval 978">
                  <a:extLst>
                    <a:ext uri="{FF2B5EF4-FFF2-40B4-BE49-F238E27FC236}">
                      <a16:creationId xmlns:a16="http://schemas.microsoft.com/office/drawing/2014/main" id="{DE68E2FB-2BB9-A1C1-3A0D-88D1F6DD60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15102" y="12800001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35" name="Oval 979">
                  <a:extLst>
                    <a:ext uri="{FF2B5EF4-FFF2-40B4-BE49-F238E27FC236}">
                      <a16:creationId xmlns:a16="http://schemas.microsoft.com/office/drawing/2014/main" id="{6CE12A1F-9B97-666F-F65D-37B8B253C7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20141" y="12703699"/>
                  <a:ext cx="90000" cy="90000"/>
                </a:xfrm>
                <a:prstGeom prst="ellipse">
                  <a:avLst/>
                </a:prstGeom>
                <a:solidFill>
                  <a:srgbClr val="D72603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36" name="Oval 355">
                  <a:extLst>
                    <a:ext uri="{FF2B5EF4-FFF2-40B4-BE49-F238E27FC236}">
                      <a16:creationId xmlns:a16="http://schemas.microsoft.com/office/drawing/2014/main" id="{7FA43AD9-C3ED-AACC-9660-FC88F1B457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54440" y="1282917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64" name="Oval 356">
                  <a:extLst>
                    <a:ext uri="{FF2B5EF4-FFF2-40B4-BE49-F238E27FC236}">
                      <a16:creationId xmlns:a16="http://schemas.microsoft.com/office/drawing/2014/main" id="{2018D407-9811-B291-8E0C-DF6C17E929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20624" y="1282114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66" name="Oval 357">
                  <a:extLst>
                    <a:ext uri="{FF2B5EF4-FFF2-40B4-BE49-F238E27FC236}">
                      <a16:creationId xmlns:a16="http://schemas.microsoft.com/office/drawing/2014/main" id="{BC5F4030-0AD3-2300-4F2C-E35F13AA33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26559" y="1308397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68" name="Oval 358">
                  <a:extLst>
                    <a:ext uri="{FF2B5EF4-FFF2-40B4-BE49-F238E27FC236}">
                      <a16:creationId xmlns:a16="http://schemas.microsoft.com/office/drawing/2014/main" id="{85B2F17E-316B-AF4C-8DBF-094A3E82FE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95399" y="1301404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69" name="Oval 359">
                  <a:extLst>
                    <a:ext uri="{FF2B5EF4-FFF2-40B4-BE49-F238E27FC236}">
                      <a16:creationId xmlns:a16="http://schemas.microsoft.com/office/drawing/2014/main" id="{AFD50137-758B-550A-0190-B9D7F52302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76111" y="1311451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71" name="Oval 360">
                  <a:extLst>
                    <a:ext uri="{FF2B5EF4-FFF2-40B4-BE49-F238E27FC236}">
                      <a16:creationId xmlns:a16="http://schemas.microsoft.com/office/drawing/2014/main" id="{B63EDB80-A930-3BBA-8BEB-781E489C24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08754" y="1289589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78" name="Oval 361">
                  <a:extLst>
                    <a:ext uri="{FF2B5EF4-FFF2-40B4-BE49-F238E27FC236}">
                      <a16:creationId xmlns:a16="http://schemas.microsoft.com/office/drawing/2014/main" id="{E697CA80-4AB2-341C-89FA-B1BDF8CA0A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53853" y="1285489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94" name="Oval 362">
                  <a:extLst>
                    <a:ext uri="{FF2B5EF4-FFF2-40B4-BE49-F238E27FC236}">
                      <a16:creationId xmlns:a16="http://schemas.microsoft.com/office/drawing/2014/main" id="{45D192B5-312C-0EFA-EEE1-DC8B25B097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50886" y="1305664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96" name="Oval 363">
                  <a:extLst>
                    <a:ext uri="{FF2B5EF4-FFF2-40B4-BE49-F238E27FC236}">
                      <a16:creationId xmlns:a16="http://schemas.microsoft.com/office/drawing/2014/main" id="{C2B1886B-C4DE-439C-A5B8-C85A421049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10824" y="1298350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597" name="Oval 364">
                  <a:extLst>
                    <a:ext uri="{FF2B5EF4-FFF2-40B4-BE49-F238E27FC236}">
                      <a16:creationId xmlns:a16="http://schemas.microsoft.com/office/drawing/2014/main" id="{D57E3FAB-61EC-5B17-21C7-028DCE144E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43467" y="1281390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01" name="Oval 365">
                  <a:extLst>
                    <a:ext uri="{FF2B5EF4-FFF2-40B4-BE49-F238E27FC236}">
                      <a16:creationId xmlns:a16="http://schemas.microsoft.com/office/drawing/2014/main" id="{345E759C-4E1C-E3EC-C526-1E33ADF02B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69278" y="1279542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02" name="Oval 366">
                  <a:extLst>
                    <a:ext uri="{FF2B5EF4-FFF2-40B4-BE49-F238E27FC236}">
                      <a16:creationId xmlns:a16="http://schemas.microsoft.com/office/drawing/2014/main" id="{18EA7302-648E-953E-51FE-04A0B07F8A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94502" y="1296019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03" name="Oval 367">
                  <a:extLst>
                    <a:ext uri="{FF2B5EF4-FFF2-40B4-BE49-F238E27FC236}">
                      <a16:creationId xmlns:a16="http://schemas.microsoft.com/office/drawing/2014/main" id="{CE931E05-A2BC-9B66-75DF-E685CC2BE9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21210" y="1273353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04" name="Oval 368">
                  <a:extLst>
                    <a:ext uri="{FF2B5EF4-FFF2-40B4-BE49-F238E27FC236}">
                      <a16:creationId xmlns:a16="http://schemas.microsoft.com/office/drawing/2014/main" id="{16A9474D-A88E-488E-E43F-07855719F3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10237" y="1320855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05" name="Oval 369">
                  <a:extLst>
                    <a:ext uri="{FF2B5EF4-FFF2-40B4-BE49-F238E27FC236}">
                      <a16:creationId xmlns:a16="http://schemas.microsoft.com/office/drawing/2014/main" id="{F5B90A68-D519-CD63-A499-E77A4D8D1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57408" y="1296421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06" name="Oval 370">
                  <a:extLst>
                    <a:ext uri="{FF2B5EF4-FFF2-40B4-BE49-F238E27FC236}">
                      <a16:creationId xmlns:a16="http://schemas.microsoft.com/office/drawing/2014/main" id="{785DFDA9-7F4C-221E-8993-4D61E9ED42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72246" y="1314907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07" name="Oval 371">
                  <a:extLst>
                    <a:ext uri="{FF2B5EF4-FFF2-40B4-BE49-F238E27FC236}">
                      <a16:creationId xmlns:a16="http://schemas.microsoft.com/office/drawing/2014/main" id="{46A34826-05F5-31AA-45B3-55E763EAFD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11721" y="1317318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08" name="Oval 372">
                  <a:extLst>
                    <a:ext uri="{FF2B5EF4-FFF2-40B4-BE49-F238E27FC236}">
                      <a16:creationId xmlns:a16="http://schemas.microsoft.com/office/drawing/2014/main" id="{B6E8C67F-48E9-AD73-0D7C-C072264873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68691" y="1313058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09" name="Oval 373">
                  <a:extLst>
                    <a:ext uri="{FF2B5EF4-FFF2-40B4-BE49-F238E27FC236}">
                      <a16:creationId xmlns:a16="http://schemas.microsoft.com/office/drawing/2014/main" id="{E06EC059-B9D8-7D65-8036-E2E0DBE0DB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31597" y="1296179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10" name="Oval 374">
                  <a:extLst>
                    <a:ext uri="{FF2B5EF4-FFF2-40B4-BE49-F238E27FC236}">
                      <a16:creationId xmlns:a16="http://schemas.microsoft.com/office/drawing/2014/main" id="{04E44AD5-4A93-80CF-7630-93874177C7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35462" y="1319649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11" name="Oval 375">
                  <a:extLst>
                    <a:ext uri="{FF2B5EF4-FFF2-40B4-BE49-F238E27FC236}">
                      <a16:creationId xmlns:a16="http://schemas.microsoft.com/office/drawing/2014/main" id="{94B5A14C-F16A-826E-E8B7-6C1E796E50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61859" y="1324070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12" name="Oval 376">
                  <a:extLst>
                    <a:ext uri="{FF2B5EF4-FFF2-40B4-BE49-F238E27FC236}">
                      <a16:creationId xmlns:a16="http://schemas.microsoft.com/office/drawing/2014/main" id="{7FDDDE37-F0C2-0CA8-A43B-27E28B4D94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9464" y="1335725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13" name="Oval 377">
                  <a:extLst>
                    <a:ext uri="{FF2B5EF4-FFF2-40B4-BE49-F238E27FC236}">
                      <a16:creationId xmlns:a16="http://schemas.microsoft.com/office/drawing/2014/main" id="{41D88435-8596-466F-7764-C311E399A2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48816" y="1328732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14" name="Oval 378">
                  <a:extLst>
                    <a:ext uri="{FF2B5EF4-FFF2-40B4-BE49-F238E27FC236}">
                      <a16:creationId xmlns:a16="http://schemas.microsoft.com/office/drawing/2014/main" id="{58DEA78C-6129-F638-9BED-76857EBCB9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58305" y="1309200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15" name="Oval 379">
                  <a:extLst>
                    <a:ext uri="{FF2B5EF4-FFF2-40B4-BE49-F238E27FC236}">
                      <a16:creationId xmlns:a16="http://schemas.microsoft.com/office/drawing/2014/main" id="{A9927303-E40E-F378-E531-901BD218B3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44365" y="1295858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17" name="Oval 380">
                  <a:extLst>
                    <a:ext uri="{FF2B5EF4-FFF2-40B4-BE49-F238E27FC236}">
                      <a16:creationId xmlns:a16="http://schemas.microsoft.com/office/drawing/2014/main" id="{4724A189-FF17-92C1-35F2-45107D8A3F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0562" y="1304941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18" name="Oval 381">
                  <a:extLst>
                    <a:ext uri="{FF2B5EF4-FFF2-40B4-BE49-F238E27FC236}">
                      <a16:creationId xmlns:a16="http://schemas.microsoft.com/office/drawing/2014/main" id="{C4638BC2-9BE6-4EF6-4010-673DE22159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37532" y="1314505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19" name="Oval 382">
                  <a:extLst>
                    <a:ext uri="{FF2B5EF4-FFF2-40B4-BE49-F238E27FC236}">
                      <a16:creationId xmlns:a16="http://schemas.microsoft.com/office/drawing/2014/main" id="{C7F8B359-CD66-D721-B3AD-14FD6F8790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75213" y="1316273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21" name="Oval 383">
                  <a:extLst>
                    <a:ext uri="{FF2B5EF4-FFF2-40B4-BE49-F238E27FC236}">
                      <a16:creationId xmlns:a16="http://schemas.microsoft.com/office/drawing/2014/main" id="{6B8523DF-3D59-2B99-FD00-9FE02630CD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90051" y="1326722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23" name="Oval 384">
                  <a:extLst>
                    <a:ext uri="{FF2B5EF4-FFF2-40B4-BE49-F238E27FC236}">
                      <a16:creationId xmlns:a16="http://schemas.microsoft.com/office/drawing/2014/main" id="{8324EB10-1B6E-B5AD-1C8F-B31D741B13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76111" y="1315229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25" name="Oval 385">
                  <a:extLst>
                    <a:ext uri="{FF2B5EF4-FFF2-40B4-BE49-F238E27FC236}">
                      <a16:creationId xmlns:a16="http://schemas.microsoft.com/office/drawing/2014/main" id="{9000C096-C159-254E-B63E-E0AFC44113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25662" y="1292402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26" name="Oval 386">
                  <a:extLst>
                    <a:ext uri="{FF2B5EF4-FFF2-40B4-BE49-F238E27FC236}">
                      <a16:creationId xmlns:a16="http://schemas.microsoft.com/office/drawing/2014/main" id="{4EB41908-E540-92E4-ACCA-9AB5C1C85C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63343" y="1305423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27" name="Oval 387">
                  <a:extLst>
                    <a:ext uri="{FF2B5EF4-FFF2-40B4-BE49-F238E27FC236}">
                      <a16:creationId xmlns:a16="http://schemas.microsoft.com/office/drawing/2014/main" id="{D579FF25-EC89-70C2-B370-01AF5F789C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2632" y="1315148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28" name="Oval 388">
                  <a:extLst>
                    <a:ext uri="{FF2B5EF4-FFF2-40B4-BE49-F238E27FC236}">
                      <a16:creationId xmlns:a16="http://schemas.microsoft.com/office/drawing/2014/main" id="{BD5B0CE2-C89C-0797-E1C3-99F5A641E7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01334" y="1331143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29" name="Oval 389">
                  <a:extLst>
                    <a:ext uri="{FF2B5EF4-FFF2-40B4-BE49-F238E27FC236}">
                      <a16:creationId xmlns:a16="http://schemas.microsoft.com/office/drawing/2014/main" id="{CEE27BBF-8527-8095-D0E2-905844A366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42880" y="1322864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0" name="Oval 390">
                  <a:extLst>
                    <a:ext uri="{FF2B5EF4-FFF2-40B4-BE49-F238E27FC236}">
                      <a16:creationId xmlns:a16="http://schemas.microsoft.com/office/drawing/2014/main" id="{02C47854-CE4F-E4FE-BCBF-F8778A4855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17657" y="1316836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1" name="Oval 391">
                  <a:extLst>
                    <a:ext uri="{FF2B5EF4-FFF2-40B4-BE49-F238E27FC236}">
                      <a16:creationId xmlns:a16="http://schemas.microsoft.com/office/drawing/2014/main" id="{43DB0C98-6431-D442-5139-8A99B7552D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47918" y="1310486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2" name="Oval 392">
                  <a:extLst>
                    <a:ext uri="{FF2B5EF4-FFF2-40B4-BE49-F238E27FC236}">
                      <a16:creationId xmlns:a16="http://schemas.microsoft.com/office/drawing/2014/main" id="{A41AEAFA-E453-C599-A43D-70CC8DC88E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90948" y="1308236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3" name="Oval 393">
                  <a:extLst>
                    <a:ext uri="{FF2B5EF4-FFF2-40B4-BE49-F238E27FC236}">
                      <a16:creationId xmlns:a16="http://schemas.microsoft.com/office/drawing/2014/main" id="{A0A01874-3AC2-2E60-44FF-4D42EB2C12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51783" y="1310567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4" name="Oval 394">
                  <a:extLst>
                    <a:ext uri="{FF2B5EF4-FFF2-40B4-BE49-F238E27FC236}">
                      <a16:creationId xmlns:a16="http://schemas.microsoft.com/office/drawing/2014/main" id="{A7C36473-B09C-AA54-5F6D-A51C19DBF0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98367" y="1311772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5" name="Oval 395">
                  <a:extLst>
                    <a:ext uri="{FF2B5EF4-FFF2-40B4-BE49-F238E27FC236}">
                      <a16:creationId xmlns:a16="http://schemas.microsoft.com/office/drawing/2014/main" id="{1E85A71D-2D5A-6E9C-762F-2D94BE3C2F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0562" y="1313219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6" name="Oval 396">
                  <a:extLst>
                    <a:ext uri="{FF2B5EF4-FFF2-40B4-BE49-F238E27FC236}">
                      <a16:creationId xmlns:a16="http://schemas.microsoft.com/office/drawing/2014/main" id="{A0571064-049A-E082-E1E5-FD0AE35509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2046" y="1304539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7" name="Oval 397">
                  <a:extLst>
                    <a:ext uri="{FF2B5EF4-FFF2-40B4-BE49-F238E27FC236}">
                      <a16:creationId xmlns:a16="http://schemas.microsoft.com/office/drawing/2014/main" id="{19CA8C09-A99E-286C-24F9-9C0AA2550E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00437" y="1302851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8" name="Oval 398">
                  <a:extLst>
                    <a:ext uri="{FF2B5EF4-FFF2-40B4-BE49-F238E27FC236}">
                      <a16:creationId xmlns:a16="http://schemas.microsoft.com/office/drawing/2014/main" id="{2788691E-891D-1025-17CE-0B6837DFD5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98954" y="1303815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39" name="Oval 399">
                  <a:extLst>
                    <a:ext uri="{FF2B5EF4-FFF2-40B4-BE49-F238E27FC236}">
                      <a16:creationId xmlns:a16="http://schemas.microsoft.com/office/drawing/2014/main" id="{3D399514-AE28-6355-9E55-68F24E674B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55338" y="1311371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0" name="Oval 400">
                  <a:extLst>
                    <a:ext uri="{FF2B5EF4-FFF2-40B4-BE49-F238E27FC236}">
                      <a16:creationId xmlns:a16="http://schemas.microsoft.com/office/drawing/2014/main" id="{CE1757DB-6A55-B831-0B47-FA23794ABB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15275" y="1284927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1" name="Oval 401">
                  <a:extLst>
                    <a:ext uri="{FF2B5EF4-FFF2-40B4-BE49-F238E27FC236}">
                      <a16:creationId xmlns:a16="http://schemas.microsoft.com/office/drawing/2014/main" id="{3332DCCF-B318-002B-9122-73F8A0D1D8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49403" y="1275523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2" name="Oval 402">
                  <a:extLst>
                    <a:ext uri="{FF2B5EF4-FFF2-40B4-BE49-F238E27FC236}">
                      <a16:creationId xmlns:a16="http://schemas.microsoft.com/office/drawing/2014/main" id="{798ED1C6-DAE5-562E-BD89-F449227C33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58891" y="1310165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3" name="Oval 403">
                  <a:extLst>
                    <a:ext uri="{FF2B5EF4-FFF2-40B4-BE49-F238E27FC236}">
                      <a16:creationId xmlns:a16="http://schemas.microsoft.com/office/drawing/2014/main" id="{5D3A5627-910F-42DE-F8F2-2366FEE3FC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23592" y="1303574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4" name="Oval 404">
                  <a:extLst>
                    <a:ext uri="{FF2B5EF4-FFF2-40B4-BE49-F238E27FC236}">
                      <a16:creationId xmlns:a16="http://schemas.microsoft.com/office/drawing/2014/main" id="{11C6C03B-D5B4-BFAF-0067-D02AD76DCA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1148" y="1266440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5" name="Oval 405">
                  <a:extLst>
                    <a:ext uri="{FF2B5EF4-FFF2-40B4-BE49-F238E27FC236}">
                      <a16:creationId xmlns:a16="http://schemas.microsoft.com/office/drawing/2014/main" id="{A92EEC93-057F-4B82-E811-77BE38C1DE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04302" y="1285891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6" name="Oval 407">
                  <a:extLst>
                    <a:ext uri="{FF2B5EF4-FFF2-40B4-BE49-F238E27FC236}">
                      <a16:creationId xmlns:a16="http://schemas.microsoft.com/office/drawing/2014/main" id="{2DCA3C6A-B798-5180-E01A-08B033C413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19727" y="1298752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7" name="Oval 408">
                  <a:extLst>
                    <a:ext uri="{FF2B5EF4-FFF2-40B4-BE49-F238E27FC236}">
                      <a16:creationId xmlns:a16="http://schemas.microsoft.com/office/drawing/2014/main" id="{312DEF9C-F277-3245-7704-BDB42C7F14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73143" y="1290312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8" name="Oval 409">
                  <a:extLst>
                    <a:ext uri="{FF2B5EF4-FFF2-40B4-BE49-F238E27FC236}">
                      <a16:creationId xmlns:a16="http://schemas.microsoft.com/office/drawing/2014/main" id="{7F6C0784-4EF8-B216-47F9-DFDFFD772E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64240" y="1266762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49" name="Oval 410">
                  <a:extLst>
                    <a:ext uri="{FF2B5EF4-FFF2-40B4-BE49-F238E27FC236}">
                      <a16:creationId xmlns:a16="http://schemas.microsoft.com/office/drawing/2014/main" id="{ADF43484-1528-54D7-D0CB-C5EE48EAD6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07270" y="1304137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0" name="Oval 411">
                  <a:extLst>
                    <a:ext uri="{FF2B5EF4-FFF2-40B4-BE49-F238E27FC236}">
                      <a16:creationId xmlns:a16="http://schemas.microsoft.com/office/drawing/2014/main" id="{E22DE39A-A094-42BF-5BA0-7B8CDAD52E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47332" y="1319730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1" name="Oval 412">
                  <a:extLst>
                    <a:ext uri="{FF2B5EF4-FFF2-40B4-BE49-F238E27FC236}">
                      <a16:creationId xmlns:a16="http://schemas.microsoft.com/office/drawing/2014/main" id="{AEA0442D-5A94-3274-04E0-F7930DA64D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41397" y="1335483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2" name="Oval 413">
                  <a:extLst>
                    <a:ext uri="{FF2B5EF4-FFF2-40B4-BE49-F238E27FC236}">
                      <a16:creationId xmlns:a16="http://schemas.microsoft.com/office/drawing/2014/main" id="{80141720-B209-D334-ECC7-590C2CDA9B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71659" y="1278175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3" name="Oval 414">
                  <a:extLst>
                    <a:ext uri="{FF2B5EF4-FFF2-40B4-BE49-F238E27FC236}">
                      <a16:creationId xmlns:a16="http://schemas.microsoft.com/office/drawing/2014/main" id="{22FD68E5-387B-B71C-8A28-26EDB73E67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16172" y="1320453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4" name="Oval 415">
                  <a:extLst>
                    <a:ext uri="{FF2B5EF4-FFF2-40B4-BE49-F238E27FC236}">
                      <a16:creationId xmlns:a16="http://schemas.microsoft.com/office/drawing/2014/main" id="{EAA2D088-EF08-1535-8D22-0E9908CFFE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6497" y="1311692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5" name="Oval 416">
                  <a:extLst>
                    <a:ext uri="{FF2B5EF4-FFF2-40B4-BE49-F238E27FC236}">
                      <a16:creationId xmlns:a16="http://schemas.microsoft.com/office/drawing/2014/main" id="{85B6C6C3-3628-ECC5-992D-8AB1610101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18243" y="1293608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6" name="Oval 417">
                  <a:extLst>
                    <a:ext uri="{FF2B5EF4-FFF2-40B4-BE49-F238E27FC236}">
                      <a16:creationId xmlns:a16="http://schemas.microsoft.com/office/drawing/2014/main" id="{4492A33B-2CB9-7F19-71CE-15979899C8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02819" y="1289348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7" name="Oval 418">
                  <a:extLst>
                    <a:ext uri="{FF2B5EF4-FFF2-40B4-BE49-F238E27FC236}">
                      <a16:creationId xmlns:a16="http://schemas.microsoft.com/office/drawing/2014/main" id="{212B36D2-2405-8923-5362-82397AA00C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93916" y="1304458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8" name="Oval 419">
                  <a:extLst>
                    <a:ext uri="{FF2B5EF4-FFF2-40B4-BE49-F238E27FC236}">
                      <a16:creationId xmlns:a16="http://schemas.microsoft.com/office/drawing/2014/main" id="{F164E8AE-DE62-DB7E-7B46-83A828A43F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52370" y="1273996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59" name="Oval 420">
                  <a:extLst>
                    <a:ext uri="{FF2B5EF4-FFF2-40B4-BE49-F238E27FC236}">
                      <a16:creationId xmlns:a16="http://schemas.microsoft.com/office/drawing/2014/main" id="{B2E2FD1B-053A-4A20-69A9-679D49937C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39016" y="1275121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0" name="Oval 421">
                  <a:extLst>
                    <a:ext uri="{FF2B5EF4-FFF2-40B4-BE49-F238E27FC236}">
                      <a16:creationId xmlns:a16="http://schemas.microsoft.com/office/drawing/2014/main" id="{F37D08EB-4862-684A-0283-2AD9CF49F5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55924" y="1282837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1" name="Oval 422">
                  <a:extLst>
                    <a:ext uri="{FF2B5EF4-FFF2-40B4-BE49-F238E27FC236}">
                      <a16:creationId xmlns:a16="http://schemas.microsoft.com/office/drawing/2014/main" id="{28C95130-AE24-9013-F45C-C5804F5F3A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50300" y="1266280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2" name="Oval 423">
                  <a:extLst>
                    <a:ext uri="{FF2B5EF4-FFF2-40B4-BE49-F238E27FC236}">
                      <a16:creationId xmlns:a16="http://schemas.microsoft.com/office/drawing/2014/main" id="{5C66BD25-ED6A-D160-16DA-E25B869EEC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59789" y="1248436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3" name="Oval 424">
                  <a:extLst>
                    <a:ext uri="{FF2B5EF4-FFF2-40B4-BE49-F238E27FC236}">
                      <a16:creationId xmlns:a16="http://schemas.microsoft.com/office/drawing/2014/main" id="{A9DDBE46-DDDA-7A57-0153-EDE7FD2F27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52956" y="1273755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4" name="Oval 425">
                  <a:extLst>
                    <a:ext uri="{FF2B5EF4-FFF2-40B4-BE49-F238E27FC236}">
                      <a16:creationId xmlns:a16="http://schemas.microsoft.com/office/drawing/2014/main" id="{DA3EE845-1214-C89F-8D40-9F91A4A7C1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54751" y="1318444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5" name="Oval 426">
                  <a:extLst>
                    <a:ext uri="{FF2B5EF4-FFF2-40B4-BE49-F238E27FC236}">
                      <a16:creationId xmlns:a16="http://schemas.microsoft.com/office/drawing/2014/main" id="{34BDB426-3EDE-E9EE-1445-BE57628231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22107" y="1292643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6" name="Oval 427">
                  <a:extLst>
                    <a:ext uri="{FF2B5EF4-FFF2-40B4-BE49-F238E27FC236}">
                      <a16:creationId xmlns:a16="http://schemas.microsoft.com/office/drawing/2014/main" id="{47184B6A-723B-C785-0F97-195D9A2038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71659" y="1301967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7" name="Oval 428">
                  <a:extLst>
                    <a:ext uri="{FF2B5EF4-FFF2-40B4-BE49-F238E27FC236}">
                      <a16:creationId xmlns:a16="http://schemas.microsoft.com/office/drawing/2014/main" id="{22272FC5-130A-6BA4-5F71-92934C08C2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45848" y="1319006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8" name="Oval 429">
                  <a:extLst>
                    <a:ext uri="{FF2B5EF4-FFF2-40B4-BE49-F238E27FC236}">
                      <a16:creationId xmlns:a16="http://schemas.microsoft.com/office/drawing/2014/main" id="{10BE39F7-E9B7-43B0-7E8E-429D9EE951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95986" y="1289428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69" name="Oval 430">
                  <a:extLst>
                    <a:ext uri="{FF2B5EF4-FFF2-40B4-BE49-F238E27FC236}">
                      <a16:creationId xmlns:a16="http://schemas.microsoft.com/office/drawing/2014/main" id="{17D93929-8FB0-806E-8F34-D5233EBB34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33978" y="1311692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0" name="Oval 431">
                  <a:extLst>
                    <a:ext uri="{FF2B5EF4-FFF2-40B4-BE49-F238E27FC236}">
                      <a16:creationId xmlns:a16="http://schemas.microsoft.com/office/drawing/2014/main" id="{ACC5CE38-1A4B-321B-663E-1A414CC46C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65724" y="1294090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1" name="Oval 432">
                  <a:extLst>
                    <a:ext uri="{FF2B5EF4-FFF2-40B4-BE49-F238E27FC236}">
                      <a16:creationId xmlns:a16="http://schemas.microsoft.com/office/drawing/2014/main" id="{2A1D18E6-49F4-C0D6-0FCA-85266486B9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5599" y="1302529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2" name="Oval 433">
                  <a:extLst>
                    <a:ext uri="{FF2B5EF4-FFF2-40B4-BE49-F238E27FC236}">
                      <a16:creationId xmlns:a16="http://schemas.microsoft.com/office/drawing/2014/main" id="{0F81035B-453F-0175-AB04-43683F34CF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33080" y="1328089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3" name="Oval 434">
                  <a:extLst>
                    <a:ext uri="{FF2B5EF4-FFF2-40B4-BE49-F238E27FC236}">
                      <a16:creationId xmlns:a16="http://schemas.microsoft.com/office/drawing/2014/main" id="{E5695E79-83DD-9F7D-AE3C-1DFFE0EE0E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30113" y="1316676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4" name="Oval 435">
                  <a:extLst>
                    <a:ext uri="{FF2B5EF4-FFF2-40B4-BE49-F238E27FC236}">
                      <a16:creationId xmlns:a16="http://schemas.microsoft.com/office/drawing/2014/main" id="{862A785A-1688-158C-5E09-8DFA9CE2A6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7084" y="1299957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5" name="Oval 436">
                  <a:extLst>
                    <a:ext uri="{FF2B5EF4-FFF2-40B4-BE49-F238E27FC236}">
                      <a16:creationId xmlns:a16="http://schemas.microsoft.com/office/drawing/2014/main" id="{15B7DDCF-4E8D-0A9E-7D0E-214D38B97C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06372" y="1318283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6" name="Oval 437">
                  <a:extLst>
                    <a:ext uri="{FF2B5EF4-FFF2-40B4-BE49-F238E27FC236}">
                      <a16:creationId xmlns:a16="http://schemas.microsoft.com/office/drawing/2014/main" id="{2EB0D551-FC88-3413-B880-8784B631C8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34565" y="1275202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7" name="Oval 438">
                  <a:extLst>
                    <a:ext uri="{FF2B5EF4-FFF2-40B4-BE49-F238E27FC236}">
                      <a16:creationId xmlns:a16="http://schemas.microsoft.com/office/drawing/2014/main" id="{3725426B-FEC4-4D52-F51F-BF9E853D77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95986" y="1307673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8" name="Oval 439">
                  <a:extLst>
                    <a:ext uri="{FF2B5EF4-FFF2-40B4-BE49-F238E27FC236}">
                      <a16:creationId xmlns:a16="http://schemas.microsoft.com/office/drawing/2014/main" id="{DF1BA8A6-B545-98BD-8E41-A829AEE481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22694" y="1291839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79" name="Oval 440">
                  <a:extLst>
                    <a:ext uri="{FF2B5EF4-FFF2-40B4-BE49-F238E27FC236}">
                      <a16:creationId xmlns:a16="http://schemas.microsoft.com/office/drawing/2014/main" id="{9F182F20-52EA-53AF-9FCD-0A4884E754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62756" y="1304539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80" name="Oval 441">
                  <a:extLst>
                    <a:ext uri="{FF2B5EF4-FFF2-40B4-BE49-F238E27FC236}">
                      <a16:creationId xmlns:a16="http://schemas.microsoft.com/office/drawing/2014/main" id="{C18AE250-BCD0-65AD-EC60-DE90BA73C9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13792" y="1314184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81" name="Oval 442">
                  <a:extLst>
                    <a:ext uri="{FF2B5EF4-FFF2-40B4-BE49-F238E27FC236}">
                      <a16:creationId xmlns:a16="http://schemas.microsoft.com/office/drawing/2014/main" id="{45A2DA2F-89D4-C4A9-E9F9-8C269E5004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70762" y="1307432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82" name="Oval 443">
                  <a:extLst>
                    <a:ext uri="{FF2B5EF4-FFF2-40B4-BE49-F238E27FC236}">
                      <a16:creationId xmlns:a16="http://schemas.microsoft.com/office/drawing/2014/main" id="{9D4CAD92-24A1-68A6-8BB1-B5EF686A2F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5013" y="1303735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83" name="Oval 444">
                  <a:extLst>
                    <a:ext uri="{FF2B5EF4-FFF2-40B4-BE49-F238E27FC236}">
                      <a16:creationId xmlns:a16="http://schemas.microsoft.com/office/drawing/2014/main" id="{083F4CCC-0E40-C99F-DF90-55AFD39124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31010" y="1318122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84" name="Oval 445">
                  <a:extLst>
                    <a:ext uri="{FF2B5EF4-FFF2-40B4-BE49-F238E27FC236}">
                      <a16:creationId xmlns:a16="http://schemas.microsoft.com/office/drawing/2014/main" id="{56A812AD-AEB1-853F-E441-20C644344F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56821" y="1327285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95" name="Oval 446">
                  <a:extLst>
                    <a:ext uri="{FF2B5EF4-FFF2-40B4-BE49-F238E27FC236}">
                      <a16:creationId xmlns:a16="http://schemas.microsoft.com/office/drawing/2014/main" id="{F0A3E2FC-D785-DE89-0400-E8BCB5702B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32494" y="1338940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96" name="Oval 447">
                  <a:extLst>
                    <a:ext uri="{FF2B5EF4-FFF2-40B4-BE49-F238E27FC236}">
                      <a16:creationId xmlns:a16="http://schemas.microsoft.com/office/drawing/2014/main" id="{1D5FC388-4117-129A-10F1-077F2D2B8A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64826" y="1316997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97" name="Oval 448">
                  <a:extLst>
                    <a:ext uri="{FF2B5EF4-FFF2-40B4-BE49-F238E27FC236}">
                      <a16:creationId xmlns:a16="http://schemas.microsoft.com/office/drawing/2014/main" id="{6CB544C2-FC1A-6340-B7D0-DB861FB961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67208" y="1309522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699" name="Oval 449">
                  <a:extLst>
                    <a:ext uri="{FF2B5EF4-FFF2-40B4-BE49-F238E27FC236}">
                      <a16:creationId xmlns:a16="http://schemas.microsoft.com/office/drawing/2014/main" id="{3A09525D-A4BC-5619-C56E-4C1DC1645F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53267" y="1318042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0" name="Oval 450">
                  <a:extLst>
                    <a:ext uri="{FF2B5EF4-FFF2-40B4-BE49-F238E27FC236}">
                      <a16:creationId xmlns:a16="http://schemas.microsoft.com/office/drawing/2014/main" id="{D79DB4E6-F96B-4C06-EE9A-4B6FEEF93E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28043" y="1346013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1" name="Oval 451">
                  <a:extLst>
                    <a:ext uri="{FF2B5EF4-FFF2-40B4-BE49-F238E27FC236}">
                      <a16:creationId xmlns:a16="http://schemas.microsoft.com/office/drawing/2014/main" id="{E5F5554B-A64A-AEE1-96DA-2F9E7D18EC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1148" y="1325437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2" name="Oval 452">
                  <a:extLst>
                    <a:ext uri="{FF2B5EF4-FFF2-40B4-BE49-F238E27FC236}">
                      <a16:creationId xmlns:a16="http://schemas.microsoft.com/office/drawing/2014/main" id="{AB5E1721-49CB-D78F-82F6-F13F5A466C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90948" y="1290714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3" name="Oval 453">
                  <a:extLst>
                    <a:ext uri="{FF2B5EF4-FFF2-40B4-BE49-F238E27FC236}">
                      <a16:creationId xmlns:a16="http://schemas.microsoft.com/office/drawing/2014/main" id="{F1063D1A-D904-F681-4293-B49D28FA2B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14689" y="1331626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4" name="Oval 454">
                  <a:extLst>
                    <a:ext uri="{FF2B5EF4-FFF2-40B4-BE49-F238E27FC236}">
                      <a16:creationId xmlns:a16="http://schemas.microsoft.com/office/drawing/2014/main" id="{71D1E470-087D-5AE5-5931-EA22CBD439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00437" y="1317640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5" name="Oval 455">
                  <a:extLst>
                    <a:ext uri="{FF2B5EF4-FFF2-40B4-BE49-F238E27FC236}">
                      <a16:creationId xmlns:a16="http://schemas.microsoft.com/office/drawing/2014/main" id="{31AD10AE-FC59-B161-377D-F61C2493AB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19140" y="1318846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6" name="Oval 456">
                  <a:extLst>
                    <a:ext uri="{FF2B5EF4-FFF2-40B4-BE49-F238E27FC236}">
                      <a16:creationId xmlns:a16="http://schemas.microsoft.com/office/drawing/2014/main" id="{B199D8EC-8E4E-A3BC-7340-D035146E80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36945" y="1321418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7" name="Oval 457">
                  <a:extLst>
                    <a:ext uri="{FF2B5EF4-FFF2-40B4-BE49-F238E27FC236}">
                      <a16:creationId xmlns:a16="http://schemas.microsoft.com/office/drawing/2014/main" id="{2106FFB2-9AF7-FD96-9B10-375BBAE364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27145" y="1340387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8" name="Oval 458">
                  <a:extLst>
                    <a:ext uri="{FF2B5EF4-FFF2-40B4-BE49-F238E27FC236}">
                      <a16:creationId xmlns:a16="http://schemas.microsoft.com/office/drawing/2014/main" id="{2BFF4CB3-7B7E-1C38-DA75-235F3444B7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66311" y="1332992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09" name="Oval 459">
                  <a:extLst>
                    <a:ext uri="{FF2B5EF4-FFF2-40B4-BE49-F238E27FC236}">
                      <a16:creationId xmlns:a16="http://schemas.microsoft.com/office/drawing/2014/main" id="{EC9DA16E-2EB0-F0B8-3141-18858B6E34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67794" y="1321418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10" name="Oval 460">
                  <a:extLst>
                    <a:ext uri="{FF2B5EF4-FFF2-40B4-BE49-F238E27FC236}">
                      <a16:creationId xmlns:a16="http://schemas.microsoft.com/office/drawing/2014/main" id="{9E5A543E-7449-9809-4634-E9DB341C81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46435" y="1314747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11" name="Oval 461">
                  <a:extLst>
                    <a:ext uri="{FF2B5EF4-FFF2-40B4-BE49-F238E27FC236}">
                      <a16:creationId xmlns:a16="http://schemas.microsoft.com/office/drawing/2014/main" id="{8245FC57-CF8E-E2FA-5414-53A87FBDE0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28630" y="13112105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12" name="Oval 462">
                  <a:extLst>
                    <a:ext uri="{FF2B5EF4-FFF2-40B4-BE49-F238E27FC236}">
                      <a16:creationId xmlns:a16="http://schemas.microsoft.com/office/drawing/2014/main" id="{BC116EF0-CD00-F1A9-F2F2-6DF39DFE54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60375" y="1323347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13" name="Oval 463">
                  <a:extLst>
                    <a:ext uri="{FF2B5EF4-FFF2-40B4-BE49-F238E27FC236}">
                      <a16:creationId xmlns:a16="http://schemas.microsoft.com/office/drawing/2014/main" id="{C3B5214D-8267-E3C5-E37D-91A28C1C6C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91534" y="1318765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16" name="Oval 464">
                  <a:extLst>
                    <a:ext uri="{FF2B5EF4-FFF2-40B4-BE49-F238E27FC236}">
                      <a16:creationId xmlns:a16="http://schemas.microsoft.com/office/drawing/2014/main" id="{954BCFC8-A226-195F-85D9-1994D703E2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51473" y="1333072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17" name="Oval 465">
                  <a:extLst>
                    <a:ext uri="{FF2B5EF4-FFF2-40B4-BE49-F238E27FC236}">
                      <a16:creationId xmlns:a16="http://schemas.microsoft.com/office/drawing/2014/main" id="{9611603C-C3E7-2E64-E5F3-444AE8B3C9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16759" y="1296823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18" name="Oval 466">
                  <a:extLst>
                    <a:ext uri="{FF2B5EF4-FFF2-40B4-BE49-F238E27FC236}">
                      <a16:creationId xmlns:a16="http://schemas.microsoft.com/office/drawing/2014/main" id="{184611B0-5932-8160-97B5-27BC3F6CC2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04889" y="1297546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19" name="Oval 467">
                  <a:extLst>
                    <a:ext uri="{FF2B5EF4-FFF2-40B4-BE49-F238E27FC236}">
                      <a16:creationId xmlns:a16="http://schemas.microsoft.com/office/drawing/2014/main" id="{C513FB15-DD29-510B-1691-6E2F4A2528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05786" y="1299877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20" name="Oval 468">
                  <a:extLst>
                    <a:ext uri="{FF2B5EF4-FFF2-40B4-BE49-F238E27FC236}">
                      <a16:creationId xmlns:a16="http://schemas.microsoft.com/office/drawing/2014/main" id="{97501C7E-6139-2115-3BD7-9FF711BAA9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61273" y="1337413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21" name="Oval 469">
                  <a:extLst>
                    <a:ext uri="{FF2B5EF4-FFF2-40B4-BE49-F238E27FC236}">
                      <a16:creationId xmlns:a16="http://schemas.microsoft.com/office/drawing/2014/main" id="{49A037B2-5A26-4E0A-BADA-E9EA6C15E9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13205" y="13192482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22" name="Oval 470">
                  <a:extLst>
                    <a:ext uri="{FF2B5EF4-FFF2-40B4-BE49-F238E27FC236}">
                      <a16:creationId xmlns:a16="http://schemas.microsoft.com/office/drawing/2014/main" id="{D001043D-3A21-C0FD-B126-177C3F9451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85599" y="1317238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23" name="Oval 471">
                  <a:extLst>
                    <a:ext uri="{FF2B5EF4-FFF2-40B4-BE49-F238E27FC236}">
                      <a16:creationId xmlns:a16="http://schemas.microsoft.com/office/drawing/2014/main" id="{2AB6C23B-1B7F-94CD-B6AE-2114938A5F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99851" y="1325597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24" name="Oval 472">
                  <a:extLst>
                    <a:ext uri="{FF2B5EF4-FFF2-40B4-BE49-F238E27FC236}">
                      <a16:creationId xmlns:a16="http://schemas.microsoft.com/office/drawing/2014/main" id="{CFE9CC5E-171C-D3A6-7E3B-BE2F9B4E9E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73729" y="1320212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25" name="Oval 473">
                  <a:extLst>
                    <a:ext uri="{FF2B5EF4-FFF2-40B4-BE49-F238E27FC236}">
                      <a16:creationId xmlns:a16="http://schemas.microsoft.com/office/drawing/2014/main" id="{92EBE7A6-CE5B-27E1-ACFC-45258B7FBC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07857" y="1338458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27" name="Oval 474">
                  <a:extLst>
                    <a:ext uri="{FF2B5EF4-FFF2-40B4-BE49-F238E27FC236}">
                      <a16:creationId xmlns:a16="http://schemas.microsoft.com/office/drawing/2014/main" id="{839615CC-5A3F-C8B4-B797-9D4EE2C683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12307" y="1320373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28" name="Oval 475">
                  <a:extLst>
                    <a:ext uri="{FF2B5EF4-FFF2-40B4-BE49-F238E27FC236}">
                      <a16:creationId xmlns:a16="http://schemas.microsoft.com/office/drawing/2014/main" id="{859FD7C9-4B34-B68A-6F10-332EE781FE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49989" y="1317721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29" name="Oval 476">
                  <a:extLst>
                    <a:ext uri="{FF2B5EF4-FFF2-40B4-BE49-F238E27FC236}">
                      <a16:creationId xmlns:a16="http://schemas.microsoft.com/office/drawing/2014/main" id="{5BB7C4C7-A5E3-1A52-D2BF-29A2473A68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86497" y="1313461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58" name="Oval 477">
                  <a:extLst>
                    <a:ext uri="{FF2B5EF4-FFF2-40B4-BE49-F238E27FC236}">
                      <a16:creationId xmlns:a16="http://schemas.microsoft.com/office/drawing/2014/main" id="{7596087B-7755-FB0E-0906-18934459EA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44951" y="1331545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59" name="Oval 478">
                  <a:extLst>
                    <a:ext uri="{FF2B5EF4-FFF2-40B4-BE49-F238E27FC236}">
                      <a16:creationId xmlns:a16="http://schemas.microsoft.com/office/drawing/2014/main" id="{712EF30A-1D09-22DD-4F8B-406B8F1AAF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41983" y="1321096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60" name="Oval 479">
                  <a:extLst>
                    <a:ext uri="{FF2B5EF4-FFF2-40B4-BE49-F238E27FC236}">
                      <a16:creationId xmlns:a16="http://schemas.microsoft.com/office/drawing/2014/main" id="{021883AA-06BC-6DF8-8E0E-9EBFC9EF0D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40500" y="13257586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61" name="Oval 480">
                  <a:extLst>
                    <a:ext uri="{FF2B5EF4-FFF2-40B4-BE49-F238E27FC236}">
                      <a16:creationId xmlns:a16="http://schemas.microsoft.com/office/drawing/2014/main" id="{3E8B20DF-C95D-88E4-29C1-7F53E9CFA5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39913" y="1344888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62" name="Oval 481">
                  <a:extLst>
                    <a:ext uri="{FF2B5EF4-FFF2-40B4-BE49-F238E27FC236}">
                      <a16:creationId xmlns:a16="http://schemas.microsoft.com/office/drawing/2014/main" id="{E8AEBD6B-4062-5D96-57FE-46507E4FBB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76697" y="1289107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63" name="Oval 482">
                  <a:extLst>
                    <a:ext uri="{FF2B5EF4-FFF2-40B4-BE49-F238E27FC236}">
                      <a16:creationId xmlns:a16="http://schemas.microsoft.com/office/drawing/2014/main" id="{510A3B9B-C245-0C3A-808B-D02D204597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95399" y="1265315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77" name="Oval 483">
                  <a:extLst>
                    <a:ext uri="{FF2B5EF4-FFF2-40B4-BE49-F238E27FC236}">
                      <a16:creationId xmlns:a16="http://schemas.microsoft.com/office/drawing/2014/main" id="{1BC60211-AF5E-3818-BA7B-A3BABAD861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25075" y="12921618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78" name="Oval 484">
                  <a:extLst>
                    <a:ext uri="{FF2B5EF4-FFF2-40B4-BE49-F238E27FC236}">
                      <a16:creationId xmlns:a16="http://schemas.microsoft.com/office/drawing/2014/main" id="{BDEA63A5-ADBB-8D2E-FEF6-2D21FF3C4D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38430" y="13328319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79" name="Oval 485">
                  <a:extLst>
                    <a:ext uri="{FF2B5EF4-FFF2-40B4-BE49-F238E27FC236}">
                      <a16:creationId xmlns:a16="http://schemas.microsoft.com/office/drawing/2014/main" id="{C4F0DDE5-C444-8842-792A-C10EC668D2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90051" y="13122561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783" name="Oval 486">
                  <a:extLst>
                    <a:ext uri="{FF2B5EF4-FFF2-40B4-BE49-F238E27FC236}">
                      <a16:creationId xmlns:a16="http://schemas.microsoft.com/office/drawing/2014/main" id="{F30DEAC2-16DA-288B-FBB0-AC8F4876C4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729527" y="1325839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03" name="Oval 487">
                  <a:extLst>
                    <a:ext uri="{FF2B5EF4-FFF2-40B4-BE49-F238E27FC236}">
                      <a16:creationId xmlns:a16="http://schemas.microsoft.com/office/drawing/2014/main" id="{5B7F17F6-F10B-098D-7AF9-A5644FBB8A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09340" y="1329697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26" name="Oval 488">
                  <a:extLst>
                    <a:ext uri="{FF2B5EF4-FFF2-40B4-BE49-F238E27FC236}">
                      <a16:creationId xmlns:a16="http://schemas.microsoft.com/office/drawing/2014/main" id="{70B83C35-6EB6-1CA7-472B-C099F41978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36048" y="1321741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38" name="Oval 489">
                  <a:extLst>
                    <a:ext uri="{FF2B5EF4-FFF2-40B4-BE49-F238E27FC236}">
                      <a16:creationId xmlns:a16="http://schemas.microsoft.com/office/drawing/2014/main" id="{1C2B42B1-C283-0360-1F9D-919B3E5864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77594" y="13350837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39" name="Oval 490">
                  <a:extLst>
                    <a:ext uri="{FF2B5EF4-FFF2-40B4-BE49-F238E27FC236}">
                      <a16:creationId xmlns:a16="http://schemas.microsoft.com/office/drawing/2014/main" id="{65EE2096-CEC2-7CE3-BA20-3FF0D422BD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24178" y="13330744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0" name="Oval 491">
                  <a:extLst>
                    <a:ext uri="{FF2B5EF4-FFF2-40B4-BE49-F238E27FC236}">
                      <a16:creationId xmlns:a16="http://schemas.microsoft.com/office/drawing/2014/main" id="{F47DAB8B-8E3B-EDEB-C254-F1005D308B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603405" y="13389413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1" name="Oval 492">
                  <a:extLst>
                    <a:ext uri="{FF2B5EF4-FFF2-40B4-BE49-F238E27FC236}">
                      <a16:creationId xmlns:a16="http://schemas.microsoft.com/office/drawing/2014/main" id="{2A1B30F7-E1D6-A06B-47AE-67FED6D8B9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578181" y="13302600"/>
                  <a:ext cx="90000" cy="90000"/>
                </a:xfrm>
                <a:prstGeom prst="ellipse">
                  <a:avLst/>
                </a:prstGeom>
                <a:solidFill>
                  <a:srgbClr val="B10026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2" name="Oval 1146">
                  <a:extLst>
                    <a:ext uri="{FF2B5EF4-FFF2-40B4-BE49-F238E27FC236}">
                      <a16:creationId xmlns:a16="http://schemas.microsoft.com/office/drawing/2014/main" id="{6E4917E4-0E62-B9A9-F4EE-97545567D6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74058" y="1136131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3" name="Oval 982">
                  <a:extLst>
                    <a:ext uri="{FF2B5EF4-FFF2-40B4-BE49-F238E27FC236}">
                      <a16:creationId xmlns:a16="http://schemas.microsoft.com/office/drawing/2014/main" id="{8BF24835-C165-9162-984A-B6EE5308FF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03148" y="1327372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4" name="Oval 983">
                  <a:extLst>
                    <a:ext uri="{FF2B5EF4-FFF2-40B4-BE49-F238E27FC236}">
                      <a16:creationId xmlns:a16="http://schemas.microsoft.com/office/drawing/2014/main" id="{C4D9CF7D-E71C-FF6E-FF4B-F31496AA8C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34307" y="1351885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5" name="Oval 984">
                  <a:extLst>
                    <a:ext uri="{FF2B5EF4-FFF2-40B4-BE49-F238E27FC236}">
                      <a16:creationId xmlns:a16="http://schemas.microsoft.com/office/drawing/2014/main" id="{19A247CA-C1FD-A68E-25A6-BF4777AF9F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09083" y="12611288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6" name="Oval 985">
                  <a:extLst>
                    <a:ext uri="{FF2B5EF4-FFF2-40B4-BE49-F238E27FC236}">
                      <a16:creationId xmlns:a16="http://schemas.microsoft.com/office/drawing/2014/main" id="{CF1C5EBD-F4A8-AA38-2A62-6A6D416101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96315" y="1282821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7" name="Oval 986">
                  <a:extLst>
                    <a:ext uri="{FF2B5EF4-FFF2-40B4-BE49-F238E27FC236}">
                      <a16:creationId xmlns:a16="http://schemas.microsoft.com/office/drawing/2014/main" id="{B15A3C8C-97F8-2736-398A-3630432946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2961" y="1315213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8" name="Oval 987">
                  <a:extLst>
                    <a:ext uri="{FF2B5EF4-FFF2-40B4-BE49-F238E27FC236}">
                      <a16:creationId xmlns:a16="http://schemas.microsoft.com/office/drawing/2014/main" id="{17CF647D-63C1-400E-1CED-AD978CFEDE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36965" y="1313170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49" name="Oval 988">
                  <a:extLst>
                    <a:ext uri="{FF2B5EF4-FFF2-40B4-BE49-F238E27FC236}">
                      <a16:creationId xmlns:a16="http://schemas.microsoft.com/office/drawing/2014/main" id="{4662AC8C-C968-D7E4-5B6C-9BD14CE5E8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68123" y="1372410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0" name="Oval 989">
                  <a:extLst>
                    <a:ext uri="{FF2B5EF4-FFF2-40B4-BE49-F238E27FC236}">
                      <a16:creationId xmlns:a16="http://schemas.microsoft.com/office/drawing/2014/main" id="{2DAFE608-8714-9129-0876-14DFB86494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98696" y="1353636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1" name="Oval 990">
                  <a:extLst>
                    <a:ext uri="{FF2B5EF4-FFF2-40B4-BE49-F238E27FC236}">
                      <a16:creationId xmlns:a16="http://schemas.microsoft.com/office/drawing/2014/main" id="{6B080DA1-6C6B-0A38-2B7D-AFF6CFD5E7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57736" y="1291381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2" name="Oval 991">
                  <a:extLst>
                    <a:ext uri="{FF2B5EF4-FFF2-40B4-BE49-F238E27FC236}">
                      <a16:creationId xmlns:a16="http://schemas.microsoft.com/office/drawing/2014/main" id="{54D41181-6309-A13B-5AE6-4B337C054D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64570" y="1307334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3" name="Oval 992">
                  <a:extLst>
                    <a:ext uri="{FF2B5EF4-FFF2-40B4-BE49-F238E27FC236}">
                      <a16:creationId xmlns:a16="http://schemas.microsoft.com/office/drawing/2014/main" id="{F21E8C85-09AB-CC8D-1036-C1A0F4AE02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1478" y="1324746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4" name="Oval 993">
                  <a:extLst>
                    <a:ext uri="{FF2B5EF4-FFF2-40B4-BE49-F238E27FC236}">
                      <a16:creationId xmlns:a16="http://schemas.microsoft.com/office/drawing/2014/main" id="{D28282ED-6F7A-D7C1-DA26-CF03610387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34306" y="1296342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5" name="Oval 994">
                  <a:extLst>
                    <a:ext uri="{FF2B5EF4-FFF2-40B4-BE49-F238E27FC236}">
                      <a16:creationId xmlns:a16="http://schemas.microsoft.com/office/drawing/2014/main" id="{56F44E38-3282-BB3B-BBB7-12A5D5A3E4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91863" y="1284571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6" name="Oval 995">
                  <a:extLst>
                    <a:ext uri="{FF2B5EF4-FFF2-40B4-BE49-F238E27FC236}">
                      <a16:creationId xmlns:a16="http://schemas.microsoft.com/office/drawing/2014/main" id="{7B78185B-0030-02D7-7ACC-503D890D24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32513" y="1322606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7" name="Oval 996">
                  <a:extLst>
                    <a:ext uri="{FF2B5EF4-FFF2-40B4-BE49-F238E27FC236}">
                      <a16:creationId xmlns:a16="http://schemas.microsoft.com/office/drawing/2014/main" id="{2779467C-2F3F-3D89-115B-FCB5884729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33996" y="1298968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8" name="Oval 997">
                  <a:extLst>
                    <a:ext uri="{FF2B5EF4-FFF2-40B4-BE49-F238E27FC236}">
                      <a16:creationId xmlns:a16="http://schemas.microsoft.com/office/drawing/2014/main" id="{1005FE8B-C3C8-634D-04C6-C8EDFE6047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53285" y="1170177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59" name="Oval 998">
                  <a:extLst>
                    <a:ext uri="{FF2B5EF4-FFF2-40B4-BE49-F238E27FC236}">
                      <a16:creationId xmlns:a16="http://schemas.microsoft.com/office/drawing/2014/main" id="{B1886C2B-9EB0-00F5-04B7-F958FDC57C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02250" y="1208697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60" name="Oval 999">
                  <a:extLst>
                    <a:ext uri="{FF2B5EF4-FFF2-40B4-BE49-F238E27FC236}">
                      <a16:creationId xmlns:a16="http://schemas.microsoft.com/office/drawing/2014/main" id="{E61ED044-2616-B6B6-0D84-195D3DF181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13533" y="1307917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61" name="Oval 1000">
                  <a:extLst>
                    <a:ext uri="{FF2B5EF4-FFF2-40B4-BE49-F238E27FC236}">
                      <a16:creationId xmlns:a16="http://schemas.microsoft.com/office/drawing/2014/main" id="{CD420164-3887-2C78-7563-B5EF658C36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06116" y="1231557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62" name="Oval 1001">
                  <a:extLst>
                    <a:ext uri="{FF2B5EF4-FFF2-40B4-BE49-F238E27FC236}">
                      <a16:creationId xmlns:a16="http://schemas.microsoft.com/office/drawing/2014/main" id="{0C1F5F02-4989-AF88-02E6-55B3A4C3E0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66640" y="1256070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63" name="Oval 1002">
                  <a:extLst>
                    <a:ext uri="{FF2B5EF4-FFF2-40B4-BE49-F238E27FC236}">
                      <a16:creationId xmlns:a16="http://schemas.microsoft.com/office/drawing/2014/main" id="{F3FDB6B5-0766-62C9-7A88-AE81A8C119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69020" y="1275330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64" name="Oval 1003">
                  <a:extLst>
                    <a:ext uri="{FF2B5EF4-FFF2-40B4-BE49-F238E27FC236}">
                      <a16:creationId xmlns:a16="http://schemas.microsoft.com/office/drawing/2014/main" id="{339786CB-49B1-1811-73B9-A98D751D6A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17986" y="1273482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65" name="Oval 1004">
                  <a:extLst>
                    <a:ext uri="{FF2B5EF4-FFF2-40B4-BE49-F238E27FC236}">
                      <a16:creationId xmlns:a16="http://schemas.microsoft.com/office/drawing/2014/main" id="{466755A3-8362-6B73-FB32-467BB5129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25992" y="1320563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78" name="Oval 1005">
                  <a:extLst>
                    <a:ext uri="{FF2B5EF4-FFF2-40B4-BE49-F238E27FC236}">
                      <a16:creationId xmlns:a16="http://schemas.microsoft.com/office/drawing/2014/main" id="{D84D1D03-0583-A063-6394-2E867D168A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63086" y="1312684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79" name="Oval 1006">
                  <a:extLst>
                    <a:ext uri="{FF2B5EF4-FFF2-40B4-BE49-F238E27FC236}">
                      <a16:creationId xmlns:a16="http://schemas.microsoft.com/office/drawing/2014/main" id="{8471A35B-FE17-ECDA-9150-C338A50C78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68122" y="1283307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0" name="Oval 1007">
                  <a:extLst>
                    <a:ext uri="{FF2B5EF4-FFF2-40B4-BE49-F238E27FC236}">
                      <a16:creationId xmlns:a16="http://schemas.microsoft.com/office/drawing/2014/main" id="{43B3E0D9-3F1C-4F01-1BBE-7B0398104E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20055" y="1286711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1" name="Oval 1008">
                  <a:extLst>
                    <a:ext uri="{FF2B5EF4-FFF2-40B4-BE49-F238E27FC236}">
                      <a16:creationId xmlns:a16="http://schemas.microsoft.com/office/drawing/2014/main" id="{463BEE01-0631-C3B4-D919-35F2D829CD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38448" y="1282626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2" name="Oval 1009">
                  <a:extLst>
                    <a:ext uri="{FF2B5EF4-FFF2-40B4-BE49-F238E27FC236}">
                      <a16:creationId xmlns:a16="http://schemas.microsoft.com/office/drawing/2014/main" id="{CE61B9EE-5CEE-A668-BA48-F661AD2E67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97799" y="1300233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3" name="Oval 1010">
                  <a:extLst>
                    <a:ext uri="{FF2B5EF4-FFF2-40B4-BE49-F238E27FC236}">
                      <a16:creationId xmlns:a16="http://schemas.microsoft.com/office/drawing/2014/main" id="{4B0C20D5-99A4-4644-271A-AA49C58276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45867" y="1266868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4" name="Oval 1011">
                  <a:extLst>
                    <a:ext uri="{FF2B5EF4-FFF2-40B4-BE49-F238E27FC236}">
                      <a16:creationId xmlns:a16="http://schemas.microsoft.com/office/drawing/2014/main" id="{94C66AD1-EEE1-C4A3-2BF4-9758507654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21540" y="1265117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5" name="Oval 1012">
                  <a:extLst>
                    <a:ext uri="{FF2B5EF4-FFF2-40B4-BE49-F238E27FC236}">
                      <a16:creationId xmlns:a16="http://schemas.microsoft.com/office/drawing/2014/main" id="{D97A0E5F-C654-36F6-85F5-8AE5CE73A7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77923" y="1235059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6" name="Oval 1013">
                  <a:extLst>
                    <a:ext uri="{FF2B5EF4-FFF2-40B4-BE49-F238E27FC236}">
                      <a16:creationId xmlns:a16="http://schemas.microsoft.com/office/drawing/2014/main" id="{02BE4277-B837-B02A-C1A1-4ED546A825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94832" y="1280097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7" name="Oval 1014">
                  <a:extLst>
                    <a:ext uri="{FF2B5EF4-FFF2-40B4-BE49-F238E27FC236}">
                      <a16:creationId xmlns:a16="http://schemas.microsoft.com/office/drawing/2014/main" id="{379731B6-0F7E-9D94-B909-5A77D94A05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60117" y="1255973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8" name="Oval 1015">
                  <a:extLst>
                    <a:ext uri="{FF2B5EF4-FFF2-40B4-BE49-F238E27FC236}">
                      <a16:creationId xmlns:a16="http://schemas.microsoft.com/office/drawing/2014/main" id="{C3E69FAC-105E-DF58-C3A9-DA6E6F7180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20953" y="1294980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89" name="Oval 1016">
                  <a:extLst>
                    <a:ext uri="{FF2B5EF4-FFF2-40B4-BE49-F238E27FC236}">
                      <a16:creationId xmlns:a16="http://schemas.microsoft.com/office/drawing/2014/main" id="{FAB36DDC-1953-F89C-11F2-AED60D7F09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28959" y="1290602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0" name="Oval 1017">
                  <a:extLst>
                    <a:ext uri="{FF2B5EF4-FFF2-40B4-BE49-F238E27FC236}">
                      <a16:creationId xmlns:a16="http://schemas.microsoft.com/office/drawing/2014/main" id="{ED300375-D0A5-2146-5FCB-05CCE7FCCE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66052" y="1292840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1" name="Oval 1018">
                  <a:extLst>
                    <a:ext uri="{FF2B5EF4-FFF2-40B4-BE49-F238E27FC236}">
                      <a16:creationId xmlns:a16="http://schemas.microsoft.com/office/drawing/2014/main" id="{D4D3037B-A06B-9D18-5B86-0F1C9CCB70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07599" y="1282237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2" name="Oval 1019">
                  <a:extLst>
                    <a:ext uri="{FF2B5EF4-FFF2-40B4-BE49-F238E27FC236}">
                      <a16:creationId xmlns:a16="http://schemas.microsoft.com/office/drawing/2014/main" id="{E48547E1-5EF0-73EA-A7F0-53583D036A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01664" y="1307334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3" name="Oval 1020">
                  <a:extLst>
                    <a:ext uri="{FF2B5EF4-FFF2-40B4-BE49-F238E27FC236}">
                      <a16:creationId xmlns:a16="http://schemas.microsoft.com/office/drawing/2014/main" id="{42AD30A5-91B6-681D-B166-50BABA5140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80890" y="1285739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4" name="Oval 1021">
                  <a:extLst>
                    <a:ext uri="{FF2B5EF4-FFF2-40B4-BE49-F238E27FC236}">
                      <a16:creationId xmlns:a16="http://schemas.microsoft.com/office/drawing/2014/main" id="{E8089C6B-586A-203B-A0BF-7CB3DBC597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42899" y="1265895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5" name="Oval 1022">
                  <a:extLst>
                    <a:ext uri="{FF2B5EF4-FFF2-40B4-BE49-F238E27FC236}">
                      <a16:creationId xmlns:a16="http://schemas.microsoft.com/office/drawing/2014/main" id="{8845D23E-50B6-2686-0C81-73BB6BE734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65155" y="1299844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6" name="Oval 1023">
                  <a:extLst>
                    <a:ext uri="{FF2B5EF4-FFF2-40B4-BE49-F238E27FC236}">
                      <a16:creationId xmlns:a16="http://schemas.microsoft.com/office/drawing/2014/main" id="{D8CDF82D-A819-E302-E7B5-27DC85C7E6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51215" y="1292062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7" name="Oval 1024">
                  <a:extLst>
                    <a:ext uri="{FF2B5EF4-FFF2-40B4-BE49-F238E27FC236}">
                      <a16:creationId xmlns:a16="http://schemas.microsoft.com/office/drawing/2014/main" id="{CA4E6C8B-B46F-1DD6-16E4-0872E56564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36378" y="1256362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8" name="Oval 1025">
                  <a:extLst>
                    <a:ext uri="{FF2B5EF4-FFF2-40B4-BE49-F238E27FC236}">
                      <a16:creationId xmlns:a16="http://schemas.microsoft.com/office/drawing/2014/main" id="{7198A0BF-E6EC-EB44-0D83-306CB268E4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53286" y="1301011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899" name="Oval 1026">
                  <a:extLst>
                    <a:ext uri="{FF2B5EF4-FFF2-40B4-BE49-F238E27FC236}">
                      <a16:creationId xmlns:a16="http://schemas.microsoft.com/office/drawing/2014/main" id="{63F89DB6-B94E-750F-7B44-F06ABA8181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38447" y="1273774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0" name="Oval 1027">
                  <a:extLst>
                    <a:ext uri="{FF2B5EF4-FFF2-40B4-BE49-F238E27FC236}">
                      <a16:creationId xmlns:a16="http://schemas.microsoft.com/office/drawing/2014/main" id="{FD012870-DA5C-CDE2-6651-BE527DAD92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05219" y="1278443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1" name="Oval 1028">
                  <a:extLst>
                    <a:ext uri="{FF2B5EF4-FFF2-40B4-BE49-F238E27FC236}">
                      <a16:creationId xmlns:a16="http://schemas.microsoft.com/office/drawing/2014/main" id="{0A8ECC01-D9AA-A285-60B6-A8F75B7FB3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54769" y="1281653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2" name="Oval 1029">
                  <a:extLst>
                    <a:ext uri="{FF2B5EF4-FFF2-40B4-BE49-F238E27FC236}">
                      <a16:creationId xmlns:a16="http://schemas.microsoft.com/office/drawing/2014/main" id="{C373AF3A-A1CF-AD6C-5D22-04917ACF53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33410" y="1280000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3" name="Oval 1030">
                  <a:extLst>
                    <a:ext uri="{FF2B5EF4-FFF2-40B4-BE49-F238E27FC236}">
                      <a16:creationId xmlns:a16="http://schemas.microsoft.com/office/drawing/2014/main" id="{6BA396F2-6BDB-777B-FDD9-0C29AD2F4F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9731" y="1256654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4" name="Oval 1031">
                  <a:extLst>
                    <a:ext uri="{FF2B5EF4-FFF2-40B4-BE49-F238E27FC236}">
                      <a16:creationId xmlns:a16="http://schemas.microsoft.com/office/drawing/2014/main" id="{49FFB579-13B9-F65B-0CA9-3C1531C5DB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79993" y="1277179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5" name="Oval 1032">
                  <a:extLst>
                    <a:ext uri="{FF2B5EF4-FFF2-40B4-BE49-F238E27FC236}">
                      <a16:creationId xmlns:a16="http://schemas.microsoft.com/office/drawing/2014/main" id="{EA428215-719E-6975-FEF2-1718C1B648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23024" y="1285933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6" name="Oval 1033">
                  <a:extLst>
                    <a:ext uri="{FF2B5EF4-FFF2-40B4-BE49-F238E27FC236}">
                      <a16:creationId xmlns:a16="http://schemas.microsoft.com/office/drawing/2014/main" id="{68E914A0-C9FA-E510-FAD5-459B394F2E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47351" y="1296731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7" name="Oval 1034">
                  <a:extLst>
                    <a:ext uri="{FF2B5EF4-FFF2-40B4-BE49-F238E27FC236}">
                      <a16:creationId xmlns:a16="http://schemas.microsoft.com/office/drawing/2014/main" id="{2FE06FA0-C9E2-CA95-545B-17384CA508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35480" y="1249455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8" name="Oval 1035">
                  <a:extLst>
                    <a:ext uri="{FF2B5EF4-FFF2-40B4-BE49-F238E27FC236}">
                      <a16:creationId xmlns:a16="http://schemas.microsoft.com/office/drawing/2014/main" id="{5473191C-BC2D-C6D0-1D6D-D8B53E135E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34893" y="1267938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09" name="Oval 1036">
                  <a:extLst>
                    <a:ext uri="{FF2B5EF4-FFF2-40B4-BE49-F238E27FC236}">
                      <a16:creationId xmlns:a16="http://schemas.microsoft.com/office/drawing/2014/main" id="{8CF570CA-E588-2CA2-52C8-F8010088D2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12636" y="1195760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0" name="Oval 1037">
                  <a:extLst>
                    <a:ext uri="{FF2B5EF4-FFF2-40B4-BE49-F238E27FC236}">
                      <a16:creationId xmlns:a16="http://schemas.microsoft.com/office/drawing/2014/main" id="{251D51E0-A8BE-1B88-8F71-2AC10E90B3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31339" y="1278054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1" name="Oval 1038">
                  <a:extLst>
                    <a:ext uri="{FF2B5EF4-FFF2-40B4-BE49-F238E27FC236}">
                      <a16:creationId xmlns:a16="http://schemas.microsoft.com/office/drawing/2014/main" id="{A545B519-68EA-64C5-AE25-D6C044002C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67537" y="1255778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2" name="Oval 1039">
                  <a:extLst>
                    <a:ext uri="{FF2B5EF4-FFF2-40B4-BE49-F238E27FC236}">
                      <a16:creationId xmlns:a16="http://schemas.microsoft.com/office/drawing/2014/main" id="{4F465AD1-B995-FCBC-E902-E105318929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30441" y="1284474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3" name="Oval 1040">
                  <a:extLst>
                    <a:ext uri="{FF2B5EF4-FFF2-40B4-BE49-F238E27FC236}">
                      <a16:creationId xmlns:a16="http://schemas.microsoft.com/office/drawing/2014/main" id="{805C4C91-BBDC-4F1F-77E8-71E32259D2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94245" y="1236129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4" name="Oval 1041">
                  <a:extLst>
                    <a:ext uri="{FF2B5EF4-FFF2-40B4-BE49-F238E27FC236}">
                      <a16:creationId xmlns:a16="http://schemas.microsoft.com/office/drawing/2014/main" id="{EE5DA762-4191-04C7-03AC-8B3EC160D0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2313" y="1265117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5" name="Oval 1042">
                  <a:extLst>
                    <a:ext uri="{FF2B5EF4-FFF2-40B4-BE49-F238E27FC236}">
                      <a16:creationId xmlns:a16="http://schemas.microsoft.com/office/drawing/2014/main" id="{FD7E4913-9664-6965-8665-6A39B71B0B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71988" y="1253930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6" name="Oval 1043">
                  <a:extLst>
                    <a:ext uri="{FF2B5EF4-FFF2-40B4-BE49-F238E27FC236}">
                      <a16:creationId xmlns:a16="http://schemas.microsoft.com/office/drawing/2014/main" id="{0057C277-BC28-84B3-0614-14FB9B7EE8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94831" y="1257043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7" name="Oval 1044">
                  <a:extLst>
                    <a:ext uri="{FF2B5EF4-FFF2-40B4-BE49-F238E27FC236}">
                      <a16:creationId xmlns:a16="http://schemas.microsoft.com/office/drawing/2014/main" id="{73C394C5-79BE-601B-0BCF-BAC1586926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29856" y="1241187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8" name="Oval 1045">
                  <a:extLst>
                    <a:ext uri="{FF2B5EF4-FFF2-40B4-BE49-F238E27FC236}">
                      <a16:creationId xmlns:a16="http://schemas.microsoft.com/office/drawing/2014/main" id="{D3AC45FF-29AD-291D-724C-3B7D8AD5C0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09668" y="1273871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19" name="Oval 1046">
                  <a:extLst>
                    <a:ext uri="{FF2B5EF4-FFF2-40B4-BE49-F238E27FC236}">
                      <a16:creationId xmlns:a16="http://schemas.microsoft.com/office/drawing/2014/main" id="{6321310A-6F49-99C6-44EA-472F74EB69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32824" y="1270759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0" name="Oval 1047">
                  <a:extLst>
                    <a:ext uri="{FF2B5EF4-FFF2-40B4-BE49-F238E27FC236}">
                      <a16:creationId xmlns:a16="http://schemas.microsoft.com/office/drawing/2014/main" id="{FA8CFC10-08F9-45EB-DE22-38E381C0E0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4446" y="1284085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1" name="Oval 1048">
                  <a:extLst>
                    <a:ext uri="{FF2B5EF4-FFF2-40B4-BE49-F238E27FC236}">
                      <a16:creationId xmlns:a16="http://schemas.microsoft.com/office/drawing/2014/main" id="{CEE24EB4-F587-23E3-0613-624B3FF5CE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31927" y="1236518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2" name="Oval 1049">
                  <a:extLst>
                    <a:ext uri="{FF2B5EF4-FFF2-40B4-BE49-F238E27FC236}">
                      <a16:creationId xmlns:a16="http://schemas.microsoft.com/office/drawing/2014/main" id="{BDF55C36-462A-D5C3-5F10-54EC70A9B8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74956" y="1278054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3" name="Oval 1050">
                  <a:extLst>
                    <a:ext uri="{FF2B5EF4-FFF2-40B4-BE49-F238E27FC236}">
                      <a16:creationId xmlns:a16="http://schemas.microsoft.com/office/drawing/2014/main" id="{E9B7B645-19FD-953A-9EAA-EE057A023A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91278" y="1262393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4" name="Oval 1051">
                  <a:extLst>
                    <a:ext uri="{FF2B5EF4-FFF2-40B4-BE49-F238E27FC236}">
                      <a16:creationId xmlns:a16="http://schemas.microsoft.com/office/drawing/2014/main" id="{7E40E8C6-10E4-C388-971F-5C12888454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39931" y="1268327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5" name="Oval 1052">
                  <a:extLst>
                    <a:ext uri="{FF2B5EF4-FFF2-40B4-BE49-F238E27FC236}">
                      <a16:creationId xmlns:a16="http://schemas.microsoft.com/office/drawing/2014/main" id="{A607488C-D317-EE1D-587D-CBF8BDEADC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15605" y="1261907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6" name="Oval 1053">
                  <a:extLst>
                    <a:ext uri="{FF2B5EF4-FFF2-40B4-BE49-F238E27FC236}">
                      <a16:creationId xmlns:a16="http://schemas.microsoft.com/office/drawing/2014/main" id="{5826E5BF-D78B-1827-3C88-CB87127858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41414" y="1262587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7" name="Oval 1054">
                  <a:extLst>
                    <a:ext uri="{FF2B5EF4-FFF2-40B4-BE49-F238E27FC236}">
                      <a16:creationId xmlns:a16="http://schemas.microsoft.com/office/drawing/2014/main" id="{7377ED8C-B204-B0BA-E51F-E0AD6224BB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5279" y="1254903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8" name="Oval 1055">
                  <a:extLst>
                    <a:ext uri="{FF2B5EF4-FFF2-40B4-BE49-F238E27FC236}">
                      <a16:creationId xmlns:a16="http://schemas.microsoft.com/office/drawing/2014/main" id="{6D160F83-FC29-E19F-BA84-EB6F56A0D6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25404" y="1240409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29" name="Oval 1056">
                  <a:extLst>
                    <a:ext uri="{FF2B5EF4-FFF2-40B4-BE49-F238E27FC236}">
                      <a16:creationId xmlns:a16="http://schemas.microsoft.com/office/drawing/2014/main" id="{77468837-46CA-5067-C18B-31C1459438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08186" y="1265992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0" name="Oval 1057">
                  <a:extLst>
                    <a:ext uri="{FF2B5EF4-FFF2-40B4-BE49-F238E27FC236}">
                      <a16:creationId xmlns:a16="http://schemas.microsoft.com/office/drawing/2014/main" id="{6C1BA9E8-7365-C9BE-A5EF-B307C1BC5F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03733" y="1304318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1" name="Oval 1058">
                  <a:extLst>
                    <a:ext uri="{FF2B5EF4-FFF2-40B4-BE49-F238E27FC236}">
                      <a16:creationId xmlns:a16="http://schemas.microsoft.com/office/drawing/2014/main" id="{29D41B82-5811-CC8F-1422-24006CF1B4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18571" y="1254611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2" name="Oval 1059">
                  <a:extLst>
                    <a:ext uri="{FF2B5EF4-FFF2-40B4-BE49-F238E27FC236}">
                      <a16:creationId xmlns:a16="http://schemas.microsoft.com/office/drawing/2014/main" id="{B06714FF-7C27-7CD3-FF54-82DCAED9A1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75542" y="12430358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3" name="Oval 1060">
                  <a:extLst>
                    <a:ext uri="{FF2B5EF4-FFF2-40B4-BE49-F238E27FC236}">
                      <a16:creationId xmlns:a16="http://schemas.microsoft.com/office/drawing/2014/main" id="{54A0EC79-F8B6-77A8-3F37-C87AA3414E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78509" y="1230195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4" name="Oval 1061">
                  <a:extLst>
                    <a:ext uri="{FF2B5EF4-FFF2-40B4-BE49-F238E27FC236}">
                      <a16:creationId xmlns:a16="http://schemas.microsoft.com/office/drawing/2014/main" id="{6408125F-7FFD-C86A-BE40-BB86A75264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97212" y="1220176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5" name="Oval 1062">
                  <a:extLst>
                    <a:ext uri="{FF2B5EF4-FFF2-40B4-BE49-F238E27FC236}">
                      <a16:creationId xmlns:a16="http://schemas.microsoft.com/office/drawing/2014/main" id="{EED2E3BF-45AE-D637-23F0-DA9DF47B2E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74955" y="1275622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6" name="Oval 1063">
                  <a:extLst>
                    <a:ext uri="{FF2B5EF4-FFF2-40B4-BE49-F238E27FC236}">
                      <a16:creationId xmlns:a16="http://schemas.microsoft.com/office/drawing/2014/main" id="{65A135CA-CF10-EB59-69D5-17DF80F5BF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88310" y="1242646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7" name="Oval 1064">
                  <a:extLst>
                    <a:ext uri="{FF2B5EF4-FFF2-40B4-BE49-F238E27FC236}">
                      <a16:creationId xmlns:a16="http://schemas.microsoft.com/office/drawing/2014/main" id="{22918101-A464-765B-732B-6BE4B0235B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29855" y="1204515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8" name="Oval 1065">
                  <a:extLst>
                    <a:ext uri="{FF2B5EF4-FFF2-40B4-BE49-F238E27FC236}">
                      <a16:creationId xmlns:a16="http://schemas.microsoft.com/office/drawing/2014/main" id="{42C125DA-6EEF-8870-B9C0-8928CD08EF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86825" y="1272218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39" name="Oval 1066">
                  <a:extLst>
                    <a:ext uri="{FF2B5EF4-FFF2-40B4-BE49-F238E27FC236}">
                      <a16:creationId xmlns:a16="http://schemas.microsoft.com/office/drawing/2014/main" id="{9381CFFD-F9BE-3ABC-1ACB-4708AFEE97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4445" y="1272607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0" name="Oval 1067">
                  <a:extLst>
                    <a:ext uri="{FF2B5EF4-FFF2-40B4-BE49-F238E27FC236}">
                      <a16:creationId xmlns:a16="http://schemas.microsoft.com/office/drawing/2014/main" id="{51A28A6A-5B17-FD95-04E5-8198D4465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04631" y="1271829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1" name="Oval 1068">
                  <a:extLst>
                    <a:ext uri="{FF2B5EF4-FFF2-40B4-BE49-F238E27FC236}">
                      <a16:creationId xmlns:a16="http://schemas.microsoft.com/office/drawing/2014/main" id="{B904E8EB-D706-77AA-4A8F-7DB86891A7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63672" y="1255389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2" name="Oval 1069">
                  <a:extLst>
                    <a:ext uri="{FF2B5EF4-FFF2-40B4-BE49-F238E27FC236}">
                      <a16:creationId xmlns:a16="http://schemas.microsoft.com/office/drawing/2014/main" id="{C21DED1F-FB63-A28C-E449-373CC9BA64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14120" y="1222219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3" name="Oval 1070">
                  <a:extLst>
                    <a:ext uri="{FF2B5EF4-FFF2-40B4-BE49-F238E27FC236}">
                      <a16:creationId xmlns:a16="http://schemas.microsoft.com/office/drawing/2014/main" id="{9054C976-A7A6-0946-F0FF-601A3C6836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51802" y="1253638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4" name="Oval 1071">
                  <a:extLst>
                    <a:ext uri="{FF2B5EF4-FFF2-40B4-BE49-F238E27FC236}">
                      <a16:creationId xmlns:a16="http://schemas.microsoft.com/office/drawing/2014/main" id="{0F4946E4-55E6-6135-3EB2-4F1723FA9A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52700" y="1284571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5" name="Oval 1072">
                  <a:extLst>
                    <a:ext uri="{FF2B5EF4-FFF2-40B4-BE49-F238E27FC236}">
                      <a16:creationId xmlns:a16="http://schemas.microsoft.com/office/drawing/2014/main" id="{73FF660D-AFB3-79D4-EF70-0B93C4183C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99283" y="1256751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6" name="Oval 1073">
                  <a:extLst>
                    <a:ext uri="{FF2B5EF4-FFF2-40B4-BE49-F238E27FC236}">
                      <a16:creationId xmlns:a16="http://schemas.microsoft.com/office/drawing/2014/main" id="{A706B08F-9C8E-8269-D75F-4D124ED8E2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50317" y="1275136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7" name="Oval 1074">
                  <a:extLst>
                    <a:ext uri="{FF2B5EF4-FFF2-40B4-BE49-F238E27FC236}">
                      <a16:creationId xmlns:a16="http://schemas.microsoft.com/office/drawing/2014/main" id="{83BD6A8E-A867-8595-C964-3D6F648DC2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28372" y="1281751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8" name="Oval 1075">
                  <a:extLst>
                    <a:ext uri="{FF2B5EF4-FFF2-40B4-BE49-F238E27FC236}">
                      <a16:creationId xmlns:a16="http://schemas.microsoft.com/office/drawing/2014/main" id="{5F8D1BBB-684F-4752-68A1-93F31D5EBF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95729" y="1254222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49" name="Oval 1076">
                  <a:extLst>
                    <a:ext uri="{FF2B5EF4-FFF2-40B4-BE49-F238E27FC236}">
                      <a16:creationId xmlns:a16="http://schemas.microsoft.com/office/drawing/2014/main" id="{2C92F837-B9E5-09EA-70BC-A82AF27517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79407" y="1263074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0" name="Oval 1077">
                  <a:extLst>
                    <a:ext uri="{FF2B5EF4-FFF2-40B4-BE49-F238E27FC236}">
                      <a16:creationId xmlns:a16="http://schemas.microsoft.com/office/drawing/2014/main" id="{E68BEB58-8627-FE65-996D-099B59F041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00180" y="1259961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1" name="Oval 1078">
                  <a:extLst>
                    <a:ext uri="{FF2B5EF4-FFF2-40B4-BE49-F238E27FC236}">
                      <a16:creationId xmlns:a16="http://schemas.microsoft.com/office/drawing/2014/main" id="{A205DFF6-0128-0D2D-B2E4-01F4E42353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92760" y="1255292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2" name="Oval 1079">
                  <a:extLst>
                    <a:ext uri="{FF2B5EF4-FFF2-40B4-BE49-F238E27FC236}">
                      <a16:creationId xmlns:a16="http://schemas.microsoft.com/office/drawing/2014/main" id="{8BC1701A-6BEE-ED6E-F73E-B3C85367ED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72575" y="1283502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3" name="Oval 1080">
                  <a:extLst>
                    <a:ext uri="{FF2B5EF4-FFF2-40B4-BE49-F238E27FC236}">
                      <a16:creationId xmlns:a16="http://schemas.microsoft.com/office/drawing/2014/main" id="{5E49956A-18A7-783B-BE10-B34DFDEE69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8895" y="12203708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4" name="Oval 1081">
                  <a:extLst>
                    <a:ext uri="{FF2B5EF4-FFF2-40B4-BE49-F238E27FC236}">
                      <a16:creationId xmlns:a16="http://schemas.microsoft.com/office/drawing/2014/main" id="{8C07DDD9-929F-18D4-3F7B-2071559277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13534" y="1250623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5" name="Oval 1082">
                  <a:extLst>
                    <a:ext uri="{FF2B5EF4-FFF2-40B4-BE49-F238E27FC236}">
                      <a16:creationId xmlns:a16="http://schemas.microsoft.com/office/drawing/2014/main" id="{BE0F5510-595C-EC42-B1C6-DA506D50D6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77922" y="1258599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6" name="Oval 1083">
                  <a:extLst>
                    <a:ext uri="{FF2B5EF4-FFF2-40B4-BE49-F238E27FC236}">
                      <a16:creationId xmlns:a16="http://schemas.microsoft.com/office/drawing/2014/main" id="{534D4FF0-A341-0D17-B3EF-66F7742B60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33409" y="1262296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7" name="Oval 1084">
                  <a:extLst>
                    <a:ext uri="{FF2B5EF4-FFF2-40B4-BE49-F238E27FC236}">
                      <a16:creationId xmlns:a16="http://schemas.microsoft.com/office/drawing/2014/main" id="{F3E43363-E5DE-12DC-36CD-F02447E449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37275" y="1231557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8" name="Oval 1085">
                  <a:extLst>
                    <a:ext uri="{FF2B5EF4-FFF2-40B4-BE49-F238E27FC236}">
                      <a16:creationId xmlns:a16="http://schemas.microsoft.com/office/drawing/2014/main" id="{2EB6B06F-B65D-E565-26D9-A8FD0733ED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59220" y="12253318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59" name="Oval 1086">
                  <a:extLst>
                    <a:ext uri="{FF2B5EF4-FFF2-40B4-BE49-F238E27FC236}">
                      <a16:creationId xmlns:a16="http://schemas.microsoft.com/office/drawing/2014/main" id="{AA51E2DA-1DA2-B1F0-6D58-66EBD8CCDF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24506" y="1279221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0" name="Oval 1087">
                  <a:extLst>
                    <a:ext uri="{FF2B5EF4-FFF2-40B4-BE49-F238E27FC236}">
                      <a16:creationId xmlns:a16="http://schemas.microsoft.com/office/drawing/2014/main" id="{DB3B703A-7366-C4E8-76C0-49D5FA0837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91864" y="1285641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1" name="Oval 1088">
                  <a:extLst>
                    <a:ext uri="{FF2B5EF4-FFF2-40B4-BE49-F238E27FC236}">
                      <a16:creationId xmlns:a16="http://schemas.microsoft.com/office/drawing/2014/main" id="{C7287CBD-8A29-DF39-27A3-3CC2655091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15018" y="1210740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2" name="Oval 1089">
                  <a:extLst>
                    <a:ext uri="{FF2B5EF4-FFF2-40B4-BE49-F238E27FC236}">
                      <a16:creationId xmlns:a16="http://schemas.microsoft.com/office/drawing/2014/main" id="{982D17AB-3706-C6EF-0EF7-F80EA53375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71091" y="1238950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3" name="Oval 1090">
                  <a:extLst>
                    <a:ext uri="{FF2B5EF4-FFF2-40B4-BE49-F238E27FC236}">
                      <a16:creationId xmlns:a16="http://schemas.microsoft.com/office/drawing/2014/main" id="{8A70EAF7-3540-227F-40C6-C4647E9E54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60705" y="1249164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4" name="Oval 1091">
                  <a:extLst>
                    <a:ext uri="{FF2B5EF4-FFF2-40B4-BE49-F238E27FC236}">
                      <a16:creationId xmlns:a16="http://schemas.microsoft.com/office/drawing/2014/main" id="{C2592CDE-FD9D-B66C-797A-82D3BA73E1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11153" y="1269202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5" name="Oval 1092">
                  <a:extLst>
                    <a:ext uri="{FF2B5EF4-FFF2-40B4-BE49-F238E27FC236}">
                      <a16:creationId xmlns:a16="http://schemas.microsoft.com/office/drawing/2014/main" id="{E9FF865B-DFC7-A4F5-6BED-C0EB04C431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69607" y="1259183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6" name="Oval 1093">
                  <a:extLst>
                    <a:ext uri="{FF2B5EF4-FFF2-40B4-BE49-F238E27FC236}">
                      <a16:creationId xmlns:a16="http://schemas.microsoft.com/office/drawing/2014/main" id="{019815EC-1082-8BDC-55C7-299B0AE535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76439" y="1279221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7" name="Oval 1094">
                  <a:extLst>
                    <a:ext uri="{FF2B5EF4-FFF2-40B4-BE49-F238E27FC236}">
                      <a16:creationId xmlns:a16="http://schemas.microsoft.com/office/drawing/2014/main" id="{0DAD014E-6DBA-7694-FFFB-9D8CB3EA31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02251" y="1252665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8" name="Oval 1095">
                  <a:extLst>
                    <a:ext uri="{FF2B5EF4-FFF2-40B4-BE49-F238E27FC236}">
                      <a16:creationId xmlns:a16="http://schemas.microsoft.com/office/drawing/2014/main" id="{3B864CE3-67F2-15FA-141E-85CB318CFF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3797" y="1240603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69" name="Oval 1096">
                  <a:extLst>
                    <a:ext uri="{FF2B5EF4-FFF2-40B4-BE49-F238E27FC236}">
                      <a16:creationId xmlns:a16="http://schemas.microsoft.com/office/drawing/2014/main" id="{FBBC6EAF-4621-FFBE-7C5B-57C37B1A83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3796" y="1270856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0" name="Oval 1097">
                  <a:extLst>
                    <a:ext uri="{FF2B5EF4-FFF2-40B4-BE49-F238E27FC236}">
                      <a16:creationId xmlns:a16="http://schemas.microsoft.com/office/drawing/2014/main" id="{4471665B-10E2-BBE1-2709-0A3B1EDC30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27475" y="1242549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1" name="Oval 1098">
                  <a:extLst>
                    <a:ext uri="{FF2B5EF4-FFF2-40B4-BE49-F238E27FC236}">
                      <a16:creationId xmlns:a16="http://schemas.microsoft.com/office/drawing/2014/main" id="{5BDD6FCE-2956-46CE-B791-811E7F1E76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58634" y="1188756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2" name="Oval 1099">
                  <a:extLst>
                    <a:ext uri="{FF2B5EF4-FFF2-40B4-BE49-F238E27FC236}">
                      <a16:creationId xmlns:a16="http://schemas.microsoft.com/office/drawing/2014/main" id="{36793188-853A-00A9-FD8E-85B2026B1B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78510" y="1265992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3" name="Oval 1101">
                  <a:extLst>
                    <a:ext uri="{FF2B5EF4-FFF2-40B4-BE49-F238E27FC236}">
                      <a16:creationId xmlns:a16="http://schemas.microsoft.com/office/drawing/2014/main" id="{914A3A33-4460-E5E3-B886-C045D9E8D9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16502" y="12731908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4" name="Oval 1102">
                  <a:extLst>
                    <a:ext uri="{FF2B5EF4-FFF2-40B4-BE49-F238E27FC236}">
                      <a16:creationId xmlns:a16="http://schemas.microsoft.com/office/drawing/2014/main" id="{4BF5747B-C3C0-D374-8438-87A706BD9C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6764" y="13057778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5" name="Oval 1103">
                  <a:extLst>
                    <a:ext uri="{FF2B5EF4-FFF2-40B4-BE49-F238E27FC236}">
                      <a16:creationId xmlns:a16="http://schemas.microsoft.com/office/drawing/2014/main" id="{159E0B3E-9C29-9FDB-534A-30999EDA16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18572" y="1255000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6" name="Oval 1104">
                  <a:extLst>
                    <a:ext uri="{FF2B5EF4-FFF2-40B4-BE49-F238E27FC236}">
                      <a16:creationId xmlns:a16="http://schemas.microsoft.com/office/drawing/2014/main" id="{DE65BEFE-2BFA-C15F-C76B-39FE59ECA3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39345" y="1254708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7" name="Oval 1105">
                  <a:extLst>
                    <a:ext uri="{FF2B5EF4-FFF2-40B4-BE49-F238E27FC236}">
                      <a16:creationId xmlns:a16="http://schemas.microsoft.com/office/drawing/2014/main" id="{D080A8E8-7306-D935-53E1-970EAAD1D3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56253" y="1232627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8" name="Oval 1106">
                  <a:extLst>
                    <a:ext uri="{FF2B5EF4-FFF2-40B4-BE49-F238E27FC236}">
                      <a16:creationId xmlns:a16="http://schemas.microsoft.com/office/drawing/2014/main" id="{33ED3E25-7DF6-FC7C-65CF-BC1645331E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62188" y="1239533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79" name="Oval 1107">
                  <a:extLst>
                    <a:ext uri="{FF2B5EF4-FFF2-40B4-BE49-F238E27FC236}">
                      <a16:creationId xmlns:a16="http://schemas.microsoft.com/office/drawing/2014/main" id="{A1924C6D-7B48-4EBC-DCE4-381E97C1C3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10566" y="1180488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0" name="Oval 1108">
                  <a:extLst>
                    <a:ext uri="{FF2B5EF4-FFF2-40B4-BE49-F238E27FC236}">
                      <a16:creationId xmlns:a16="http://schemas.microsoft.com/office/drawing/2014/main" id="{E5247AF8-EAF9-7867-D042-E890AD63D4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47350" y="1270564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1" name="Oval 1109">
                  <a:extLst>
                    <a:ext uri="{FF2B5EF4-FFF2-40B4-BE49-F238E27FC236}">
                      <a16:creationId xmlns:a16="http://schemas.microsoft.com/office/drawing/2014/main" id="{A46FAE59-4A30-AD5A-2D31-84AFDB14B7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19469" y="1238950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2" name="Oval 1110">
                  <a:extLst>
                    <a:ext uri="{FF2B5EF4-FFF2-40B4-BE49-F238E27FC236}">
                      <a16:creationId xmlns:a16="http://schemas.microsoft.com/office/drawing/2014/main" id="{FFA9CE29-5BC2-C866-F773-FEA938E7CD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90379" y="1264338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3" name="Oval 1111">
                  <a:extLst>
                    <a:ext uri="{FF2B5EF4-FFF2-40B4-BE49-F238E27FC236}">
                      <a16:creationId xmlns:a16="http://schemas.microsoft.com/office/drawing/2014/main" id="{C1809680-9282-B769-A5BE-01CEC0B799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08184" y="1177278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4" name="Oval 1112">
                  <a:extLst>
                    <a:ext uri="{FF2B5EF4-FFF2-40B4-BE49-F238E27FC236}">
                      <a16:creationId xmlns:a16="http://schemas.microsoft.com/office/drawing/2014/main" id="{9C76789F-2B27-FE1A-7C74-FB23C870C6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54182" y="1269689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5" name="Oval 1113">
                  <a:extLst>
                    <a:ext uri="{FF2B5EF4-FFF2-40B4-BE49-F238E27FC236}">
                      <a16:creationId xmlns:a16="http://schemas.microsoft.com/office/drawing/2014/main" id="{E3EAE9E7-180F-84C6-018D-86DADF54C3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44382" y="1252957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6" name="Oval 1114">
                  <a:extLst>
                    <a:ext uri="{FF2B5EF4-FFF2-40B4-BE49-F238E27FC236}">
                      <a16:creationId xmlns:a16="http://schemas.microsoft.com/office/drawing/2014/main" id="{7DBEF5E8-82AD-8F2B-C56D-B7ECF25E1A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82374" y="13046105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7" name="Oval 1115">
                  <a:extLst>
                    <a:ext uri="{FF2B5EF4-FFF2-40B4-BE49-F238E27FC236}">
                      <a16:creationId xmlns:a16="http://schemas.microsoft.com/office/drawing/2014/main" id="{C76A9CC4-8E68-28D2-B4A7-84CFC1538B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57150" y="1274358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8" name="Oval 1116">
                  <a:extLst>
                    <a:ext uri="{FF2B5EF4-FFF2-40B4-BE49-F238E27FC236}">
                      <a16:creationId xmlns:a16="http://schemas.microsoft.com/office/drawing/2014/main" id="{E59661DC-D475-EBA6-D179-AA26368AA0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23920" y="1291575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89" name="Oval 1117">
                  <a:extLst>
                    <a:ext uri="{FF2B5EF4-FFF2-40B4-BE49-F238E27FC236}">
                      <a16:creationId xmlns:a16="http://schemas.microsoft.com/office/drawing/2014/main" id="{3CC4858A-43BC-8F2F-7A5B-D80BFD919A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57737" y="1257529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0" name="Oval 1118">
                  <a:extLst>
                    <a:ext uri="{FF2B5EF4-FFF2-40B4-BE49-F238E27FC236}">
                      <a16:creationId xmlns:a16="http://schemas.microsoft.com/office/drawing/2014/main" id="{E287EC9F-25DB-BDCA-CC3B-D8BE0643BD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06701" y="1272315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1" name="Oval 1119">
                  <a:extLst>
                    <a:ext uri="{FF2B5EF4-FFF2-40B4-BE49-F238E27FC236}">
                      <a16:creationId xmlns:a16="http://schemas.microsoft.com/office/drawing/2014/main" id="{E1BE1B62-6FAF-ACAE-B201-8C4614FC32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92761" y="1240798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2" name="Oval 1120">
                  <a:extLst>
                    <a:ext uri="{FF2B5EF4-FFF2-40B4-BE49-F238E27FC236}">
                      <a16:creationId xmlns:a16="http://schemas.microsoft.com/office/drawing/2014/main" id="{12C8A0DC-2308-F62B-690E-61CF58C936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23919" y="1238463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3" name="Oval 1121">
                  <a:extLst>
                    <a:ext uri="{FF2B5EF4-FFF2-40B4-BE49-F238E27FC236}">
                      <a16:creationId xmlns:a16="http://schemas.microsoft.com/office/drawing/2014/main" id="{8C1C5977-45BB-2F4B-8AD2-503DEC6838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17088" y="1216869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4" name="Oval 1122">
                  <a:extLst>
                    <a:ext uri="{FF2B5EF4-FFF2-40B4-BE49-F238E27FC236}">
                      <a16:creationId xmlns:a16="http://schemas.microsoft.com/office/drawing/2014/main" id="{6973CEBD-4D2D-A692-2953-B8F495F5B6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26888" y="1222316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5" name="Oval 1123">
                  <a:extLst>
                    <a:ext uri="{FF2B5EF4-FFF2-40B4-BE49-F238E27FC236}">
                      <a16:creationId xmlns:a16="http://schemas.microsoft.com/office/drawing/2014/main" id="{40382323-F9D5-5197-FF06-54E6FFA71B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77026" y="1231557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6" name="Oval 1124">
                  <a:extLst>
                    <a:ext uri="{FF2B5EF4-FFF2-40B4-BE49-F238E27FC236}">
                      <a16:creationId xmlns:a16="http://schemas.microsoft.com/office/drawing/2014/main" id="{207E2FDD-FF5C-F449-B610-F920F6F624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8896" y="1265311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7" name="Oval 1125">
                  <a:extLst>
                    <a:ext uri="{FF2B5EF4-FFF2-40B4-BE49-F238E27FC236}">
                      <a16:creationId xmlns:a16="http://schemas.microsoft.com/office/drawing/2014/main" id="{68BD26DA-FED9-1AAC-B0CD-6E15FC72E2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8248" y="1212394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8" name="Oval 1126">
                  <a:extLst>
                    <a:ext uri="{FF2B5EF4-FFF2-40B4-BE49-F238E27FC236}">
                      <a16:creationId xmlns:a16="http://schemas.microsoft.com/office/drawing/2014/main" id="{E841F1C8-D07F-9336-D311-9F68637BA9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64568" y="1221538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1999" name="Oval 1127">
                  <a:extLst>
                    <a:ext uri="{FF2B5EF4-FFF2-40B4-BE49-F238E27FC236}">
                      <a16:creationId xmlns:a16="http://schemas.microsoft.com/office/drawing/2014/main" id="{5748293F-97D6-64B6-BAD2-88A6FA8555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63672" y="12583078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0" name="Oval 1128">
                  <a:extLst>
                    <a:ext uri="{FF2B5EF4-FFF2-40B4-BE49-F238E27FC236}">
                      <a16:creationId xmlns:a16="http://schemas.microsoft.com/office/drawing/2014/main" id="{78A8510D-AFA7-B557-3292-F08BA72165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39344" y="1229611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1" name="Oval 1129">
                  <a:extLst>
                    <a:ext uri="{FF2B5EF4-FFF2-40B4-BE49-F238E27FC236}">
                      <a16:creationId xmlns:a16="http://schemas.microsoft.com/office/drawing/2014/main" id="{C6C77BC4-3806-3B5D-7007-019C4A7B19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70503" y="1248483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2" name="Oval 1130">
                  <a:extLst>
                    <a:ext uri="{FF2B5EF4-FFF2-40B4-BE49-F238E27FC236}">
                      <a16:creationId xmlns:a16="http://schemas.microsoft.com/office/drawing/2014/main" id="{FCEFB48C-CCCD-6E43-5D8B-F8A3B6B54B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54183" y="1234475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3" name="Oval 1131">
                  <a:extLst>
                    <a:ext uri="{FF2B5EF4-FFF2-40B4-BE49-F238E27FC236}">
                      <a16:creationId xmlns:a16="http://schemas.microsoft.com/office/drawing/2014/main" id="{673C7F84-6833-E5D6-9975-993309A41A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23022" y="12473158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4" name="Oval 1132">
                  <a:extLst>
                    <a:ext uri="{FF2B5EF4-FFF2-40B4-BE49-F238E27FC236}">
                      <a16:creationId xmlns:a16="http://schemas.microsoft.com/office/drawing/2014/main" id="{7D620CBD-0F14-42F4-F455-C81E40BAB9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09081" y="1301108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5" name="Oval 1133">
                  <a:extLst>
                    <a:ext uri="{FF2B5EF4-FFF2-40B4-BE49-F238E27FC236}">
                      <a16:creationId xmlns:a16="http://schemas.microsoft.com/office/drawing/2014/main" id="{F57DEB5F-93BE-C8C8-31AF-FCCB4BC211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12637" y="1246148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6" name="Oval 1134">
                  <a:extLst>
                    <a:ext uri="{FF2B5EF4-FFF2-40B4-BE49-F238E27FC236}">
                      <a16:creationId xmlns:a16="http://schemas.microsoft.com/office/drawing/2014/main" id="{B3B1FC5A-F63E-6DCB-21CF-7A33EE0528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7412" y="1293521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7" name="Oval 1135">
                  <a:extLst>
                    <a:ext uri="{FF2B5EF4-FFF2-40B4-BE49-F238E27FC236}">
                      <a16:creationId xmlns:a16="http://schemas.microsoft.com/office/drawing/2014/main" id="{61FB4F05-D59A-BEC9-DD74-99103E255D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89793" y="1254514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8" name="Oval 1136">
                  <a:extLst>
                    <a:ext uri="{FF2B5EF4-FFF2-40B4-BE49-F238E27FC236}">
                      <a16:creationId xmlns:a16="http://schemas.microsoft.com/office/drawing/2014/main" id="{59E015BB-6670-1903-467E-0E874A8F3D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8247" y="1324259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09" name="Oval 1137">
                  <a:extLst>
                    <a:ext uri="{FF2B5EF4-FFF2-40B4-BE49-F238E27FC236}">
                      <a16:creationId xmlns:a16="http://schemas.microsoft.com/office/drawing/2014/main" id="{33B2B35D-A5E2-AC51-5AB7-8C470649ED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85342" y="1309376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0" name="Oval 1138">
                  <a:extLst>
                    <a:ext uri="{FF2B5EF4-FFF2-40B4-BE49-F238E27FC236}">
                      <a16:creationId xmlns:a16="http://schemas.microsoft.com/office/drawing/2014/main" id="{4AEEA036-5046-55DA-7067-226AD1A776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5928" y="12774708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1" name="Oval 1139">
                  <a:extLst>
                    <a:ext uri="{FF2B5EF4-FFF2-40B4-BE49-F238E27FC236}">
                      <a16:creationId xmlns:a16="http://schemas.microsoft.com/office/drawing/2014/main" id="{D0286DDD-FF1C-F357-2A53-03E2AF8AFE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28957" y="1283307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2" name="Oval 1140">
                  <a:extLst>
                    <a:ext uri="{FF2B5EF4-FFF2-40B4-BE49-F238E27FC236}">
                      <a16:creationId xmlns:a16="http://schemas.microsoft.com/office/drawing/2014/main" id="{3F5B63A3-5B45-D287-8830-8A947E69F9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88308" y="1261907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3" name="Oval 1141">
                  <a:extLst>
                    <a:ext uri="{FF2B5EF4-FFF2-40B4-BE49-F238E27FC236}">
                      <a16:creationId xmlns:a16="http://schemas.microsoft.com/office/drawing/2014/main" id="{991A4D6A-8F22-5F95-CAF1-71AD687829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19468" y="1229514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4" name="Oval 1142">
                  <a:extLst>
                    <a:ext uri="{FF2B5EF4-FFF2-40B4-BE49-F238E27FC236}">
                      <a16:creationId xmlns:a16="http://schemas.microsoft.com/office/drawing/2014/main" id="{FA5D0598-ADB8-0392-7C49-4EF88A2E01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35790" y="1253055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5" name="Oval 1143">
                  <a:extLst>
                    <a:ext uri="{FF2B5EF4-FFF2-40B4-BE49-F238E27FC236}">
                      <a16:creationId xmlns:a16="http://schemas.microsoft.com/office/drawing/2014/main" id="{63156319-02EC-01B0-8E0F-557E607B1A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31027" y="1248288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6" name="Oval 1144">
                  <a:extLst>
                    <a:ext uri="{FF2B5EF4-FFF2-40B4-BE49-F238E27FC236}">
                      <a16:creationId xmlns:a16="http://schemas.microsoft.com/office/drawing/2014/main" id="{0318579C-860F-3BB5-699D-04872FBC0F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00766" y="12656034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7" name="Oval 1145">
                  <a:extLst>
                    <a:ext uri="{FF2B5EF4-FFF2-40B4-BE49-F238E27FC236}">
                      <a16:creationId xmlns:a16="http://schemas.microsoft.com/office/drawing/2014/main" id="{C45BB151-9C47-3111-765D-334E82A727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32512" y="1260934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8" name="Oval 1147">
                  <a:extLst>
                    <a:ext uri="{FF2B5EF4-FFF2-40B4-BE49-F238E27FC236}">
                      <a16:creationId xmlns:a16="http://schemas.microsoft.com/office/drawing/2014/main" id="{5F5DD997-F8D7-D225-1002-C5ED803CF4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69021" y="1247802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19" name="Oval 1148">
                  <a:extLst>
                    <a:ext uri="{FF2B5EF4-FFF2-40B4-BE49-F238E27FC236}">
                      <a16:creationId xmlns:a16="http://schemas.microsoft.com/office/drawing/2014/main" id="{4A15A262-3829-9F65-D185-B3588E674F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48833" y="12742609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0" name="Oval 1149">
                  <a:extLst>
                    <a:ext uri="{FF2B5EF4-FFF2-40B4-BE49-F238E27FC236}">
                      <a16:creationId xmlns:a16="http://schemas.microsoft.com/office/drawing/2014/main" id="{B6526FFC-9777-F85A-903C-A997526212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0827" y="1273677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1" name="Oval 1150">
                  <a:extLst>
                    <a:ext uri="{FF2B5EF4-FFF2-40B4-BE49-F238E27FC236}">
                      <a16:creationId xmlns:a16="http://schemas.microsoft.com/office/drawing/2014/main" id="{96759BFF-3535-9D55-3D59-5083E51A5A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55665" y="1291575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2" name="Oval 1151">
                  <a:extLst>
                    <a:ext uri="{FF2B5EF4-FFF2-40B4-BE49-F238E27FC236}">
                      <a16:creationId xmlns:a16="http://schemas.microsoft.com/office/drawing/2014/main" id="{979C7AB9-8B98-D2D4-C4E2-CF4AD4FAB0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98695" y="1226888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3" name="Oval 1152">
                  <a:extLst>
                    <a:ext uri="{FF2B5EF4-FFF2-40B4-BE49-F238E27FC236}">
                      <a16:creationId xmlns:a16="http://schemas.microsoft.com/office/drawing/2014/main" id="{34777DBB-5E68-1714-549E-A0C0AA5C0E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85341" y="11920640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4" name="Oval 1153">
                  <a:extLst>
                    <a:ext uri="{FF2B5EF4-FFF2-40B4-BE49-F238E27FC236}">
                      <a16:creationId xmlns:a16="http://schemas.microsoft.com/office/drawing/2014/main" id="{B915FEFA-F9AE-1E6E-39D0-EE4C350D8F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03146" y="1225623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5" name="Oval 1154">
                  <a:extLst>
                    <a:ext uri="{FF2B5EF4-FFF2-40B4-BE49-F238E27FC236}">
                      <a16:creationId xmlns:a16="http://schemas.microsoft.com/office/drawing/2014/main" id="{AF673A55-EFE4-B808-668A-A39D683C18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99281" y="1250623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6" name="Oval 1155">
                  <a:extLst>
                    <a:ext uri="{FF2B5EF4-FFF2-40B4-BE49-F238E27FC236}">
                      <a16:creationId xmlns:a16="http://schemas.microsoft.com/office/drawing/2014/main" id="{0A56FBC1-B1E1-4FC6-C975-377FD0486C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12050" y="12626851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7" name="Oval 1156">
                  <a:extLst>
                    <a:ext uri="{FF2B5EF4-FFF2-40B4-BE49-F238E27FC236}">
                      <a16:creationId xmlns:a16="http://schemas.microsoft.com/office/drawing/2014/main" id="{A2D8A5D8-53F6-52B0-9F05-EB8990E42C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42899" y="1270953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8" name="Oval 1157">
                  <a:extLst>
                    <a:ext uri="{FF2B5EF4-FFF2-40B4-BE49-F238E27FC236}">
                      <a16:creationId xmlns:a16="http://schemas.microsoft.com/office/drawing/2014/main" id="{BBDB381C-4A96-9F89-E916-0A08D1C52B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58634" y="1254903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29" name="Oval 1158">
                  <a:extLst>
                    <a:ext uri="{FF2B5EF4-FFF2-40B4-BE49-F238E27FC236}">
                      <a16:creationId xmlns:a16="http://schemas.microsoft.com/office/drawing/2014/main" id="{C229054E-1391-19D9-42AD-5E9B0E4F56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61601" y="1258891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30" name="Oval 1159">
                  <a:extLst>
                    <a:ext uri="{FF2B5EF4-FFF2-40B4-BE49-F238E27FC236}">
                      <a16:creationId xmlns:a16="http://schemas.microsoft.com/office/drawing/2014/main" id="{7917D5FB-BEC7-98E3-62E1-ED38AFF127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82373" y="12577243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31" name="Oval 1160">
                  <a:extLst>
                    <a:ext uri="{FF2B5EF4-FFF2-40B4-BE49-F238E27FC236}">
                      <a16:creationId xmlns:a16="http://schemas.microsoft.com/office/drawing/2014/main" id="{96FECCA8-6D85-E017-BBC8-12A102841A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122437" y="12954667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32" name="Oval 1161">
                  <a:extLst>
                    <a:ext uri="{FF2B5EF4-FFF2-40B4-BE49-F238E27FC236}">
                      <a16:creationId xmlns:a16="http://schemas.microsoft.com/office/drawing/2014/main" id="{35F2A850-71CC-7E47-3840-D1767FDA6D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37861" y="12811672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33" name="Oval 1162">
                  <a:extLst>
                    <a:ext uri="{FF2B5EF4-FFF2-40B4-BE49-F238E27FC236}">
                      <a16:creationId xmlns:a16="http://schemas.microsoft.com/office/drawing/2014/main" id="{C99E51F1-1270-C1CC-6742-CC1454AD1E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74059" y="1291186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  <p:sp>
              <p:nvSpPr>
                <p:cNvPr id="2034" name="Oval 1163">
                  <a:extLst>
                    <a:ext uri="{FF2B5EF4-FFF2-40B4-BE49-F238E27FC236}">
                      <a16:creationId xmlns:a16="http://schemas.microsoft.com/office/drawing/2014/main" id="{2D97F963-C758-60C6-4243-40258EE7D6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73472" y="12670626"/>
                  <a:ext cx="90000" cy="90000"/>
                </a:xfrm>
                <a:prstGeom prst="ellipse">
                  <a:avLst/>
                </a:prstGeom>
                <a:solidFill>
                  <a:srgbClr val="8A001E">
                    <a:alpha val="50000"/>
                  </a:srgbClr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100"/>
                </a:p>
              </p:txBody>
            </p:sp>
          </p:grpSp>
          <p:grpSp>
            <p:nvGrpSpPr>
              <p:cNvPr id="657" name="Group 656">
                <a:extLst>
                  <a:ext uri="{FF2B5EF4-FFF2-40B4-BE49-F238E27FC236}">
                    <a16:creationId xmlns:a16="http://schemas.microsoft.com/office/drawing/2014/main" id="{DF6B1202-9D24-775A-742C-5711C8F5DC46}"/>
                  </a:ext>
                </a:extLst>
              </p:cNvPr>
              <p:cNvGrpSpPr/>
              <p:nvPr/>
            </p:nvGrpSpPr>
            <p:grpSpPr>
              <a:xfrm>
                <a:off x="1025187" y="1591465"/>
                <a:ext cx="1708414" cy="507257"/>
                <a:chOff x="35655651" y="16594874"/>
                <a:chExt cx="2501290" cy="988503"/>
              </a:xfrm>
            </p:grpSpPr>
            <p:grpSp>
              <p:nvGrpSpPr>
                <p:cNvPr id="664" name="Group 663">
                  <a:extLst>
                    <a:ext uri="{FF2B5EF4-FFF2-40B4-BE49-F238E27FC236}">
                      <a16:creationId xmlns:a16="http://schemas.microsoft.com/office/drawing/2014/main" id="{54F5E710-F745-5348-F4BF-394C07D54739}"/>
                    </a:ext>
                  </a:extLst>
                </p:cNvPr>
                <p:cNvGrpSpPr/>
                <p:nvPr/>
              </p:nvGrpSpPr>
              <p:grpSpPr>
                <a:xfrm>
                  <a:off x="35655651" y="16594874"/>
                  <a:ext cx="302832" cy="63119"/>
                  <a:chOff x="14398626" y="14986000"/>
                  <a:chExt cx="324000" cy="93663"/>
                </a:xfrm>
              </p:grpSpPr>
              <p:sp>
                <p:nvSpPr>
                  <p:cNvPr id="680" name="Line 189">
                    <a:extLst>
                      <a:ext uri="{FF2B5EF4-FFF2-40B4-BE49-F238E27FC236}">
                        <a16:creationId xmlns:a16="http://schemas.microsoft.com/office/drawing/2014/main" id="{58420823-4196-275C-4A38-896D08C973F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4398626" y="15033625"/>
                    <a:ext cx="324000" cy="0"/>
                  </a:xfrm>
                  <a:prstGeom prst="line">
                    <a:avLst/>
                  </a:prstGeom>
                  <a:noFill/>
                  <a:ln w="19050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  <p:sp>
                <p:nvSpPr>
                  <p:cNvPr id="681" name="Line 190">
                    <a:extLst>
                      <a:ext uri="{FF2B5EF4-FFF2-40B4-BE49-F238E27FC236}">
                        <a16:creationId xmlns:a16="http://schemas.microsoft.com/office/drawing/2014/main" id="{CACA7C45-5313-B171-EFDA-95C7B9FB371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4566901" y="14986000"/>
                    <a:ext cx="0" cy="93663"/>
                  </a:xfrm>
                  <a:prstGeom prst="line">
                    <a:avLst/>
                  </a:prstGeom>
                  <a:noFill/>
                  <a:ln w="19050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</p:grpSp>
            <p:grpSp>
              <p:nvGrpSpPr>
                <p:cNvPr id="665" name="Group 664">
                  <a:extLst>
                    <a:ext uri="{FF2B5EF4-FFF2-40B4-BE49-F238E27FC236}">
                      <a16:creationId xmlns:a16="http://schemas.microsoft.com/office/drawing/2014/main" id="{350B1B48-E1F7-2C06-EB83-BA631A14C12E}"/>
                    </a:ext>
                  </a:extLst>
                </p:cNvPr>
                <p:cNvGrpSpPr/>
                <p:nvPr/>
              </p:nvGrpSpPr>
              <p:grpSpPr>
                <a:xfrm>
                  <a:off x="36034989" y="17039109"/>
                  <a:ext cx="302832" cy="45317"/>
                  <a:chOff x="18480086" y="15247938"/>
                  <a:chExt cx="324000" cy="55563"/>
                </a:xfrm>
              </p:grpSpPr>
              <p:sp>
                <p:nvSpPr>
                  <p:cNvPr id="678" name="Line 758">
                    <a:extLst>
                      <a:ext uri="{FF2B5EF4-FFF2-40B4-BE49-F238E27FC236}">
                        <a16:creationId xmlns:a16="http://schemas.microsoft.com/office/drawing/2014/main" id="{6C4C45E8-E309-1C6E-8BD6-719CC55F13D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8480086" y="15276513"/>
                    <a:ext cx="324000" cy="0"/>
                  </a:xfrm>
                  <a:prstGeom prst="line">
                    <a:avLst/>
                  </a:prstGeom>
                  <a:noFill/>
                  <a:ln w="19050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  <p:sp>
                <p:nvSpPr>
                  <p:cNvPr id="679" name="Line 759">
                    <a:extLst>
                      <a:ext uri="{FF2B5EF4-FFF2-40B4-BE49-F238E27FC236}">
                        <a16:creationId xmlns:a16="http://schemas.microsoft.com/office/drawing/2014/main" id="{566B5E1A-7F5A-677F-CDC2-7638C2F008C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640426" y="15247938"/>
                    <a:ext cx="0" cy="55563"/>
                  </a:xfrm>
                  <a:prstGeom prst="line">
                    <a:avLst/>
                  </a:prstGeom>
                  <a:noFill/>
                  <a:ln w="17463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</p:grpSp>
            <p:grpSp>
              <p:nvGrpSpPr>
                <p:cNvPr id="666" name="Group 665">
                  <a:extLst>
                    <a:ext uri="{FF2B5EF4-FFF2-40B4-BE49-F238E27FC236}">
                      <a16:creationId xmlns:a16="http://schemas.microsoft.com/office/drawing/2014/main" id="{53C8865D-59AF-4A20-4705-41F2863F8546}"/>
                    </a:ext>
                  </a:extLst>
                </p:cNvPr>
                <p:cNvGrpSpPr/>
                <p:nvPr/>
              </p:nvGrpSpPr>
              <p:grpSpPr>
                <a:xfrm>
                  <a:off x="36565954" y="17009958"/>
                  <a:ext cx="302832" cy="55629"/>
                  <a:chOff x="14761369" y="15601950"/>
                  <a:chExt cx="324000" cy="82550"/>
                </a:xfrm>
              </p:grpSpPr>
              <p:sp>
                <p:nvSpPr>
                  <p:cNvPr id="676" name="Line 353">
                    <a:extLst>
                      <a:ext uri="{FF2B5EF4-FFF2-40B4-BE49-F238E27FC236}">
                        <a16:creationId xmlns:a16="http://schemas.microsoft.com/office/drawing/2014/main" id="{F783ED49-A22F-2274-C748-44F043F9720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4761369" y="15641638"/>
                    <a:ext cx="324000" cy="0"/>
                  </a:xfrm>
                  <a:prstGeom prst="line">
                    <a:avLst/>
                  </a:prstGeom>
                  <a:noFill/>
                  <a:ln w="19050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  <p:sp>
                <p:nvSpPr>
                  <p:cNvPr id="677" name="Line 354">
                    <a:extLst>
                      <a:ext uri="{FF2B5EF4-FFF2-40B4-BE49-F238E27FC236}">
                        <a16:creationId xmlns:a16="http://schemas.microsoft.com/office/drawing/2014/main" id="{62D3ED82-AE83-A135-CC46-11F72FFBB10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4933613" y="15601950"/>
                    <a:ext cx="0" cy="82550"/>
                  </a:xfrm>
                  <a:prstGeom prst="line">
                    <a:avLst/>
                  </a:prstGeom>
                  <a:noFill/>
                  <a:ln w="19050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</p:grpSp>
            <p:grpSp>
              <p:nvGrpSpPr>
                <p:cNvPr id="667" name="Group 666">
                  <a:extLst>
                    <a:ext uri="{FF2B5EF4-FFF2-40B4-BE49-F238E27FC236}">
                      <a16:creationId xmlns:a16="http://schemas.microsoft.com/office/drawing/2014/main" id="{74F1CC57-028F-444C-DAAF-CE5875585C1B}"/>
                    </a:ext>
                  </a:extLst>
                </p:cNvPr>
                <p:cNvGrpSpPr/>
                <p:nvPr/>
              </p:nvGrpSpPr>
              <p:grpSpPr>
                <a:xfrm>
                  <a:off x="36943809" y="16846205"/>
                  <a:ext cx="302832" cy="54378"/>
                  <a:chOff x="18848387" y="15011401"/>
                  <a:chExt cx="324000" cy="66675"/>
                </a:xfrm>
              </p:grpSpPr>
              <p:sp>
                <p:nvSpPr>
                  <p:cNvPr id="674" name="Line 980">
                    <a:extLst>
                      <a:ext uri="{FF2B5EF4-FFF2-40B4-BE49-F238E27FC236}">
                        <a16:creationId xmlns:a16="http://schemas.microsoft.com/office/drawing/2014/main" id="{7531B39B-652D-664D-73B7-81702A493D8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8848387" y="15044738"/>
                    <a:ext cx="324000" cy="0"/>
                  </a:xfrm>
                  <a:prstGeom prst="line">
                    <a:avLst/>
                  </a:prstGeom>
                  <a:noFill/>
                  <a:ln w="19050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  <p:sp>
                <p:nvSpPr>
                  <p:cNvPr id="675" name="Line 981">
                    <a:extLst>
                      <a:ext uri="{FF2B5EF4-FFF2-40B4-BE49-F238E27FC236}">
                        <a16:creationId xmlns:a16="http://schemas.microsoft.com/office/drawing/2014/main" id="{065DD675-290B-775D-C589-3C3260E98A3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9007138" y="15011401"/>
                    <a:ext cx="0" cy="66675"/>
                  </a:xfrm>
                  <a:prstGeom prst="line">
                    <a:avLst/>
                  </a:prstGeom>
                  <a:noFill/>
                  <a:ln w="17463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</p:grpSp>
            <p:grpSp>
              <p:nvGrpSpPr>
                <p:cNvPr id="668" name="Group 667">
                  <a:extLst>
                    <a:ext uri="{FF2B5EF4-FFF2-40B4-BE49-F238E27FC236}">
                      <a16:creationId xmlns:a16="http://schemas.microsoft.com/office/drawing/2014/main" id="{B0DA2AAD-DCF8-B297-2D33-C0CB0F25785A}"/>
                    </a:ext>
                  </a:extLst>
                </p:cNvPr>
                <p:cNvGrpSpPr/>
                <p:nvPr/>
              </p:nvGrpSpPr>
              <p:grpSpPr>
                <a:xfrm>
                  <a:off x="37474773" y="17539515"/>
                  <a:ext cx="302833" cy="43862"/>
                  <a:chOff x="15150943" y="16387763"/>
                  <a:chExt cx="296246" cy="65088"/>
                </a:xfrm>
                <a:solidFill>
                  <a:srgbClr val="B10026"/>
                </a:solidFill>
              </p:grpSpPr>
              <p:sp>
                <p:nvSpPr>
                  <p:cNvPr id="672" name="Line 493">
                    <a:extLst>
                      <a:ext uri="{FF2B5EF4-FFF2-40B4-BE49-F238E27FC236}">
                        <a16:creationId xmlns:a16="http://schemas.microsoft.com/office/drawing/2014/main" id="{A5630604-F3FA-15B1-23E4-C0F4C581634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5150943" y="16419513"/>
                    <a:ext cx="296246" cy="0"/>
                  </a:xfrm>
                  <a:prstGeom prst="line">
                    <a:avLst/>
                  </a:prstGeom>
                  <a:grpFill/>
                  <a:ln w="19050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  <p:sp>
                <p:nvSpPr>
                  <p:cNvPr id="673" name="Line 494">
                    <a:extLst>
                      <a:ext uri="{FF2B5EF4-FFF2-40B4-BE49-F238E27FC236}">
                        <a16:creationId xmlns:a16="http://schemas.microsoft.com/office/drawing/2014/main" id="{8A651A5E-8293-618D-435B-8689D986136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299066" y="16387763"/>
                    <a:ext cx="0" cy="65088"/>
                  </a:xfrm>
                  <a:prstGeom prst="line">
                    <a:avLst/>
                  </a:prstGeom>
                  <a:grpFill/>
                  <a:ln w="19050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</p:grpSp>
            <p:grpSp>
              <p:nvGrpSpPr>
                <p:cNvPr id="669" name="Group 668">
                  <a:extLst>
                    <a:ext uri="{FF2B5EF4-FFF2-40B4-BE49-F238E27FC236}">
                      <a16:creationId xmlns:a16="http://schemas.microsoft.com/office/drawing/2014/main" id="{8886D026-D0F0-F902-7258-3ABA7F860A4D}"/>
                    </a:ext>
                  </a:extLst>
                </p:cNvPr>
                <p:cNvGrpSpPr/>
                <p:nvPr/>
              </p:nvGrpSpPr>
              <p:grpSpPr>
                <a:xfrm>
                  <a:off x="37854109" y="16943264"/>
                  <a:ext cx="302832" cy="64736"/>
                  <a:chOff x="19215098" y="15130463"/>
                  <a:chExt cx="324000" cy="79375"/>
                </a:xfrm>
              </p:grpSpPr>
              <p:sp>
                <p:nvSpPr>
                  <p:cNvPr id="670" name="Line 1164">
                    <a:extLst>
                      <a:ext uri="{FF2B5EF4-FFF2-40B4-BE49-F238E27FC236}">
                        <a16:creationId xmlns:a16="http://schemas.microsoft.com/office/drawing/2014/main" id="{142D5A7D-3ECC-F98E-62ED-2DD6419CCE5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9215098" y="15170150"/>
                    <a:ext cx="324000" cy="0"/>
                  </a:xfrm>
                  <a:prstGeom prst="line">
                    <a:avLst/>
                  </a:prstGeom>
                  <a:noFill/>
                  <a:ln w="19050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  <p:sp>
                <p:nvSpPr>
                  <p:cNvPr id="671" name="Line 1165">
                    <a:extLst>
                      <a:ext uri="{FF2B5EF4-FFF2-40B4-BE49-F238E27FC236}">
                        <a16:creationId xmlns:a16="http://schemas.microsoft.com/office/drawing/2014/main" id="{B3E04CF0-5799-17E7-4245-D2C86794DF1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9375438" y="15130463"/>
                    <a:ext cx="0" cy="79375"/>
                  </a:xfrm>
                  <a:prstGeom prst="line">
                    <a:avLst/>
                  </a:prstGeom>
                  <a:noFill/>
                  <a:ln w="17463" cap="flat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100"/>
                  </a:p>
                </p:txBody>
              </p:sp>
            </p:grpSp>
          </p:grpSp>
          <p:sp>
            <p:nvSpPr>
              <p:cNvPr id="659" name="TextBox 658">
                <a:extLst>
                  <a:ext uri="{FF2B5EF4-FFF2-40B4-BE49-F238E27FC236}">
                    <a16:creationId xmlns:a16="http://schemas.microsoft.com/office/drawing/2014/main" id="{EC197C71-CABC-A1D0-2E59-4F1726050110}"/>
                  </a:ext>
                </a:extLst>
              </p:cNvPr>
              <p:cNvSpPr txBox="1"/>
              <p:nvPr/>
            </p:nvSpPr>
            <p:spPr>
              <a:xfrm>
                <a:off x="1147819" y="730463"/>
                <a:ext cx="247165" cy="21620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100" dirty="0"/>
                  <a:t>*</a:t>
                </a:r>
              </a:p>
            </p:txBody>
          </p:sp>
          <p:sp>
            <p:nvSpPr>
              <p:cNvPr id="660" name="TextBox 659">
                <a:extLst>
                  <a:ext uri="{FF2B5EF4-FFF2-40B4-BE49-F238E27FC236}">
                    <a16:creationId xmlns:a16="http://schemas.microsoft.com/office/drawing/2014/main" id="{3C6060B2-8330-4F2F-F053-416663D65FE1}"/>
                  </a:ext>
                </a:extLst>
              </p:cNvPr>
              <p:cNvSpPr txBox="1"/>
              <p:nvPr/>
            </p:nvSpPr>
            <p:spPr>
              <a:xfrm>
                <a:off x="1806927" y="730464"/>
                <a:ext cx="247165" cy="21620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100" dirty="0"/>
                  <a:t>*</a:t>
                </a:r>
              </a:p>
            </p:txBody>
          </p:sp>
          <p:sp>
            <p:nvSpPr>
              <p:cNvPr id="661" name="TextBox 660">
                <a:extLst>
                  <a:ext uri="{FF2B5EF4-FFF2-40B4-BE49-F238E27FC236}">
                    <a16:creationId xmlns:a16="http://schemas.microsoft.com/office/drawing/2014/main" id="{E2B8694D-B563-DCE6-6661-2F7C0705053E}"/>
                  </a:ext>
                </a:extLst>
              </p:cNvPr>
              <p:cNvSpPr txBox="1"/>
              <p:nvPr/>
            </p:nvSpPr>
            <p:spPr>
              <a:xfrm>
                <a:off x="2367169" y="730464"/>
                <a:ext cx="247165" cy="21620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100" dirty="0"/>
                  <a:t>*</a:t>
                </a:r>
              </a:p>
            </p:txBody>
          </p:sp>
          <p:sp>
            <p:nvSpPr>
              <p:cNvPr id="662" name="Rectangle 69">
                <a:extLst>
                  <a:ext uri="{FF2B5EF4-FFF2-40B4-BE49-F238E27FC236}">
                    <a16:creationId xmlns:a16="http://schemas.microsoft.com/office/drawing/2014/main" id="{4F5D80FC-46BA-06D9-7862-1C7699056C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5200" y="2945390"/>
                <a:ext cx="1896989" cy="1398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effectLst/>
                    <a:cs typeface="Arial" panose="020B0604020202020204" pitchFamily="34" charset="0"/>
                  </a:rPr>
                  <a:t>Reward </a:t>
                </a:r>
                <a:r>
                  <a:rPr lang="en-US" altLang="en-US" sz="1100" dirty="0">
                    <a:cs typeface="Arial" panose="020B0604020202020204" pitchFamily="34" charset="0"/>
                  </a:rPr>
                  <a:t>m</a:t>
                </a: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effectLst/>
                    <a:cs typeface="Arial" panose="020B0604020202020204" pitchFamily="34" charset="0"/>
                  </a:rPr>
                  <a:t>agnitude</a:t>
                </a:r>
              </a:p>
            </p:txBody>
          </p:sp>
        </p:grpSp>
      </p:grpSp>
      <p:grpSp>
        <p:nvGrpSpPr>
          <p:cNvPr id="8006" name="Group 8005">
            <a:extLst>
              <a:ext uri="{FF2B5EF4-FFF2-40B4-BE49-F238E27FC236}">
                <a16:creationId xmlns:a16="http://schemas.microsoft.com/office/drawing/2014/main" id="{34CA2904-D22C-60C1-55F6-7B7FEB1A052B}"/>
              </a:ext>
            </a:extLst>
          </p:cNvPr>
          <p:cNvGrpSpPr/>
          <p:nvPr/>
        </p:nvGrpSpPr>
        <p:grpSpPr>
          <a:xfrm>
            <a:off x="3180069" y="805799"/>
            <a:ext cx="2359000" cy="2264630"/>
            <a:chOff x="3180069" y="805799"/>
            <a:chExt cx="2359000" cy="2264630"/>
          </a:xfrm>
        </p:grpSpPr>
        <p:sp>
          <p:nvSpPr>
            <p:cNvPr id="3561" name="Rectangle 69">
              <a:extLst>
                <a:ext uri="{FF2B5EF4-FFF2-40B4-BE49-F238E27FC236}">
                  <a16:creationId xmlns:a16="http://schemas.microsoft.com/office/drawing/2014/main" id="{BD656932-6524-2514-E49C-8079F7C34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8964" y="2954810"/>
              <a:ext cx="1990105" cy="115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effectLst/>
                  <a:cs typeface="Arial" panose="020B0604020202020204" pitchFamily="34" charset="0"/>
                </a:rPr>
                <a:t>Rew. </a:t>
              </a:r>
              <a:r>
                <a:rPr lang="en-US" altLang="en-US" sz="1100" dirty="0">
                  <a:cs typeface="Arial" panose="020B0604020202020204" pitchFamily="34" charset="0"/>
                </a:rPr>
                <a:t>Mag. comparison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562" name="TextBox 3561">
              <a:extLst>
                <a:ext uri="{FF2B5EF4-FFF2-40B4-BE49-F238E27FC236}">
                  <a16:creationId xmlns:a16="http://schemas.microsoft.com/office/drawing/2014/main" id="{3008CEB5-143A-F465-DB6D-75E9C85A4B02}"/>
                </a:ext>
              </a:extLst>
            </p:cNvPr>
            <p:cNvSpPr txBox="1"/>
            <p:nvPr/>
          </p:nvSpPr>
          <p:spPr>
            <a:xfrm>
              <a:off x="3775329" y="915502"/>
              <a:ext cx="194814" cy="1780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/>
                <a:t>*</a:t>
              </a:r>
            </a:p>
          </p:txBody>
        </p:sp>
        <p:sp>
          <p:nvSpPr>
            <p:cNvPr id="3563" name="TextBox 3562">
              <a:extLst>
                <a:ext uri="{FF2B5EF4-FFF2-40B4-BE49-F238E27FC236}">
                  <a16:creationId xmlns:a16="http://schemas.microsoft.com/office/drawing/2014/main" id="{FCA646F2-85F4-B991-5D4D-D3F4F7A24990}"/>
                </a:ext>
              </a:extLst>
            </p:cNvPr>
            <p:cNvSpPr txBox="1"/>
            <p:nvPr/>
          </p:nvSpPr>
          <p:spPr>
            <a:xfrm>
              <a:off x="4334155" y="915502"/>
              <a:ext cx="194814" cy="1780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/>
                <a:t>*</a:t>
              </a:r>
            </a:p>
          </p:txBody>
        </p:sp>
        <p:sp>
          <p:nvSpPr>
            <p:cNvPr id="3564" name="TextBox 3563">
              <a:extLst>
                <a:ext uri="{FF2B5EF4-FFF2-40B4-BE49-F238E27FC236}">
                  <a16:creationId xmlns:a16="http://schemas.microsoft.com/office/drawing/2014/main" id="{36B5A5CA-3275-E67D-E535-FAA45A7A2164}"/>
                </a:ext>
              </a:extLst>
            </p:cNvPr>
            <p:cNvSpPr txBox="1"/>
            <p:nvPr/>
          </p:nvSpPr>
          <p:spPr>
            <a:xfrm>
              <a:off x="4892981" y="915502"/>
              <a:ext cx="194814" cy="1780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/>
                <a:t>*</a:t>
              </a:r>
            </a:p>
          </p:txBody>
        </p:sp>
        <p:sp>
          <p:nvSpPr>
            <p:cNvPr id="3565" name="TextBox 3564">
              <a:extLst>
                <a:ext uri="{FF2B5EF4-FFF2-40B4-BE49-F238E27FC236}">
                  <a16:creationId xmlns:a16="http://schemas.microsoft.com/office/drawing/2014/main" id="{C69A354E-464C-109B-12C9-C03A3CE03335}"/>
                </a:ext>
              </a:extLst>
            </p:cNvPr>
            <p:cNvSpPr txBox="1"/>
            <p:nvPr/>
          </p:nvSpPr>
          <p:spPr>
            <a:xfrm>
              <a:off x="4054742" y="915502"/>
              <a:ext cx="194814" cy="1780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/>
                <a:t>*</a:t>
              </a:r>
            </a:p>
          </p:txBody>
        </p:sp>
        <p:sp>
          <p:nvSpPr>
            <p:cNvPr id="3566" name="TextBox 3565">
              <a:extLst>
                <a:ext uri="{FF2B5EF4-FFF2-40B4-BE49-F238E27FC236}">
                  <a16:creationId xmlns:a16="http://schemas.microsoft.com/office/drawing/2014/main" id="{6706CAB3-1F70-BBBF-6B0D-8F911FD2CB33}"/>
                </a:ext>
              </a:extLst>
            </p:cNvPr>
            <p:cNvSpPr txBox="1"/>
            <p:nvPr/>
          </p:nvSpPr>
          <p:spPr>
            <a:xfrm>
              <a:off x="4613568" y="915502"/>
              <a:ext cx="194814" cy="1780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/>
                <a:t>*</a:t>
              </a:r>
            </a:p>
          </p:txBody>
        </p:sp>
        <p:grpSp>
          <p:nvGrpSpPr>
            <p:cNvPr id="8004" name="Group 8003">
              <a:extLst>
                <a:ext uri="{FF2B5EF4-FFF2-40B4-BE49-F238E27FC236}">
                  <a16:creationId xmlns:a16="http://schemas.microsoft.com/office/drawing/2014/main" id="{5DF31C5C-4AE3-4140-C638-5786B69405CF}"/>
                </a:ext>
              </a:extLst>
            </p:cNvPr>
            <p:cNvGrpSpPr/>
            <p:nvPr/>
          </p:nvGrpSpPr>
          <p:grpSpPr>
            <a:xfrm>
              <a:off x="3645380" y="2685307"/>
              <a:ext cx="1794342" cy="184363"/>
              <a:chOff x="3645380" y="2685307"/>
              <a:chExt cx="1794342" cy="184363"/>
            </a:xfrm>
          </p:grpSpPr>
          <p:sp>
            <p:nvSpPr>
              <p:cNvPr id="3567" name="Line 2277">
                <a:extLst>
                  <a:ext uri="{FF2B5EF4-FFF2-40B4-BE49-F238E27FC236}">
                    <a16:creationId xmlns:a16="http://schemas.microsoft.com/office/drawing/2014/main" id="{A5B5C944-6DB8-AFAE-7052-5F49DB7141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5380" y="2685307"/>
                <a:ext cx="1794342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568" name="Line 2278">
                <a:extLst>
                  <a:ext uri="{FF2B5EF4-FFF2-40B4-BE49-F238E27FC236}">
                    <a16:creationId xmlns:a16="http://schemas.microsoft.com/office/drawing/2014/main" id="{BE878EF8-3B19-FAA2-71EC-D6B08DFAE5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83571" y="2685307"/>
                <a:ext cx="0" cy="18652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569" name="Line 2279">
                <a:extLst>
                  <a:ext uri="{FF2B5EF4-FFF2-40B4-BE49-F238E27FC236}">
                    <a16:creationId xmlns:a16="http://schemas.microsoft.com/office/drawing/2014/main" id="{937DD676-4ED1-CB1F-3B8F-C73C7045F4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1902" y="2685307"/>
                <a:ext cx="0" cy="18652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570" name="Line 2280">
                <a:extLst>
                  <a:ext uri="{FF2B5EF4-FFF2-40B4-BE49-F238E27FC236}">
                    <a16:creationId xmlns:a16="http://schemas.microsoft.com/office/drawing/2014/main" id="{29284A21-24ED-A612-EEC4-F7E06E474C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21682" y="2685307"/>
                <a:ext cx="0" cy="18652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571" name="Rectangle 2281">
                <a:extLst>
                  <a:ext uri="{FF2B5EF4-FFF2-40B4-BE49-F238E27FC236}">
                    <a16:creationId xmlns:a16="http://schemas.microsoft.com/office/drawing/2014/main" id="{DBF09290-52E9-B8B9-FDF8-07257B159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3645" y="2754047"/>
                <a:ext cx="159851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L:M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72" name="Rectangle 2282">
                <a:extLst>
                  <a:ext uri="{FF2B5EF4-FFF2-40B4-BE49-F238E27FC236}">
                    <a16:creationId xmlns:a16="http://schemas.microsoft.com/office/drawing/2014/main" id="{9CCC460D-46EE-786A-D520-4F56140BD1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3765" y="2754051"/>
                <a:ext cx="176274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M:H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73" name="Rectangle 2283">
                <a:extLst>
                  <a:ext uri="{FF2B5EF4-FFF2-40B4-BE49-F238E27FC236}">
                    <a16:creationId xmlns:a16="http://schemas.microsoft.com/office/drawing/2014/main" id="{42A11C71-61EA-416D-0082-1B3D780B6F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4054" y="2754048"/>
                <a:ext cx="149998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L:H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005" name="Group 8004">
              <a:extLst>
                <a:ext uri="{FF2B5EF4-FFF2-40B4-BE49-F238E27FC236}">
                  <a16:creationId xmlns:a16="http://schemas.microsoft.com/office/drawing/2014/main" id="{31F2EF1D-A259-44C7-255A-0C2A3F8DFA34}"/>
                </a:ext>
              </a:extLst>
            </p:cNvPr>
            <p:cNvGrpSpPr/>
            <p:nvPr/>
          </p:nvGrpSpPr>
          <p:grpSpPr>
            <a:xfrm>
              <a:off x="3180069" y="805799"/>
              <a:ext cx="465312" cy="1938717"/>
              <a:chOff x="3180069" y="805799"/>
              <a:chExt cx="465312" cy="1938717"/>
            </a:xfrm>
          </p:grpSpPr>
          <p:sp>
            <p:nvSpPr>
              <p:cNvPr id="3574" name="Rectangle 2295">
                <a:extLst>
                  <a:ext uri="{FF2B5EF4-FFF2-40B4-BE49-F238E27FC236}">
                    <a16:creationId xmlns:a16="http://schemas.microsoft.com/office/drawing/2014/main" id="{1CBF1164-A757-176F-0358-166552B16A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946" y="2628897"/>
                <a:ext cx="165326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39" name="Line 2284">
                <a:extLst>
                  <a:ext uri="{FF2B5EF4-FFF2-40B4-BE49-F238E27FC236}">
                    <a16:creationId xmlns:a16="http://schemas.microsoft.com/office/drawing/2014/main" id="{AF91D85E-B808-9A6B-6055-87D268E6CA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45381" y="862812"/>
                <a:ext cx="0" cy="1822497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0" name="Line 2285">
                <a:extLst>
                  <a:ext uri="{FF2B5EF4-FFF2-40B4-BE49-F238E27FC236}">
                    <a16:creationId xmlns:a16="http://schemas.microsoft.com/office/drawing/2014/main" id="{582F5141-C0DC-35A1-519A-A29B3A4B4A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2685307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1" name="Line 2286">
                <a:extLst>
                  <a:ext uri="{FF2B5EF4-FFF2-40B4-BE49-F238E27FC236}">
                    <a16:creationId xmlns:a16="http://schemas.microsoft.com/office/drawing/2014/main" id="{E42ED579-D0FD-7F76-723B-E8833F44A4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2483142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2" name="Line 2287">
                <a:extLst>
                  <a:ext uri="{FF2B5EF4-FFF2-40B4-BE49-F238E27FC236}">
                    <a16:creationId xmlns:a16="http://schemas.microsoft.com/office/drawing/2014/main" id="{5D8A69A3-EF62-F3E6-5A1E-6843561A72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2280375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3" name="Line 2288">
                <a:extLst>
                  <a:ext uri="{FF2B5EF4-FFF2-40B4-BE49-F238E27FC236}">
                    <a16:creationId xmlns:a16="http://schemas.microsoft.com/office/drawing/2014/main" id="{BCF8D936-D46E-4A26-9138-A50CCD79DE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2078209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4" name="Line 2289">
                <a:extLst>
                  <a:ext uri="{FF2B5EF4-FFF2-40B4-BE49-F238E27FC236}">
                    <a16:creationId xmlns:a16="http://schemas.microsoft.com/office/drawing/2014/main" id="{8D4CA8E1-6AF4-81D5-76FB-B5CAD70255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1875443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5" name="Line 2290">
                <a:extLst>
                  <a:ext uri="{FF2B5EF4-FFF2-40B4-BE49-F238E27FC236}">
                    <a16:creationId xmlns:a16="http://schemas.microsoft.com/office/drawing/2014/main" id="{0D50DB99-0F70-C6F0-3B2E-DFF695E46F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1672676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6" name="Line 2291">
                <a:extLst>
                  <a:ext uri="{FF2B5EF4-FFF2-40B4-BE49-F238E27FC236}">
                    <a16:creationId xmlns:a16="http://schemas.microsoft.com/office/drawing/2014/main" id="{4B4EC40C-AB73-DFEA-6B44-28769E7E99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1470510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7" name="Line 2292">
                <a:extLst>
                  <a:ext uri="{FF2B5EF4-FFF2-40B4-BE49-F238E27FC236}">
                    <a16:creationId xmlns:a16="http://schemas.microsoft.com/office/drawing/2014/main" id="{53A81348-E2F3-1D08-1956-973A4E62AD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1267743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8" name="Line 2293">
                <a:extLst>
                  <a:ext uri="{FF2B5EF4-FFF2-40B4-BE49-F238E27FC236}">
                    <a16:creationId xmlns:a16="http://schemas.microsoft.com/office/drawing/2014/main" id="{7B3CB97A-55A4-74B2-1401-36407113B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1064976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49" name="Line 2294">
                <a:extLst>
                  <a:ext uri="{FF2B5EF4-FFF2-40B4-BE49-F238E27FC236}">
                    <a16:creationId xmlns:a16="http://schemas.microsoft.com/office/drawing/2014/main" id="{938DF347-C636-863B-086C-E8806659DF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19095" y="862811"/>
                <a:ext cx="26284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50" name="Rectangle 2296">
                <a:extLst>
                  <a:ext uri="{FF2B5EF4-FFF2-40B4-BE49-F238E27FC236}">
                    <a16:creationId xmlns:a16="http://schemas.microsoft.com/office/drawing/2014/main" id="{D5D582B7-3689-B142-DCD5-9C1FFACDCA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946" y="2424326"/>
                <a:ext cx="165326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1" name="Rectangle 2297">
                <a:extLst>
                  <a:ext uri="{FF2B5EF4-FFF2-40B4-BE49-F238E27FC236}">
                    <a16:creationId xmlns:a16="http://schemas.microsoft.com/office/drawing/2014/main" id="{1EBEAFAF-DDE8-CDCE-5F2B-67277B9FD8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946" y="2224568"/>
                <a:ext cx="165326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2" name="Rectangle 2298">
                <a:extLst>
                  <a:ext uri="{FF2B5EF4-FFF2-40B4-BE49-F238E27FC236}">
                    <a16:creationId xmlns:a16="http://schemas.microsoft.com/office/drawing/2014/main" id="{277E91E2-92A3-ABED-ACFD-EA5B65A300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946" y="2019996"/>
                <a:ext cx="165326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3" name="Rectangle 2299">
                <a:extLst>
                  <a:ext uri="{FF2B5EF4-FFF2-40B4-BE49-F238E27FC236}">
                    <a16:creationId xmlns:a16="http://schemas.microsoft.com/office/drawing/2014/main" id="{FA380E79-D30D-14C0-64B3-54D26A46C5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4624" y="1819634"/>
                <a:ext cx="53649" cy="1156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4" name="Rectangle 2300">
                <a:extLst>
                  <a:ext uri="{FF2B5EF4-FFF2-40B4-BE49-F238E27FC236}">
                    <a16:creationId xmlns:a16="http://schemas.microsoft.com/office/drawing/2014/main" id="{3E532B6D-A3AB-1498-D3AF-2CDACAF7FA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4698" y="1615063"/>
                <a:ext cx="133574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5" name="Rectangle 2301">
                <a:extLst>
                  <a:ext uri="{FF2B5EF4-FFF2-40B4-BE49-F238E27FC236}">
                    <a16:creationId xmlns:a16="http://schemas.microsoft.com/office/drawing/2014/main" id="{E3FC84C9-0FEA-26DA-B3D2-BDBB69159E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4698" y="1415304"/>
                <a:ext cx="133574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6" name="Rectangle 2302">
                <a:extLst>
                  <a:ext uri="{FF2B5EF4-FFF2-40B4-BE49-F238E27FC236}">
                    <a16:creationId xmlns:a16="http://schemas.microsoft.com/office/drawing/2014/main" id="{C26FB74A-CD34-B17F-E95A-110EEDB309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4698" y="1210732"/>
                <a:ext cx="133574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7" name="Rectangle 2303">
                <a:extLst>
                  <a:ext uri="{FF2B5EF4-FFF2-40B4-BE49-F238E27FC236}">
                    <a16:creationId xmlns:a16="http://schemas.microsoft.com/office/drawing/2014/main" id="{8B77C450-A023-E0C1-B6F0-E97EA158FB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4698" y="1010372"/>
                <a:ext cx="133574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8" name="Rectangle 2304">
                <a:extLst>
                  <a:ext uri="{FF2B5EF4-FFF2-40B4-BE49-F238E27FC236}">
                    <a16:creationId xmlns:a16="http://schemas.microsoft.com/office/drawing/2014/main" id="{B9A8F7CF-F2D2-98CC-38D7-1CAD9BE84C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4624" y="805799"/>
                <a:ext cx="53649" cy="1156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59" name="Rectangle 2305">
                <a:extLst>
                  <a:ext uri="{FF2B5EF4-FFF2-40B4-BE49-F238E27FC236}">
                    <a16:creationId xmlns:a16="http://schemas.microsoft.com/office/drawing/2014/main" id="{608BD799-72A4-E362-86A5-E5AABFB41A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168354" y="1739163"/>
                <a:ext cx="139049" cy="1156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rho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576" name="Group 3575">
              <a:extLst>
                <a:ext uri="{FF2B5EF4-FFF2-40B4-BE49-F238E27FC236}">
                  <a16:creationId xmlns:a16="http://schemas.microsoft.com/office/drawing/2014/main" id="{F0E09E3A-E24A-2D4D-32E7-8D84D855F505}"/>
                </a:ext>
              </a:extLst>
            </p:cNvPr>
            <p:cNvGrpSpPr/>
            <p:nvPr/>
          </p:nvGrpSpPr>
          <p:grpSpPr>
            <a:xfrm>
              <a:off x="3780306" y="1044816"/>
              <a:ext cx="1523465" cy="1530099"/>
              <a:chOff x="12378768" y="18194889"/>
              <a:chExt cx="2572631" cy="2583833"/>
            </a:xfrm>
          </p:grpSpPr>
          <p:sp>
            <p:nvSpPr>
              <p:cNvPr id="3656" name="Oval 2309">
                <a:extLst>
                  <a:ext uri="{FF2B5EF4-FFF2-40B4-BE49-F238E27FC236}">
                    <a16:creationId xmlns:a16="http://schemas.microsoft.com/office/drawing/2014/main" id="{57ACABCD-10AE-053C-F512-F1DDA41C10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81830" y="1922973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57" name="Oval 2310">
                <a:extLst>
                  <a:ext uri="{FF2B5EF4-FFF2-40B4-BE49-F238E27FC236}">
                    <a16:creationId xmlns:a16="http://schemas.microsoft.com/office/drawing/2014/main" id="{EE70FEF9-199F-C67C-93C3-0BF0C68BFE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72080" y="1958534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58" name="Oval 2311">
                <a:extLst>
                  <a:ext uri="{FF2B5EF4-FFF2-40B4-BE49-F238E27FC236}">
                    <a16:creationId xmlns:a16="http://schemas.microsoft.com/office/drawing/2014/main" id="{6B0BE6C8-0E3E-ACE6-757E-D7AE0AABEA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1011" y="1940957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59" name="Oval 2312">
                <a:extLst>
                  <a:ext uri="{FF2B5EF4-FFF2-40B4-BE49-F238E27FC236}">
                    <a16:creationId xmlns:a16="http://schemas.microsoft.com/office/drawing/2014/main" id="{CF96EB81-36E7-C928-4D3B-0707BD0879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94274" y="1899096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0" name="Oval 2313">
                <a:extLst>
                  <a:ext uri="{FF2B5EF4-FFF2-40B4-BE49-F238E27FC236}">
                    <a16:creationId xmlns:a16="http://schemas.microsoft.com/office/drawing/2014/main" id="{FEB8D2CB-46FF-DE1D-2B06-85A032A08A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2437" y="1972353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1" name="Oval 2314">
                <a:extLst>
                  <a:ext uri="{FF2B5EF4-FFF2-40B4-BE49-F238E27FC236}">
                    <a16:creationId xmlns:a16="http://schemas.microsoft.com/office/drawing/2014/main" id="{39F4AF8C-9615-C9D5-FFE0-C8001FC2BE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22384" y="1925310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2" name="Oval 2315">
                <a:extLst>
                  <a:ext uri="{FF2B5EF4-FFF2-40B4-BE49-F238E27FC236}">
                    <a16:creationId xmlns:a16="http://schemas.microsoft.com/office/drawing/2014/main" id="{4FF3C9B2-F912-4295-6B44-2DD142A0B3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78605" y="1927748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3" name="Oval 2316">
                <a:extLst>
                  <a:ext uri="{FF2B5EF4-FFF2-40B4-BE49-F238E27FC236}">
                    <a16:creationId xmlns:a16="http://schemas.microsoft.com/office/drawing/2014/main" id="{8D42DA33-DB79-C092-5930-524FFBF3DF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1261" y="1910475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4" name="Oval 2317">
                <a:extLst>
                  <a:ext uri="{FF2B5EF4-FFF2-40B4-BE49-F238E27FC236}">
                    <a16:creationId xmlns:a16="http://schemas.microsoft.com/office/drawing/2014/main" id="{92062FBB-560B-B507-9306-596D361330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35093" y="1920738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5" name="Oval 2318">
                <a:extLst>
                  <a:ext uri="{FF2B5EF4-FFF2-40B4-BE49-F238E27FC236}">
                    <a16:creationId xmlns:a16="http://schemas.microsoft.com/office/drawing/2014/main" id="{065D2208-4CE3-60F1-ED87-A4CCBA4A1A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05502" y="1961481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6" name="Oval 2319">
                <a:extLst>
                  <a:ext uri="{FF2B5EF4-FFF2-40B4-BE49-F238E27FC236}">
                    <a16:creationId xmlns:a16="http://schemas.microsoft.com/office/drawing/2014/main" id="{B1CAF94C-5C20-C773-8D62-BF6FEDB4D5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93401" y="2013706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7" name="Oval 2320">
                <a:extLst>
                  <a:ext uri="{FF2B5EF4-FFF2-40B4-BE49-F238E27FC236}">
                    <a16:creationId xmlns:a16="http://schemas.microsoft.com/office/drawing/2014/main" id="{789D0C9A-71A6-08EA-8309-24192BDEEE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91922" y="1920128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8" name="Oval 2321">
                <a:extLst>
                  <a:ext uri="{FF2B5EF4-FFF2-40B4-BE49-F238E27FC236}">
                    <a16:creationId xmlns:a16="http://schemas.microsoft.com/office/drawing/2014/main" id="{A8151582-6D76-4FC8-4244-9D46FFC966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60244" y="1919315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69" name="Oval 2322">
                <a:extLst>
                  <a:ext uri="{FF2B5EF4-FFF2-40B4-BE49-F238E27FC236}">
                    <a16:creationId xmlns:a16="http://schemas.microsoft.com/office/drawing/2014/main" id="{E5222BE9-D098-1B64-102B-53919C6F54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0707" y="1966155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0" name="Oval 2323">
                <a:extLst>
                  <a:ext uri="{FF2B5EF4-FFF2-40B4-BE49-F238E27FC236}">
                    <a16:creationId xmlns:a16="http://schemas.microsoft.com/office/drawing/2014/main" id="{B3DE4A6A-EBC4-701C-C139-0AA7866EF3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2187" y="1982208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1" name="Oval 2324">
                <a:extLst>
                  <a:ext uri="{FF2B5EF4-FFF2-40B4-BE49-F238E27FC236}">
                    <a16:creationId xmlns:a16="http://schemas.microsoft.com/office/drawing/2014/main" id="{8CBFD73B-AFC8-8526-E20E-E792462823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24736" y="1969609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2" name="Oval 2325">
                <a:extLst>
                  <a:ext uri="{FF2B5EF4-FFF2-40B4-BE49-F238E27FC236}">
                    <a16:creationId xmlns:a16="http://schemas.microsoft.com/office/drawing/2014/main" id="{5B1830B8-0F4C-FB93-EF5D-AC618472C7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46056" y="1893711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3" name="Oval 2326">
                <a:extLst>
                  <a:ext uri="{FF2B5EF4-FFF2-40B4-BE49-F238E27FC236}">
                    <a16:creationId xmlns:a16="http://schemas.microsoft.com/office/drawing/2014/main" id="{CF21DE97-7CF4-3924-4017-21EA618D28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70601" y="1902957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4" name="Oval 2327">
                <a:extLst>
                  <a:ext uri="{FF2B5EF4-FFF2-40B4-BE49-F238E27FC236}">
                    <a16:creationId xmlns:a16="http://schemas.microsoft.com/office/drawing/2014/main" id="{3E441462-EC39-8291-1C8A-2F03D2EB8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80085" y="1938925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5" name="Oval 2328">
                <a:extLst>
                  <a:ext uri="{FF2B5EF4-FFF2-40B4-BE49-F238E27FC236}">
                    <a16:creationId xmlns:a16="http://schemas.microsoft.com/office/drawing/2014/main" id="{A76B6E2F-954F-82D1-04E6-767633791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50495" y="1934048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6" name="Oval 2329">
                <a:extLst>
                  <a:ext uri="{FF2B5EF4-FFF2-40B4-BE49-F238E27FC236}">
                    <a16:creationId xmlns:a16="http://schemas.microsoft.com/office/drawing/2014/main" id="{1ED927AC-A2D7-2480-998D-6511083C0A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02544" y="1927545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7" name="Oval 2330">
                <a:extLst>
                  <a:ext uri="{FF2B5EF4-FFF2-40B4-BE49-F238E27FC236}">
                    <a16:creationId xmlns:a16="http://schemas.microsoft.com/office/drawing/2014/main" id="{646B9DB3-0984-AA90-49E3-364B336F8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5449" y="1968492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8" name="Oval 2331">
                <a:extLst>
                  <a:ext uri="{FF2B5EF4-FFF2-40B4-BE49-F238E27FC236}">
                    <a16:creationId xmlns:a16="http://schemas.microsoft.com/office/drawing/2014/main" id="{BBEB989A-6FF3-3A3A-4B20-CB65E5026A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43097" y="1915861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79" name="Oval 2332">
                <a:extLst>
                  <a:ext uri="{FF2B5EF4-FFF2-40B4-BE49-F238E27FC236}">
                    <a16:creationId xmlns:a16="http://schemas.microsoft.com/office/drawing/2014/main" id="{64E5D41D-4A01-18F0-539C-AC209C3248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12027" y="1974689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0" name="Oval 2333">
                <a:extLst>
                  <a:ext uri="{FF2B5EF4-FFF2-40B4-BE49-F238E27FC236}">
                    <a16:creationId xmlns:a16="http://schemas.microsoft.com/office/drawing/2014/main" id="{A94EAA05-B87C-EC6C-C321-5238FAA483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8408" y="1975502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1" name="Oval 2334">
                <a:extLst>
                  <a:ext uri="{FF2B5EF4-FFF2-40B4-BE49-F238E27FC236}">
                    <a16:creationId xmlns:a16="http://schemas.microsoft.com/office/drawing/2014/main" id="{4F9807DA-9004-4F32-F59B-E93201FA53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25343" y="2024476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2" name="Oval 2335">
                <a:extLst>
                  <a:ext uri="{FF2B5EF4-FFF2-40B4-BE49-F238E27FC236}">
                    <a16:creationId xmlns:a16="http://schemas.microsoft.com/office/drawing/2014/main" id="{534DAE70-6558-CA47-016D-3510A88928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06981" y="1978550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3" name="Oval 2336">
                <a:extLst>
                  <a:ext uri="{FF2B5EF4-FFF2-40B4-BE49-F238E27FC236}">
                    <a16:creationId xmlns:a16="http://schemas.microsoft.com/office/drawing/2014/main" id="{CCAE135B-6FC1-0D8D-B7C4-2F00068D12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75646" y="1895032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4" name="Oval 2337">
                <a:extLst>
                  <a:ext uri="{FF2B5EF4-FFF2-40B4-BE49-F238E27FC236}">
                    <a16:creationId xmlns:a16="http://schemas.microsoft.com/office/drawing/2014/main" id="{1CD94A08-7820-7AC1-E608-B260FB014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00799" y="1889850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5" name="Oval 2338">
                <a:extLst>
                  <a:ext uri="{FF2B5EF4-FFF2-40B4-BE49-F238E27FC236}">
                    <a16:creationId xmlns:a16="http://schemas.microsoft.com/office/drawing/2014/main" id="{D46C93F9-B818-3C27-DC75-9E383E6297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5858" y="1971743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6" name="Oval 2339">
                <a:extLst>
                  <a:ext uri="{FF2B5EF4-FFF2-40B4-BE49-F238E27FC236}">
                    <a16:creationId xmlns:a16="http://schemas.microsoft.com/office/drawing/2014/main" id="{4F0A46B2-BE79-C52B-5172-C771445660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5396" y="1950304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7" name="Oval 2340">
                <a:extLst>
                  <a:ext uri="{FF2B5EF4-FFF2-40B4-BE49-F238E27FC236}">
                    <a16:creationId xmlns:a16="http://schemas.microsoft.com/office/drawing/2014/main" id="{8AC8E646-74E5-1D1D-FEBA-C5BF0FC897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97840" y="1927443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8" name="Oval 2341">
                <a:extLst>
                  <a:ext uri="{FF2B5EF4-FFF2-40B4-BE49-F238E27FC236}">
                    <a16:creationId xmlns:a16="http://schemas.microsoft.com/office/drawing/2014/main" id="{1A77D236-0BE9-095D-91AF-23F161E90C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79478" y="1972251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89" name="Oval 2342">
                <a:extLst>
                  <a:ext uri="{FF2B5EF4-FFF2-40B4-BE49-F238E27FC236}">
                    <a16:creationId xmlns:a16="http://schemas.microsoft.com/office/drawing/2014/main" id="{6AC33B46-0956-F692-F380-E97C396D5D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52847" y="1940042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0" name="Oval 2343">
                <a:extLst>
                  <a:ext uri="{FF2B5EF4-FFF2-40B4-BE49-F238E27FC236}">
                    <a16:creationId xmlns:a16="http://schemas.microsoft.com/office/drawing/2014/main" id="{9296905F-C315-33E9-1D00-911B7F6DBD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50495" y="1945732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1" name="Oval 2344">
                <a:extLst>
                  <a:ext uri="{FF2B5EF4-FFF2-40B4-BE49-F238E27FC236}">
                    <a16:creationId xmlns:a16="http://schemas.microsoft.com/office/drawing/2014/main" id="{788C3DB3-EBF5-6D86-75EA-DC4EA687AA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9728" y="2023866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2" name="Oval 2345">
                <a:extLst>
                  <a:ext uri="{FF2B5EF4-FFF2-40B4-BE49-F238E27FC236}">
                    <a16:creationId xmlns:a16="http://schemas.microsoft.com/office/drawing/2014/main" id="{E49A976A-DDD5-37D6-9345-4C54C0B51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09940" y="1917283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3" name="Oval 2346">
                <a:extLst>
                  <a:ext uri="{FF2B5EF4-FFF2-40B4-BE49-F238E27FC236}">
                    <a16:creationId xmlns:a16="http://schemas.microsoft.com/office/drawing/2014/main" id="{0CB3D235-EC9D-7D59-8269-C8B56814C6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14986" y="1951829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4" name="Oval 2347">
                <a:extLst>
                  <a:ext uri="{FF2B5EF4-FFF2-40B4-BE49-F238E27FC236}">
                    <a16:creationId xmlns:a16="http://schemas.microsoft.com/office/drawing/2014/main" id="{A02BD4EF-D1E7-9183-717E-3B29DD5D7E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72687" y="1939839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5" name="Oval 2348">
                <a:extLst>
                  <a:ext uri="{FF2B5EF4-FFF2-40B4-BE49-F238E27FC236}">
                    <a16:creationId xmlns:a16="http://schemas.microsoft.com/office/drawing/2014/main" id="{90990A9F-B685-3330-1BEB-B57E4BB241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7179" y="1922668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6" name="Oval 2349">
                <a:extLst>
                  <a:ext uri="{FF2B5EF4-FFF2-40B4-BE49-F238E27FC236}">
                    <a16:creationId xmlns:a16="http://schemas.microsoft.com/office/drawing/2014/main" id="{0863255A-7710-6F25-E1A3-57B9B0F90B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40138" y="1936689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7" name="Oval 2350">
                <a:extLst>
                  <a:ext uri="{FF2B5EF4-FFF2-40B4-BE49-F238E27FC236}">
                    <a16:creationId xmlns:a16="http://schemas.microsoft.com/office/drawing/2014/main" id="{5CEEE911-7FDE-4C86-6696-35DC8408F6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64683" y="1980379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8" name="Oval 2351">
                <a:extLst>
                  <a:ext uri="{FF2B5EF4-FFF2-40B4-BE49-F238E27FC236}">
                    <a16:creationId xmlns:a16="http://schemas.microsoft.com/office/drawing/2014/main" id="{5A294ED8-6B7F-E3C7-3066-D801F2A27E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5700" y="1939738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99" name="Oval 2352">
                <a:extLst>
                  <a:ext uri="{FF2B5EF4-FFF2-40B4-BE49-F238E27FC236}">
                    <a16:creationId xmlns:a16="http://schemas.microsoft.com/office/drawing/2014/main" id="{EC7BFF70-D497-016C-9B79-353267A5E1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13506" y="1987695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0" name="Oval 2353">
                <a:extLst>
                  <a:ext uri="{FF2B5EF4-FFF2-40B4-BE49-F238E27FC236}">
                    <a16:creationId xmlns:a16="http://schemas.microsoft.com/office/drawing/2014/main" id="{12729E34-6EEB-1E69-7104-6FBE745336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73560" y="1881518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1" name="Oval 2354">
                <a:extLst>
                  <a:ext uri="{FF2B5EF4-FFF2-40B4-BE49-F238E27FC236}">
                    <a16:creationId xmlns:a16="http://schemas.microsoft.com/office/drawing/2014/main" id="{9A300224-890F-CF83-30C7-E1E21D3E19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4379" y="1977331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2" name="Oval 2355">
                <a:extLst>
                  <a:ext uri="{FF2B5EF4-FFF2-40B4-BE49-F238E27FC236}">
                    <a16:creationId xmlns:a16="http://schemas.microsoft.com/office/drawing/2014/main" id="{6DD9DDD5-1612-8787-8715-2B3A0952E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88963" y="1918705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3" name="Oval 2356">
                <a:extLst>
                  <a:ext uri="{FF2B5EF4-FFF2-40B4-BE49-F238E27FC236}">
                    <a16:creationId xmlns:a16="http://schemas.microsoft.com/office/drawing/2014/main" id="{F1C70708-A2CF-70D4-B149-62BD0C21B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81564" y="1967476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4" name="Oval 2357">
                <a:extLst>
                  <a:ext uri="{FF2B5EF4-FFF2-40B4-BE49-F238E27FC236}">
                    <a16:creationId xmlns:a16="http://schemas.microsoft.com/office/drawing/2014/main" id="{6E035B0C-2EAC-738F-764C-90291FE610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23864" y="1955791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5" name="Oval 2358">
                <a:extLst>
                  <a:ext uri="{FF2B5EF4-FFF2-40B4-BE49-F238E27FC236}">
                    <a16:creationId xmlns:a16="http://schemas.microsoft.com/office/drawing/2014/main" id="{B5C979C1-55D6-6F5A-CC4F-999080572E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69121" y="1949593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6" name="Oval 2359">
                <a:extLst>
                  <a:ext uri="{FF2B5EF4-FFF2-40B4-BE49-F238E27FC236}">
                    <a16:creationId xmlns:a16="http://schemas.microsoft.com/office/drawing/2014/main" id="{30F094E9-85E4-4F2E-BD16-702A621AC9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3667" y="1937807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7" name="Oval 2360">
                <a:extLst>
                  <a:ext uri="{FF2B5EF4-FFF2-40B4-BE49-F238E27FC236}">
                    <a16:creationId xmlns:a16="http://schemas.microsoft.com/office/drawing/2014/main" id="{694FA2E1-AE7A-8943-F81C-AB5C169072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78605" y="1979160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8" name="Oval 2361">
                <a:extLst>
                  <a:ext uri="{FF2B5EF4-FFF2-40B4-BE49-F238E27FC236}">
                    <a16:creationId xmlns:a16="http://schemas.microsoft.com/office/drawing/2014/main" id="{080E882D-6F11-90BA-9C3D-59172041C9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78871" y="1940449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09" name="Oval 2362">
                <a:extLst>
                  <a:ext uri="{FF2B5EF4-FFF2-40B4-BE49-F238E27FC236}">
                    <a16:creationId xmlns:a16="http://schemas.microsoft.com/office/drawing/2014/main" id="{FE73B0B6-27DC-C268-8CD0-5E9D6B3AEF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36572" y="1967984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0" name="Oval 2363">
                <a:extLst>
                  <a:ext uri="{FF2B5EF4-FFF2-40B4-BE49-F238E27FC236}">
                    <a16:creationId xmlns:a16="http://schemas.microsoft.com/office/drawing/2014/main" id="{9C20097B-3A99-92B6-ACE9-32DCF4A021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2899" y="1957010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1" name="Oval 2364">
                <a:extLst>
                  <a:ext uri="{FF2B5EF4-FFF2-40B4-BE49-F238E27FC236}">
                    <a16:creationId xmlns:a16="http://schemas.microsoft.com/office/drawing/2014/main" id="{2F54CEE8-C899-AF43-6DA1-0370439789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04022" y="1946850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2" name="Oval 2365">
                <a:extLst>
                  <a:ext uri="{FF2B5EF4-FFF2-40B4-BE49-F238E27FC236}">
                    <a16:creationId xmlns:a16="http://schemas.microsoft.com/office/drawing/2014/main" id="{540C126F-0840-9016-BB9D-9B5A3D8936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26216" y="1922668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3" name="Oval 2366">
                <a:extLst>
                  <a:ext uri="{FF2B5EF4-FFF2-40B4-BE49-F238E27FC236}">
                    <a16:creationId xmlns:a16="http://schemas.microsoft.com/office/drawing/2014/main" id="{CE6C6EB7-A683-E83A-3362-294416E8DF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29175" y="1949898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4" name="Oval 2367">
                <a:extLst>
                  <a:ext uri="{FF2B5EF4-FFF2-40B4-BE49-F238E27FC236}">
                    <a16:creationId xmlns:a16="http://schemas.microsoft.com/office/drawing/2014/main" id="{5FEBF7AA-10FB-9951-504A-9C70F2FAA8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57893" y="1935267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5" name="Oval 2368">
                <a:extLst>
                  <a:ext uri="{FF2B5EF4-FFF2-40B4-BE49-F238E27FC236}">
                    <a16:creationId xmlns:a16="http://schemas.microsoft.com/office/drawing/2014/main" id="{473AB6E4-F53B-0CFE-8556-24A8AA3DD4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95753" y="1899807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6" name="Oval 2369">
                <a:extLst>
                  <a:ext uri="{FF2B5EF4-FFF2-40B4-BE49-F238E27FC236}">
                    <a16:creationId xmlns:a16="http://schemas.microsoft.com/office/drawing/2014/main" id="{668665F8-7EFF-6D6A-2B11-6A84AFA8C1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8817" y="1903262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7" name="Oval 2370">
                <a:extLst>
                  <a:ext uri="{FF2B5EF4-FFF2-40B4-BE49-F238E27FC236}">
                    <a16:creationId xmlns:a16="http://schemas.microsoft.com/office/drawing/2014/main" id="{DD0D83BF-5FD5-A960-9967-B3E024495A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23256" y="1876641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8" name="Oval 2371">
                <a:extLst>
                  <a:ext uri="{FF2B5EF4-FFF2-40B4-BE49-F238E27FC236}">
                    <a16:creationId xmlns:a16="http://schemas.microsoft.com/office/drawing/2014/main" id="{0A9D35D0-671F-8A98-9322-0EE31E94F4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07589" y="1861096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19" name="Oval 2372">
                <a:extLst>
                  <a:ext uri="{FF2B5EF4-FFF2-40B4-BE49-F238E27FC236}">
                    <a16:creationId xmlns:a16="http://schemas.microsoft.com/office/drawing/2014/main" id="{6FFDFFE4-70D4-5EE0-1036-E2340D9EC5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36572" y="2046117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0" name="Oval 2373">
                <a:extLst>
                  <a:ext uri="{FF2B5EF4-FFF2-40B4-BE49-F238E27FC236}">
                    <a16:creationId xmlns:a16="http://schemas.microsoft.com/office/drawing/2014/main" id="{BCC1B0CA-1F38-36A4-43EA-D4E30797C9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10547" y="1872475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1" name="Oval 2374">
                <a:extLst>
                  <a:ext uri="{FF2B5EF4-FFF2-40B4-BE49-F238E27FC236}">
                    <a16:creationId xmlns:a16="http://schemas.microsoft.com/office/drawing/2014/main" id="{0E92EB5F-1008-6AD7-1E49-D57F41345D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29782" y="1938010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2" name="Oval 2375">
                <a:extLst>
                  <a:ext uri="{FF2B5EF4-FFF2-40B4-BE49-F238E27FC236}">
                    <a16:creationId xmlns:a16="http://schemas.microsoft.com/office/drawing/2014/main" id="{70389E55-2596-83B4-95A6-8F31D9E005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55806" y="2036262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3" name="Oval 2376">
                <a:extLst>
                  <a:ext uri="{FF2B5EF4-FFF2-40B4-BE49-F238E27FC236}">
                    <a16:creationId xmlns:a16="http://schemas.microsoft.com/office/drawing/2014/main" id="{C6E517C8-6B9E-C14C-E803-F266852055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76519" y="1945326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4" name="Oval 2377">
                <a:extLst>
                  <a:ext uri="{FF2B5EF4-FFF2-40B4-BE49-F238E27FC236}">
                    <a16:creationId xmlns:a16="http://schemas.microsoft.com/office/drawing/2014/main" id="{B9A631D8-7AC2-0BC5-EFBD-E3BBD53536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54934" y="1946545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5" name="Oval 2378">
                <a:extLst>
                  <a:ext uri="{FF2B5EF4-FFF2-40B4-BE49-F238E27FC236}">
                    <a16:creationId xmlns:a16="http://schemas.microsoft.com/office/drawing/2014/main" id="{E1E31993-F35C-FA85-9B66-80A376E1C2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5290" y="1924599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6" name="Oval 2379">
                <a:extLst>
                  <a:ext uri="{FF2B5EF4-FFF2-40B4-BE49-F238E27FC236}">
                    <a16:creationId xmlns:a16="http://schemas.microsoft.com/office/drawing/2014/main" id="{75A90D7B-15F7-B3C0-728C-C438EC2BD9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57285" y="1918705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7" name="Oval 2380">
                <a:extLst>
                  <a:ext uri="{FF2B5EF4-FFF2-40B4-BE49-F238E27FC236}">
                    <a16:creationId xmlns:a16="http://schemas.microsoft.com/office/drawing/2014/main" id="{B613F12A-944C-FFF4-4114-D790D55FD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5146" y="1920636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8" name="Oval 2381">
                <a:extLst>
                  <a:ext uri="{FF2B5EF4-FFF2-40B4-BE49-F238E27FC236}">
                    <a16:creationId xmlns:a16="http://schemas.microsoft.com/office/drawing/2014/main" id="{F661BEED-2977-537F-F65E-971B2ACA9D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77391" y="1896556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29" name="Oval 2382">
                <a:extLst>
                  <a:ext uri="{FF2B5EF4-FFF2-40B4-BE49-F238E27FC236}">
                    <a16:creationId xmlns:a16="http://schemas.microsoft.com/office/drawing/2014/main" id="{CF8A08AD-6A31-B33F-6BE5-56C0944CC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83309" y="1980176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0" name="Oval 2383">
                <a:extLst>
                  <a:ext uri="{FF2B5EF4-FFF2-40B4-BE49-F238E27FC236}">
                    <a16:creationId xmlns:a16="http://schemas.microsoft.com/office/drawing/2014/main" id="{BE5139F0-B448-1595-036F-FA1DF8B377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16465" y="1991556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1" name="Oval 2384">
                <a:extLst>
                  <a:ext uri="{FF2B5EF4-FFF2-40B4-BE49-F238E27FC236}">
                    <a16:creationId xmlns:a16="http://schemas.microsoft.com/office/drawing/2014/main" id="{4FC99DD1-195E-31FE-30FF-4F0BBA1E8B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4220" y="1940042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2" name="Oval 2385">
                <a:extLst>
                  <a:ext uri="{FF2B5EF4-FFF2-40B4-BE49-F238E27FC236}">
                    <a16:creationId xmlns:a16="http://schemas.microsoft.com/office/drawing/2014/main" id="{D14116E2-A91D-7E66-D118-EC124FFD94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80350" y="1881823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3" name="Oval 2386">
                <a:extLst>
                  <a:ext uri="{FF2B5EF4-FFF2-40B4-BE49-F238E27FC236}">
                    <a16:creationId xmlns:a16="http://schemas.microsoft.com/office/drawing/2014/main" id="{D390985F-CF8C-4AE4-B964-8A8402DA4E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21776" y="1946037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4" name="Oval 2387">
                <a:extLst>
                  <a:ext uri="{FF2B5EF4-FFF2-40B4-BE49-F238E27FC236}">
                    <a16:creationId xmlns:a16="http://schemas.microsoft.com/office/drawing/2014/main" id="{4660242C-93C8-AEF4-D212-3AEB626520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3811" y="1960973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5" name="Oval 2388">
                <a:extLst>
                  <a:ext uri="{FF2B5EF4-FFF2-40B4-BE49-F238E27FC236}">
                    <a16:creationId xmlns:a16="http://schemas.microsoft.com/office/drawing/2014/main" id="{7FE8484D-746E-34B5-A112-BAECA2F2F7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20905" y="1920331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6" name="Oval 2389">
                <a:extLst>
                  <a:ext uri="{FF2B5EF4-FFF2-40B4-BE49-F238E27FC236}">
                    <a16:creationId xmlns:a16="http://schemas.microsoft.com/office/drawing/2014/main" id="{775CB9E4-3AEE-6A4C-FC51-6AEC7DA7DE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2490" y="1921246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7" name="Oval 2390">
                <a:extLst>
                  <a:ext uri="{FF2B5EF4-FFF2-40B4-BE49-F238E27FC236}">
                    <a16:creationId xmlns:a16="http://schemas.microsoft.com/office/drawing/2014/main" id="{21035F5E-F8F5-8C4E-9C55-4A9DC18E5D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21776" y="1962192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8" name="Oval 2391">
                <a:extLst>
                  <a:ext uri="{FF2B5EF4-FFF2-40B4-BE49-F238E27FC236}">
                    <a16:creationId xmlns:a16="http://schemas.microsoft.com/office/drawing/2014/main" id="{69CC37B8-8DF9-272E-820A-19EC5A08E8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66162" y="1932930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39" name="Oval 2392">
                <a:extLst>
                  <a:ext uri="{FF2B5EF4-FFF2-40B4-BE49-F238E27FC236}">
                    <a16:creationId xmlns:a16="http://schemas.microsoft.com/office/drawing/2014/main" id="{8DC60DE4-10B1-868F-4338-B000725EDE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67642" y="1967069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0" name="Oval 2393">
                <a:extLst>
                  <a:ext uri="{FF2B5EF4-FFF2-40B4-BE49-F238E27FC236}">
                    <a16:creationId xmlns:a16="http://schemas.microsoft.com/office/drawing/2014/main" id="{93F48E26-57B1-140E-3DD1-BC2B970E21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6769" y="1925818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1" name="Oval 2394">
                <a:extLst>
                  <a:ext uri="{FF2B5EF4-FFF2-40B4-BE49-F238E27FC236}">
                    <a16:creationId xmlns:a16="http://schemas.microsoft.com/office/drawing/2014/main" id="{9A15D6AD-85B7-8CA2-D920-5E98275049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8659" y="1927647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2" name="Oval 2395">
                <a:extLst>
                  <a:ext uri="{FF2B5EF4-FFF2-40B4-BE49-F238E27FC236}">
                    <a16:creationId xmlns:a16="http://schemas.microsoft.com/office/drawing/2014/main" id="{27D02CCA-2459-E4D3-3CAD-E3C2D704D1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8355" y="1946443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3" name="Oval 2396">
                <a:extLst>
                  <a:ext uri="{FF2B5EF4-FFF2-40B4-BE49-F238E27FC236}">
                    <a16:creationId xmlns:a16="http://schemas.microsoft.com/office/drawing/2014/main" id="{535F1956-3CF0-B3B7-2596-F4F8B63C8F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28302" y="1918909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4" name="Oval 2397">
                <a:extLst>
                  <a:ext uri="{FF2B5EF4-FFF2-40B4-BE49-F238E27FC236}">
                    <a16:creationId xmlns:a16="http://schemas.microsoft.com/office/drawing/2014/main" id="{09675A41-CFC1-33FF-97E9-AA4AF88C12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87748" y="1998465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5" name="Oval 2398">
                <a:extLst>
                  <a:ext uri="{FF2B5EF4-FFF2-40B4-BE49-F238E27FC236}">
                    <a16:creationId xmlns:a16="http://schemas.microsoft.com/office/drawing/2014/main" id="{4DCB0206-FCCF-7F87-903D-5DD6F4C790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49015" y="1988711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6" name="Oval 2399">
                <a:extLst>
                  <a:ext uri="{FF2B5EF4-FFF2-40B4-BE49-F238E27FC236}">
                    <a16:creationId xmlns:a16="http://schemas.microsoft.com/office/drawing/2014/main" id="{27E1A82A-9E3B-1BA6-50BC-112752EC85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84524" y="1929272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7" name="Oval 2400">
                <a:extLst>
                  <a:ext uri="{FF2B5EF4-FFF2-40B4-BE49-F238E27FC236}">
                    <a16:creationId xmlns:a16="http://schemas.microsoft.com/office/drawing/2014/main" id="{918348F9-C3D1-5C25-7AB3-F4998E1753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84789" y="1950304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8" name="Oval 2401">
                <a:extLst>
                  <a:ext uri="{FF2B5EF4-FFF2-40B4-BE49-F238E27FC236}">
                    <a16:creationId xmlns:a16="http://schemas.microsoft.com/office/drawing/2014/main" id="{650A164D-D7A7-397D-BEF8-71ABEAF410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63203" y="1946850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49" name="Oval 2402">
                <a:extLst>
                  <a:ext uri="{FF2B5EF4-FFF2-40B4-BE49-F238E27FC236}">
                    <a16:creationId xmlns:a16="http://schemas.microsoft.com/office/drawing/2014/main" id="{2B0D8DFA-177B-5FBF-BCEB-D647489C7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01671" y="1954470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0" name="Oval 2403">
                <a:extLst>
                  <a:ext uri="{FF2B5EF4-FFF2-40B4-BE49-F238E27FC236}">
                    <a16:creationId xmlns:a16="http://schemas.microsoft.com/office/drawing/2014/main" id="{63084282-CAE6-284E-F82F-349CDECC8C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89227" y="1924497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1" name="Oval 2404">
                <a:extLst>
                  <a:ext uri="{FF2B5EF4-FFF2-40B4-BE49-F238E27FC236}">
                    <a16:creationId xmlns:a16="http://schemas.microsoft.com/office/drawing/2014/main" id="{2C524E24-E7DC-1321-B943-2A253F551C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77998" y="1921855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2" name="Oval 2405">
                <a:extLst>
                  <a:ext uri="{FF2B5EF4-FFF2-40B4-BE49-F238E27FC236}">
                    <a16:creationId xmlns:a16="http://schemas.microsoft.com/office/drawing/2014/main" id="{A547FCA2-7EE0-56D1-9875-F2D6532A0F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83044" y="1986679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3" name="Oval 2406">
                <a:extLst>
                  <a:ext uri="{FF2B5EF4-FFF2-40B4-BE49-F238E27FC236}">
                    <a16:creationId xmlns:a16="http://schemas.microsoft.com/office/drawing/2014/main" id="{2B258B79-F9FA-44E9-DDE7-F7C5B11BD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3970" y="1935165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4" name="Oval 2407">
                <a:extLst>
                  <a:ext uri="{FF2B5EF4-FFF2-40B4-BE49-F238E27FC236}">
                    <a16:creationId xmlns:a16="http://schemas.microsoft.com/office/drawing/2014/main" id="{07CD25C8-46F1-4747-9A55-FC1D2F3CF1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64683" y="1911898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5" name="Oval 2408">
                <a:extLst>
                  <a:ext uri="{FF2B5EF4-FFF2-40B4-BE49-F238E27FC236}">
                    <a16:creationId xmlns:a16="http://schemas.microsoft.com/office/drawing/2014/main" id="{930A4AEC-13F3-246C-8FC7-42F023DC6D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08461" y="1891882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6" name="Oval 2409">
                <a:extLst>
                  <a:ext uri="{FF2B5EF4-FFF2-40B4-BE49-F238E27FC236}">
                    <a16:creationId xmlns:a16="http://schemas.microsoft.com/office/drawing/2014/main" id="{70F69239-36F8-26FF-0D94-44ED327F13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00799" y="1967577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7" name="Oval 2410">
                <a:extLst>
                  <a:ext uri="{FF2B5EF4-FFF2-40B4-BE49-F238E27FC236}">
                    <a16:creationId xmlns:a16="http://schemas.microsoft.com/office/drawing/2014/main" id="{D067CA88-2B38-F0EB-3D06-7CF90414CF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54326" y="1937807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8" name="Oval 2411">
                <a:extLst>
                  <a:ext uri="{FF2B5EF4-FFF2-40B4-BE49-F238E27FC236}">
                    <a16:creationId xmlns:a16="http://schemas.microsoft.com/office/drawing/2014/main" id="{3C06259D-257F-0A36-BAA5-C258A73AA1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86004" y="1929984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59" name="Oval 2412">
                <a:extLst>
                  <a:ext uri="{FF2B5EF4-FFF2-40B4-BE49-F238E27FC236}">
                    <a16:creationId xmlns:a16="http://schemas.microsoft.com/office/drawing/2014/main" id="{86C656FB-641C-BB95-DA95-25A8C4A66A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4379" y="1988812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0" name="Oval 2413">
                <a:extLst>
                  <a:ext uri="{FF2B5EF4-FFF2-40B4-BE49-F238E27FC236}">
                    <a16:creationId xmlns:a16="http://schemas.microsoft.com/office/drawing/2014/main" id="{573A3728-A9BF-B582-E761-359AA93FDD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5700" y="1926224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1" name="Oval 2414">
                <a:extLst>
                  <a:ext uri="{FF2B5EF4-FFF2-40B4-BE49-F238E27FC236}">
                    <a16:creationId xmlns:a16="http://schemas.microsoft.com/office/drawing/2014/main" id="{5934EA9B-61E0-BCB0-A3A1-F26D88A6DC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9835" y="1896962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2" name="Oval 2415">
                <a:extLst>
                  <a:ext uri="{FF2B5EF4-FFF2-40B4-BE49-F238E27FC236}">
                    <a16:creationId xmlns:a16="http://schemas.microsoft.com/office/drawing/2014/main" id="{D5A591A1-1D62-B5EE-8FE2-51D0275234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97233" y="1948577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3" name="Oval 2416">
                <a:extLst>
                  <a:ext uri="{FF2B5EF4-FFF2-40B4-BE49-F238E27FC236}">
                    <a16:creationId xmlns:a16="http://schemas.microsoft.com/office/drawing/2014/main" id="{A878BA45-7BF2-D4EF-D3AA-650E5CCC84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9585" y="1917994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4" name="Oval 2417">
                <a:extLst>
                  <a:ext uri="{FF2B5EF4-FFF2-40B4-BE49-F238E27FC236}">
                    <a16:creationId xmlns:a16="http://schemas.microsoft.com/office/drawing/2014/main" id="{37785773-BB7C-FDBC-3D92-6EAD73BF4F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98712" y="1981091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5" name="Oval 2418">
                <a:extLst>
                  <a:ext uri="{FF2B5EF4-FFF2-40B4-BE49-F238E27FC236}">
                    <a16:creationId xmlns:a16="http://schemas.microsoft.com/office/drawing/2014/main" id="{2455D965-7FE7-5589-0CDB-B5343BF583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26823" y="1975401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6" name="Oval 2419">
                <a:extLst>
                  <a:ext uri="{FF2B5EF4-FFF2-40B4-BE49-F238E27FC236}">
                    <a16:creationId xmlns:a16="http://schemas.microsoft.com/office/drawing/2014/main" id="{D2938F79-02B8-CECB-5CB1-2E69127150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44577" y="1967069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7" name="Oval 2420">
                <a:extLst>
                  <a:ext uri="{FF2B5EF4-FFF2-40B4-BE49-F238E27FC236}">
                    <a16:creationId xmlns:a16="http://schemas.microsoft.com/office/drawing/2014/main" id="{8C2F406C-B078-83AB-4921-4C6CB6360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2332" y="1932930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8" name="Oval 2421">
                <a:extLst>
                  <a:ext uri="{FF2B5EF4-FFF2-40B4-BE49-F238E27FC236}">
                    <a16:creationId xmlns:a16="http://schemas.microsoft.com/office/drawing/2014/main" id="{89ABAC92-06A6-8898-9A39-097BFE99A4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75912" y="1972556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69" name="Oval 2422">
                <a:extLst>
                  <a:ext uri="{FF2B5EF4-FFF2-40B4-BE49-F238E27FC236}">
                    <a16:creationId xmlns:a16="http://schemas.microsoft.com/office/drawing/2014/main" id="{C88D75C9-AEAF-B6DB-4FD8-19CBCF8832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17945" y="1986984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0" name="Oval 2423">
                <a:extLst>
                  <a:ext uri="{FF2B5EF4-FFF2-40B4-BE49-F238E27FC236}">
                    <a16:creationId xmlns:a16="http://schemas.microsoft.com/office/drawing/2014/main" id="{1F2C0AE1-F716-BF45-D5CF-265B63FA2A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77126" y="1964834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1" name="Oval 2424">
                <a:extLst>
                  <a:ext uri="{FF2B5EF4-FFF2-40B4-BE49-F238E27FC236}">
                    <a16:creationId xmlns:a16="http://schemas.microsoft.com/office/drawing/2014/main" id="{AB19B92B-FCF8-2441-5CB3-51AA50DA1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56414" y="1958941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2" name="Oval 2425">
                <a:extLst>
                  <a:ext uri="{FF2B5EF4-FFF2-40B4-BE49-F238E27FC236}">
                    <a16:creationId xmlns:a16="http://schemas.microsoft.com/office/drawing/2014/main" id="{A7FD464E-FE7B-C276-3A3B-819E497C03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7338" y="1981802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3" name="Oval 2426">
                <a:extLst>
                  <a:ext uri="{FF2B5EF4-FFF2-40B4-BE49-F238E27FC236}">
                    <a16:creationId xmlns:a16="http://schemas.microsoft.com/office/drawing/2014/main" id="{A587A0A8-D7EA-B666-9412-C042517133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1420" y="1944513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4" name="Oval 2427">
                <a:extLst>
                  <a:ext uri="{FF2B5EF4-FFF2-40B4-BE49-F238E27FC236}">
                    <a16:creationId xmlns:a16="http://schemas.microsoft.com/office/drawing/2014/main" id="{A0DE0594-0F66-A29F-BFF8-FEFD659B10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6875" y="1968593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5" name="Oval 2428">
                <a:extLst>
                  <a:ext uri="{FF2B5EF4-FFF2-40B4-BE49-F238E27FC236}">
                    <a16:creationId xmlns:a16="http://schemas.microsoft.com/office/drawing/2014/main" id="{A8E886A4-1170-9BB0-EA11-CB54BB09E8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03151" y="2000497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6" name="Oval 2429">
                <a:extLst>
                  <a:ext uri="{FF2B5EF4-FFF2-40B4-BE49-F238E27FC236}">
                    <a16:creationId xmlns:a16="http://schemas.microsoft.com/office/drawing/2014/main" id="{13FAD41E-D1B4-7F82-E56B-CA8DC0BDE6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32134" y="1903566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7" name="Oval 2430">
                <a:extLst>
                  <a:ext uri="{FF2B5EF4-FFF2-40B4-BE49-F238E27FC236}">
                    <a16:creationId xmlns:a16="http://schemas.microsoft.com/office/drawing/2014/main" id="{3EA7535B-B878-87D5-8AC8-A1D78F0058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90442" y="1986984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8" name="Oval 2431">
                <a:extLst>
                  <a:ext uri="{FF2B5EF4-FFF2-40B4-BE49-F238E27FC236}">
                    <a16:creationId xmlns:a16="http://schemas.microsoft.com/office/drawing/2014/main" id="{7CAC8DBA-9DCF-E633-CCBC-8026E46C58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01064" y="2000497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79" name="Oval 2432">
                <a:extLst>
                  <a:ext uri="{FF2B5EF4-FFF2-40B4-BE49-F238E27FC236}">
                    <a16:creationId xmlns:a16="http://schemas.microsoft.com/office/drawing/2014/main" id="{9AA7EFC3-AE0C-AC26-4E18-49D872964E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06110" y="1917283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0" name="Oval 2433">
                <a:extLst>
                  <a:ext uri="{FF2B5EF4-FFF2-40B4-BE49-F238E27FC236}">
                    <a16:creationId xmlns:a16="http://schemas.microsoft.com/office/drawing/2014/main" id="{DC15A859-339E-0322-D1D5-1223AB36D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9888" y="1948984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1" name="Oval 2434">
                <a:extLst>
                  <a:ext uri="{FF2B5EF4-FFF2-40B4-BE49-F238E27FC236}">
                    <a16:creationId xmlns:a16="http://schemas.microsoft.com/office/drawing/2014/main" id="{DBCF1053-84BE-0A41-91AF-8A0047EA9B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30654" y="1956502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2" name="Oval 2435">
                <a:extLst>
                  <a:ext uri="{FF2B5EF4-FFF2-40B4-BE49-F238E27FC236}">
                    <a16:creationId xmlns:a16="http://schemas.microsoft.com/office/drawing/2014/main" id="{F052D182-F8DD-9D1E-3182-51EEFB40CD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51367" y="1871561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3" name="Oval 2436">
                <a:extLst>
                  <a:ext uri="{FF2B5EF4-FFF2-40B4-BE49-F238E27FC236}">
                    <a16:creationId xmlns:a16="http://schemas.microsoft.com/office/drawing/2014/main" id="{CBABDF31-9E21-B665-3A2E-516D3DC83D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71208" y="1988304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4" name="Oval 2437">
                <a:extLst>
                  <a:ext uri="{FF2B5EF4-FFF2-40B4-BE49-F238E27FC236}">
                    <a16:creationId xmlns:a16="http://schemas.microsoft.com/office/drawing/2014/main" id="{047F13B1-7444-2ED4-051E-EBC1057A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99319" y="1932524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5" name="Oval 2438">
                <a:extLst>
                  <a:ext uri="{FF2B5EF4-FFF2-40B4-BE49-F238E27FC236}">
                    <a16:creationId xmlns:a16="http://schemas.microsoft.com/office/drawing/2014/main" id="{EDBFE129-08A1-D630-964D-1C2153B44A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28302" y="1957620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6" name="Oval 2439">
                <a:extLst>
                  <a:ext uri="{FF2B5EF4-FFF2-40B4-BE49-F238E27FC236}">
                    <a16:creationId xmlns:a16="http://schemas.microsoft.com/office/drawing/2014/main" id="{B58E9D9F-287B-12F8-1812-799F271EC0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87483" y="1948272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7" name="Oval 2440">
                <a:extLst>
                  <a:ext uri="{FF2B5EF4-FFF2-40B4-BE49-F238E27FC236}">
                    <a16:creationId xmlns:a16="http://schemas.microsoft.com/office/drawing/2014/main" id="{6EB8AE2A-0B1D-6719-D357-3A1E708036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47536" y="1964427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8" name="Oval 2441">
                <a:extLst>
                  <a:ext uri="{FF2B5EF4-FFF2-40B4-BE49-F238E27FC236}">
                    <a16:creationId xmlns:a16="http://schemas.microsoft.com/office/drawing/2014/main" id="{FF424538-E18F-BA3F-FBBE-5996BD31BA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59373" y="1927139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89" name="Oval 2442">
                <a:extLst>
                  <a:ext uri="{FF2B5EF4-FFF2-40B4-BE49-F238E27FC236}">
                    <a16:creationId xmlns:a16="http://schemas.microsoft.com/office/drawing/2014/main" id="{11F02983-C0FC-657B-7E4D-92A706C618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00192" y="1917893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0" name="Oval 2443">
                <a:extLst>
                  <a:ext uri="{FF2B5EF4-FFF2-40B4-BE49-F238E27FC236}">
                    <a16:creationId xmlns:a16="http://schemas.microsoft.com/office/drawing/2014/main" id="{F365074E-4D66-0C0D-626C-1CA07DAE3D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41618" y="1917486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1" name="Oval 2444">
                <a:extLst>
                  <a:ext uri="{FF2B5EF4-FFF2-40B4-BE49-F238E27FC236}">
                    <a16:creationId xmlns:a16="http://schemas.microsoft.com/office/drawing/2014/main" id="{1F76EF65-6951-8955-27B0-F0112ED34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38052" y="1979668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2" name="Oval 2445">
                <a:extLst>
                  <a:ext uri="{FF2B5EF4-FFF2-40B4-BE49-F238E27FC236}">
                    <a16:creationId xmlns:a16="http://schemas.microsoft.com/office/drawing/2014/main" id="{5E18F0C6-8335-B65C-7B5A-857FC96656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3916" y="1956502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3" name="Oval 2446">
                <a:extLst>
                  <a:ext uri="{FF2B5EF4-FFF2-40B4-BE49-F238E27FC236}">
                    <a16:creationId xmlns:a16="http://schemas.microsoft.com/office/drawing/2014/main" id="{935C75E5-9A42-8538-0489-99A8A6B85F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04630" y="19637166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4" name="Oval 2447">
                <a:extLst>
                  <a:ext uri="{FF2B5EF4-FFF2-40B4-BE49-F238E27FC236}">
                    <a16:creationId xmlns:a16="http://schemas.microsoft.com/office/drawing/2014/main" id="{686C6DC4-110B-BFFF-BE3A-A9403067E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53454" y="1927850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5" name="Oval 2448">
                <a:extLst>
                  <a:ext uri="{FF2B5EF4-FFF2-40B4-BE49-F238E27FC236}">
                    <a16:creationId xmlns:a16="http://schemas.microsoft.com/office/drawing/2014/main" id="{CEC25563-2F46-854C-2BEE-73B5B538DB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91315" y="1929171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6" name="Oval 2449">
                <a:extLst>
                  <a:ext uri="{FF2B5EF4-FFF2-40B4-BE49-F238E27FC236}">
                    <a16:creationId xmlns:a16="http://schemas.microsoft.com/office/drawing/2014/main" id="{5B18F099-2186-4F22-B523-7955CBFA96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92794" y="1903668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7" name="Oval 2450">
                <a:extLst>
                  <a:ext uri="{FF2B5EF4-FFF2-40B4-BE49-F238E27FC236}">
                    <a16:creationId xmlns:a16="http://schemas.microsoft.com/office/drawing/2014/main" id="{FE6F0E4B-6E16-E04C-E8DF-FBD87964DB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07589" y="1982818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8" name="Oval 2451">
                <a:extLst>
                  <a:ext uri="{FF2B5EF4-FFF2-40B4-BE49-F238E27FC236}">
                    <a16:creationId xmlns:a16="http://schemas.microsoft.com/office/drawing/2014/main" id="{AA01832B-5FB1-76B2-203A-111A7BFD5C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27695" y="19376043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799" name="Oval 2452">
                <a:extLst>
                  <a:ext uri="{FF2B5EF4-FFF2-40B4-BE49-F238E27FC236}">
                    <a16:creationId xmlns:a16="http://schemas.microsoft.com/office/drawing/2014/main" id="{C86D81F2-F717-29F7-57D9-C76B1F0402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6929" y="1984240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0" name="Oval 2453">
                <a:extLst>
                  <a:ext uri="{FF2B5EF4-FFF2-40B4-BE49-F238E27FC236}">
                    <a16:creationId xmlns:a16="http://schemas.microsoft.com/office/drawing/2014/main" id="{FFA0178E-A8D9-41A9-276F-CBA2E06EA1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0852" y="2011267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1" name="Oval 2454">
                <a:extLst>
                  <a:ext uri="{FF2B5EF4-FFF2-40B4-BE49-F238E27FC236}">
                    <a16:creationId xmlns:a16="http://schemas.microsoft.com/office/drawing/2014/main" id="{E436B160-A3A3-4A4E-F03B-037C6574E5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74167" y="1940042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2" name="Oval 2455">
                <a:extLst>
                  <a:ext uri="{FF2B5EF4-FFF2-40B4-BE49-F238E27FC236}">
                    <a16:creationId xmlns:a16="http://schemas.microsoft.com/office/drawing/2014/main" id="{BEB7D27C-6FBA-4834-A723-CC982C90E5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5396" y="19469519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3" name="Oval 2456">
                <a:extLst>
                  <a:ext uri="{FF2B5EF4-FFF2-40B4-BE49-F238E27FC236}">
                    <a16:creationId xmlns:a16="http://schemas.microsoft.com/office/drawing/2014/main" id="{86F52D19-3C58-4398-EE85-4AEF10DD28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94881" y="1946545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4" name="Oval 2457">
                <a:extLst>
                  <a:ext uri="{FF2B5EF4-FFF2-40B4-BE49-F238E27FC236}">
                    <a16:creationId xmlns:a16="http://schemas.microsoft.com/office/drawing/2014/main" id="{43CA281B-BAE7-3D46-D551-B62F65CC56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33613" y="1952845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5" name="Oval 2458">
                <a:extLst>
                  <a:ext uri="{FF2B5EF4-FFF2-40B4-BE49-F238E27FC236}">
                    <a16:creationId xmlns:a16="http://schemas.microsoft.com/office/drawing/2014/main" id="{BFA11D70-FF82-D0F7-2423-80449BDE12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61724" y="1958128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6" name="Oval 2459">
                <a:extLst>
                  <a:ext uri="{FF2B5EF4-FFF2-40B4-BE49-F238E27FC236}">
                    <a16:creationId xmlns:a16="http://schemas.microsoft.com/office/drawing/2014/main" id="{41D3BAAA-63B2-DF48-E6C6-C2D2F86B01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96360" y="1952946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7" name="Oval 2460">
                <a:extLst>
                  <a:ext uri="{FF2B5EF4-FFF2-40B4-BE49-F238E27FC236}">
                    <a16:creationId xmlns:a16="http://schemas.microsoft.com/office/drawing/2014/main" id="{6E96D69F-4236-9056-8455-72E20BB773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86268" y="1924192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8" name="Oval 2461">
                <a:extLst>
                  <a:ext uri="{FF2B5EF4-FFF2-40B4-BE49-F238E27FC236}">
                    <a16:creationId xmlns:a16="http://schemas.microsoft.com/office/drawing/2014/main" id="{CDE5F98B-0CAB-7E26-221B-4C6FAD6BDC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19425" y="19210428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09" name="Oval 2462">
                <a:extLst>
                  <a:ext uri="{FF2B5EF4-FFF2-40B4-BE49-F238E27FC236}">
                    <a16:creationId xmlns:a16="http://schemas.microsoft.com/office/drawing/2014/main" id="{5C9679A2-7998-EDED-5D52-E16F32F351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3970" y="1964224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0" name="Oval 2463">
                <a:extLst>
                  <a:ext uri="{FF2B5EF4-FFF2-40B4-BE49-F238E27FC236}">
                    <a16:creationId xmlns:a16="http://schemas.microsoft.com/office/drawing/2014/main" id="{1059AF78-94A4-8729-1D2A-343408FD66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57893" y="1986171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1" name="Oval 2464">
                <a:extLst>
                  <a:ext uri="{FF2B5EF4-FFF2-40B4-BE49-F238E27FC236}">
                    <a16:creationId xmlns:a16="http://schemas.microsoft.com/office/drawing/2014/main" id="{98BF883F-892F-0BAC-0F72-0B28B2C36F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8249" y="19488824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2" name="Oval 2465">
                <a:extLst>
                  <a:ext uri="{FF2B5EF4-FFF2-40B4-BE49-F238E27FC236}">
                    <a16:creationId xmlns:a16="http://schemas.microsoft.com/office/drawing/2014/main" id="{171472DE-909A-4C5F-92D9-8126ABBB4D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6626" y="19357755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3" name="Oval 2466">
                <a:extLst>
                  <a:ext uri="{FF2B5EF4-FFF2-40B4-BE49-F238E27FC236}">
                    <a16:creationId xmlns:a16="http://schemas.microsoft.com/office/drawing/2014/main" id="{E4053388-F6DE-6599-E6A8-D234893C0E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8105" y="19395347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4" name="Oval 2467">
                <a:extLst>
                  <a:ext uri="{FF2B5EF4-FFF2-40B4-BE49-F238E27FC236}">
                    <a16:creationId xmlns:a16="http://schemas.microsoft.com/office/drawing/2014/main" id="{C9D63E61-1948-35F9-6D90-69FC785660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09069" y="1914032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5" name="Oval 2468">
                <a:extLst>
                  <a:ext uri="{FF2B5EF4-FFF2-40B4-BE49-F238E27FC236}">
                    <a16:creationId xmlns:a16="http://schemas.microsoft.com/office/drawing/2014/main" id="{86EA89AA-133B-C58C-7B97-25FA54E9E8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93667" y="19315081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6" name="Oval 2469">
                <a:extLst>
                  <a:ext uri="{FF2B5EF4-FFF2-40B4-BE49-F238E27FC236}">
                    <a16:creationId xmlns:a16="http://schemas.microsoft.com/office/drawing/2014/main" id="{8A800527-C8A7-7370-E672-574E012007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0957" y="19622942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7" name="Oval 2470">
                <a:extLst>
                  <a:ext uri="{FF2B5EF4-FFF2-40B4-BE49-F238E27FC236}">
                    <a16:creationId xmlns:a16="http://schemas.microsoft.com/office/drawing/2014/main" id="{ED49002E-5B28-1760-C412-E1112B08F8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58765" y="1967476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8" name="Oval 2471">
                <a:extLst>
                  <a:ext uri="{FF2B5EF4-FFF2-40B4-BE49-F238E27FC236}">
                    <a16:creationId xmlns:a16="http://schemas.microsoft.com/office/drawing/2014/main" id="{9E381E34-34C1-586A-EC9C-31889FB227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75039" y="18978770"/>
                <a:ext cx="90000" cy="90000"/>
              </a:xfrm>
              <a:prstGeom prst="ellipse">
                <a:avLst/>
              </a:prstGeom>
              <a:solidFill>
                <a:srgbClr val="D85E02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19" name="Oval 2474">
                <a:extLst>
                  <a:ext uri="{FF2B5EF4-FFF2-40B4-BE49-F238E27FC236}">
                    <a16:creationId xmlns:a16="http://schemas.microsoft.com/office/drawing/2014/main" id="{7041849D-F8AA-E240-C3D7-1DE0431DAE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34481" y="1876032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0" name="Oval 2475">
                <a:extLst>
                  <a:ext uri="{FF2B5EF4-FFF2-40B4-BE49-F238E27FC236}">
                    <a16:creationId xmlns:a16="http://schemas.microsoft.com/office/drawing/2014/main" id="{A8F2B9B3-B252-310A-C4E0-215B40F000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1575" y="1955080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1" name="Oval 2476">
                <a:extLst>
                  <a:ext uri="{FF2B5EF4-FFF2-40B4-BE49-F238E27FC236}">
                    <a16:creationId xmlns:a16="http://schemas.microsoft.com/office/drawing/2014/main" id="{B141F28C-95F7-A225-D3BF-7D4C1D9DEB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62857" y="1948374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2" name="Oval 2478">
                <a:extLst>
                  <a:ext uri="{FF2B5EF4-FFF2-40B4-BE49-F238E27FC236}">
                    <a16:creationId xmlns:a16="http://schemas.microsoft.com/office/drawing/2014/main" id="{D3098F61-B717-896B-4B10-4B2FB31611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62591" y="2002935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3" name="Oval 2479">
                <a:extLst>
                  <a:ext uri="{FF2B5EF4-FFF2-40B4-BE49-F238E27FC236}">
                    <a16:creationId xmlns:a16="http://schemas.microsoft.com/office/drawing/2014/main" id="{3E658649-9D3A-990D-7188-F68978388A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41271" y="1925615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4" name="Oval 2480">
                <a:extLst>
                  <a:ext uri="{FF2B5EF4-FFF2-40B4-BE49-F238E27FC236}">
                    <a16:creationId xmlns:a16="http://schemas.microsoft.com/office/drawing/2014/main" id="{8B52DF81-D1A2-8505-597D-6FB39B510D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07242" y="1931203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5" name="Oval 2481">
                <a:extLst>
                  <a:ext uri="{FF2B5EF4-FFF2-40B4-BE49-F238E27FC236}">
                    <a16:creationId xmlns:a16="http://schemas.microsoft.com/office/drawing/2014/main" id="{2E1BE3BB-D0B2-7DD7-0FCE-DC71024E25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3358" y="1891171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6" name="Oval 2482">
                <a:extLst>
                  <a:ext uri="{FF2B5EF4-FFF2-40B4-BE49-F238E27FC236}">
                    <a16:creationId xmlns:a16="http://schemas.microsoft.com/office/drawing/2014/main" id="{8430DC7A-87D1-DC78-734D-52A44C592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0861" y="2006695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7" name="Oval 2483">
                <a:extLst>
                  <a:ext uri="{FF2B5EF4-FFF2-40B4-BE49-F238E27FC236}">
                    <a16:creationId xmlns:a16="http://schemas.microsoft.com/office/drawing/2014/main" id="{8A5DFCE9-A72F-EC96-6FF3-5C132A41FA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30042" y="1941465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8" name="Oval 2484">
                <a:extLst>
                  <a:ext uri="{FF2B5EF4-FFF2-40B4-BE49-F238E27FC236}">
                    <a16:creationId xmlns:a16="http://schemas.microsoft.com/office/drawing/2014/main" id="{A67C7B60-DEF2-923C-54F8-6B5332BC38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86528" y="1953556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29" name="Oval 2485">
                <a:extLst>
                  <a:ext uri="{FF2B5EF4-FFF2-40B4-BE49-F238E27FC236}">
                    <a16:creationId xmlns:a16="http://schemas.microsoft.com/office/drawing/2014/main" id="{405230DC-3EA0-ABD3-D9F7-44178B9871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7651" y="1942989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0" name="Oval 2486">
                <a:extLst>
                  <a:ext uri="{FF2B5EF4-FFF2-40B4-BE49-F238E27FC236}">
                    <a16:creationId xmlns:a16="http://schemas.microsoft.com/office/drawing/2014/main" id="{A210F616-4E04-2188-284B-61F3335F39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3054" y="1922160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1" name="Oval 2487">
                <a:extLst>
                  <a:ext uri="{FF2B5EF4-FFF2-40B4-BE49-F238E27FC236}">
                    <a16:creationId xmlns:a16="http://schemas.microsoft.com/office/drawing/2014/main" id="{FEBB5D88-46BF-1F82-1639-A2A29CC7EA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13767" y="1886395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2" name="Oval 2488">
                <a:extLst>
                  <a:ext uri="{FF2B5EF4-FFF2-40B4-BE49-F238E27FC236}">
                    <a16:creationId xmlns:a16="http://schemas.microsoft.com/office/drawing/2014/main" id="{1E79E05B-9117-DF0F-324C-22BCB61F37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89488" y="1956299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3" name="Oval 2489">
                <a:extLst>
                  <a:ext uri="{FF2B5EF4-FFF2-40B4-BE49-F238E27FC236}">
                    <a16:creationId xmlns:a16="http://schemas.microsoft.com/office/drawing/2014/main" id="{1BB6CAF9-1932-5747-8608-F7604DAF47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51020" y="1983529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4" name="Oval 2490">
                <a:extLst>
                  <a:ext uri="{FF2B5EF4-FFF2-40B4-BE49-F238E27FC236}">
                    <a16:creationId xmlns:a16="http://schemas.microsoft.com/office/drawing/2014/main" id="{0A634ABF-BE0B-B82F-9076-D0A595156B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33873" y="1995620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5" name="Oval 2491">
                <a:extLst>
                  <a:ext uri="{FF2B5EF4-FFF2-40B4-BE49-F238E27FC236}">
                    <a16:creationId xmlns:a16="http://schemas.microsoft.com/office/drawing/2014/main" id="{04AA5EF1-E06E-0FF9-720A-0B52629B69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61111" y="1870240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6" name="Oval 2492">
                <a:extLst>
                  <a:ext uri="{FF2B5EF4-FFF2-40B4-BE49-F238E27FC236}">
                    <a16:creationId xmlns:a16="http://schemas.microsoft.com/office/drawing/2014/main" id="{042567A6-CA3A-EF1E-E6F6-20D57A9C66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98365" y="1892898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7" name="Oval 2493">
                <a:extLst>
                  <a:ext uri="{FF2B5EF4-FFF2-40B4-BE49-F238E27FC236}">
                    <a16:creationId xmlns:a16="http://schemas.microsoft.com/office/drawing/2014/main" id="{915031CC-AA1E-532B-53EB-B5193F66AF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19685" y="1955689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8" name="Oval 2494">
                <a:extLst>
                  <a:ext uri="{FF2B5EF4-FFF2-40B4-BE49-F238E27FC236}">
                    <a16:creationId xmlns:a16="http://schemas.microsoft.com/office/drawing/2014/main" id="{D07172DE-1D8E-EBC7-86B4-CB410C8228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14639" y="1952133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39" name="Oval 2495">
                <a:extLst>
                  <a:ext uri="{FF2B5EF4-FFF2-40B4-BE49-F238E27FC236}">
                    <a16:creationId xmlns:a16="http://schemas.microsoft.com/office/drawing/2014/main" id="{B5F5A056-484E-4A10-38C3-C5324AC12C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2644" y="1920534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0" name="Oval 2496">
                <a:extLst>
                  <a:ext uri="{FF2B5EF4-FFF2-40B4-BE49-F238E27FC236}">
                    <a16:creationId xmlns:a16="http://schemas.microsoft.com/office/drawing/2014/main" id="{C11986AA-1DB7-6C72-7993-52AD67718E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92447" y="2008930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1" name="Oval 2497">
                <a:extLst>
                  <a:ext uri="{FF2B5EF4-FFF2-40B4-BE49-F238E27FC236}">
                    <a16:creationId xmlns:a16="http://schemas.microsoft.com/office/drawing/2014/main" id="{71175A85-751E-A868-848E-B76B38F6FA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80610" y="1917385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2" name="Oval 2498">
                <a:extLst>
                  <a:ext uri="{FF2B5EF4-FFF2-40B4-BE49-F238E27FC236}">
                    <a16:creationId xmlns:a16="http://schemas.microsoft.com/office/drawing/2014/main" id="{C87AD947-9CBE-525F-2B0B-99D5191149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11681" y="19674760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3" name="Oval 2499">
                <a:extLst>
                  <a:ext uri="{FF2B5EF4-FFF2-40B4-BE49-F238E27FC236}">
                    <a16:creationId xmlns:a16="http://schemas.microsoft.com/office/drawing/2014/main" id="{D2775DEB-467F-B175-43ED-58C127BFE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7493" y="1899909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4" name="Oval 2500">
                <a:extLst>
                  <a:ext uri="{FF2B5EF4-FFF2-40B4-BE49-F238E27FC236}">
                    <a16:creationId xmlns:a16="http://schemas.microsoft.com/office/drawing/2014/main" id="{D74F3652-AB99-A57E-9BFF-8240B49F38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83569" y="1987796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5" name="Oval 2501">
                <a:extLst>
                  <a:ext uri="{FF2B5EF4-FFF2-40B4-BE49-F238E27FC236}">
                    <a16:creationId xmlns:a16="http://schemas.microsoft.com/office/drawing/2014/main" id="{11DB4851-A9F6-DA43-7B85-BC86520D55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39791" y="1925716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6" name="Oval 2502">
                <a:extLst>
                  <a:ext uri="{FF2B5EF4-FFF2-40B4-BE49-F238E27FC236}">
                    <a16:creationId xmlns:a16="http://schemas.microsoft.com/office/drawing/2014/main" id="{336ACF97-40C4-048A-0A2B-FABA7D4FCF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55459" y="1924802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7" name="Oval 2503">
                <a:extLst>
                  <a:ext uri="{FF2B5EF4-FFF2-40B4-BE49-F238E27FC236}">
                    <a16:creationId xmlns:a16="http://schemas.microsoft.com/office/drawing/2014/main" id="{1F4D1F67-7F4F-75D4-D433-DFAAF01B9B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10808" y="1964631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8" name="Oval 2504">
                <a:extLst>
                  <a:ext uri="{FF2B5EF4-FFF2-40B4-BE49-F238E27FC236}">
                    <a16:creationId xmlns:a16="http://schemas.microsoft.com/office/drawing/2014/main" id="{85BB2AE1-5650-CD26-E6EB-E6E2D8D32C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0756" y="1909561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49" name="Oval 2505">
                <a:extLst>
                  <a:ext uri="{FF2B5EF4-FFF2-40B4-BE49-F238E27FC236}">
                    <a16:creationId xmlns:a16="http://schemas.microsoft.com/office/drawing/2014/main" id="{8BEACA90-2BFC-E538-847B-15AFC702E6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9276" y="1940042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0" name="Oval 2506">
                <a:extLst>
                  <a:ext uri="{FF2B5EF4-FFF2-40B4-BE49-F238E27FC236}">
                    <a16:creationId xmlns:a16="http://schemas.microsoft.com/office/drawing/2014/main" id="{340C3ACC-5F01-6A92-7457-CCAC2212A6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6779" y="1932219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1" name="Oval 2507">
                <a:extLst>
                  <a:ext uri="{FF2B5EF4-FFF2-40B4-BE49-F238E27FC236}">
                    <a16:creationId xmlns:a16="http://schemas.microsoft.com/office/drawing/2014/main" id="{88530654-1F98-4F0B-6E54-6F57D034C6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4177" y="1892796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2" name="Oval 2508">
                <a:extLst>
                  <a:ext uri="{FF2B5EF4-FFF2-40B4-BE49-F238E27FC236}">
                    <a16:creationId xmlns:a16="http://schemas.microsoft.com/office/drawing/2014/main" id="{4D3EDEE2-0B70-6C8B-4830-036940968D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46582" y="19318130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3" name="Oval 2509">
                <a:extLst>
                  <a:ext uri="{FF2B5EF4-FFF2-40B4-BE49-F238E27FC236}">
                    <a16:creationId xmlns:a16="http://schemas.microsoft.com/office/drawing/2014/main" id="{B3151270-8B74-FDAF-E886-8895D37B7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3213" y="1976925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4" name="Oval 2510">
                <a:extLst>
                  <a:ext uri="{FF2B5EF4-FFF2-40B4-BE49-F238E27FC236}">
                    <a16:creationId xmlns:a16="http://schemas.microsoft.com/office/drawing/2014/main" id="{5A71C46C-047F-156D-E469-D98B5DF8B9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7546" y="1940449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5" name="Oval 2511">
                <a:extLst>
                  <a:ext uri="{FF2B5EF4-FFF2-40B4-BE49-F238E27FC236}">
                    <a16:creationId xmlns:a16="http://schemas.microsoft.com/office/drawing/2014/main" id="{EE8C1537-F745-73F9-F4B9-01B854639C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99845" y="1913117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6" name="Oval 2512">
                <a:extLst>
                  <a:ext uri="{FF2B5EF4-FFF2-40B4-BE49-F238E27FC236}">
                    <a16:creationId xmlns:a16="http://schemas.microsoft.com/office/drawing/2014/main" id="{CFA3EED5-F96F-0DCD-C93B-23D8F4E216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82090" y="1904887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7" name="Oval 2513">
                <a:extLst>
                  <a:ext uri="{FF2B5EF4-FFF2-40B4-BE49-F238E27FC236}">
                    <a16:creationId xmlns:a16="http://schemas.microsoft.com/office/drawing/2014/main" id="{60D10445-CEDC-4DA9-FADA-137F604A0D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90968" y="1923582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8" name="Oval 2514">
                <a:extLst>
                  <a:ext uri="{FF2B5EF4-FFF2-40B4-BE49-F238E27FC236}">
                    <a16:creationId xmlns:a16="http://schemas.microsoft.com/office/drawing/2014/main" id="{1CA43448-3993-89A8-8E91-8D58D43C2B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1218" y="2016855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59" name="Oval 2515">
                <a:extLst>
                  <a:ext uri="{FF2B5EF4-FFF2-40B4-BE49-F238E27FC236}">
                    <a16:creationId xmlns:a16="http://schemas.microsoft.com/office/drawing/2014/main" id="{F49040BD-7583-25BE-9498-3EC400861D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61984" y="1904989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0" name="Oval 2516">
                <a:extLst>
                  <a:ext uri="{FF2B5EF4-FFF2-40B4-BE49-F238E27FC236}">
                    <a16:creationId xmlns:a16="http://schemas.microsoft.com/office/drawing/2014/main" id="{F07D2CC0-DC9B-61A0-9C56-596DF70210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6172" y="19022460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1" name="Oval 2517">
                <a:extLst>
                  <a:ext uri="{FF2B5EF4-FFF2-40B4-BE49-F238E27FC236}">
                    <a16:creationId xmlns:a16="http://schemas.microsoft.com/office/drawing/2014/main" id="{7BF0CC32-AA4A-676F-8FCD-5764B3C964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3714" y="1975197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2" name="Oval 2518">
                <a:extLst>
                  <a:ext uri="{FF2B5EF4-FFF2-40B4-BE49-F238E27FC236}">
                    <a16:creationId xmlns:a16="http://schemas.microsoft.com/office/drawing/2014/main" id="{0E1F061D-7373-0E9F-2D76-7153D2762C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4692" y="1924802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3" name="Oval 2519">
                <a:extLst>
                  <a:ext uri="{FF2B5EF4-FFF2-40B4-BE49-F238E27FC236}">
                    <a16:creationId xmlns:a16="http://schemas.microsoft.com/office/drawing/2014/main" id="{644C3D70-DC49-DFBD-361D-E45A0AF84A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0149" y="1974181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4" name="Oval 2520">
                <a:extLst>
                  <a:ext uri="{FF2B5EF4-FFF2-40B4-BE49-F238E27FC236}">
                    <a16:creationId xmlns:a16="http://schemas.microsoft.com/office/drawing/2014/main" id="{4699F831-E471-5387-DCB1-34A126A0F0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64337" y="1967171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5" name="Oval 2521">
                <a:extLst>
                  <a:ext uri="{FF2B5EF4-FFF2-40B4-BE49-F238E27FC236}">
                    <a16:creationId xmlns:a16="http://schemas.microsoft.com/office/drawing/2014/main" id="{A2A91134-CAD0-956D-F7E3-92A71817C6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4124" y="1933540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6" name="Oval 2522">
                <a:extLst>
                  <a:ext uri="{FF2B5EF4-FFF2-40B4-BE49-F238E27FC236}">
                    <a16:creationId xmlns:a16="http://schemas.microsoft.com/office/drawing/2014/main" id="{C45FEECE-A2A9-C19C-91AA-D2D5310E25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31521" y="1933438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7" name="Oval 2523">
                <a:extLst>
                  <a:ext uri="{FF2B5EF4-FFF2-40B4-BE49-F238E27FC236}">
                    <a16:creationId xmlns:a16="http://schemas.microsoft.com/office/drawing/2014/main" id="{B499F984-9B46-5208-1E7E-C920BBF0C1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0558" y="1960668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8" name="Oval 2524">
                <a:extLst>
                  <a:ext uri="{FF2B5EF4-FFF2-40B4-BE49-F238E27FC236}">
                    <a16:creationId xmlns:a16="http://schemas.microsoft.com/office/drawing/2014/main" id="{3402DD46-05CC-F4F0-9D14-6D86B1C821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0254" y="1989219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69" name="Oval 2525">
                <a:extLst>
                  <a:ext uri="{FF2B5EF4-FFF2-40B4-BE49-F238E27FC236}">
                    <a16:creationId xmlns:a16="http://schemas.microsoft.com/office/drawing/2014/main" id="{B32D3DA8-69BE-CC5F-57C7-4A80487D94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9131" y="1961176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0" name="Oval 2526">
                <a:extLst>
                  <a:ext uri="{FF2B5EF4-FFF2-40B4-BE49-F238E27FC236}">
                    <a16:creationId xmlns:a16="http://schemas.microsoft.com/office/drawing/2014/main" id="{2CE04B2C-0D09-7A1E-944D-4194367C7C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45102" y="1900213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1" name="Oval 2527">
                <a:extLst>
                  <a:ext uri="{FF2B5EF4-FFF2-40B4-BE49-F238E27FC236}">
                    <a16:creationId xmlns:a16="http://schemas.microsoft.com/office/drawing/2014/main" id="{0C4A6250-150A-105C-585A-82E4FA29FB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69381" y="1946443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2" name="Oval 2528">
                <a:extLst>
                  <a:ext uri="{FF2B5EF4-FFF2-40B4-BE49-F238E27FC236}">
                    <a16:creationId xmlns:a16="http://schemas.microsoft.com/office/drawing/2014/main" id="{D06E0F13-E3DA-8199-160D-81D702F326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13160" y="1949898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3" name="Oval 2529">
                <a:extLst>
                  <a:ext uri="{FF2B5EF4-FFF2-40B4-BE49-F238E27FC236}">
                    <a16:creationId xmlns:a16="http://schemas.microsoft.com/office/drawing/2014/main" id="{6774EFE3-6566-1DCE-5F50-B114212820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6067" y="1931000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4" name="Oval 2530">
                <a:extLst>
                  <a:ext uri="{FF2B5EF4-FFF2-40B4-BE49-F238E27FC236}">
                    <a16:creationId xmlns:a16="http://schemas.microsoft.com/office/drawing/2014/main" id="{C619C68C-29D0-3B96-5481-5EF6DF9CAA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65551" y="1900518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5" name="Oval 2531">
                <a:extLst>
                  <a:ext uri="{FF2B5EF4-FFF2-40B4-BE49-F238E27FC236}">
                    <a16:creationId xmlns:a16="http://schemas.microsoft.com/office/drawing/2014/main" id="{FE4979FE-4E4C-85EE-CD97-D5EFB7265D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0149" y="1951016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6" name="Oval 2532">
                <a:extLst>
                  <a:ext uri="{FF2B5EF4-FFF2-40B4-BE49-F238E27FC236}">
                    <a16:creationId xmlns:a16="http://schemas.microsoft.com/office/drawing/2014/main" id="{540533D5-38D1-A109-6BD5-5A0FA47504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85049" y="19245990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7" name="Oval 2533">
                <a:extLst>
                  <a:ext uri="{FF2B5EF4-FFF2-40B4-BE49-F238E27FC236}">
                    <a16:creationId xmlns:a16="http://schemas.microsoft.com/office/drawing/2014/main" id="{75D99D59-7941-4A86-6878-65FCC2E303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61377" y="19120000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8" name="Oval 2534">
                <a:extLst>
                  <a:ext uri="{FF2B5EF4-FFF2-40B4-BE49-F238E27FC236}">
                    <a16:creationId xmlns:a16="http://schemas.microsoft.com/office/drawing/2014/main" id="{C050F1E5-1D78-B552-31EB-55B46E0802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0095" y="1899096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79" name="Oval 2535">
                <a:extLst>
                  <a:ext uri="{FF2B5EF4-FFF2-40B4-BE49-F238E27FC236}">
                    <a16:creationId xmlns:a16="http://schemas.microsoft.com/office/drawing/2014/main" id="{ABA528BB-3039-8777-1009-3EAD9E1944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69989" y="1940754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0" name="Oval 2536">
                <a:extLst>
                  <a:ext uri="{FF2B5EF4-FFF2-40B4-BE49-F238E27FC236}">
                    <a16:creationId xmlns:a16="http://schemas.microsoft.com/office/drawing/2014/main" id="{051446BE-C492-1DA6-0523-A4C38954F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36832" y="1921449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1" name="Oval 2537">
                <a:extLst>
                  <a:ext uri="{FF2B5EF4-FFF2-40B4-BE49-F238E27FC236}">
                    <a16:creationId xmlns:a16="http://schemas.microsoft.com/office/drawing/2014/main" id="{CF1AB9D6-EFA9-8AF9-ABEB-9BB5A7FC5F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7136" y="1928256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2" name="Oval 2538">
                <a:extLst>
                  <a:ext uri="{FF2B5EF4-FFF2-40B4-BE49-F238E27FC236}">
                    <a16:creationId xmlns:a16="http://schemas.microsoft.com/office/drawing/2014/main" id="{E348299D-79A0-7A90-808B-A7D09D61C4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6673" y="1906716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3" name="Oval 2539">
                <a:extLst>
                  <a:ext uri="{FF2B5EF4-FFF2-40B4-BE49-F238E27FC236}">
                    <a16:creationId xmlns:a16="http://schemas.microsoft.com/office/drawing/2014/main" id="{1A34C3AD-AA2C-C709-57FA-DCCB2833AB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5657" y="1885582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4" name="Oval 2540">
                <a:extLst>
                  <a:ext uri="{FF2B5EF4-FFF2-40B4-BE49-F238E27FC236}">
                    <a16:creationId xmlns:a16="http://schemas.microsoft.com/office/drawing/2014/main" id="{6E5672BE-3911-285B-5477-7A73CE3E10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5193" y="2029962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5" name="Oval 2541">
                <a:extLst>
                  <a:ext uri="{FF2B5EF4-FFF2-40B4-BE49-F238E27FC236}">
                    <a16:creationId xmlns:a16="http://schemas.microsoft.com/office/drawing/2014/main" id="{60BAD23F-2F51-371D-5FDE-0A422F56AD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2340" y="18447380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6" name="Oval 2542">
                <a:extLst>
                  <a:ext uri="{FF2B5EF4-FFF2-40B4-BE49-F238E27FC236}">
                    <a16:creationId xmlns:a16="http://schemas.microsoft.com/office/drawing/2014/main" id="{777B67BA-B85B-048A-2E7F-78EC135E35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2698" y="1906005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7" name="Oval 2543">
                <a:extLst>
                  <a:ext uri="{FF2B5EF4-FFF2-40B4-BE49-F238E27FC236}">
                    <a16:creationId xmlns:a16="http://schemas.microsoft.com/office/drawing/2014/main" id="{299F5794-51B4-9EF3-7DE7-7B72BA9E39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1628" y="1912203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8" name="Oval 2544">
                <a:extLst>
                  <a:ext uri="{FF2B5EF4-FFF2-40B4-BE49-F238E27FC236}">
                    <a16:creationId xmlns:a16="http://schemas.microsoft.com/office/drawing/2014/main" id="{FE4C3317-C2B4-9BA9-EFCF-4092993CBF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95406" y="19952140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89" name="Oval 2545">
                <a:extLst>
                  <a:ext uri="{FF2B5EF4-FFF2-40B4-BE49-F238E27FC236}">
                    <a16:creationId xmlns:a16="http://schemas.microsoft.com/office/drawing/2014/main" id="{5C5C9DBB-D3D4-511D-9AF6-54C9B3EB5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37440" y="1955181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0" name="Oval 2546">
                <a:extLst>
                  <a:ext uri="{FF2B5EF4-FFF2-40B4-BE49-F238E27FC236}">
                    <a16:creationId xmlns:a16="http://schemas.microsoft.com/office/drawing/2014/main" id="{A3F30858-7AA1-2C52-C85C-DFB6D6446D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3411" y="1956909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1" name="Oval 2547">
                <a:extLst>
                  <a:ext uri="{FF2B5EF4-FFF2-40B4-BE49-F238E27FC236}">
                    <a16:creationId xmlns:a16="http://schemas.microsoft.com/office/drawing/2014/main" id="{36EB4A75-FD55-DF9E-785C-D7B811ED3D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0452" y="1979973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2" name="Oval 2548">
                <a:extLst>
                  <a:ext uri="{FF2B5EF4-FFF2-40B4-BE49-F238E27FC236}">
                    <a16:creationId xmlns:a16="http://schemas.microsoft.com/office/drawing/2014/main" id="{12FF72D2-61E9-EAE7-65CF-B75BDE19C8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96886" y="2028235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3" name="Oval 2549">
                <a:extLst>
                  <a:ext uri="{FF2B5EF4-FFF2-40B4-BE49-F238E27FC236}">
                    <a16:creationId xmlns:a16="http://schemas.microsoft.com/office/drawing/2014/main" id="{CE98A5FC-B7C8-25F8-A221-3FCE0AF138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08722" y="1902957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4" name="Oval 2550">
                <a:extLst>
                  <a:ext uri="{FF2B5EF4-FFF2-40B4-BE49-F238E27FC236}">
                    <a16:creationId xmlns:a16="http://schemas.microsoft.com/office/drawing/2014/main" id="{D4A190B6-D1F8-713B-8674-4660DBC349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42750" y="1959144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5" name="Oval 2551">
                <a:extLst>
                  <a:ext uri="{FF2B5EF4-FFF2-40B4-BE49-F238E27FC236}">
                    <a16:creationId xmlns:a16="http://schemas.microsoft.com/office/drawing/2014/main" id="{D2E3552A-1033-73C2-1857-401CF2DEB4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52500" y="1951117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6" name="Oval 2552">
                <a:extLst>
                  <a:ext uri="{FF2B5EF4-FFF2-40B4-BE49-F238E27FC236}">
                    <a16:creationId xmlns:a16="http://schemas.microsoft.com/office/drawing/2014/main" id="{1E343166-2B36-9006-FBBE-A05784D54B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44230" y="1961786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7" name="Oval 2553">
                <a:extLst>
                  <a:ext uri="{FF2B5EF4-FFF2-40B4-BE49-F238E27FC236}">
                    <a16:creationId xmlns:a16="http://schemas.microsoft.com/office/drawing/2014/main" id="{10C3B114-EE6D-4223-99EE-1063472726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38312" y="1947967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8" name="Oval 2554">
                <a:extLst>
                  <a:ext uri="{FF2B5EF4-FFF2-40B4-BE49-F238E27FC236}">
                    <a16:creationId xmlns:a16="http://schemas.microsoft.com/office/drawing/2014/main" id="{D43833F8-2EB7-0E72-CD30-8FA8ABD70B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7083" y="1912203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899" name="Oval 2555">
                <a:extLst>
                  <a:ext uri="{FF2B5EF4-FFF2-40B4-BE49-F238E27FC236}">
                    <a16:creationId xmlns:a16="http://schemas.microsoft.com/office/drawing/2014/main" id="{58C45BCB-CF91-5013-E9C0-C184C6730E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67296" y="1937096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0" name="Oval 2556">
                <a:extLst>
                  <a:ext uri="{FF2B5EF4-FFF2-40B4-BE49-F238E27FC236}">
                    <a16:creationId xmlns:a16="http://schemas.microsoft.com/office/drawing/2014/main" id="{99572C51-7ED9-BE5D-CB42-1CF061514A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56938" y="1973165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1" name="Oval 2557">
                <a:extLst>
                  <a:ext uri="{FF2B5EF4-FFF2-40B4-BE49-F238E27FC236}">
                    <a16:creationId xmlns:a16="http://schemas.microsoft.com/office/drawing/2014/main" id="{E0E66BF6-3DCA-F66A-B367-FDECE0A1D8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1165" y="19713370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2" name="Oval 2558">
                <a:extLst>
                  <a:ext uri="{FF2B5EF4-FFF2-40B4-BE49-F238E27FC236}">
                    <a16:creationId xmlns:a16="http://schemas.microsoft.com/office/drawing/2014/main" id="{FC86E70A-451C-A37B-D779-CB48CAF2FA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5299" y="1952946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3" name="Oval 2559">
                <a:extLst>
                  <a:ext uri="{FF2B5EF4-FFF2-40B4-BE49-F238E27FC236}">
                    <a16:creationId xmlns:a16="http://schemas.microsoft.com/office/drawing/2014/main" id="{DB182F94-A632-F8DD-37A2-FEF0C71328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2340" y="1899502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4" name="Oval 2560">
                <a:extLst>
                  <a:ext uri="{FF2B5EF4-FFF2-40B4-BE49-F238E27FC236}">
                    <a16:creationId xmlns:a16="http://schemas.microsoft.com/office/drawing/2014/main" id="{1EB15C0F-66BF-F1B9-B732-0C9E91194B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60504" y="1961887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5" name="Oval 2561">
                <a:extLst>
                  <a:ext uri="{FF2B5EF4-FFF2-40B4-BE49-F238E27FC236}">
                    <a16:creationId xmlns:a16="http://schemas.microsoft.com/office/drawing/2014/main" id="{3C3307D4-2982-E624-787A-FFBFFD8BD1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9329" y="1902347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6" name="Oval 2562">
                <a:extLst>
                  <a:ext uri="{FF2B5EF4-FFF2-40B4-BE49-F238E27FC236}">
                    <a16:creationId xmlns:a16="http://schemas.microsoft.com/office/drawing/2014/main" id="{33051A96-9FA1-182F-47C1-23E0C7EA5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2037" y="1946951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7" name="Oval 2563">
                <a:extLst>
                  <a:ext uri="{FF2B5EF4-FFF2-40B4-BE49-F238E27FC236}">
                    <a16:creationId xmlns:a16="http://schemas.microsoft.com/office/drawing/2014/main" id="{59F3C1CA-62EA-DCD4-57DC-FAD3A1A14E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0399" y="1926427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8" name="Oval 2564">
                <a:extLst>
                  <a:ext uri="{FF2B5EF4-FFF2-40B4-BE49-F238E27FC236}">
                    <a16:creationId xmlns:a16="http://schemas.microsoft.com/office/drawing/2014/main" id="{FEC55152-E207-543B-E7C0-EB1DF2967E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6370" y="1962903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09" name="Oval 2565">
                <a:extLst>
                  <a:ext uri="{FF2B5EF4-FFF2-40B4-BE49-F238E27FC236}">
                    <a16:creationId xmlns:a16="http://schemas.microsoft.com/office/drawing/2014/main" id="{559E690B-0231-48E1-FF20-936E53587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6317" y="1947053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0" name="Oval 2566">
                <a:extLst>
                  <a:ext uri="{FF2B5EF4-FFF2-40B4-BE49-F238E27FC236}">
                    <a16:creationId xmlns:a16="http://schemas.microsoft.com/office/drawing/2014/main" id="{E63E07CC-8E0D-53E4-6B50-E182416702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59897" y="1898283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1" name="Oval 2567">
                <a:extLst>
                  <a:ext uri="{FF2B5EF4-FFF2-40B4-BE49-F238E27FC236}">
                    <a16:creationId xmlns:a16="http://schemas.microsoft.com/office/drawing/2014/main" id="{7AEDD196-A60C-8F72-8436-BD78BCEEA4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4996" y="19947060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2" name="Oval 2568">
                <a:extLst>
                  <a:ext uri="{FF2B5EF4-FFF2-40B4-BE49-F238E27FC236}">
                    <a16:creationId xmlns:a16="http://schemas.microsoft.com/office/drawing/2014/main" id="{24656FB3-E158-3FB7-5072-EDE5472621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4587" y="1941668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3" name="Oval 2569">
                <a:extLst>
                  <a:ext uri="{FF2B5EF4-FFF2-40B4-BE49-F238E27FC236}">
                    <a16:creationId xmlns:a16="http://schemas.microsoft.com/office/drawing/2014/main" id="{DCB64E73-0FD2-B6CD-5D29-8C05E767B4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56938" y="1922363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4" name="Oval 2570">
                <a:extLst>
                  <a:ext uri="{FF2B5EF4-FFF2-40B4-BE49-F238E27FC236}">
                    <a16:creationId xmlns:a16="http://schemas.microsoft.com/office/drawing/2014/main" id="{27A9CF60-C898-4302-8042-3F9707B18E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12288" y="1946240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5" name="Oval 2571">
                <a:extLst>
                  <a:ext uri="{FF2B5EF4-FFF2-40B4-BE49-F238E27FC236}">
                    <a16:creationId xmlns:a16="http://schemas.microsoft.com/office/drawing/2014/main" id="{F426C817-61BE-0D4A-D5D9-1D47B5B480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5603" y="1871358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6" name="Oval 2572">
                <a:extLst>
                  <a:ext uri="{FF2B5EF4-FFF2-40B4-BE49-F238E27FC236}">
                    <a16:creationId xmlns:a16="http://schemas.microsoft.com/office/drawing/2014/main" id="{4F29411C-BF67-4376-E887-252A48A122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04283" y="1984850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7" name="Oval 2573">
                <a:extLst>
                  <a:ext uri="{FF2B5EF4-FFF2-40B4-BE49-F238E27FC236}">
                    <a16:creationId xmlns:a16="http://schemas.microsoft.com/office/drawing/2014/main" id="{6FC1499F-F317-2D19-FE2C-22B0EA7E0D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67902" y="1928764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8" name="Oval 2574">
                <a:extLst>
                  <a:ext uri="{FF2B5EF4-FFF2-40B4-BE49-F238E27FC236}">
                    <a16:creationId xmlns:a16="http://schemas.microsoft.com/office/drawing/2014/main" id="{8A91E4C0-B165-D03F-AD0B-00279974DA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2234" y="1930695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19" name="Oval 2575">
                <a:extLst>
                  <a:ext uri="{FF2B5EF4-FFF2-40B4-BE49-F238E27FC236}">
                    <a16:creationId xmlns:a16="http://schemas.microsoft.com/office/drawing/2014/main" id="{7BCFC4F9-637C-5E90-F93A-8F373B0211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7849" y="1930288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0" name="Oval 2576">
                <a:extLst>
                  <a:ext uri="{FF2B5EF4-FFF2-40B4-BE49-F238E27FC236}">
                    <a16:creationId xmlns:a16="http://schemas.microsoft.com/office/drawing/2014/main" id="{7461B595-F5D4-5791-0520-1FF63F9A0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01324" y="1912812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1" name="Oval 2577">
                <a:extLst>
                  <a:ext uri="{FF2B5EF4-FFF2-40B4-BE49-F238E27FC236}">
                    <a16:creationId xmlns:a16="http://schemas.microsoft.com/office/drawing/2014/main" id="{435A003D-587D-B1DF-3B11-BD662C6FD4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93927" y="1907834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2" name="Oval 2578">
                <a:extLst>
                  <a:ext uri="{FF2B5EF4-FFF2-40B4-BE49-F238E27FC236}">
                    <a16:creationId xmlns:a16="http://schemas.microsoft.com/office/drawing/2014/main" id="{D3BE4F1D-1166-3B88-0ED0-BB09577C2B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35960" y="1929069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3" name="Oval 2579">
                <a:extLst>
                  <a:ext uri="{FF2B5EF4-FFF2-40B4-BE49-F238E27FC236}">
                    <a16:creationId xmlns:a16="http://schemas.microsoft.com/office/drawing/2014/main" id="{3E461FCE-D1F9-1EB9-AA21-6BA1D72C31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9739" y="1919823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4" name="Oval 2580">
                <a:extLst>
                  <a:ext uri="{FF2B5EF4-FFF2-40B4-BE49-F238E27FC236}">
                    <a16:creationId xmlns:a16="http://schemas.microsoft.com/office/drawing/2014/main" id="{87D3314D-1019-9B1C-DE1F-7270D48340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9632" y="1882026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5" name="Oval 2581">
                <a:extLst>
                  <a:ext uri="{FF2B5EF4-FFF2-40B4-BE49-F238E27FC236}">
                    <a16:creationId xmlns:a16="http://schemas.microsoft.com/office/drawing/2014/main" id="{C9A1CC50-1660-1605-C5B4-313CE03863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9131" y="1965443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6" name="Oval 2582">
                <a:extLst>
                  <a:ext uri="{FF2B5EF4-FFF2-40B4-BE49-F238E27FC236}">
                    <a16:creationId xmlns:a16="http://schemas.microsoft.com/office/drawing/2014/main" id="{5A17E6A3-4754-474A-DF4D-E30785C2DE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42750" y="1960566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7" name="Oval 2583">
                <a:extLst>
                  <a:ext uri="{FF2B5EF4-FFF2-40B4-BE49-F238E27FC236}">
                    <a16:creationId xmlns:a16="http://schemas.microsoft.com/office/drawing/2014/main" id="{AB7FEC3B-6D27-F117-9A31-02832F1D44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99845" y="1891272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8" name="Oval 2584">
                <a:extLst>
                  <a:ext uri="{FF2B5EF4-FFF2-40B4-BE49-F238E27FC236}">
                    <a16:creationId xmlns:a16="http://schemas.microsoft.com/office/drawing/2014/main" id="{241E4948-45CC-F7F6-699F-D08C9EC04D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48061" y="1977534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29" name="Oval 2585">
                <a:extLst>
                  <a:ext uri="{FF2B5EF4-FFF2-40B4-BE49-F238E27FC236}">
                    <a16:creationId xmlns:a16="http://schemas.microsoft.com/office/drawing/2014/main" id="{66AAA8C0-3B62-0E01-541F-AE49818602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8616" y="1954673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0" name="Oval 2586">
                <a:extLst>
                  <a:ext uri="{FF2B5EF4-FFF2-40B4-BE49-F238E27FC236}">
                    <a16:creationId xmlns:a16="http://schemas.microsoft.com/office/drawing/2014/main" id="{9C28F59D-4C1C-D0D6-677C-02F8B9261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10201" y="1929679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1" name="Oval 2587">
                <a:extLst>
                  <a:ext uri="{FF2B5EF4-FFF2-40B4-BE49-F238E27FC236}">
                    <a16:creationId xmlns:a16="http://schemas.microsoft.com/office/drawing/2014/main" id="{C2E07D8F-4EB8-C226-81C7-A024FEAA68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15247" y="1977026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2" name="Oval 2588">
                <a:extLst>
                  <a:ext uri="{FF2B5EF4-FFF2-40B4-BE49-F238E27FC236}">
                    <a16:creationId xmlns:a16="http://schemas.microsoft.com/office/drawing/2014/main" id="{B54E1348-1B88-A6C9-AFAE-979FA492B4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19078" y="1949593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3" name="Oval 2589">
                <a:extLst>
                  <a:ext uri="{FF2B5EF4-FFF2-40B4-BE49-F238E27FC236}">
                    <a16:creationId xmlns:a16="http://schemas.microsoft.com/office/drawing/2014/main" id="{F8ADCEA1-2589-29F5-E4B0-4171B4CCFE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33001" y="2001107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4" name="Oval 2590">
                <a:extLst>
                  <a:ext uri="{FF2B5EF4-FFF2-40B4-BE49-F238E27FC236}">
                    <a16:creationId xmlns:a16="http://schemas.microsoft.com/office/drawing/2014/main" id="{DDF65B58-5D87-C5E0-6609-49AAF389C9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4890" y="1970524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5" name="Oval 2591">
                <a:extLst>
                  <a:ext uri="{FF2B5EF4-FFF2-40B4-BE49-F238E27FC236}">
                    <a16:creationId xmlns:a16="http://schemas.microsoft.com/office/drawing/2014/main" id="{99CCFCF3-81DF-23D3-0BEF-5112203EEA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49541" y="1976315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6" name="Oval 2592">
                <a:extLst>
                  <a:ext uri="{FF2B5EF4-FFF2-40B4-BE49-F238E27FC236}">
                    <a16:creationId xmlns:a16="http://schemas.microsoft.com/office/drawing/2014/main" id="{2739E238-BDCE-09C4-4248-E0C70D2235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67030" y="1996026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7" name="Oval 2593">
                <a:extLst>
                  <a:ext uri="{FF2B5EF4-FFF2-40B4-BE49-F238E27FC236}">
                    <a16:creationId xmlns:a16="http://schemas.microsoft.com/office/drawing/2014/main" id="{27A06643-785B-8F70-46F1-46A6F89917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35353" y="1951320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8" name="Oval 2594">
                <a:extLst>
                  <a:ext uri="{FF2B5EF4-FFF2-40B4-BE49-F238E27FC236}">
                    <a16:creationId xmlns:a16="http://schemas.microsoft.com/office/drawing/2014/main" id="{724C4E4D-CA66-723C-8BB3-80005A27E3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64943" y="1915962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39" name="Oval 2595">
                <a:extLst>
                  <a:ext uri="{FF2B5EF4-FFF2-40B4-BE49-F238E27FC236}">
                    <a16:creationId xmlns:a16="http://schemas.microsoft.com/office/drawing/2014/main" id="{8A66907D-A893-3D09-765E-BDCE02D697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68510" y="1950203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0" name="Oval 2596">
                <a:extLst>
                  <a:ext uri="{FF2B5EF4-FFF2-40B4-BE49-F238E27FC236}">
                    <a16:creationId xmlns:a16="http://schemas.microsoft.com/office/drawing/2014/main" id="{DD3C5236-7988-A583-8A5D-A276E7BBCD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02804" y="1988000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1" name="Oval 2597">
                <a:extLst>
                  <a:ext uri="{FF2B5EF4-FFF2-40B4-BE49-F238E27FC236}">
                    <a16:creationId xmlns:a16="http://schemas.microsoft.com/office/drawing/2014/main" id="{C4ECE858-6D74-FC15-F739-22B8018429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3517" y="2011470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2" name="Oval 2598">
                <a:extLst>
                  <a:ext uri="{FF2B5EF4-FFF2-40B4-BE49-F238E27FC236}">
                    <a16:creationId xmlns:a16="http://schemas.microsoft.com/office/drawing/2014/main" id="{F307DB1F-CF69-E5B3-C55D-D254B0FF40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3358" y="1955385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3" name="Oval 2599">
                <a:extLst>
                  <a:ext uri="{FF2B5EF4-FFF2-40B4-BE49-F238E27FC236}">
                    <a16:creationId xmlns:a16="http://schemas.microsoft.com/office/drawing/2014/main" id="{D3721A36-2138-6989-BE1A-C4FFA6B2EC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88008" y="1924700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4" name="Oval 2600">
                <a:extLst>
                  <a:ext uri="{FF2B5EF4-FFF2-40B4-BE49-F238E27FC236}">
                    <a16:creationId xmlns:a16="http://schemas.microsoft.com/office/drawing/2014/main" id="{C1AEBBB0-A3D6-0BD4-9BCC-0FE8477BBF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2037" y="1908139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5" name="Oval 2601">
                <a:extLst>
                  <a:ext uri="{FF2B5EF4-FFF2-40B4-BE49-F238E27FC236}">
                    <a16:creationId xmlns:a16="http://schemas.microsoft.com/office/drawing/2014/main" id="{258DEFDA-58A2-9CF5-C667-D3DB2EA118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58418" y="19334386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6" name="Oval 2602">
                <a:extLst>
                  <a:ext uri="{FF2B5EF4-FFF2-40B4-BE49-F238E27FC236}">
                    <a16:creationId xmlns:a16="http://schemas.microsoft.com/office/drawing/2014/main" id="{A73B219A-E0C3-AD80-4676-E5DE5EB0F5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56673" y="1949898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7" name="Oval 2603">
                <a:extLst>
                  <a:ext uri="{FF2B5EF4-FFF2-40B4-BE49-F238E27FC236}">
                    <a16:creationId xmlns:a16="http://schemas.microsoft.com/office/drawing/2014/main" id="{BC38014D-706B-FDBF-B8B3-0C69D57D50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9435" y="1935978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8" name="Oval 2604">
                <a:extLst>
                  <a:ext uri="{FF2B5EF4-FFF2-40B4-BE49-F238E27FC236}">
                    <a16:creationId xmlns:a16="http://schemas.microsoft.com/office/drawing/2014/main" id="{CE61B21A-6A79-5A80-5D44-957CDB0E9B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8972" y="1974588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49" name="Oval 2605">
                <a:extLst>
                  <a:ext uri="{FF2B5EF4-FFF2-40B4-BE49-F238E27FC236}">
                    <a16:creationId xmlns:a16="http://schemas.microsoft.com/office/drawing/2014/main" id="{CFBC6228-B478-F784-0034-BBFAB43FE7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47189" y="1961989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0" name="Oval 2606">
                <a:extLst>
                  <a:ext uri="{FF2B5EF4-FFF2-40B4-BE49-F238E27FC236}">
                    <a16:creationId xmlns:a16="http://schemas.microsoft.com/office/drawing/2014/main" id="{EAC842AC-1A1A-2772-77A4-B6F3E1BE8E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30914" y="1897267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1" name="Oval 2607">
                <a:extLst>
                  <a:ext uri="{FF2B5EF4-FFF2-40B4-BE49-F238E27FC236}">
                    <a16:creationId xmlns:a16="http://schemas.microsoft.com/office/drawing/2014/main" id="{3AA496CD-4192-3B21-54DB-DA2A4CE914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16726" y="1959957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2" name="Oval 2608">
                <a:extLst>
                  <a:ext uri="{FF2B5EF4-FFF2-40B4-BE49-F238E27FC236}">
                    <a16:creationId xmlns:a16="http://schemas.microsoft.com/office/drawing/2014/main" id="{257EF0B8-F36B-5AAB-44FC-705EF3E190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68774" y="1961379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3" name="Oval 2609">
                <a:extLst>
                  <a:ext uri="{FF2B5EF4-FFF2-40B4-BE49-F238E27FC236}">
                    <a16:creationId xmlns:a16="http://schemas.microsoft.com/office/drawing/2014/main" id="{10F67C89-4161-0841-D15E-78D55ACE89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3108" y="1984240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4" name="Oval 2610">
                <a:extLst>
                  <a:ext uri="{FF2B5EF4-FFF2-40B4-BE49-F238E27FC236}">
                    <a16:creationId xmlns:a16="http://schemas.microsoft.com/office/drawing/2014/main" id="{8625F3BF-8513-5F19-A0DE-3193B76E9A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32394" y="1910882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5" name="Oval 2611">
                <a:extLst>
                  <a:ext uri="{FF2B5EF4-FFF2-40B4-BE49-F238E27FC236}">
                    <a16:creationId xmlns:a16="http://schemas.microsoft.com/office/drawing/2014/main" id="{20188EBA-A630-D06E-B5D4-A1DD9B25E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1879" y="2008219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6" name="Oval 2612">
                <a:extLst>
                  <a:ext uri="{FF2B5EF4-FFF2-40B4-BE49-F238E27FC236}">
                    <a16:creationId xmlns:a16="http://schemas.microsoft.com/office/drawing/2014/main" id="{30D065ED-404A-2B5B-E67D-0ED5A9AA03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65816" y="1903770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7" name="Oval 2613">
                <a:extLst>
                  <a:ext uri="{FF2B5EF4-FFF2-40B4-BE49-F238E27FC236}">
                    <a16:creationId xmlns:a16="http://schemas.microsoft.com/office/drawing/2014/main" id="{676DC0B9-3D9E-2E7D-0385-759A0ABA4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53979" y="1916064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8" name="Oval 2614">
                <a:extLst>
                  <a:ext uri="{FF2B5EF4-FFF2-40B4-BE49-F238E27FC236}">
                    <a16:creationId xmlns:a16="http://schemas.microsoft.com/office/drawing/2014/main" id="{18D7EE4F-68D5-2F1B-5B40-A4237726C6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18206" y="1960262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59" name="Oval 2615">
                <a:extLst>
                  <a:ext uri="{FF2B5EF4-FFF2-40B4-BE49-F238E27FC236}">
                    <a16:creationId xmlns:a16="http://schemas.microsoft.com/office/drawing/2014/main" id="{A67EE581-DFC1-AE13-EDA1-BF13FDDC94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9026" y="1936181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0" name="Oval 2616">
                <a:extLst>
                  <a:ext uri="{FF2B5EF4-FFF2-40B4-BE49-F238E27FC236}">
                    <a16:creationId xmlns:a16="http://schemas.microsoft.com/office/drawing/2014/main" id="{8D7BF20F-B379-EADC-FE55-95B92EC66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4838" y="1907326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1" name="Oval 2617">
                <a:extLst>
                  <a:ext uri="{FF2B5EF4-FFF2-40B4-BE49-F238E27FC236}">
                    <a16:creationId xmlns:a16="http://schemas.microsoft.com/office/drawing/2014/main" id="{5EFA3B51-3171-B225-A2DB-31A391FC8D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48669" y="1936791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2" name="Oval 2618">
                <a:extLst>
                  <a:ext uri="{FF2B5EF4-FFF2-40B4-BE49-F238E27FC236}">
                    <a16:creationId xmlns:a16="http://schemas.microsoft.com/office/drawing/2014/main" id="{1F3384CC-E9B5-DB6C-1272-41C3D1356A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7797" y="1893508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3" name="Oval 2619">
                <a:extLst>
                  <a:ext uri="{FF2B5EF4-FFF2-40B4-BE49-F238E27FC236}">
                    <a16:creationId xmlns:a16="http://schemas.microsoft.com/office/drawing/2014/main" id="{A9DB3790-0D2A-CDF0-ADD4-D9ADA18E18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64071" y="1954673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4" name="Oval 2620">
                <a:extLst>
                  <a:ext uri="{FF2B5EF4-FFF2-40B4-BE49-F238E27FC236}">
                    <a16:creationId xmlns:a16="http://schemas.microsoft.com/office/drawing/2014/main" id="{A5DA8E68-597F-C89A-E99A-98AC651D6A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13767" y="19554867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5" name="Oval 2621">
                <a:extLst>
                  <a:ext uri="{FF2B5EF4-FFF2-40B4-BE49-F238E27FC236}">
                    <a16:creationId xmlns:a16="http://schemas.microsoft.com/office/drawing/2014/main" id="{377B8991-4D5E-07F1-5BE4-38A8A6A21F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9435" y="1932930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6" name="Oval 2622">
                <a:extLst>
                  <a:ext uri="{FF2B5EF4-FFF2-40B4-BE49-F238E27FC236}">
                    <a16:creationId xmlns:a16="http://schemas.microsoft.com/office/drawing/2014/main" id="{F71DAFB3-4488-A900-B4E5-67EC9FF700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16118" y="1933235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7" name="Oval 2623">
                <a:extLst>
                  <a:ext uri="{FF2B5EF4-FFF2-40B4-BE49-F238E27FC236}">
                    <a16:creationId xmlns:a16="http://schemas.microsoft.com/office/drawing/2014/main" id="{E13FB8B9-83B0-8917-EBE8-8579C8DE8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66422" y="1888326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8" name="Oval 2624">
                <a:extLst>
                  <a:ext uri="{FF2B5EF4-FFF2-40B4-BE49-F238E27FC236}">
                    <a16:creationId xmlns:a16="http://schemas.microsoft.com/office/drawing/2014/main" id="{B5C64A27-6404-04D9-7293-955BE8D3EF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7955" y="1952133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69" name="Oval 2625">
                <a:extLst>
                  <a:ext uri="{FF2B5EF4-FFF2-40B4-BE49-F238E27FC236}">
                    <a16:creationId xmlns:a16="http://schemas.microsoft.com/office/drawing/2014/main" id="{449C5E59-3C7C-8328-D13A-94F539C691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01931" y="19515241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0" name="Oval 2626">
                <a:extLst>
                  <a:ext uri="{FF2B5EF4-FFF2-40B4-BE49-F238E27FC236}">
                    <a16:creationId xmlns:a16="http://schemas.microsoft.com/office/drawing/2014/main" id="{3E880EFC-393B-BF4F-4C86-3FC1AC5D7C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8259" y="1874914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1" name="Oval 2627">
                <a:extLst>
                  <a:ext uri="{FF2B5EF4-FFF2-40B4-BE49-F238E27FC236}">
                    <a16:creationId xmlns:a16="http://schemas.microsoft.com/office/drawing/2014/main" id="{E346C5A6-7615-8824-5007-0DD0A415DD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3820" y="19150482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2" name="Oval 2628">
                <a:extLst>
                  <a:ext uri="{FF2B5EF4-FFF2-40B4-BE49-F238E27FC236}">
                    <a16:creationId xmlns:a16="http://schemas.microsoft.com/office/drawing/2014/main" id="{BB85EC2C-5DC2-742A-FFBC-E60389BA5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64071" y="1868919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3" name="Oval 2629">
                <a:extLst>
                  <a:ext uri="{FF2B5EF4-FFF2-40B4-BE49-F238E27FC236}">
                    <a16:creationId xmlns:a16="http://schemas.microsoft.com/office/drawing/2014/main" id="{E60752D2-25C1-F079-076B-0028AA7A87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35960" y="1927342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4" name="Oval 2630">
                <a:extLst>
                  <a:ext uri="{FF2B5EF4-FFF2-40B4-BE49-F238E27FC236}">
                    <a16:creationId xmlns:a16="http://schemas.microsoft.com/office/drawing/2014/main" id="{894D1467-C44C-E289-476C-95B9EAC40B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05763" y="1940042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5" name="Oval 2631">
                <a:extLst>
                  <a:ext uri="{FF2B5EF4-FFF2-40B4-BE49-F238E27FC236}">
                    <a16:creationId xmlns:a16="http://schemas.microsoft.com/office/drawing/2014/main" id="{0A506A32-658B-BE8E-F179-9993AF18C7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3054" y="1885481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6" name="Oval 2632">
                <a:extLst>
                  <a:ext uri="{FF2B5EF4-FFF2-40B4-BE49-F238E27FC236}">
                    <a16:creationId xmlns:a16="http://schemas.microsoft.com/office/drawing/2014/main" id="{855AA388-64A6-F675-14A5-85B2FEBADD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63463" y="19346578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7" name="Oval 2633">
                <a:extLst>
                  <a:ext uri="{FF2B5EF4-FFF2-40B4-BE49-F238E27FC236}">
                    <a16:creationId xmlns:a16="http://schemas.microsoft.com/office/drawing/2014/main" id="{61271C4F-12DA-D4DB-C985-F51D6EFFDA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8562" y="19075295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8" name="Oval 2634">
                <a:extLst>
                  <a:ext uri="{FF2B5EF4-FFF2-40B4-BE49-F238E27FC236}">
                    <a16:creationId xmlns:a16="http://schemas.microsoft.com/office/drawing/2014/main" id="{16326F6D-F39A-44D6-119C-AD0BC643FA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6013" y="19211444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79" name="Oval 2635">
                <a:extLst>
                  <a:ext uri="{FF2B5EF4-FFF2-40B4-BE49-F238E27FC236}">
                    <a16:creationId xmlns:a16="http://schemas.microsoft.com/office/drawing/2014/main" id="{50E115D6-6F25-567D-CA74-AC5066FDCD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17598" y="1922465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0" name="Oval 2636">
                <a:extLst>
                  <a:ext uri="{FF2B5EF4-FFF2-40B4-BE49-F238E27FC236}">
                    <a16:creationId xmlns:a16="http://schemas.microsoft.com/office/drawing/2014/main" id="{E588A63C-1E03-4AB0-D6A7-EE0F4400E4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4534" y="19332353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1" name="Oval 2637">
                <a:extLst>
                  <a:ext uri="{FF2B5EF4-FFF2-40B4-BE49-F238E27FC236}">
                    <a16:creationId xmlns:a16="http://schemas.microsoft.com/office/drawing/2014/main" id="{1943F7BA-B3F4-CB8C-137B-CED1032EED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1733" y="19366899"/>
                <a:ext cx="90000" cy="90000"/>
              </a:xfrm>
              <a:prstGeom prst="ellipse">
                <a:avLst/>
              </a:prstGeom>
              <a:solidFill>
                <a:srgbClr val="D72603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2" name="Oval 2640">
                <a:extLst>
                  <a:ext uri="{FF2B5EF4-FFF2-40B4-BE49-F238E27FC236}">
                    <a16:creationId xmlns:a16="http://schemas.microsoft.com/office/drawing/2014/main" id="{855BB916-58C2-8D35-B134-ECA52763B8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29722" y="1931609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3" name="Oval 2641">
                <a:extLst>
                  <a:ext uri="{FF2B5EF4-FFF2-40B4-BE49-F238E27FC236}">
                    <a16:creationId xmlns:a16="http://schemas.microsoft.com/office/drawing/2014/main" id="{08144434-5F56-6494-00CA-E6685F1F3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72020" y="1967171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4" name="Oval 2642">
                <a:extLst>
                  <a:ext uri="{FF2B5EF4-FFF2-40B4-BE49-F238E27FC236}">
                    <a16:creationId xmlns:a16="http://schemas.microsoft.com/office/drawing/2014/main" id="{0B62DCCE-1BA6-19BD-0B02-233F917CB1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88903" y="19692032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5" name="Oval 2643">
                <a:extLst>
                  <a:ext uri="{FF2B5EF4-FFF2-40B4-BE49-F238E27FC236}">
                    <a16:creationId xmlns:a16="http://schemas.microsoft.com/office/drawing/2014/main" id="{E468F276-4444-E628-B222-532377738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48348" y="1947459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6" name="Oval 2644">
                <a:extLst>
                  <a:ext uri="{FF2B5EF4-FFF2-40B4-BE49-F238E27FC236}">
                    <a16:creationId xmlns:a16="http://schemas.microsoft.com/office/drawing/2014/main" id="{62FA5CBE-08EF-41F0-2C28-65F763E169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45124" y="1987390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7" name="Oval 2645">
                <a:extLst>
                  <a:ext uri="{FF2B5EF4-FFF2-40B4-BE49-F238E27FC236}">
                    <a16:creationId xmlns:a16="http://schemas.microsoft.com/office/drawing/2014/main" id="{89711FC9-B7AB-F59E-DE81-64E074B4A1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25890" y="1952743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8" name="Oval 2646">
                <a:extLst>
                  <a:ext uri="{FF2B5EF4-FFF2-40B4-BE49-F238E27FC236}">
                    <a16:creationId xmlns:a16="http://schemas.microsoft.com/office/drawing/2014/main" id="{0107F2F9-E633-64B1-9431-E5C73E116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92734" y="1980481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89" name="Oval 2647">
                <a:extLst>
                  <a:ext uri="{FF2B5EF4-FFF2-40B4-BE49-F238E27FC236}">
                    <a16:creationId xmlns:a16="http://schemas.microsoft.com/office/drawing/2014/main" id="{FB2C37BB-E50B-1368-9AF1-C6FC6C7C3E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36512" y="1981294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0" name="Oval 2648">
                <a:extLst>
                  <a:ext uri="{FF2B5EF4-FFF2-40B4-BE49-F238E27FC236}">
                    <a16:creationId xmlns:a16="http://schemas.microsoft.com/office/drawing/2014/main" id="{A1228504-00F7-63AE-A2A0-5574A9E779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7529" y="1951422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1" name="Oval 2649">
                <a:extLst>
                  <a:ext uri="{FF2B5EF4-FFF2-40B4-BE49-F238E27FC236}">
                    <a16:creationId xmlns:a16="http://schemas.microsoft.com/office/drawing/2014/main" id="{AFE6F155-4044-53C7-3A45-D49B0D385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46604" y="1940754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2" name="Oval 2650">
                <a:extLst>
                  <a:ext uri="{FF2B5EF4-FFF2-40B4-BE49-F238E27FC236}">
                    <a16:creationId xmlns:a16="http://schemas.microsoft.com/office/drawing/2014/main" id="{D2D8FF9E-33DB-0CD9-8283-8D90736FFF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9616" y="1985459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3" name="Oval 2651">
                <a:extLst>
                  <a:ext uri="{FF2B5EF4-FFF2-40B4-BE49-F238E27FC236}">
                    <a16:creationId xmlns:a16="http://schemas.microsoft.com/office/drawing/2014/main" id="{2B0BF3F3-C57C-BB32-DBAB-A908399A49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3698" y="1916877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4" name="Oval 2652">
                <a:extLst>
                  <a:ext uri="{FF2B5EF4-FFF2-40B4-BE49-F238E27FC236}">
                    <a16:creationId xmlns:a16="http://schemas.microsoft.com/office/drawing/2014/main" id="{9B15E15C-217A-BD0D-6FD6-4E1F2DF9B7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56354" y="1984240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5" name="Oval 2653">
                <a:extLst>
                  <a:ext uri="{FF2B5EF4-FFF2-40B4-BE49-F238E27FC236}">
                    <a16:creationId xmlns:a16="http://schemas.microsoft.com/office/drawing/2014/main" id="{07ECBC25-8432-3478-3218-1409B1DAFF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27370" y="1941262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6" name="Oval 2654">
                <a:extLst>
                  <a:ext uri="{FF2B5EF4-FFF2-40B4-BE49-F238E27FC236}">
                    <a16:creationId xmlns:a16="http://schemas.microsoft.com/office/drawing/2014/main" id="{007E4614-5986-D642-4D3F-FE510A6A64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24412" y="1954877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7" name="Oval 2655">
                <a:extLst>
                  <a:ext uri="{FF2B5EF4-FFF2-40B4-BE49-F238E27FC236}">
                    <a16:creationId xmlns:a16="http://schemas.microsoft.com/office/drawing/2014/main" id="{14E16F36-D3A3-2FC0-9139-756D9C9C6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78545" y="1919315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8" name="Oval 2656">
                <a:extLst>
                  <a:ext uri="{FF2B5EF4-FFF2-40B4-BE49-F238E27FC236}">
                    <a16:creationId xmlns:a16="http://schemas.microsoft.com/office/drawing/2014/main" id="{649719A0-81E5-0608-65DC-0970144064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93341" y="1905598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999" name="Oval 2657">
                <a:extLst>
                  <a:ext uri="{FF2B5EF4-FFF2-40B4-BE49-F238E27FC236}">
                    <a16:creationId xmlns:a16="http://schemas.microsoft.com/office/drawing/2014/main" id="{3321E958-3BE2-2721-9A41-F341D2ABC5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0739" y="1960363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0" name="Oval 2658">
                <a:extLst>
                  <a:ext uri="{FF2B5EF4-FFF2-40B4-BE49-F238E27FC236}">
                    <a16:creationId xmlns:a16="http://schemas.microsoft.com/office/drawing/2014/main" id="{03713E27-C310-5316-2636-7820538F9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64623" y="1929171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1" name="Oval 2659">
                <a:extLst>
                  <a:ext uri="{FF2B5EF4-FFF2-40B4-BE49-F238E27FC236}">
                    <a16:creationId xmlns:a16="http://schemas.microsoft.com/office/drawing/2014/main" id="{47AF0981-BB7C-9419-5FDD-960B320AFA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84464" y="1994299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2" name="Oval 2660">
                <a:extLst>
                  <a:ext uri="{FF2B5EF4-FFF2-40B4-BE49-F238E27FC236}">
                    <a16:creationId xmlns:a16="http://schemas.microsoft.com/office/drawing/2014/main" id="{FD1EA751-C4EC-4792-15AF-E5F0366389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18494" y="1948882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3" name="Oval 2661">
                <a:extLst>
                  <a:ext uri="{FF2B5EF4-FFF2-40B4-BE49-F238E27FC236}">
                    <a16:creationId xmlns:a16="http://schemas.microsoft.com/office/drawing/2014/main" id="{8E2FE704-1BF8-F9D4-DBBF-E8C001242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0897" y="1971336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4" name="Oval 2662">
                <a:extLst>
                  <a:ext uri="{FF2B5EF4-FFF2-40B4-BE49-F238E27FC236}">
                    <a16:creationId xmlns:a16="http://schemas.microsoft.com/office/drawing/2014/main" id="{DC661DC8-25FA-916C-4097-2F718638BB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2377" y="1904278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5" name="Oval 2663">
                <a:extLst>
                  <a:ext uri="{FF2B5EF4-FFF2-40B4-BE49-F238E27FC236}">
                    <a16:creationId xmlns:a16="http://schemas.microsoft.com/office/drawing/2014/main" id="{A29D43ED-736F-278B-05C4-D3E776B6BF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43910" y="1938721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6" name="Oval 2664">
                <a:extLst>
                  <a:ext uri="{FF2B5EF4-FFF2-40B4-BE49-F238E27FC236}">
                    <a16:creationId xmlns:a16="http://schemas.microsoft.com/office/drawing/2014/main" id="{9461ACE9-B977-67E7-EAE4-5A7D5EFB1A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56961" y="1976518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7" name="Oval 2665">
                <a:extLst>
                  <a:ext uri="{FF2B5EF4-FFF2-40B4-BE49-F238E27FC236}">
                    <a16:creationId xmlns:a16="http://schemas.microsoft.com/office/drawing/2014/main" id="{B083C541-D3FF-EB86-5F9D-E91CF7B460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67582" y="1947256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8" name="Oval 2666">
                <a:extLst>
                  <a:ext uri="{FF2B5EF4-FFF2-40B4-BE49-F238E27FC236}">
                    <a16:creationId xmlns:a16="http://schemas.microsoft.com/office/drawing/2014/main" id="{E32C47FB-2F0B-8B9E-4ABF-CABEEF6D61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62272" y="1943903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09" name="Oval 2667">
                <a:extLst>
                  <a:ext uri="{FF2B5EF4-FFF2-40B4-BE49-F238E27FC236}">
                    <a16:creationId xmlns:a16="http://schemas.microsoft.com/office/drawing/2014/main" id="{59D9E280-A79C-6B9B-6C3A-DEB4F7AF02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8706" y="1907631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0" name="Oval 2668">
                <a:extLst>
                  <a:ext uri="{FF2B5EF4-FFF2-40B4-BE49-F238E27FC236}">
                    <a16:creationId xmlns:a16="http://schemas.microsoft.com/office/drawing/2014/main" id="{A61693DB-D3BA-EBFA-9BE5-AAF0FC5260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45996" y="1969812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1" name="Oval 2669">
                <a:extLst>
                  <a:ext uri="{FF2B5EF4-FFF2-40B4-BE49-F238E27FC236}">
                    <a16:creationId xmlns:a16="http://schemas.microsoft.com/office/drawing/2014/main" id="{F4ABF509-36CC-F3CD-6F0A-D9555EB060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14054" y="1990438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2" name="Oval 2670">
                <a:extLst>
                  <a:ext uri="{FF2B5EF4-FFF2-40B4-BE49-F238E27FC236}">
                    <a16:creationId xmlns:a16="http://schemas.microsoft.com/office/drawing/2014/main" id="{9C442419-C2F5-354F-0FEE-CDF314B9B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60792" y="1908647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3" name="Oval 2671">
                <a:extLst>
                  <a:ext uri="{FF2B5EF4-FFF2-40B4-BE49-F238E27FC236}">
                    <a16:creationId xmlns:a16="http://schemas.microsoft.com/office/drawing/2014/main" id="{DDD1E084-1984-652F-CDF9-845DE5E0D2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44517" y="1967272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4" name="Oval 2672">
                <a:extLst>
                  <a:ext uri="{FF2B5EF4-FFF2-40B4-BE49-F238E27FC236}">
                    <a16:creationId xmlns:a16="http://schemas.microsoft.com/office/drawing/2014/main" id="{41AE19A6-2A43-87E7-CCB8-DA8447C9C2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3856" y="1956705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5" name="Oval 2673">
                <a:extLst>
                  <a:ext uri="{FF2B5EF4-FFF2-40B4-BE49-F238E27FC236}">
                    <a16:creationId xmlns:a16="http://schemas.microsoft.com/office/drawing/2014/main" id="{BF37FBAC-E6DE-AC6F-347E-109F1491B5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51915" y="1981497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6" name="Oval 2674">
                <a:extLst>
                  <a:ext uri="{FF2B5EF4-FFF2-40B4-BE49-F238E27FC236}">
                    <a16:creationId xmlns:a16="http://schemas.microsoft.com/office/drawing/2014/main" id="{E58CA523-BAF5-E499-4051-EDE37D43F3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31201" y="19502032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7" name="Oval 2675">
                <a:extLst>
                  <a:ext uri="{FF2B5EF4-FFF2-40B4-BE49-F238E27FC236}">
                    <a16:creationId xmlns:a16="http://schemas.microsoft.com/office/drawing/2014/main" id="{74695C64-1CDC-16D3-ABFB-7F88074E8D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80025" y="1900010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8" name="Oval 2676">
                <a:extLst>
                  <a:ext uri="{FF2B5EF4-FFF2-40B4-BE49-F238E27FC236}">
                    <a16:creationId xmlns:a16="http://schemas.microsoft.com/office/drawing/2014/main" id="{FE54BE26-C04E-8DB3-59AB-BE2E09DE98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40951" y="1953149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19" name="Oval 2677">
                <a:extLst>
                  <a:ext uri="{FF2B5EF4-FFF2-40B4-BE49-F238E27FC236}">
                    <a16:creationId xmlns:a16="http://schemas.microsoft.com/office/drawing/2014/main" id="{910DAFF6-15BA-5512-7781-49D30AD2DE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94214" y="1984951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0" name="Oval 2679">
                <a:extLst>
                  <a:ext uri="{FF2B5EF4-FFF2-40B4-BE49-F238E27FC236}">
                    <a16:creationId xmlns:a16="http://schemas.microsoft.com/office/drawing/2014/main" id="{4F192576-A54E-758D-9FA4-77EF484D5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72627" y="1961989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1" name="Oval 2680">
                <a:extLst>
                  <a:ext uri="{FF2B5EF4-FFF2-40B4-BE49-F238E27FC236}">
                    <a16:creationId xmlns:a16="http://schemas.microsoft.com/office/drawing/2014/main" id="{C2447CCD-9F1C-3EA9-2F96-5ABA64FFC2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17014" y="20256952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2" name="Oval 2681">
                <a:extLst>
                  <a:ext uri="{FF2B5EF4-FFF2-40B4-BE49-F238E27FC236}">
                    <a16:creationId xmlns:a16="http://schemas.microsoft.com/office/drawing/2014/main" id="{909E5AB7-C120-3DCC-1AF1-64FA115591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69061" y="1990438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3" name="Oval 2682">
                <a:extLst>
                  <a:ext uri="{FF2B5EF4-FFF2-40B4-BE49-F238E27FC236}">
                    <a16:creationId xmlns:a16="http://schemas.microsoft.com/office/drawing/2014/main" id="{EB1762DB-A770-B4BE-2E78-128D3316DC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38599" y="1952336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4" name="Oval 2683">
                <a:extLst>
                  <a:ext uri="{FF2B5EF4-FFF2-40B4-BE49-F238E27FC236}">
                    <a16:creationId xmlns:a16="http://schemas.microsoft.com/office/drawing/2014/main" id="{E7169127-8235-3B1C-DE53-BA994E327A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95693" y="1955994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5" name="Oval 2684">
                <a:extLst>
                  <a:ext uri="{FF2B5EF4-FFF2-40B4-BE49-F238E27FC236}">
                    <a16:creationId xmlns:a16="http://schemas.microsoft.com/office/drawing/2014/main" id="{9BC98A7C-DFF7-6B2A-59F5-1F14AC7B1E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6816" y="1990336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6" name="Oval 2685">
                <a:extLst>
                  <a:ext uri="{FF2B5EF4-FFF2-40B4-BE49-F238E27FC236}">
                    <a16:creationId xmlns:a16="http://schemas.microsoft.com/office/drawing/2014/main" id="{9A15C3B3-1297-34D4-49B9-2A90C15031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23804" y="1948882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7" name="Oval 2686">
                <a:extLst>
                  <a:ext uri="{FF2B5EF4-FFF2-40B4-BE49-F238E27FC236}">
                    <a16:creationId xmlns:a16="http://schemas.microsoft.com/office/drawing/2014/main" id="{9E101C7C-0EA9-E463-DEB3-F16B1AF23B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66102" y="1895336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8" name="Oval 2687">
                <a:extLst>
                  <a:ext uri="{FF2B5EF4-FFF2-40B4-BE49-F238E27FC236}">
                    <a16:creationId xmlns:a16="http://schemas.microsoft.com/office/drawing/2014/main" id="{3A527722-DE37-0D61-7ED0-DA367DA8E0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29722" y="1975604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29" name="Oval 2688">
                <a:extLst>
                  <a:ext uri="{FF2B5EF4-FFF2-40B4-BE49-F238E27FC236}">
                    <a16:creationId xmlns:a16="http://schemas.microsoft.com/office/drawing/2014/main" id="{A0DBEC37-6A5D-4109-5767-32D53F5795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5747" y="1928967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0" name="Oval 2689">
                <a:extLst>
                  <a:ext uri="{FF2B5EF4-FFF2-40B4-BE49-F238E27FC236}">
                    <a16:creationId xmlns:a16="http://schemas.microsoft.com/office/drawing/2014/main" id="{69BE2E15-B7F3-C896-8F89-174FD5147E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65231" y="1885379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1" name="Oval 2690">
                <a:extLst>
                  <a:ext uri="{FF2B5EF4-FFF2-40B4-BE49-F238E27FC236}">
                    <a16:creationId xmlns:a16="http://schemas.microsoft.com/office/drawing/2014/main" id="{DECD2672-70B6-3352-610B-EC5427E972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72627" y="1953149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2" name="Oval 2691">
                <a:extLst>
                  <a:ext uri="{FF2B5EF4-FFF2-40B4-BE49-F238E27FC236}">
                    <a16:creationId xmlns:a16="http://schemas.microsoft.com/office/drawing/2014/main" id="{2311DEF6-F4B0-6930-8C9A-B18B85CDC0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19973" y="20077112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3" name="Oval 2692">
                <a:extLst>
                  <a:ext uri="{FF2B5EF4-FFF2-40B4-BE49-F238E27FC236}">
                    <a16:creationId xmlns:a16="http://schemas.microsoft.com/office/drawing/2014/main" id="{7BBD2D94-E458-520B-0FCB-78A12388D8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97173" y="1985459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4" name="Oval 2693">
                <a:extLst>
                  <a:ext uri="{FF2B5EF4-FFF2-40B4-BE49-F238E27FC236}">
                    <a16:creationId xmlns:a16="http://schemas.microsoft.com/office/drawing/2014/main" id="{575106A1-2F06-E04E-E39E-418AF1FDAE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75586" y="1983021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5" name="Oval 2694">
                <a:extLst>
                  <a:ext uri="{FF2B5EF4-FFF2-40B4-BE49-F238E27FC236}">
                    <a16:creationId xmlns:a16="http://schemas.microsoft.com/office/drawing/2014/main" id="{0D926976-74A3-927D-17A4-7034D8E00C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37119" y="1960160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6" name="Oval 2695">
                <a:extLst>
                  <a:ext uri="{FF2B5EF4-FFF2-40B4-BE49-F238E27FC236}">
                    <a16:creationId xmlns:a16="http://schemas.microsoft.com/office/drawing/2014/main" id="{4EC52840-1A76-BFA9-E4E0-5D8912DF6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8136" y="1997144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7" name="Oval 2696">
                <a:extLst>
                  <a:ext uri="{FF2B5EF4-FFF2-40B4-BE49-F238E27FC236}">
                    <a16:creationId xmlns:a16="http://schemas.microsoft.com/office/drawing/2014/main" id="{17CA0FE4-0566-4DBC-D2DA-76E61BA0EF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21453" y="1910983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8" name="Oval 2697">
                <a:extLst>
                  <a:ext uri="{FF2B5EF4-FFF2-40B4-BE49-F238E27FC236}">
                    <a16:creationId xmlns:a16="http://schemas.microsoft.com/office/drawing/2014/main" id="{98674D27-3DE6-9D6A-24A2-3E1732002F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22932" y="1990235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39" name="Oval 2698">
                <a:extLst>
                  <a:ext uri="{FF2B5EF4-FFF2-40B4-BE49-F238E27FC236}">
                    <a16:creationId xmlns:a16="http://schemas.microsoft.com/office/drawing/2014/main" id="{939EFFD8-8DFB-B240-2D51-AD1B719B23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53395" y="1967577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0" name="Oval 2699">
                <a:extLst>
                  <a:ext uri="{FF2B5EF4-FFF2-40B4-BE49-F238E27FC236}">
                    <a16:creationId xmlns:a16="http://schemas.microsoft.com/office/drawing/2014/main" id="{08502DC1-A3B9-98B1-8412-C0C1A4B4DE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77938" y="19828182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1" name="Oval 2700">
                <a:extLst>
                  <a:ext uri="{FF2B5EF4-FFF2-40B4-BE49-F238E27FC236}">
                    <a16:creationId xmlns:a16="http://schemas.microsoft.com/office/drawing/2014/main" id="{C4E9D21E-1AB0-4BD4-CC01-9B1C520754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26763" y="1942887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2" name="Oval 2701">
                <a:extLst>
                  <a:ext uri="{FF2B5EF4-FFF2-40B4-BE49-F238E27FC236}">
                    <a16:creationId xmlns:a16="http://schemas.microsoft.com/office/drawing/2014/main" id="{DA0C36F3-AEAC-343E-BBE0-5C224DA280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17886" y="1953251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3" name="Oval 2702">
                <a:extLst>
                  <a:ext uri="{FF2B5EF4-FFF2-40B4-BE49-F238E27FC236}">
                    <a16:creationId xmlns:a16="http://schemas.microsoft.com/office/drawing/2014/main" id="{55F9179B-DD8A-6640-9ABB-96175F082C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57833" y="1936689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4" name="Oval 2703">
                <a:extLst>
                  <a:ext uri="{FF2B5EF4-FFF2-40B4-BE49-F238E27FC236}">
                    <a16:creationId xmlns:a16="http://schemas.microsoft.com/office/drawing/2014/main" id="{AFD8091F-6E41-82E5-5D1F-4981D89443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98652" y="1963107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5" name="Oval 2704">
                <a:extLst>
                  <a:ext uri="{FF2B5EF4-FFF2-40B4-BE49-F238E27FC236}">
                    <a16:creationId xmlns:a16="http://schemas.microsoft.com/office/drawing/2014/main" id="{7E273D9F-4BFC-D232-A8DA-D56C202FD3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6657" y="1937401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6" name="Oval 2705">
                <a:extLst>
                  <a:ext uri="{FF2B5EF4-FFF2-40B4-BE49-F238E27FC236}">
                    <a16:creationId xmlns:a16="http://schemas.microsoft.com/office/drawing/2014/main" id="{A669F22D-8CB1-76B0-3171-09B6460703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41558" y="1894930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7" name="Oval 2706">
                <a:extLst>
                  <a:ext uri="{FF2B5EF4-FFF2-40B4-BE49-F238E27FC236}">
                    <a16:creationId xmlns:a16="http://schemas.microsoft.com/office/drawing/2014/main" id="{26CE20F0-C4FB-C1A4-D602-F10BF9CC3D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6816" y="1939636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8" name="Oval 2707">
                <a:extLst>
                  <a:ext uri="{FF2B5EF4-FFF2-40B4-BE49-F238E27FC236}">
                    <a16:creationId xmlns:a16="http://schemas.microsoft.com/office/drawing/2014/main" id="{70E0ABBC-C821-8028-3B77-8B5B46DCD7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43910" y="1954673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49" name="Oval 2708">
                <a:extLst>
                  <a:ext uri="{FF2B5EF4-FFF2-40B4-BE49-F238E27FC236}">
                    <a16:creationId xmlns:a16="http://schemas.microsoft.com/office/drawing/2014/main" id="{195A1F08-45EC-7BF7-6C13-0E90DEB8DD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34767" y="1900925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0" name="Oval 2709">
                <a:extLst>
                  <a:ext uri="{FF2B5EF4-FFF2-40B4-BE49-F238E27FC236}">
                    <a16:creationId xmlns:a16="http://schemas.microsoft.com/office/drawing/2014/main" id="{832D2F13-43F5-D88C-ED39-BA3A51FA61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35640" y="2047235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1" name="Oval 2710">
                <a:extLst>
                  <a:ext uri="{FF2B5EF4-FFF2-40B4-BE49-F238E27FC236}">
                    <a16:creationId xmlns:a16="http://schemas.microsoft.com/office/drawing/2014/main" id="{606F2582-10C0-3E78-6A71-68B34D725B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4570" y="2007000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2" name="Oval 2711">
                <a:extLst>
                  <a:ext uri="{FF2B5EF4-FFF2-40B4-BE49-F238E27FC236}">
                    <a16:creationId xmlns:a16="http://schemas.microsoft.com/office/drawing/2014/main" id="{8188A03B-2361-7619-C990-B8065BD2BE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40685" y="1970320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3" name="Oval 2712">
                <a:extLst>
                  <a:ext uri="{FF2B5EF4-FFF2-40B4-BE49-F238E27FC236}">
                    <a16:creationId xmlns:a16="http://schemas.microsoft.com/office/drawing/2014/main" id="{A3D1300E-52EA-72E0-98CB-20A0AE932A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8706" y="2010454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4" name="Oval 2713">
                <a:extLst>
                  <a:ext uri="{FF2B5EF4-FFF2-40B4-BE49-F238E27FC236}">
                    <a16:creationId xmlns:a16="http://schemas.microsoft.com/office/drawing/2014/main" id="{4BC65F24-8131-2C4B-E9BE-B453E5C42F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59920" y="1994604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5" name="Oval 2714">
                <a:extLst>
                  <a:ext uri="{FF2B5EF4-FFF2-40B4-BE49-F238E27FC236}">
                    <a16:creationId xmlns:a16="http://schemas.microsoft.com/office/drawing/2014/main" id="{FED81846-A97C-31E2-FB67-BE203C0522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0132" y="1946545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6" name="Oval 2715">
                <a:extLst>
                  <a:ext uri="{FF2B5EF4-FFF2-40B4-BE49-F238E27FC236}">
                    <a16:creationId xmlns:a16="http://schemas.microsoft.com/office/drawing/2014/main" id="{E6170EC3-3F3C-B058-B339-2F93FF6CCC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80025" y="1983123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7" name="Oval 2716">
                <a:extLst>
                  <a:ext uri="{FF2B5EF4-FFF2-40B4-BE49-F238E27FC236}">
                    <a16:creationId xmlns:a16="http://schemas.microsoft.com/office/drawing/2014/main" id="{FAF3C146-9DBE-E538-FFBE-7FF281D5BE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22324" y="1965647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8" name="Oval 2717">
                <a:extLst>
                  <a:ext uri="{FF2B5EF4-FFF2-40B4-BE49-F238E27FC236}">
                    <a16:creationId xmlns:a16="http://schemas.microsoft.com/office/drawing/2014/main" id="{3CED0CCC-C82B-69AE-7112-756BA74247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7226" y="1945123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59" name="Oval 2718">
                <a:extLst>
                  <a:ext uri="{FF2B5EF4-FFF2-40B4-BE49-F238E27FC236}">
                    <a16:creationId xmlns:a16="http://schemas.microsoft.com/office/drawing/2014/main" id="{E55353FE-AE4E-9511-2B39-83A0555FE6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1611" y="1960058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0" name="Oval 2719">
                <a:extLst>
                  <a:ext uri="{FF2B5EF4-FFF2-40B4-BE49-F238E27FC236}">
                    <a16:creationId xmlns:a16="http://schemas.microsoft.com/office/drawing/2014/main" id="{C2591065-BFFC-3499-74AC-4D31D2BE5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37992" y="1978144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1" name="Oval 2720">
                <a:extLst>
                  <a:ext uri="{FF2B5EF4-FFF2-40B4-BE49-F238E27FC236}">
                    <a16:creationId xmlns:a16="http://schemas.microsoft.com/office/drawing/2014/main" id="{F278D3D1-7FB1-A94C-B619-B065BDBF5B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57833" y="1906615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2" name="Oval 2721">
                <a:extLst>
                  <a:ext uri="{FF2B5EF4-FFF2-40B4-BE49-F238E27FC236}">
                    <a16:creationId xmlns:a16="http://schemas.microsoft.com/office/drawing/2014/main" id="{1EDB2869-BCD8-85AB-7AA4-0724C04E0B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9009" y="1949085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3" name="Oval 2722">
                <a:extLst>
                  <a:ext uri="{FF2B5EF4-FFF2-40B4-BE49-F238E27FC236}">
                    <a16:creationId xmlns:a16="http://schemas.microsoft.com/office/drawing/2014/main" id="{ACD1CB5D-3F65-8887-3ADE-0ED7063B97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90382" y="1952336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4" name="Oval 2723">
                <a:extLst>
                  <a:ext uri="{FF2B5EF4-FFF2-40B4-BE49-F238E27FC236}">
                    <a16:creationId xmlns:a16="http://schemas.microsoft.com/office/drawing/2014/main" id="{69D9177C-6432-CCF3-91EA-B1D9A71982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4267" y="1972556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5" name="Oval 2724">
                <a:extLst>
                  <a:ext uri="{FF2B5EF4-FFF2-40B4-BE49-F238E27FC236}">
                    <a16:creationId xmlns:a16="http://schemas.microsoft.com/office/drawing/2014/main" id="{1712C104-D3CE-2EFD-E4DF-F5CD387BD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87423" y="1949898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6" name="Oval 2725">
                <a:extLst>
                  <a:ext uri="{FF2B5EF4-FFF2-40B4-BE49-F238E27FC236}">
                    <a16:creationId xmlns:a16="http://schemas.microsoft.com/office/drawing/2014/main" id="{EF271E2F-17C1-16A4-C187-BACD7E5671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36512" y="1954775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7" name="Oval 2726">
                <a:extLst>
                  <a:ext uri="{FF2B5EF4-FFF2-40B4-BE49-F238E27FC236}">
                    <a16:creationId xmlns:a16="http://schemas.microsoft.com/office/drawing/2014/main" id="{9EC77C52-4CCD-6F7C-5B52-CEC8270333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51043" y="19633102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8" name="Oval 2727">
                <a:extLst>
                  <a:ext uri="{FF2B5EF4-FFF2-40B4-BE49-F238E27FC236}">
                    <a16:creationId xmlns:a16="http://schemas.microsoft.com/office/drawing/2014/main" id="{9F90A02A-F9E6-11F7-D6B8-44FE53A6A2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46869" y="1971641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69" name="Oval 2728">
                <a:extLst>
                  <a:ext uri="{FF2B5EF4-FFF2-40B4-BE49-F238E27FC236}">
                    <a16:creationId xmlns:a16="http://schemas.microsoft.com/office/drawing/2014/main" id="{98F83275-E142-87F8-8987-C4F2BBA51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21453" y="1988304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0" name="Oval 2729">
                <a:extLst>
                  <a:ext uri="{FF2B5EF4-FFF2-40B4-BE49-F238E27FC236}">
                    <a16:creationId xmlns:a16="http://schemas.microsoft.com/office/drawing/2014/main" id="{030785F6-A26E-69FA-471B-BAC9784426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15534" y="1931304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1" name="Oval 2730">
                <a:extLst>
                  <a:ext uri="{FF2B5EF4-FFF2-40B4-BE49-F238E27FC236}">
                    <a16:creationId xmlns:a16="http://schemas.microsoft.com/office/drawing/2014/main" id="{A41219DC-C4EB-EB3A-6DAF-9C156BD3CF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10488" y="1967475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2" name="Oval 2731">
                <a:extLst>
                  <a:ext uri="{FF2B5EF4-FFF2-40B4-BE49-F238E27FC236}">
                    <a16:creationId xmlns:a16="http://schemas.microsoft.com/office/drawing/2014/main" id="{A713ECCA-A6C2-FDCD-8801-0BE9E1C08A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45389" y="1948272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3" name="Oval 2732">
                <a:extLst>
                  <a:ext uri="{FF2B5EF4-FFF2-40B4-BE49-F238E27FC236}">
                    <a16:creationId xmlns:a16="http://schemas.microsoft.com/office/drawing/2014/main" id="{210B4C11-EF05-B82B-C100-4B577C53C7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74979" y="1938417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4" name="Oval 2733">
                <a:extLst>
                  <a:ext uri="{FF2B5EF4-FFF2-40B4-BE49-F238E27FC236}">
                    <a16:creationId xmlns:a16="http://schemas.microsoft.com/office/drawing/2014/main" id="{7A61F628-AD28-23FD-8A82-1CB9CAFE01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77066" y="1957315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5" name="Oval 2734">
                <a:extLst>
                  <a:ext uri="{FF2B5EF4-FFF2-40B4-BE49-F238E27FC236}">
                    <a16:creationId xmlns:a16="http://schemas.microsoft.com/office/drawing/2014/main" id="{1888A36F-3159-D594-0E2A-1099CEDB90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30329" y="1955994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6" name="Oval 2735">
                <a:extLst>
                  <a:ext uri="{FF2B5EF4-FFF2-40B4-BE49-F238E27FC236}">
                    <a16:creationId xmlns:a16="http://schemas.microsoft.com/office/drawing/2014/main" id="{31664073-3FDE-87C6-A65F-D5635B75B7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36247" y="1916267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7" name="Oval 2736">
                <a:extLst>
                  <a:ext uri="{FF2B5EF4-FFF2-40B4-BE49-F238E27FC236}">
                    <a16:creationId xmlns:a16="http://schemas.microsoft.com/office/drawing/2014/main" id="{72966D24-D73C-05B0-82C2-57C77537E6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73500" y="1897775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8" name="Oval 2737">
                <a:extLst>
                  <a:ext uri="{FF2B5EF4-FFF2-40B4-BE49-F238E27FC236}">
                    <a16:creationId xmlns:a16="http://schemas.microsoft.com/office/drawing/2014/main" id="{5EFBEE80-B0E7-8669-10C0-22F0AEB8D8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94821" y="1980887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79" name="Oval 2738">
                <a:extLst>
                  <a:ext uri="{FF2B5EF4-FFF2-40B4-BE49-F238E27FC236}">
                    <a16:creationId xmlns:a16="http://schemas.microsoft.com/office/drawing/2014/main" id="{92BCB0CB-103D-0F58-785A-DBBA61C27E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76459" y="1970117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0" name="Oval 2739">
                <a:extLst>
                  <a:ext uri="{FF2B5EF4-FFF2-40B4-BE49-F238E27FC236}">
                    <a16:creationId xmlns:a16="http://schemas.microsoft.com/office/drawing/2014/main" id="{3B185D91-E1FB-0A09-9F43-67D5E1A8FC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19365" y="1954978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1" name="Oval 2740">
                <a:extLst>
                  <a:ext uri="{FF2B5EF4-FFF2-40B4-BE49-F238E27FC236}">
                    <a16:creationId xmlns:a16="http://schemas.microsoft.com/office/drawing/2014/main" id="{A09AF1AD-8D5A-AB86-7AAE-79B14D535B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28849" y="1955893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2" name="Oval 2741">
                <a:extLst>
                  <a:ext uri="{FF2B5EF4-FFF2-40B4-BE49-F238E27FC236}">
                    <a16:creationId xmlns:a16="http://schemas.microsoft.com/office/drawing/2014/main" id="{9ABDA709-D865-BDEC-4E7C-FBC8B4AEB9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14927" y="1959449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3" name="Oval 2742">
                <a:extLst>
                  <a:ext uri="{FF2B5EF4-FFF2-40B4-BE49-F238E27FC236}">
                    <a16:creationId xmlns:a16="http://schemas.microsoft.com/office/drawing/2014/main" id="{D4488F96-4734-38A8-F01D-678EBF81B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47476" y="1900620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4" name="Oval 2743">
                <a:extLst>
                  <a:ext uri="{FF2B5EF4-FFF2-40B4-BE49-F238E27FC236}">
                    <a16:creationId xmlns:a16="http://schemas.microsoft.com/office/drawing/2014/main" id="{00306F97-2710-323A-EF1B-3F043D70C1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71149" y="1892796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5" name="Oval 2744">
                <a:extLst>
                  <a:ext uri="{FF2B5EF4-FFF2-40B4-BE49-F238E27FC236}">
                    <a16:creationId xmlns:a16="http://schemas.microsoft.com/office/drawing/2014/main" id="{2C0962B0-AEAB-2DEE-43DF-DAD295D9F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5177" y="19258182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6" name="Oval 2745">
                <a:extLst>
                  <a:ext uri="{FF2B5EF4-FFF2-40B4-BE49-F238E27FC236}">
                    <a16:creationId xmlns:a16="http://schemas.microsoft.com/office/drawing/2014/main" id="{2B5E3484-4281-E451-49F2-0017D732E6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61399" y="1912304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7" name="Oval 2746">
                <a:extLst>
                  <a:ext uri="{FF2B5EF4-FFF2-40B4-BE49-F238E27FC236}">
                    <a16:creationId xmlns:a16="http://schemas.microsoft.com/office/drawing/2014/main" id="{545123E0-760C-6C88-1AF4-44884F2D52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99259" y="1882026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8" name="Oval 2747">
                <a:extLst>
                  <a:ext uri="{FF2B5EF4-FFF2-40B4-BE49-F238E27FC236}">
                    <a16:creationId xmlns:a16="http://schemas.microsoft.com/office/drawing/2014/main" id="{48F3B417-5C93-8D52-6539-9FB2D3095D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7529" y="1962395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89" name="Oval 2748">
                <a:extLst>
                  <a:ext uri="{FF2B5EF4-FFF2-40B4-BE49-F238E27FC236}">
                    <a16:creationId xmlns:a16="http://schemas.microsoft.com/office/drawing/2014/main" id="{AE480020-293E-42E3-9583-1BD7AF54A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70541" y="1886395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0" name="Oval 2749">
                <a:extLst>
                  <a:ext uri="{FF2B5EF4-FFF2-40B4-BE49-F238E27FC236}">
                    <a16:creationId xmlns:a16="http://schemas.microsoft.com/office/drawing/2014/main" id="{3B4F4BE3-888A-FF0C-B0EB-99BAEFDD00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9775" y="1961684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1" name="Oval 2750">
                <a:extLst>
                  <a:ext uri="{FF2B5EF4-FFF2-40B4-BE49-F238E27FC236}">
                    <a16:creationId xmlns:a16="http://schemas.microsoft.com/office/drawing/2014/main" id="{DFD2637A-F118-BBAA-9EE0-E57EB96A7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13447" y="19486792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2" name="Oval 2751">
                <a:extLst>
                  <a:ext uri="{FF2B5EF4-FFF2-40B4-BE49-F238E27FC236}">
                    <a16:creationId xmlns:a16="http://schemas.microsoft.com/office/drawing/2014/main" id="{4AC55623-C362-53F3-774E-7460746F79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39471" y="1992877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3" name="Oval 2752">
                <a:extLst>
                  <a:ext uri="{FF2B5EF4-FFF2-40B4-BE49-F238E27FC236}">
                    <a16:creationId xmlns:a16="http://schemas.microsoft.com/office/drawing/2014/main" id="{2E40E62E-E33F-00A0-34AC-F1D5F2A997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91255" y="1965951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4" name="Oval 2753">
                <a:extLst>
                  <a:ext uri="{FF2B5EF4-FFF2-40B4-BE49-F238E27FC236}">
                    <a16:creationId xmlns:a16="http://schemas.microsoft.com/office/drawing/2014/main" id="{3284A37B-4753-E36E-7B9B-2E097E4A6E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32681" y="1957620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5" name="Oval 2754">
                <a:extLst>
                  <a:ext uri="{FF2B5EF4-FFF2-40B4-BE49-F238E27FC236}">
                    <a16:creationId xmlns:a16="http://schemas.microsoft.com/office/drawing/2014/main" id="{EC76AD3F-63FE-C1C9-2068-6FCF8ACFE4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43037" y="1916064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6" name="Oval 2755">
                <a:extLst>
                  <a:ext uri="{FF2B5EF4-FFF2-40B4-BE49-F238E27FC236}">
                    <a16:creationId xmlns:a16="http://schemas.microsoft.com/office/drawing/2014/main" id="{E9D10558-C004-1C87-2140-D5E095B867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69669" y="1944716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7" name="Oval 2756">
                <a:extLst>
                  <a:ext uri="{FF2B5EF4-FFF2-40B4-BE49-F238E27FC236}">
                    <a16:creationId xmlns:a16="http://schemas.microsoft.com/office/drawing/2014/main" id="{178805AE-CD1B-BC38-0F4E-7EDA78D2E8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79418" y="1966053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8" name="Oval 2757">
                <a:extLst>
                  <a:ext uri="{FF2B5EF4-FFF2-40B4-BE49-F238E27FC236}">
                    <a16:creationId xmlns:a16="http://schemas.microsoft.com/office/drawing/2014/main" id="{C18174BC-3067-6B8D-C489-707AC6CAF9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50435" y="1872272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099" name="Oval 2758">
                <a:extLst>
                  <a:ext uri="{FF2B5EF4-FFF2-40B4-BE49-F238E27FC236}">
                    <a16:creationId xmlns:a16="http://schemas.microsoft.com/office/drawing/2014/main" id="{1C8C3C43-96DB-8A4A-70A6-1FF4626BCE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81505" y="1939839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0" name="Oval 2759">
                <a:extLst>
                  <a:ext uri="{FF2B5EF4-FFF2-40B4-BE49-F238E27FC236}">
                    <a16:creationId xmlns:a16="http://schemas.microsoft.com/office/drawing/2014/main" id="{77F2FC66-6A0B-9CD5-57DB-713A8636BC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37726" y="1954673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1" name="Oval 2760">
                <a:extLst>
                  <a:ext uri="{FF2B5EF4-FFF2-40B4-BE49-F238E27FC236}">
                    <a16:creationId xmlns:a16="http://schemas.microsoft.com/office/drawing/2014/main" id="{34A569EB-54B4-C006-7B92-7EC546213F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63751" y="1994909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2" name="Oval 2761">
                <a:extLst>
                  <a:ext uri="{FF2B5EF4-FFF2-40B4-BE49-F238E27FC236}">
                    <a16:creationId xmlns:a16="http://schemas.microsoft.com/office/drawing/2014/main" id="{7369EC27-848A-3120-DA3C-0FB51769E8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55481" y="1936791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3" name="Oval 2762">
                <a:extLst>
                  <a:ext uri="{FF2B5EF4-FFF2-40B4-BE49-F238E27FC236}">
                    <a16:creationId xmlns:a16="http://schemas.microsoft.com/office/drawing/2014/main" id="{6570C84A-FD83-BF53-1AF6-4B11AC44E4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42165" y="1967984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4" name="Oval 2763">
                <a:extLst>
                  <a:ext uri="{FF2B5EF4-FFF2-40B4-BE49-F238E27FC236}">
                    <a16:creationId xmlns:a16="http://schemas.microsoft.com/office/drawing/2014/main" id="{19AAA5A8-4BF1-EFDC-5F30-B950211D9F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0739" y="1932625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5" name="Oval 2764">
                <a:extLst>
                  <a:ext uri="{FF2B5EF4-FFF2-40B4-BE49-F238E27FC236}">
                    <a16:creationId xmlns:a16="http://schemas.microsoft.com/office/drawing/2014/main" id="{EC1F988C-E36D-7953-CBE6-F4FCCFAC48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59313" y="1994197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6" name="Oval 2765">
                <a:extLst>
                  <a:ext uri="{FF2B5EF4-FFF2-40B4-BE49-F238E27FC236}">
                    <a16:creationId xmlns:a16="http://schemas.microsoft.com/office/drawing/2014/main" id="{A32D17D3-D89B-1723-1CE2-C260171037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34160" y="1950406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7" name="Oval 2766">
                <a:extLst>
                  <a:ext uri="{FF2B5EF4-FFF2-40B4-BE49-F238E27FC236}">
                    <a16:creationId xmlns:a16="http://schemas.microsoft.com/office/drawing/2014/main" id="{D1C93576-038E-4CD7-8F08-F0BE092171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52522" y="1987796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8" name="Oval 2767">
                <a:extLst>
                  <a:ext uri="{FF2B5EF4-FFF2-40B4-BE49-F238E27FC236}">
                    <a16:creationId xmlns:a16="http://schemas.microsoft.com/office/drawing/2014/main" id="{DB056136-8F11-172F-96FD-C2CFAE5522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85944" y="19317112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09" name="Oval 2768">
                <a:extLst>
                  <a:ext uri="{FF2B5EF4-FFF2-40B4-BE49-F238E27FC236}">
                    <a16:creationId xmlns:a16="http://schemas.microsoft.com/office/drawing/2014/main" id="{530A5A2E-DE59-133C-3A59-FDA7584E04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11095" y="1949085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0" name="Oval 2769">
                <a:extLst>
                  <a:ext uri="{FF2B5EF4-FFF2-40B4-BE49-F238E27FC236}">
                    <a16:creationId xmlns:a16="http://schemas.microsoft.com/office/drawing/2014/main" id="{CDE21F2C-104A-0D21-8559-76E2A589F1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25283" y="1948171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1" name="Oval 2770">
                <a:extLst>
                  <a:ext uri="{FF2B5EF4-FFF2-40B4-BE49-F238E27FC236}">
                    <a16:creationId xmlns:a16="http://schemas.microsoft.com/office/drawing/2014/main" id="{51CF35BF-B2D3-1DB1-78B9-22CA7CABD6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66710" y="1921550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2" name="Oval 2771">
                <a:extLst>
                  <a:ext uri="{FF2B5EF4-FFF2-40B4-BE49-F238E27FC236}">
                    <a16:creationId xmlns:a16="http://schemas.microsoft.com/office/drawing/2014/main" id="{6CFD160A-6906-9879-2D1B-10D116FC9A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3091" y="1911390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3" name="Oval 2772">
                <a:extLst>
                  <a:ext uri="{FF2B5EF4-FFF2-40B4-BE49-F238E27FC236}">
                    <a16:creationId xmlns:a16="http://schemas.microsoft.com/office/drawing/2014/main" id="{5592C4E9-7C0A-8066-B12A-99B1C66B59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2787" y="2025187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4" name="Oval 2773">
                <a:extLst>
                  <a:ext uri="{FF2B5EF4-FFF2-40B4-BE49-F238E27FC236}">
                    <a16:creationId xmlns:a16="http://schemas.microsoft.com/office/drawing/2014/main" id="{93C65EBF-CABC-4DDF-CA3D-AB92390D15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68190" y="1887005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5" name="Oval 2774">
                <a:extLst>
                  <a:ext uri="{FF2B5EF4-FFF2-40B4-BE49-F238E27FC236}">
                    <a16:creationId xmlns:a16="http://schemas.microsoft.com/office/drawing/2014/main" id="{468880E8-78BB-4449-6BA8-56C11F3DEF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43644" y="1933438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6" name="Oval 2775">
                <a:extLst>
                  <a:ext uri="{FF2B5EF4-FFF2-40B4-BE49-F238E27FC236}">
                    <a16:creationId xmlns:a16="http://schemas.microsoft.com/office/drawing/2014/main" id="{1501EAC1-4D52-4F79-A926-F3D06DB71E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12575" y="1960160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7" name="Oval 2776">
                <a:extLst>
                  <a:ext uri="{FF2B5EF4-FFF2-40B4-BE49-F238E27FC236}">
                    <a16:creationId xmlns:a16="http://schemas.microsoft.com/office/drawing/2014/main" id="{6E0ECDBD-01F1-2D57-A1C5-D0111C7BD6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11968" y="1919620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8" name="Oval 2777">
                <a:extLst>
                  <a:ext uri="{FF2B5EF4-FFF2-40B4-BE49-F238E27FC236}">
                    <a16:creationId xmlns:a16="http://schemas.microsoft.com/office/drawing/2014/main" id="{6C652CF1-A9A8-0177-6519-F656787B69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43644" y="1916470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19" name="Oval 2778">
                <a:extLst>
                  <a:ext uri="{FF2B5EF4-FFF2-40B4-BE49-F238E27FC236}">
                    <a16:creationId xmlns:a16="http://schemas.microsoft.com/office/drawing/2014/main" id="{73B43B6C-318D-5D3E-7D70-75FD50E021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64623" y="1997144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0" name="Oval 2779">
                <a:extLst>
                  <a:ext uri="{FF2B5EF4-FFF2-40B4-BE49-F238E27FC236}">
                    <a16:creationId xmlns:a16="http://schemas.microsoft.com/office/drawing/2014/main" id="{24A70697-7EA2-919B-18B9-ACD988D128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20845" y="1936385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1" name="Oval 2780">
                <a:extLst>
                  <a:ext uri="{FF2B5EF4-FFF2-40B4-BE49-F238E27FC236}">
                    <a16:creationId xmlns:a16="http://schemas.microsoft.com/office/drawing/2014/main" id="{3AA67D92-BB5D-5F56-16E5-188F986ED7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54002" y="1955181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2" name="Oval 2781">
                <a:extLst>
                  <a:ext uri="{FF2B5EF4-FFF2-40B4-BE49-F238E27FC236}">
                    <a16:creationId xmlns:a16="http://schemas.microsoft.com/office/drawing/2014/main" id="{B4317241-667D-A4C3-2E6E-98363448C4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2218" y="1916673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3" name="Oval 2782">
                <a:extLst>
                  <a:ext uri="{FF2B5EF4-FFF2-40B4-BE49-F238E27FC236}">
                    <a16:creationId xmlns:a16="http://schemas.microsoft.com/office/drawing/2014/main" id="{8A4B1F3B-5489-2F0E-152E-7B2251F176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40078" y="1964224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4" name="Oval 2783">
                <a:extLst>
                  <a:ext uri="{FF2B5EF4-FFF2-40B4-BE49-F238E27FC236}">
                    <a16:creationId xmlns:a16="http://schemas.microsoft.com/office/drawing/2014/main" id="{BC4B1FB2-BF4C-5A44-B73C-4A1A6B866A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49828" y="1941363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5" name="Oval 2784">
                <a:extLst>
                  <a:ext uri="{FF2B5EF4-FFF2-40B4-BE49-F238E27FC236}">
                    <a16:creationId xmlns:a16="http://schemas.microsoft.com/office/drawing/2014/main" id="{0685B25A-EE59-E4FA-A658-1C30220990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31808" y="1939433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6" name="Oval 2785">
                <a:extLst>
                  <a:ext uri="{FF2B5EF4-FFF2-40B4-BE49-F238E27FC236}">
                    <a16:creationId xmlns:a16="http://schemas.microsoft.com/office/drawing/2014/main" id="{193F3364-6BC6-23A6-BCC9-C63DF4E671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82985" y="1959449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7" name="Oval 2786">
                <a:extLst>
                  <a:ext uri="{FF2B5EF4-FFF2-40B4-BE49-F238E27FC236}">
                    <a16:creationId xmlns:a16="http://schemas.microsoft.com/office/drawing/2014/main" id="{0180D154-0E94-2F9A-9BF0-6D962CE5F3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48955" y="1976722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8" name="Oval 2787">
                <a:extLst>
                  <a:ext uri="{FF2B5EF4-FFF2-40B4-BE49-F238E27FC236}">
                    <a16:creationId xmlns:a16="http://schemas.microsoft.com/office/drawing/2014/main" id="{4881C2F5-178F-4E3F-203E-0B21845DA0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48084" y="20000910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29" name="Oval 2788">
                <a:extLst>
                  <a:ext uri="{FF2B5EF4-FFF2-40B4-BE49-F238E27FC236}">
                    <a16:creationId xmlns:a16="http://schemas.microsoft.com/office/drawing/2014/main" id="{CA214503-564C-1F7A-1F85-CB0C70D381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6050" y="1967475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0" name="Oval 2789">
                <a:extLst>
                  <a:ext uri="{FF2B5EF4-FFF2-40B4-BE49-F238E27FC236}">
                    <a16:creationId xmlns:a16="http://schemas.microsoft.com/office/drawing/2014/main" id="{97B5D914-ABDC-32B0-64E2-E4CE553B13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91862" y="1963513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1" name="Oval 2790">
                <a:extLst>
                  <a:ext uri="{FF2B5EF4-FFF2-40B4-BE49-F238E27FC236}">
                    <a16:creationId xmlns:a16="http://schemas.microsoft.com/office/drawing/2014/main" id="{95C69FAA-9430-231A-DD0C-2EFAC903E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16406" y="19242941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2" name="Oval 2791">
                <a:extLst>
                  <a:ext uri="{FF2B5EF4-FFF2-40B4-BE49-F238E27FC236}">
                    <a16:creationId xmlns:a16="http://schemas.microsoft.com/office/drawing/2014/main" id="{2202A436-881A-684B-117B-B21256A43C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97780" y="1903566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3" name="Oval 2792">
                <a:extLst>
                  <a:ext uri="{FF2B5EF4-FFF2-40B4-BE49-F238E27FC236}">
                    <a16:creationId xmlns:a16="http://schemas.microsoft.com/office/drawing/2014/main" id="{8839AAFE-B5C4-C062-8F94-F801ACE3FD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8296" y="19615829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4" name="Oval 2793">
                <a:extLst>
                  <a:ext uri="{FF2B5EF4-FFF2-40B4-BE49-F238E27FC236}">
                    <a16:creationId xmlns:a16="http://schemas.microsoft.com/office/drawing/2014/main" id="{9AE8C91C-427B-0307-D398-943214C00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5336" y="1916165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5" name="Oval 2794">
                <a:extLst>
                  <a:ext uri="{FF2B5EF4-FFF2-40B4-BE49-F238E27FC236}">
                    <a16:creationId xmlns:a16="http://schemas.microsoft.com/office/drawing/2014/main" id="{C3742376-436C-2554-F544-06E2AB516B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51043" y="1977128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6" name="Oval 2795">
                <a:extLst>
                  <a:ext uri="{FF2B5EF4-FFF2-40B4-BE49-F238E27FC236}">
                    <a16:creationId xmlns:a16="http://schemas.microsoft.com/office/drawing/2014/main" id="{25CAA753-24B7-14D2-5633-9C57DB7C69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39206" y="19714385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7" name="Oval 2796">
                <a:extLst>
                  <a:ext uri="{FF2B5EF4-FFF2-40B4-BE49-F238E27FC236}">
                    <a16:creationId xmlns:a16="http://schemas.microsoft.com/office/drawing/2014/main" id="{7E50B192-1481-5A9D-605B-B4BBA31657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96300" y="19462407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8" name="Oval 2797">
                <a:extLst>
                  <a:ext uri="{FF2B5EF4-FFF2-40B4-BE49-F238E27FC236}">
                    <a16:creationId xmlns:a16="http://schemas.microsoft.com/office/drawing/2014/main" id="{6164AFD8-EDCA-C5CA-9E98-E9B52ABEA8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60185" y="1927951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39" name="Oval 2798">
                <a:extLst>
                  <a:ext uri="{FF2B5EF4-FFF2-40B4-BE49-F238E27FC236}">
                    <a16:creationId xmlns:a16="http://schemas.microsoft.com/office/drawing/2014/main" id="{EBCB1068-C3E6-DE86-ACD2-D356DCA3E2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58440" y="19642246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0" name="Oval 2799">
                <a:extLst>
                  <a:ext uri="{FF2B5EF4-FFF2-40B4-BE49-F238E27FC236}">
                    <a16:creationId xmlns:a16="http://schemas.microsoft.com/office/drawing/2014/main" id="{4D2A3240-A60E-2B51-857F-0E5C22DFF0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63144" y="2010251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1" name="Oval 2800">
                <a:extLst>
                  <a:ext uri="{FF2B5EF4-FFF2-40B4-BE49-F238E27FC236}">
                    <a16:creationId xmlns:a16="http://schemas.microsoft.com/office/drawing/2014/main" id="{3A2F91A6-E15D-B1DB-B357-2C446F8D27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28242" y="19712354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2" name="Oval 2801">
                <a:extLst>
                  <a:ext uri="{FF2B5EF4-FFF2-40B4-BE49-F238E27FC236}">
                    <a16:creationId xmlns:a16="http://schemas.microsoft.com/office/drawing/2014/main" id="{C43A7D98-1E4B-687A-ACBF-CC22826316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33288" y="19381123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3" name="Oval 2802">
                <a:extLst>
                  <a:ext uri="{FF2B5EF4-FFF2-40B4-BE49-F238E27FC236}">
                    <a16:creationId xmlns:a16="http://schemas.microsoft.com/office/drawing/2014/main" id="{1271E148-C4C9-9C23-A3E0-77E5501932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1307" y="1932625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4" name="Oval 2803">
                <a:extLst>
                  <a:ext uri="{FF2B5EF4-FFF2-40B4-BE49-F238E27FC236}">
                    <a16:creationId xmlns:a16="http://schemas.microsoft.com/office/drawing/2014/main" id="{16ABF173-5350-ED57-BB8F-59616560AB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50435" y="19138288"/>
                <a:ext cx="90000" cy="90000"/>
              </a:xfrm>
              <a:prstGeom prst="ellipse">
                <a:avLst/>
              </a:prstGeom>
              <a:solidFill>
                <a:srgbClr val="8A001E">
                  <a:alpha val="49804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5" name="Oval 1345">
                <a:extLst>
                  <a:ext uri="{FF2B5EF4-FFF2-40B4-BE49-F238E27FC236}">
                    <a16:creationId xmlns:a16="http://schemas.microsoft.com/office/drawing/2014/main" id="{811A1263-6688-2E47-EFA0-6D1C50F9D3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81727" y="1956805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6" name="Oval 1346">
                <a:extLst>
                  <a:ext uri="{FF2B5EF4-FFF2-40B4-BE49-F238E27FC236}">
                    <a16:creationId xmlns:a16="http://schemas.microsoft.com/office/drawing/2014/main" id="{D8F3626F-8266-FFA5-C3BB-AE43547D08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29679" y="1911637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7" name="Oval 1347">
                <a:extLst>
                  <a:ext uri="{FF2B5EF4-FFF2-40B4-BE49-F238E27FC236}">
                    <a16:creationId xmlns:a16="http://schemas.microsoft.com/office/drawing/2014/main" id="{7C24632D-3B0D-E3DA-B60C-C683174F74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8914" y="1891617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8" name="Oval 1348">
                <a:extLst>
                  <a:ext uri="{FF2B5EF4-FFF2-40B4-BE49-F238E27FC236}">
                    <a16:creationId xmlns:a16="http://schemas.microsoft.com/office/drawing/2014/main" id="{36227B48-6AA7-28C2-85A5-2C7D019A1F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90605" y="18853808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49" name="Oval 1349">
                <a:extLst>
                  <a:ext uri="{FF2B5EF4-FFF2-40B4-BE49-F238E27FC236}">
                    <a16:creationId xmlns:a16="http://schemas.microsoft.com/office/drawing/2014/main" id="{F49D4E95-8938-FD9A-7E00-56F017535E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93564" y="1920590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0" name="Oval 1350">
                <a:extLst>
                  <a:ext uri="{FF2B5EF4-FFF2-40B4-BE49-F238E27FC236}">
                    <a16:creationId xmlns:a16="http://schemas.microsoft.com/office/drawing/2014/main" id="{5EF97084-DE37-7A88-5B8E-A3EEB57A8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36470" y="1954693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1" name="Oval 1351">
                <a:extLst>
                  <a:ext uri="{FF2B5EF4-FFF2-40B4-BE49-F238E27FC236}">
                    <a16:creationId xmlns:a16="http://schemas.microsoft.com/office/drawing/2014/main" id="{F4F639E2-1566-A9E5-C081-F76CB5724D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86166" y="1965758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2" name="Oval 1352">
                <a:extLst>
                  <a:ext uri="{FF2B5EF4-FFF2-40B4-BE49-F238E27FC236}">
                    <a16:creationId xmlns:a16="http://schemas.microsoft.com/office/drawing/2014/main" id="{4C67CCA9-0336-18B6-ABD9-9E62002F92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55704" y="1944935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3" name="Oval 1353">
                <a:extLst>
                  <a:ext uri="{FF2B5EF4-FFF2-40B4-BE49-F238E27FC236}">
                    <a16:creationId xmlns:a16="http://schemas.microsoft.com/office/drawing/2014/main" id="{AF5FE3B3-6352-C22A-BAB9-857FD8F7F0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37949" y="1979943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4" name="Oval 1354">
                <a:extLst>
                  <a:ext uri="{FF2B5EF4-FFF2-40B4-BE49-F238E27FC236}">
                    <a16:creationId xmlns:a16="http://schemas.microsoft.com/office/drawing/2014/main" id="{CD8FB946-E9D6-8836-4C4F-8CC48229BB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0498" y="1906908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5" name="Oval 1355">
                <a:extLst>
                  <a:ext uri="{FF2B5EF4-FFF2-40B4-BE49-F238E27FC236}">
                    <a16:creationId xmlns:a16="http://schemas.microsoft.com/office/drawing/2014/main" id="{910A362F-1CD7-90BE-A785-8BEAE6EFF8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89125" y="1902381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6" name="Oval 1356">
                <a:extLst>
                  <a:ext uri="{FF2B5EF4-FFF2-40B4-BE49-F238E27FC236}">
                    <a16:creationId xmlns:a16="http://schemas.microsoft.com/office/drawing/2014/main" id="{C6CA006E-28D4-51B4-3EDE-5CF698908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2692" y="1887996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7" name="Oval 1357">
                <a:extLst>
                  <a:ext uri="{FF2B5EF4-FFF2-40B4-BE49-F238E27FC236}">
                    <a16:creationId xmlns:a16="http://schemas.microsoft.com/office/drawing/2014/main" id="{8B64C55D-3E45-FAC1-86A1-87CA90A44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29072" y="1893629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8" name="Oval 1358">
                <a:extLst>
                  <a:ext uri="{FF2B5EF4-FFF2-40B4-BE49-F238E27FC236}">
                    <a16:creationId xmlns:a16="http://schemas.microsoft.com/office/drawing/2014/main" id="{E153B2C9-3F07-C228-7E54-DB26A6D341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4937" y="1884475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159" name="Oval 1359">
                <a:extLst>
                  <a:ext uri="{FF2B5EF4-FFF2-40B4-BE49-F238E27FC236}">
                    <a16:creationId xmlns:a16="http://schemas.microsoft.com/office/drawing/2014/main" id="{D0FE1127-75C2-E700-3646-41F3D6C594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5651" y="1920590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16" name="Oval 1360">
                <a:extLst>
                  <a:ext uri="{FF2B5EF4-FFF2-40B4-BE49-F238E27FC236}">
                    <a16:creationId xmlns:a16="http://schemas.microsoft.com/office/drawing/2014/main" id="{833876FD-6529-31C8-9FC3-3B2A552587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1925" y="1980144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17" name="Oval 1361">
                <a:extLst>
                  <a:ext uri="{FF2B5EF4-FFF2-40B4-BE49-F238E27FC236}">
                    <a16:creationId xmlns:a16="http://schemas.microsoft.com/office/drawing/2014/main" id="{81092174-5CEB-1405-85F5-D046DD8127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0855" y="1949663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18" name="Oval 1362">
                <a:extLst>
                  <a:ext uri="{FF2B5EF4-FFF2-40B4-BE49-F238E27FC236}">
                    <a16:creationId xmlns:a16="http://schemas.microsoft.com/office/drawing/2014/main" id="{BCBC6F67-A031-CE15-D995-A4E585F85A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88860" y="1887795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19" name="Oval 1363">
                <a:extLst>
                  <a:ext uri="{FF2B5EF4-FFF2-40B4-BE49-F238E27FC236}">
                    <a16:creationId xmlns:a16="http://schemas.microsoft.com/office/drawing/2014/main" id="{B528879C-469F-AC3C-16E0-7DECDD82E0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6311" y="1916566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0" name="Oval 1364">
                <a:extLst>
                  <a:ext uri="{FF2B5EF4-FFF2-40B4-BE49-F238E27FC236}">
                    <a16:creationId xmlns:a16="http://schemas.microsoft.com/office/drawing/2014/main" id="{7881DC90-5A58-1C26-E0C9-515B629ABC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6416" y="1934070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1" name="Oval 1365">
                <a:extLst>
                  <a:ext uri="{FF2B5EF4-FFF2-40B4-BE49-F238E27FC236}">
                    <a16:creationId xmlns:a16="http://schemas.microsoft.com/office/drawing/2014/main" id="{3E90520E-75E4-6A77-A2B9-0A82D40777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24634" y="1913146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2" name="Oval 1366">
                <a:extLst>
                  <a:ext uri="{FF2B5EF4-FFF2-40B4-BE49-F238E27FC236}">
                    <a16:creationId xmlns:a16="http://schemas.microsoft.com/office/drawing/2014/main" id="{22B9268E-B67B-4BD5-4BC6-DF3E67FA42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8358" y="1947550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3" name="Oval 1367">
                <a:extLst>
                  <a:ext uri="{FF2B5EF4-FFF2-40B4-BE49-F238E27FC236}">
                    <a16:creationId xmlns:a16="http://schemas.microsoft.com/office/drawing/2014/main" id="{6CE8767A-0F2C-1BDB-7CAA-A57A1EF7AA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1621" y="1935680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4" name="Oval 1368">
                <a:extLst>
                  <a:ext uri="{FF2B5EF4-FFF2-40B4-BE49-F238E27FC236}">
                    <a16:creationId xmlns:a16="http://schemas.microsoft.com/office/drawing/2014/main" id="{1E9238E0-1967-BFEA-2CDF-799DF46655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63708" y="1943727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5" name="Oval 1369">
                <a:extLst>
                  <a:ext uri="{FF2B5EF4-FFF2-40B4-BE49-F238E27FC236}">
                    <a16:creationId xmlns:a16="http://schemas.microsoft.com/office/drawing/2014/main" id="{C9F2B38B-EE51-0E2C-3EE0-5EE8308AE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2335" y="1906908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6" name="Oval 1370">
                <a:extLst>
                  <a:ext uri="{FF2B5EF4-FFF2-40B4-BE49-F238E27FC236}">
                    <a16:creationId xmlns:a16="http://schemas.microsoft.com/office/drawing/2014/main" id="{9FF51174-F1AA-80AA-2392-1EB2D61826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4475" y="1919383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7" name="Oval 1371">
                <a:extLst>
                  <a:ext uri="{FF2B5EF4-FFF2-40B4-BE49-F238E27FC236}">
                    <a16:creationId xmlns:a16="http://schemas.microsoft.com/office/drawing/2014/main" id="{3550D8B9-C821-5A32-757F-74D50D56E4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6007" y="1947349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8" name="Oval 1372">
                <a:extLst>
                  <a:ext uri="{FF2B5EF4-FFF2-40B4-BE49-F238E27FC236}">
                    <a16:creationId xmlns:a16="http://schemas.microsoft.com/office/drawing/2014/main" id="{E1F8B99D-BCDA-C723-6F9C-3EE9565BD8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87645" y="1973203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29" name="Oval 1373">
                <a:extLst>
                  <a:ext uri="{FF2B5EF4-FFF2-40B4-BE49-F238E27FC236}">
                    <a16:creationId xmlns:a16="http://schemas.microsoft.com/office/drawing/2014/main" id="{9DDD3307-F252-FDED-D39C-96CCD09F85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1873" y="1958918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0" name="Oval 1374">
                <a:extLst>
                  <a:ext uri="{FF2B5EF4-FFF2-40B4-BE49-F238E27FC236}">
                    <a16:creationId xmlns:a16="http://schemas.microsoft.com/office/drawing/2014/main" id="{3F77E6A4-533A-23E9-C697-CB2952FF39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1515" y="1950971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1" name="Oval 1375">
                <a:extLst>
                  <a:ext uri="{FF2B5EF4-FFF2-40B4-BE49-F238E27FC236}">
                    <a16:creationId xmlns:a16="http://schemas.microsoft.com/office/drawing/2014/main" id="{CC4C9512-15B4-F0D9-5D7D-ED96A98F2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1873" y="1942118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2" name="Oval 1376">
                <a:extLst>
                  <a:ext uri="{FF2B5EF4-FFF2-40B4-BE49-F238E27FC236}">
                    <a16:creationId xmlns:a16="http://schemas.microsoft.com/office/drawing/2014/main" id="{4CAE3B66-5CEA-7EB2-4289-D41AEC0933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35597" y="2036077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3" name="Oval 1377">
                <a:extLst>
                  <a:ext uri="{FF2B5EF4-FFF2-40B4-BE49-F238E27FC236}">
                    <a16:creationId xmlns:a16="http://schemas.microsoft.com/office/drawing/2014/main" id="{5F198FDB-4A7D-4C71-0404-92E8CE0A9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85901" y="1891517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4" name="Oval 1378">
                <a:extLst>
                  <a:ext uri="{FF2B5EF4-FFF2-40B4-BE49-F238E27FC236}">
                    <a16:creationId xmlns:a16="http://schemas.microsoft.com/office/drawing/2014/main" id="{0E0CA236-6011-C7E1-F7F7-D74D5A21E5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9019" y="1942118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5" name="Oval 1379">
                <a:extLst>
                  <a:ext uri="{FF2B5EF4-FFF2-40B4-BE49-F238E27FC236}">
                    <a16:creationId xmlns:a16="http://schemas.microsoft.com/office/drawing/2014/main" id="{2911AE5A-F196-B8ED-6882-2AF14EB733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11317" y="1990405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6" name="Oval 1380">
                <a:extLst>
                  <a:ext uri="{FF2B5EF4-FFF2-40B4-BE49-F238E27FC236}">
                    <a16:creationId xmlns:a16="http://schemas.microsoft.com/office/drawing/2014/main" id="{7A3C67E3-396A-B38F-90E4-AFBA6B2B87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5399" y="1947852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7" name="Oval 1381">
                <a:extLst>
                  <a:ext uri="{FF2B5EF4-FFF2-40B4-BE49-F238E27FC236}">
                    <a16:creationId xmlns:a16="http://schemas.microsoft.com/office/drawing/2014/main" id="{F4FC4201-EF9C-C6DB-7564-AD26A0C064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6774" y="1945739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8" name="Oval 1382">
                <a:extLst>
                  <a:ext uri="{FF2B5EF4-FFF2-40B4-BE49-F238E27FC236}">
                    <a16:creationId xmlns:a16="http://schemas.microsoft.com/office/drawing/2014/main" id="{24997220-103A-8878-759E-9DBF9B14B5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46826" y="1944029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39" name="Oval 1383">
                <a:extLst>
                  <a:ext uri="{FF2B5EF4-FFF2-40B4-BE49-F238E27FC236}">
                    <a16:creationId xmlns:a16="http://schemas.microsoft.com/office/drawing/2014/main" id="{C0FB86AB-267A-3EB5-936C-CEBADAC83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51265" y="2004891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0" name="Oval 1384">
                <a:extLst>
                  <a:ext uri="{FF2B5EF4-FFF2-40B4-BE49-F238E27FC236}">
                    <a16:creationId xmlns:a16="http://schemas.microsoft.com/office/drawing/2014/main" id="{5C072BFE-D34D-6A38-B1F5-1DD1F4FBB8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84422" y="1981150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1" name="Oval 1385">
                <a:extLst>
                  <a:ext uri="{FF2B5EF4-FFF2-40B4-BE49-F238E27FC236}">
                    <a16:creationId xmlns:a16="http://schemas.microsoft.com/office/drawing/2014/main" id="{E695E598-37A2-FE96-81A1-C27A717E2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0142" y="1909826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2" name="Oval 1386">
                <a:extLst>
                  <a:ext uri="{FF2B5EF4-FFF2-40B4-BE49-F238E27FC236}">
                    <a16:creationId xmlns:a16="http://schemas.microsoft.com/office/drawing/2014/main" id="{0F601FD7-E16D-0217-D125-F0889B8490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78768" y="1945639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3" name="Oval 1387">
                <a:extLst>
                  <a:ext uri="{FF2B5EF4-FFF2-40B4-BE49-F238E27FC236}">
                    <a16:creationId xmlns:a16="http://schemas.microsoft.com/office/drawing/2014/main" id="{60E8D6BF-79D1-904C-7437-4248EB755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83207" y="1929141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4" name="Oval 1388">
                <a:extLst>
                  <a:ext uri="{FF2B5EF4-FFF2-40B4-BE49-F238E27FC236}">
                    <a16:creationId xmlns:a16="http://schemas.microsoft.com/office/drawing/2014/main" id="{E8B1515A-D142-1DD8-6F63-BD12DA4FA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84686" y="1931555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5" name="Oval 1389">
                <a:extLst>
                  <a:ext uri="{FF2B5EF4-FFF2-40B4-BE49-F238E27FC236}">
                    <a16:creationId xmlns:a16="http://schemas.microsoft.com/office/drawing/2014/main" id="{E39B2083-1298-2A61-5CB0-172B7DDAE9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42388" y="1927330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6" name="Oval 1390">
                <a:extLst>
                  <a:ext uri="{FF2B5EF4-FFF2-40B4-BE49-F238E27FC236}">
                    <a16:creationId xmlns:a16="http://schemas.microsoft.com/office/drawing/2014/main" id="{805A529B-0685-D60F-6B87-1D9E6A29C8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9323" y="1902080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7" name="Oval 1391">
                <a:extLst>
                  <a:ext uri="{FF2B5EF4-FFF2-40B4-BE49-F238E27FC236}">
                    <a16:creationId xmlns:a16="http://schemas.microsoft.com/office/drawing/2014/main" id="{3DFFF93C-14AF-54F1-1618-93C6181788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0036" y="1925016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8" name="Oval 1392">
                <a:extLst>
                  <a:ext uri="{FF2B5EF4-FFF2-40B4-BE49-F238E27FC236}">
                    <a16:creationId xmlns:a16="http://schemas.microsoft.com/office/drawing/2014/main" id="{F4E4B94B-0828-C539-7123-36FFCD5275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75545" y="1937189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49" name="Oval 1393">
                <a:extLst>
                  <a:ext uri="{FF2B5EF4-FFF2-40B4-BE49-F238E27FC236}">
                    <a16:creationId xmlns:a16="http://schemas.microsoft.com/office/drawing/2014/main" id="{278D68FF-80F8-FD43-CFCB-27CABD4AEC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38556" y="1969581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0" name="Oval 1394">
                <a:extLst>
                  <a:ext uri="{FF2B5EF4-FFF2-40B4-BE49-F238E27FC236}">
                    <a16:creationId xmlns:a16="http://schemas.microsoft.com/office/drawing/2014/main" id="{488822D6-E772-7CE8-C4E3-75836FC463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99482" y="1970688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1" name="Oval 1395">
                <a:extLst>
                  <a:ext uri="{FF2B5EF4-FFF2-40B4-BE49-F238E27FC236}">
                    <a16:creationId xmlns:a16="http://schemas.microsoft.com/office/drawing/2014/main" id="{6FA9197E-9551-F2A0-3E31-3669121D5F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23761" y="1964551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2" name="Oval 1396">
                <a:extLst>
                  <a:ext uri="{FF2B5EF4-FFF2-40B4-BE49-F238E27FC236}">
                    <a16:creationId xmlns:a16="http://schemas.microsoft.com/office/drawing/2014/main" id="{2D3114F5-2314-D1E8-7E59-183A675763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3815" y="1982558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3" name="Oval 1397">
                <a:extLst>
                  <a:ext uri="{FF2B5EF4-FFF2-40B4-BE49-F238E27FC236}">
                    <a16:creationId xmlns:a16="http://schemas.microsoft.com/office/drawing/2014/main" id="{34AD6BEC-1242-DE0D-6ADE-0F36483BD0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7896" y="1922803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4" name="Oval 1398">
                <a:extLst>
                  <a:ext uri="{FF2B5EF4-FFF2-40B4-BE49-F238E27FC236}">
                    <a16:creationId xmlns:a16="http://schemas.microsoft.com/office/drawing/2014/main" id="{308A30AB-3FBA-A229-A36E-50179A22F5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9375" y="1957107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5" name="Oval 1399">
                <a:extLst>
                  <a:ext uri="{FF2B5EF4-FFF2-40B4-BE49-F238E27FC236}">
                    <a16:creationId xmlns:a16="http://schemas.microsoft.com/office/drawing/2014/main" id="{9408EB44-FB00-FA4A-EECC-373B404DC8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30552" y="1913749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6" name="Oval 1400">
                <a:extLst>
                  <a:ext uri="{FF2B5EF4-FFF2-40B4-BE49-F238E27FC236}">
                    <a16:creationId xmlns:a16="http://schemas.microsoft.com/office/drawing/2014/main" id="{73E8854E-E3DF-81AD-2D09-11D6BD38AE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43867" y="1986582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7" name="Oval 1401">
                <a:extLst>
                  <a:ext uri="{FF2B5EF4-FFF2-40B4-BE49-F238E27FC236}">
                    <a16:creationId xmlns:a16="http://schemas.microsoft.com/office/drawing/2014/main" id="{17A16AEB-5FC0-1073-7781-3C3AF680EC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68146" y="1934271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8" name="Oval 1402">
                <a:extLst>
                  <a:ext uri="{FF2B5EF4-FFF2-40B4-BE49-F238E27FC236}">
                    <a16:creationId xmlns:a16="http://schemas.microsoft.com/office/drawing/2014/main" id="{3677DC44-433A-CB34-89CF-38A8132381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4580" y="19405088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59" name="Oval 1403">
                <a:extLst>
                  <a:ext uri="{FF2B5EF4-FFF2-40B4-BE49-F238E27FC236}">
                    <a16:creationId xmlns:a16="http://schemas.microsoft.com/office/drawing/2014/main" id="{45CD5968-8942-D8C8-BB2F-7D56E7F0B7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27593" y="1910228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0" name="Oval 1404">
                <a:extLst>
                  <a:ext uri="{FF2B5EF4-FFF2-40B4-BE49-F238E27FC236}">
                    <a16:creationId xmlns:a16="http://schemas.microsoft.com/office/drawing/2014/main" id="{20612433-4ADD-AEFA-7EAB-70823ED3C6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45347" y="2019579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1" name="Oval 1405">
                <a:extLst>
                  <a:ext uri="{FF2B5EF4-FFF2-40B4-BE49-F238E27FC236}">
                    <a16:creationId xmlns:a16="http://schemas.microsoft.com/office/drawing/2014/main" id="{438486EE-F9D3-8F15-09F4-6A2604435B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0089" y="1939703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2" name="Oval 1406">
                <a:extLst>
                  <a:ext uri="{FF2B5EF4-FFF2-40B4-BE49-F238E27FC236}">
                    <a16:creationId xmlns:a16="http://schemas.microsoft.com/office/drawing/2014/main" id="{487791A6-40C1-6900-DDE6-DB740A77C3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81463" y="1924312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3" name="Oval 1407">
                <a:extLst>
                  <a:ext uri="{FF2B5EF4-FFF2-40B4-BE49-F238E27FC236}">
                    <a16:creationId xmlns:a16="http://schemas.microsoft.com/office/drawing/2014/main" id="{DFE39D9A-A7A0-695C-14E9-F320C69A44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4580" y="1915560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4" name="Oval 1408">
                <a:extLst>
                  <a:ext uri="{FF2B5EF4-FFF2-40B4-BE49-F238E27FC236}">
                    <a16:creationId xmlns:a16="http://schemas.microsoft.com/office/drawing/2014/main" id="{81E53158-27FD-6319-049A-CB2B61CEA7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7130" y="1914252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5" name="Oval 1409">
                <a:extLst>
                  <a:ext uri="{FF2B5EF4-FFF2-40B4-BE49-F238E27FC236}">
                    <a16:creationId xmlns:a16="http://schemas.microsoft.com/office/drawing/2014/main" id="{F3B579A5-DFA4-A353-B680-BBB8166910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37077" y="2068872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6" name="Oval 1410">
                <a:extLst>
                  <a:ext uri="{FF2B5EF4-FFF2-40B4-BE49-F238E27FC236}">
                    <a16:creationId xmlns:a16="http://schemas.microsoft.com/office/drawing/2014/main" id="{79C72DA1-66D6-2364-3858-8BC7B8D357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34990" y="1915560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7" name="Oval 1411">
                <a:extLst>
                  <a:ext uri="{FF2B5EF4-FFF2-40B4-BE49-F238E27FC236}">
                    <a16:creationId xmlns:a16="http://schemas.microsoft.com/office/drawing/2014/main" id="{11D1392B-E5B9-FAD1-E07E-02D91D4033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96523" y="1925117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8" name="Oval 1412">
                <a:extLst>
                  <a:ext uri="{FF2B5EF4-FFF2-40B4-BE49-F238E27FC236}">
                    <a16:creationId xmlns:a16="http://schemas.microsoft.com/office/drawing/2014/main" id="{15395F6F-9EED-F27C-12A7-927C984FB3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49785" y="1901979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69" name="Oval 1413">
                <a:extLst>
                  <a:ext uri="{FF2B5EF4-FFF2-40B4-BE49-F238E27FC236}">
                    <a16:creationId xmlns:a16="http://schemas.microsoft.com/office/drawing/2014/main" id="{166EC2AA-9F42-18AF-452F-F981436394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98003" y="1904997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0" name="Oval 1414">
                <a:extLst>
                  <a:ext uri="{FF2B5EF4-FFF2-40B4-BE49-F238E27FC236}">
                    <a16:creationId xmlns:a16="http://schemas.microsoft.com/office/drawing/2014/main" id="{5B6B3528-D45C-6FEE-FA8B-A1095AF15C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17235" y="1883670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1" name="Oval 1415">
                <a:extLst>
                  <a:ext uri="{FF2B5EF4-FFF2-40B4-BE49-F238E27FC236}">
                    <a16:creationId xmlns:a16="http://schemas.microsoft.com/office/drawing/2014/main" id="{C17E4CF1-9822-E374-5EFB-B9F021AF8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48306" y="1924815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2" name="Oval 1416">
                <a:extLst>
                  <a:ext uri="{FF2B5EF4-FFF2-40B4-BE49-F238E27FC236}">
                    <a16:creationId xmlns:a16="http://schemas.microsoft.com/office/drawing/2014/main" id="{E9A1C131-3462-BA0F-A454-FA0FF9BC80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82942" y="1927632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3" name="Oval 1417">
                <a:extLst>
                  <a:ext uri="{FF2B5EF4-FFF2-40B4-BE49-F238E27FC236}">
                    <a16:creationId xmlns:a16="http://schemas.microsoft.com/office/drawing/2014/main" id="{978889BF-99D1-E5A4-2F86-9A081C0314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1569" y="1922199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4" name="Oval 1418">
                <a:extLst>
                  <a:ext uri="{FF2B5EF4-FFF2-40B4-BE49-F238E27FC236}">
                    <a16:creationId xmlns:a16="http://schemas.microsoft.com/office/drawing/2014/main" id="{8FF8D700-FA2A-40D6-7266-CADBEF444E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7843" y="1973203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5" name="Oval 1419">
                <a:extLst>
                  <a:ext uri="{FF2B5EF4-FFF2-40B4-BE49-F238E27FC236}">
                    <a16:creationId xmlns:a16="http://schemas.microsoft.com/office/drawing/2014/main" id="{DC8170D4-B6DC-2C94-9DEB-0B02B4352F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3457" y="1967066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6" name="Oval 1420">
                <a:extLst>
                  <a:ext uri="{FF2B5EF4-FFF2-40B4-BE49-F238E27FC236}">
                    <a16:creationId xmlns:a16="http://schemas.microsoft.com/office/drawing/2014/main" id="{0EB09F3D-F09C-5229-F885-C1D2498331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74065" y="1972398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7" name="Oval 1421">
                <a:extLst>
                  <a:ext uri="{FF2B5EF4-FFF2-40B4-BE49-F238E27FC236}">
                    <a16:creationId xmlns:a16="http://schemas.microsoft.com/office/drawing/2014/main" id="{AA5779E4-FF33-655D-9FB2-1ACE5021F9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28200" y="1951373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8" name="Oval 1422">
                <a:extLst>
                  <a:ext uri="{FF2B5EF4-FFF2-40B4-BE49-F238E27FC236}">
                    <a16:creationId xmlns:a16="http://schemas.microsoft.com/office/drawing/2014/main" id="{960CA494-6474-4825-9029-A9867C5775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32031" y="1932762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79" name="Oval 1423">
                <a:extLst>
                  <a:ext uri="{FF2B5EF4-FFF2-40B4-BE49-F238E27FC236}">
                    <a16:creationId xmlns:a16="http://schemas.microsoft.com/office/drawing/2014/main" id="{7D7E32B0-AF1D-753C-5DF2-FD3B5A5583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8610" y="19329638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0" name="Oval 1424">
                <a:extLst>
                  <a:ext uri="{FF2B5EF4-FFF2-40B4-BE49-F238E27FC236}">
                    <a16:creationId xmlns:a16="http://schemas.microsoft.com/office/drawing/2014/main" id="{7B87B425-F44E-B975-9D0E-EB33405AB7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23154" y="1910429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1" name="Oval 1425">
                <a:extLst>
                  <a:ext uri="{FF2B5EF4-FFF2-40B4-BE49-F238E27FC236}">
                    <a16:creationId xmlns:a16="http://schemas.microsoft.com/office/drawing/2014/main" id="{50CBED84-29AE-CC0D-3804-D858A3B63F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32638" y="1909021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2" name="Oval 1426">
                <a:extLst>
                  <a:ext uri="{FF2B5EF4-FFF2-40B4-BE49-F238E27FC236}">
                    <a16:creationId xmlns:a16="http://schemas.microsoft.com/office/drawing/2014/main" id="{A0750081-C2C9-9FD0-D10C-5C2DA73E9E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20802" y="19677708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3" name="Oval 1427">
                <a:extLst>
                  <a:ext uri="{FF2B5EF4-FFF2-40B4-BE49-F238E27FC236}">
                    <a16:creationId xmlns:a16="http://schemas.microsoft.com/office/drawing/2014/main" id="{5B445EBC-7540-1260-F409-64767738E9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63708" y="18603318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4" name="Oval 1428">
                <a:extLst>
                  <a:ext uri="{FF2B5EF4-FFF2-40B4-BE49-F238E27FC236}">
                    <a16:creationId xmlns:a16="http://schemas.microsoft.com/office/drawing/2014/main" id="{97A8C40A-B60F-AB23-766E-DBF2A401D8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71105" y="1906808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5" name="Oval 1429">
                <a:extLst>
                  <a:ext uri="{FF2B5EF4-FFF2-40B4-BE49-F238E27FC236}">
                    <a16:creationId xmlns:a16="http://schemas.microsoft.com/office/drawing/2014/main" id="{C45B258A-2866-9CFC-4B05-684BC9B213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6364" y="1977931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6" name="Oval 1430">
                <a:extLst>
                  <a:ext uri="{FF2B5EF4-FFF2-40B4-BE49-F238E27FC236}">
                    <a16:creationId xmlns:a16="http://schemas.microsoft.com/office/drawing/2014/main" id="{A1FA19DF-5B7E-1033-C3EB-7738DA4C44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31159" y="1925016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7" name="Oval 1431">
                <a:extLst>
                  <a:ext uri="{FF2B5EF4-FFF2-40B4-BE49-F238E27FC236}">
                    <a16:creationId xmlns:a16="http://schemas.microsoft.com/office/drawing/2014/main" id="{D02435C8-C7C4-F23A-28A4-5426AEE08B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3921" y="1878942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8" name="Oval 1432">
                <a:extLst>
                  <a:ext uri="{FF2B5EF4-FFF2-40B4-BE49-F238E27FC236}">
                    <a16:creationId xmlns:a16="http://schemas.microsoft.com/office/drawing/2014/main" id="{E2A76437-D704-98AE-F8EA-55D54E5142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22282" y="1949260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89" name="Oval 1433">
                <a:extLst>
                  <a:ext uri="{FF2B5EF4-FFF2-40B4-BE49-F238E27FC236}">
                    <a16:creationId xmlns:a16="http://schemas.microsoft.com/office/drawing/2014/main" id="{FF9A3E3E-36AF-03A4-6291-BB6D950F24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68146" y="1899364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0" name="Oval 1434">
                <a:extLst>
                  <a:ext uri="{FF2B5EF4-FFF2-40B4-BE49-F238E27FC236}">
                    <a16:creationId xmlns:a16="http://schemas.microsoft.com/office/drawing/2014/main" id="{3E2C64C1-0F7B-D87D-8FD3-9D1A5A9AA2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7487" y="1923407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1" name="Oval 1435">
                <a:extLst>
                  <a:ext uri="{FF2B5EF4-FFF2-40B4-BE49-F238E27FC236}">
                    <a16:creationId xmlns:a16="http://schemas.microsoft.com/office/drawing/2014/main" id="{92A7DE5A-FF74-7EA0-6A9E-43EC840BDD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69626" y="1884173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2" name="Oval 1436">
                <a:extLst>
                  <a:ext uri="{FF2B5EF4-FFF2-40B4-BE49-F238E27FC236}">
                    <a16:creationId xmlns:a16="http://schemas.microsoft.com/office/drawing/2014/main" id="{1D4566CC-679B-0357-3BB9-F4D2C9151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65187" y="1944633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3" name="Oval 1437">
                <a:extLst>
                  <a:ext uri="{FF2B5EF4-FFF2-40B4-BE49-F238E27FC236}">
                    <a16:creationId xmlns:a16="http://schemas.microsoft.com/office/drawing/2014/main" id="{D4F5A914-5AC5-FF61-46EE-883E360476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78768" y="1963948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4" name="Oval 1438">
                <a:extLst>
                  <a:ext uri="{FF2B5EF4-FFF2-40B4-BE49-F238E27FC236}">
                    <a16:creationId xmlns:a16="http://schemas.microsoft.com/office/drawing/2014/main" id="{29CF8256-5AB6-CC88-3BBB-8CF71A406B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18715" y="1907311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5" name="Oval 1439">
                <a:extLst>
                  <a:ext uri="{FF2B5EF4-FFF2-40B4-BE49-F238E27FC236}">
                    <a16:creationId xmlns:a16="http://schemas.microsoft.com/office/drawing/2014/main" id="{8B04E0B4-B7B8-C95D-BCBC-DF729404E3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54225" y="1942923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6" name="Oval 1440">
                <a:extLst>
                  <a:ext uri="{FF2B5EF4-FFF2-40B4-BE49-F238E27FC236}">
                    <a16:creationId xmlns:a16="http://schemas.microsoft.com/office/drawing/2014/main" id="{AA9A2484-4E8B-3AEC-E740-92E235B0FA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34118" y="1936283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7" name="Oval 1441">
                <a:extLst>
                  <a:ext uri="{FF2B5EF4-FFF2-40B4-BE49-F238E27FC236}">
                    <a16:creationId xmlns:a16="http://schemas.microsoft.com/office/drawing/2014/main" id="{0806A9B9-C8CF-B21B-C7E5-7EE58F8194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0445" y="1925519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8" name="Oval 1442">
                <a:extLst>
                  <a:ext uri="{FF2B5EF4-FFF2-40B4-BE49-F238E27FC236}">
                    <a16:creationId xmlns:a16="http://schemas.microsoft.com/office/drawing/2014/main" id="{CA8911D8-AE5B-215F-CB6D-9370DB39C6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80248" y="1922602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99" name="Oval 1443">
                <a:extLst>
                  <a:ext uri="{FF2B5EF4-FFF2-40B4-BE49-F238E27FC236}">
                    <a16:creationId xmlns:a16="http://schemas.microsoft.com/office/drawing/2014/main" id="{A0E43FBA-FD1B-B24F-8EFB-9FC311F0BA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73457" y="1954391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0" name="Oval 1444">
                <a:extLst>
                  <a:ext uri="{FF2B5EF4-FFF2-40B4-BE49-F238E27FC236}">
                    <a16:creationId xmlns:a16="http://schemas.microsoft.com/office/drawing/2014/main" id="{EA6F0861-8438-26C2-F2B2-99CF367124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2441" y="1945639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1" name="Oval 1445">
                <a:extLst>
                  <a:ext uri="{FF2B5EF4-FFF2-40B4-BE49-F238E27FC236}">
                    <a16:creationId xmlns:a16="http://schemas.microsoft.com/office/drawing/2014/main" id="{235AC0DD-2DB9-49E0-59E4-A50E7198A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4528" y="19712918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2" name="Oval 1446">
                <a:extLst>
                  <a:ext uri="{FF2B5EF4-FFF2-40B4-BE49-F238E27FC236}">
                    <a16:creationId xmlns:a16="http://schemas.microsoft.com/office/drawing/2014/main" id="{AA939FBA-E668-8997-1791-FF19A26152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72585" y="1892422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3" name="Oval 1447">
                <a:extLst>
                  <a:ext uri="{FF2B5EF4-FFF2-40B4-BE49-F238E27FC236}">
                    <a16:creationId xmlns:a16="http://schemas.microsoft.com/office/drawing/2014/main" id="{A5BD7778-9731-7152-3D15-FF35178F4A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21675" y="1926726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4" name="Oval 1448">
                <a:extLst>
                  <a:ext uri="{FF2B5EF4-FFF2-40B4-BE49-F238E27FC236}">
                    <a16:creationId xmlns:a16="http://schemas.microsoft.com/office/drawing/2014/main" id="{37DD5214-1F4F-C4B0-DCCF-5A99E36C14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39429" y="1906707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5" name="Oval 1449">
                <a:extLst>
                  <a:ext uri="{FF2B5EF4-FFF2-40B4-BE49-F238E27FC236}">
                    <a16:creationId xmlns:a16="http://schemas.microsoft.com/office/drawing/2014/main" id="{52FF2109-E614-F75E-EF58-F91BEF37E9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0393" y="1949461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6" name="Oval 1450">
                <a:extLst>
                  <a:ext uri="{FF2B5EF4-FFF2-40B4-BE49-F238E27FC236}">
                    <a16:creationId xmlns:a16="http://schemas.microsoft.com/office/drawing/2014/main" id="{BD43F8E6-6A32-93E4-D37E-2C066397D0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5955" y="1966261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7" name="Oval 1451">
                <a:extLst>
                  <a:ext uri="{FF2B5EF4-FFF2-40B4-BE49-F238E27FC236}">
                    <a16:creationId xmlns:a16="http://schemas.microsoft.com/office/drawing/2014/main" id="{58AD329B-CF3D-336A-C9CD-CAE5ECDAD8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12797" y="1912643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8" name="Oval 1452">
                <a:extLst>
                  <a:ext uri="{FF2B5EF4-FFF2-40B4-BE49-F238E27FC236}">
                    <a16:creationId xmlns:a16="http://schemas.microsoft.com/office/drawing/2014/main" id="{B3AE99C8-55C3-1CF5-8B63-22964414BD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52745" y="1922903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09" name="Oval 1453">
                <a:extLst>
                  <a:ext uri="{FF2B5EF4-FFF2-40B4-BE49-F238E27FC236}">
                    <a16:creationId xmlns:a16="http://schemas.microsoft.com/office/drawing/2014/main" id="{A4233FB8-85C8-59D9-A2EA-52E61DE032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2995" y="1949059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0" name="Oval 1454">
                <a:extLst>
                  <a:ext uri="{FF2B5EF4-FFF2-40B4-BE49-F238E27FC236}">
                    <a16:creationId xmlns:a16="http://schemas.microsoft.com/office/drawing/2014/main" id="{445FCC9F-9839-9207-479E-4F469EA37E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1212" y="1996642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1" name="Oval 1455">
                <a:extLst>
                  <a:ext uri="{FF2B5EF4-FFF2-40B4-BE49-F238E27FC236}">
                    <a16:creationId xmlns:a16="http://schemas.microsoft.com/office/drawing/2014/main" id="{7A62F175-AA31-40B0-8C0E-D45900DDFA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1621" y="1906506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2" name="Oval 1456">
                <a:extLst>
                  <a:ext uri="{FF2B5EF4-FFF2-40B4-BE49-F238E27FC236}">
                    <a16:creationId xmlns:a16="http://schemas.microsoft.com/office/drawing/2014/main" id="{62668046-80BD-72E0-4F4A-70B06D95E6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78504" y="1938295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3" name="Oval 1457">
                <a:extLst>
                  <a:ext uri="{FF2B5EF4-FFF2-40B4-BE49-F238E27FC236}">
                    <a16:creationId xmlns:a16="http://schemas.microsoft.com/office/drawing/2014/main" id="{DBC37566-28E3-BB89-4C69-89F65E0552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3048" y="1935680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4" name="Oval 1458">
                <a:extLst>
                  <a:ext uri="{FF2B5EF4-FFF2-40B4-BE49-F238E27FC236}">
                    <a16:creationId xmlns:a16="http://schemas.microsoft.com/office/drawing/2014/main" id="{454B1385-568E-BFAD-1A9B-4FB33715BB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20195" y="1938999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5" name="Oval 1459">
                <a:extLst>
                  <a:ext uri="{FF2B5EF4-FFF2-40B4-BE49-F238E27FC236}">
                    <a16:creationId xmlns:a16="http://schemas.microsoft.com/office/drawing/2014/main" id="{9C3B8D49-5369-5061-888A-C1A1174663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79983" y="19247148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6" name="Oval 1460">
                <a:extLst>
                  <a:ext uri="{FF2B5EF4-FFF2-40B4-BE49-F238E27FC236}">
                    <a16:creationId xmlns:a16="http://schemas.microsoft.com/office/drawing/2014/main" id="{832103AA-772A-0029-98F3-2AED1039C1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25241" y="1952982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7" name="Oval 1461">
                <a:extLst>
                  <a:ext uri="{FF2B5EF4-FFF2-40B4-BE49-F238E27FC236}">
                    <a16:creationId xmlns:a16="http://schemas.microsoft.com/office/drawing/2014/main" id="{DD5F18CB-B9DF-0746-A148-DD148D3275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92085" y="1977428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8" name="Oval 1462">
                <a:extLst>
                  <a:ext uri="{FF2B5EF4-FFF2-40B4-BE49-F238E27FC236}">
                    <a16:creationId xmlns:a16="http://schemas.microsoft.com/office/drawing/2014/main" id="{F4F57486-5BBD-FB72-637C-A5D6B60891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6060" y="1922602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19" name="Oval 1463">
                <a:extLst>
                  <a:ext uri="{FF2B5EF4-FFF2-40B4-BE49-F238E27FC236}">
                    <a16:creationId xmlns:a16="http://schemas.microsoft.com/office/drawing/2014/main" id="{AF3B32F0-F1AC-2FB8-202A-B4FBBD3B2F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9269" y="1966865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0" name="Oval 1464">
                <a:extLst>
                  <a:ext uri="{FF2B5EF4-FFF2-40B4-BE49-F238E27FC236}">
                    <a16:creationId xmlns:a16="http://schemas.microsoft.com/office/drawing/2014/main" id="{05CF9A44-FA3B-EEE8-36C5-8CFDCAB36D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5294" y="1910027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1" name="Oval 1465">
                <a:extLst>
                  <a:ext uri="{FF2B5EF4-FFF2-40B4-BE49-F238E27FC236}">
                    <a16:creationId xmlns:a16="http://schemas.microsoft.com/office/drawing/2014/main" id="{93A7BEB1-4344-3C85-E0F6-128844CD0C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57183" y="19134478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2" name="Oval 1466">
                <a:extLst>
                  <a:ext uri="{FF2B5EF4-FFF2-40B4-BE49-F238E27FC236}">
                    <a16:creationId xmlns:a16="http://schemas.microsoft.com/office/drawing/2014/main" id="{9715FEEE-2873-A0B1-F720-4357ACB7F5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3405" y="1920791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3" name="Oval 1467">
                <a:extLst>
                  <a:ext uri="{FF2B5EF4-FFF2-40B4-BE49-F238E27FC236}">
                    <a16:creationId xmlns:a16="http://schemas.microsoft.com/office/drawing/2014/main" id="{B4D6AC33-AA8F-39AD-48AF-600BB7D3AE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4884" y="1995938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4" name="Oval 1468">
                <a:extLst>
                  <a:ext uri="{FF2B5EF4-FFF2-40B4-BE49-F238E27FC236}">
                    <a16:creationId xmlns:a16="http://schemas.microsoft.com/office/drawing/2014/main" id="{43A56083-8D2A-666E-5996-B0AA2FD9B8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57183" y="1998151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5" name="Oval 1469">
                <a:extLst>
                  <a:ext uri="{FF2B5EF4-FFF2-40B4-BE49-F238E27FC236}">
                    <a16:creationId xmlns:a16="http://schemas.microsoft.com/office/drawing/2014/main" id="{13F9506E-2200-3769-B8C1-3EF665A22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9733" y="1974008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6" name="Oval 1470">
                <a:extLst>
                  <a:ext uri="{FF2B5EF4-FFF2-40B4-BE49-F238E27FC236}">
                    <a16:creationId xmlns:a16="http://schemas.microsoft.com/office/drawing/2014/main" id="{1513AE0D-6C8B-1C8F-8DB1-71CD2ECE53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60749" y="19015772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7" name="Oval 1471">
                <a:extLst>
                  <a:ext uri="{FF2B5EF4-FFF2-40B4-BE49-F238E27FC236}">
                    <a16:creationId xmlns:a16="http://schemas.microsoft.com/office/drawing/2014/main" id="{7A710CAE-3415-A02F-EEB0-2B237C50BA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4832" y="1940206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8" name="Oval 1472">
                <a:extLst>
                  <a:ext uri="{FF2B5EF4-FFF2-40B4-BE49-F238E27FC236}">
                    <a16:creationId xmlns:a16="http://schemas.microsoft.com/office/drawing/2014/main" id="{2F702258-1A65-A7AC-B8A3-09189CF28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8253" y="1923809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29" name="Oval 1473">
                <a:extLst>
                  <a:ext uri="{FF2B5EF4-FFF2-40B4-BE49-F238E27FC236}">
                    <a16:creationId xmlns:a16="http://schemas.microsoft.com/office/drawing/2014/main" id="{4DABB1F5-D144-CBB4-9F4E-61751099BD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9838" y="1920590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0" name="Oval 1474">
                <a:extLst>
                  <a:ext uri="{FF2B5EF4-FFF2-40B4-BE49-F238E27FC236}">
                    <a16:creationId xmlns:a16="http://schemas.microsoft.com/office/drawing/2014/main" id="{6DD94A9A-7A98-C91F-02ED-D64DEAEF1B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4171" y="1903186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1" name="Oval 1475">
                <a:extLst>
                  <a:ext uri="{FF2B5EF4-FFF2-40B4-BE49-F238E27FC236}">
                    <a16:creationId xmlns:a16="http://schemas.microsoft.com/office/drawing/2014/main" id="{93B5F61D-DD22-4126-5356-9133ED308C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9269" y="2052273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2" name="Oval 1476">
                <a:extLst>
                  <a:ext uri="{FF2B5EF4-FFF2-40B4-BE49-F238E27FC236}">
                    <a16:creationId xmlns:a16="http://schemas.microsoft.com/office/drawing/2014/main" id="{03102443-9FC6-6F63-CE6E-E6DF9507AF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87381" y="1909222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3" name="Oval 1477">
                <a:extLst>
                  <a:ext uri="{FF2B5EF4-FFF2-40B4-BE49-F238E27FC236}">
                    <a16:creationId xmlns:a16="http://schemas.microsoft.com/office/drawing/2014/main" id="{379CC9C7-A41D-F24C-B9BB-24ABD37843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77024" y="1944935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4" name="Oval 1478">
                <a:extLst>
                  <a:ext uri="{FF2B5EF4-FFF2-40B4-BE49-F238E27FC236}">
                    <a16:creationId xmlns:a16="http://schemas.microsoft.com/office/drawing/2014/main" id="{C945E365-8B51-4E1E-417E-B6E1BA2215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26113" y="19345734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5" name="Oval 1479">
                <a:extLst>
                  <a:ext uri="{FF2B5EF4-FFF2-40B4-BE49-F238E27FC236}">
                    <a16:creationId xmlns:a16="http://schemas.microsoft.com/office/drawing/2014/main" id="{755116AF-42FA-903C-38E6-D89C33CA6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33511" y="19339698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6" name="Oval 1480">
                <a:extLst>
                  <a:ext uri="{FF2B5EF4-FFF2-40B4-BE49-F238E27FC236}">
                    <a16:creationId xmlns:a16="http://schemas.microsoft.com/office/drawing/2014/main" id="{BCE85FE3-6FBF-19F8-4A63-2E62AB95B6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7434" y="1958918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7" name="Oval 1481">
                <a:extLst>
                  <a:ext uri="{FF2B5EF4-FFF2-40B4-BE49-F238E27FC236}">
                    <a16:creationId xmlns:a16="http://schemas.microsoft.com/office/drawing/2014/main" id="{54E21F0B-A245-27D7-3C63-7FD9C16697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40908" y="19803457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8" name="Oval 1482">
                <a:extLst>
                  <a:ext uri="{FF2B5EF4-FFF2-40B4-BE49-F238E27FC236}">
                    <a16:creationId xmlns:a16="http://schemas.microsoft.com/office/drawing/2014/main" id="{8CFC352D-E7AF-DBCC-2168-8AE5B15D5E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56311" y="1893328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39" name="Oval 1483">
                <a:extLst>
                  <a:ext uri="{FF2B5EF4-FFF2-40B4-BE49-F238E27FC236}">
                    <a16:creationId xmlns:a16="http://schemas.microsoft.com/office/drawing/2014/main" id="{BD89E553-FC2A-9FEF-671F-8EB4F1C8DB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15756" y="18693856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0" name="Oval 1484">
                <a:extLst>
                  <a:ext uri="{FF2B5EF4-FFF2-40B4-BE49-F238E27FC236}">
                    <a16:creationId xmlns:a16="http://schemas.microsoft.com/office/drawing/2014/main" id="{37507409-2788-F258-9F24-CD1F8D6710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9019" y="1928939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1" name="Oval 1485">
                <a:extLst>
                  <a:ext uri="{FF2B5EF4-FFF2-40B4-BE49-F238E27FC236}">
                    <a16:creationId xmlns:a16="http://schemas.microsoft.com/office/drawing/2014/main" id="{5DAE753E-385D-E5BD-9469-7DA6A904C4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6879" y="1949562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2" name="Oval 1486">
                <a:extLst>
                  <a:ext uri="{FF2B5EF4-FFF2-40B4-BE49-F238E27FC236}">
                    <a16:creationId xmlns:a16="http://schemas.microsoft.com/office/drawing/2014/main" id="{7BD9E128-9E95-175E-782E-F4BF901C0F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95044" y="19589181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3" name="Oval 1487">
                <a:extLst>
                  <a:ext uri="{FF2B5EF4-FFF2-40B4-BE49-F238E27FC236}">
                    <a16:creationId xmlns:a16="http://schemas.microsoft.com/office/drawing/2014/main" id="{99DAB107-341C-A1BF-593A-DA5FA112E1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14276" y="18998670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4" name="Oval 1488">
                <a:extLst>
                  <a:ext uri="{FF2B5EF4-FFF2-40B4-BE49-F238E27FC236}">
                    <a16:creationId xmlns:a16="http://schemas.microsoft.com/office/drawing/2014/main" id="{1DDCA86D-C536-B46A-39CB-08D81100F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0962" y="19520775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5" name="Oval 1489">
                <a:extLst>
                  <a:ext uri="{FF2B5EF4-FFF2-40B4-BE49-F238E27FC236}">
                    <a16:creationId xmlns:a16="http://schemas.microsoft.com/office/drawing/2014/main" id="{F79E8809-91E5-1D79-3D79-167F6FE0F6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26720" y="19774283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6" name="Oval 1490">
                <a:extLst>
                  <a:ext uri="{FF2B5EF4-FFF2-40B4-BE49-F238E27FC236}">
                    <a16:creationId xmlns:a16="http://schemas.microsoft.com/office/drawing/2014/main" id="{162EA5FE-FB78-83BF-8FE5-5B693E61FE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8965" y="18911149"/>
                <a:ext cx="90000" cy="90000"/>
              </a:xfrm>
              <a:prstGeom prst="ellipse">
                <a:avLst/>
              </a:prstGeom>
              <a:solidFill>
                <a:srgbClr val="FD8D3C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7" name="Oval 1493">
                <a:extLst>
                  <a:ext uri="{FF2B5EF4-FFF2-40B4-BE49-F238E27FC236}">
                    <a16:creationId xmlns:a16="http://schemas.microsoft.com/office/drawing/2014/main" id="{24838162-CC3B-1DAE-B244-C82003873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13346" y="1924714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8" name="Oval 1494">
                <a:extLst>
                  <a:ext uri="{FF2B5EF4-FFF2-40B4-BE49-F238E27FC236}">
                    <a16:creationId xmlns:a16="http://schemas.microsoft.com/office/drawing/2014/main" id="{2E07CA75-6BFC-F66F-C4B9-00DA48B829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17178" y="1888600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49" name="Oval 1495">
                <a:extLst>
                  <a:ext uri="{FF2B5EF4-FFF2-40B4-BE49-F238E27FC236}">
                    <a16:creationId xmlns:a16="http://schemas.microsoft.com/office/drawing/2014/main" id="{FA8DE013-27AD-E937-30D4-08AB97C982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9212" y="1990807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0" name="Oval 1496">
                <a:extLst>
                  <a:ext uri="{FF2B5EF4-FFF2-40B4-BE49-F238E27FC236}">
                    <a16:creationId xmlns:a16="http://schemas.microsoft.com/office/drawing/2014/main" id="{41738D17-A0D4-3087-F006-17A0B3D1B1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85236" y="1937692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1" name="Oval 1497">
                <a:extLst>
                  <a:ext uri="{FF2B5EF4-FFF2-40B4-BE49-F238E27FC236}">
                    <a16:creationId xmlns:a16="http://schemas.microsoft.com/office/drawing/2014/main" id="{63FFBAD5-84B0-D7A4-9F7B-C484A69DD0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9371" y="1934472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2" name="Oval 1498">
                <a:extLst>
                  <a:ext uri="{FF2B5EF4-FFF2-40B4-BE49-F238E27FC236}">
                    <a16:creationId xmlns:a16="http://schemas.microsoft.com/office/drawing/2014/main" id="{748670FF-0B06-8431-17BB-F29B12F3CA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8961" y="1929744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3" name="Oval 1499">
                <a:extLst>
                  <a:ext uri="{FF2B5EF4-FFF2-40B4-BE49-F238E27FC236}">
                    <a16:creationId xmlns:a16="http://schemas.microsoft.com/office/drawing/2014/main" id="{C15AD74A-65A3-1822-3034-53FD7C76E7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2330" y="1981251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4" name="Oval 1500">
                <a:extLst>
                  <a:ext uri="{FF2B5EF4-FFF2-40B4-BE49-F238E27FC236}">
                    <a16:creationId xmlns:a16="http://schemas.microsoft.com/office/drawing/2014/main" id="{3199F3E5-9C4B-70D1-DA22-CEDA13039E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7732" y="1874013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5" name="Oval 1501">
                <a:extLst>
                  <a:ext uri="{FF2B5EF4-FFF2-40B4-BE49-F238E27FC236}">
                    <a16:creationId xmlns:a16="http://schemas.microsoft.com/office/drawing/2014/main" id="{EADDA1C9-A971-DBFD-4A5B-CC17869367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56518" y="1973806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6" name="Oval 1502">
                <a:extLst>
                  <a:ext uri="{FF2B5EF4-FFF2-40B4-BE49-F238E27FC236}">
                    <a16:creationId xmlns:a16="http://schemas.microsoft.com/office/drawing/2014/main" id="{4CDEB6D9-957B-0AD5-9D92-B5D19211CB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00032" y="1943023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7" name="Oval 1503">
                <a:extLst>
                  <a:ext uri="{FF2B5EF4-FFF2-40B4-BE49-F238E27FC236}">
                    <a16:creationId xmlns:a16="http://schemas.microsoft.com/office/drawing/2014/main" id="{7BE06E25-CC88-6D72-DC7F-B7D10CBDB2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91154" y="1881457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8" name="Oval 1504">
                <a:extLst>
                  <a:ext uri="{FF2B5EF4-FFF2-40B4-BE49-F238E27FC236}">
                    <a16:creationId xmlns:a16="http://schemas.microsoft.com/office/drawing/2014/main" id="{B133ED1A-A70C-F124-4421-3122DEDD52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68353" y="1890410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59" name="Oval 1505">
                <a:extLst>
                  <a:ext uri="{FF2B5EF4-FFF2-40B4-BE49-F238E27FC236}">
                    <a16:creationId xmlns:a16="http://schemas.microsoft.com/office/drawing/2014/main" id="{FD40EED1-D1DB-9D27-18E7-8FA5A7A8E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25182" y="1982659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0" name="Oval 1506">
                <a:extLst>
                  <a:ext uri="{FF2B5EF4-FFF2-40B4-BE49-F238E27FC236}">
                    <a16:creationId xmlns:a16="http://schemas.microsoft.com/office/drawing/2014/main" id="{1D14D50D-6426-B2D6-E8CB-05361E5D96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89674" y="1952077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1" name="Oval 1507">
                <a:extLst>
                  <a:ext uri="{FF2B5EF4-FFF2-40B4-BE49-F238E27FC236}">
                    <a16:creationId xmlns:a16="http://schemas.microsoft.com/office/drawing/2014/main" id="{ED37F28C-F541-0444-4B54-47D94A204E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9424" y="1941715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2" name="Oval 1508">
                <a:extLst>
                  <a:ext uri="{FF2B5EF4-FFF2-40B4-BE49-F238E27FC236}">
                    <a16:creationId xmlns:a16="http://schemas.microsoft.com/office/drawing/2014/main" id="{EBE89D0E-65F0-970A-362A-ECDA59C9BE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06822" y="1894334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3" name="Oval 1509">
                <a:extLst>
                  <a:ext uri="{FF2B5EF4-FFF2-40B4-BE49-F238E27FC236}">
                    <a16:creationId xmlns:a16="http://schemas.microsoft.com/office/drawing/2014/main" id="{9E712982-0551-4866-41A7-2D83583B26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87588" y="1916566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4" name="Oval 1510">
                <a:extLst>
                  <a:ext uri="{FF2B5EF4-FFF2-40B4-BE49-F238E27FC236}">
                    <a16:creationId xmlns:a16="http://schemas.microsoft.com/office/drawing/2014/main" id="{31AAE027-8220-009F-11FC-3B7B7E39DE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34060" y="1941213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5" name="Oval 1511">
                <a:extLst>
                  <a:ext uri="{FF2B5EF4-FFF2-40B4-BE49-F238E27FC236}">
                    <a16:creationId xmlns:a16="http://schemas.microsoft.com/office/drawing/2014/main" id="{A3C79F03-B92C-40EA-8969-5E9E8F57E9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26055" y="1921998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6" name="Oval 1512">
                <a:extLst>
                  <a:ext uri="{FF2B5EF4-FFF2-40B4-BE49-F238E27FC236}">
                    <a16:creationId xmlns:a16="http://schemas.microsoft.com/office/drawing/2014/main" id="{EE268811-282D-F1EE-CBB5-E239EC0705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58605" y="19303483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7" name="Oval 1514">
                <a:extLst>
                  <a:ext uri="{FF2B5EF4-FFF2-40B4-BE49-F238E27FC236}">
                    <a16:creationId xmlns:a16="http://schemas.microsoft.com/office/drawing/2014/main" id="{C7778ECE-2C92-A24F-54E7-3D2083910F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6253" y="1917773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8" name="Oval 1515">
                <a:extLst>
                  <a:ext uri="{FF2B5EF4-FFF2-40B4-BE49-F238E27FC236}">
                    <a16:creationId xmlns:a16="http://schemas.microsoft.com/office/drawing/2014/main" id="{9F69CB0F-6A0F-16BC-64C9-EC4F186161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4933" y="19436273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69" name="Oval 1516">
                <a:extLst>
                  <a:ext uri="{FF2B5EF4-FFF2-40B4-BE49-F238E27FC236}">
                    <a16:creationId xmlns:a16="http://schemas.microsoft.com/office/drawing/2014/main" id="{F0D9153F-77DC-219C-9A31-48CECC543C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3294" y="1933064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0" name="Oval 1517">
                <a:extLst>
                  <a:ext uri="{FF2B5EF4-FFF2-40B4-BE49-F238E27FC236}">
                    <a16:creationId xmlns:a16="http://schemas.microsoft.com/office/drawing/2014/main" id="{9F8FD74B-6F1C-E44D-9C59-71E4299077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9371" y="1946947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1" name="Oval 1518">
                <a:extLst>
                  <a:ext uri="{FF2B5EF4-FFF2-40B4-BE49-F238E27FC236}">
                    <a16:creationId xmlns:a16="http://schemas.microsoft.com/office/drawing/2014/main" id="{5E472B09-3756-0470-51DD-4B0F1D0BE3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57998" y="1893629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2" name="Oval 1519">
                <a:extLst>
                  <a:ext uri="{FF2B5EF4-FFF2-40B4-BE49-F238E27FC236}">
                    <a16:creationId xmlns:a16="http://schemas.microsoft.com/office/drawing/2014/main" id="{83DD5B2A-5CB0-7B4A-9376-A302315E9D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69833" y="1953687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3" name="Oval 1520">
                <a:extLst>
                  <a:ext uri="{FF2B5EF4-FFF2-40B4-BE49-F238E27FC236}">
                    <a16:creationId xmlns:a16="http://schemas.microsoft.com/office/drawing/2014/main" id="{BA5F97DA-5846-9C7B-C723-BA068B793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74272" y="1916566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4" name="Oval 1521">
                <a:extLst>
                  <a:ext uri="{FF2B5EF4-FFF2-40B4-BE49-F238E27FC236}">
                    <a16:creationId xmlns:a16="http://schemas.microsoft.com/office/drawing/2014/main" id="{37F8A883-1176-A7EA-836C-554AB7E4DB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22223" y="1977529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5" name="Oval 1522">
                <a:extLst>
                  <a:ext uri="{FF2B5EF4-FFF2-40B4-BE49-F238E27FC236}">
                    <a16:creationId xmlns:a16="http://schemas.microsoft.com/office/drawing/2014/main" id="{9D6CEA9E-735E-4822-6E15-C1E12A51DD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63915" y="1956503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6" name="Oval 1523">
                <a:extLst>
                  <a:ext uri="{FF2B5EF4-FFF2-40B4-BE49-F238E27FC236}">
                    <a16:creationId xmlns:a16="http://schemas.microsoft.com/office/drawing/2014/main" id="{49089E10-1C06-3B52-CF5A-F54828A6A1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02383" y="2017969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7" name="Oval 1524">
                <a:extLst>
                  <a:ext uri="{FF2B5EF4-FFF2-40B4-BE49-F238E27FC236}">
                    <a16:creationId xmlns:a16="http://schemas.microsoft.com/office/drawing/2014/main" id="{8B44FB39-93F4-74DC-B30C-660EB389A4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37019" y="1881357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8" name="Oval 1525">
                <a:extLst>
                  <a:ext uri="{FF2B5EF4-FFF2-40B4-BE49-F238E27FC236}">
                    <a16:creationId xmlns:a16="http://schemas.microsoft.com/office/drawing/2014/main" id="{2FC9A166-97B3-8EBC-B8DC-50D97C8286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83149" y="1879445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79" name="Oval 1526">
                <a:extLst>
                  <a:ext uri="{FF2B5EF4-FFF2-40B4-BE49-F238E27FC236}">
                    <a16:creationId xmlns:a16="http://schemas.microsoft.com/office/drawing/2014/main" id="{134EE5BE-A65F-E220-C2BC-F54AB4A3E2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75752" y="1923507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0" name="Oval 1527">
                <a:extLst>
                  <a:ext uri="{FF2B5EF4-FFF2-40B4-BE49-F238E27FC236}">
                    <a16:creationId xmlns:a16="http://schemas.microsoft.com/office/drawing/2014/main" id="{9F14C764-FE7D-A1AC-74F8-D45B9A766C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14826" y="1911838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1" name="Oval 1528">
                <a:extLst>
                  <a:ext uri="{FF2B5EF4-FFF2-40B4-BE49-F238E27FC236}">
                    <a16:creationId xmlns:a16="http://schemas.microsoft.com/office/drawing/2014/main" id="{47FECC44-4038-76C2-29AC-B2293E8BAE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05950" y="1946544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2" name="Oval 1529">
                <a:extLst>
                  <a:ext uri="{FF2B5EF4-FFF2-40B4-BE49-F238E27FC236}">
                    <a16:creationId xmlns:a16="http://schemas.microsoft.com/office/drawing/2014/main" id="{672C5F69-7B8D-971F-9DC3-02D9AB1F18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7482" y="1919785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3" name="Oval 1530">
                <a:extLst>
                  <a:ext uri="{FF2B5EF4-FFF2-40B4-BE49-F238E27FC236}">
                    <a16:creationId xmlns:a16="http://schemas.microsoft.com/office/drawing/2014/main" id="{E5D251A7-9FC0-BB8F-3E99-2D6E72522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3810" y="1950870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4" name="Oval 1531">
                <a:extLst>
                  <a:ext uri="{FF2B5EF4-FFF2-40B4-BE49-F238E27FC236}">
                    <a16:creationId xmlns:a16="http://schemas.microsoft.com/office/drawing/2014/main" id="{672238A6-F4A3-568E-19C8-32A20A7820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60691" y="2050865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5" name="Oval 1532">
                <a:extLst>
                  <a:ext uri="{FF2B5EF4-FFF2-40B4-BE49-F238E27FC236}">
                    <a16:creationId xmlns:a16="http://schemas.microsoft.com/office/drawing/2014/main" id="{36B1BF39-2032-21BD-A7CF-72C7AA83D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80797" y="1919383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6" name="Oval 1533">
                <a:extLst>
                  <a:ext uri="{FF2B5EF4-FFF2-40B4-BE49-F238E27FC236}">
                    <a16:creationId xmlns:a16="http://schemas.microsoft.com/office/drawing/2014/main" id="{88E98D31-258A-D3E2-6A65-1597A79861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78711" y="1982860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7" name="Oval 1534">
                <a:extLst>
                  <a:ext uri="{FF2B5EF4-FFF2-40B4-BE49-F238E27FC236}">
                    <a16:creationId xmlns:a16="http://schemas.microsoft.com/office/drawing/2014/main" id="{564899B3-98D8-2C8F-265E-E10CEB22C7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56518" y="1944029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8" name="Oval 1535">
                <a:extLst>
                  <a:ext uri="{FF2B5EF4-FFF2-40B4-BE49-F238E27FC236}">
                    <a16:creationId xmlns:a16="http://schemas.microsoft.com/office/drawing/2014/main" id="{BC56D0BD-5C3F-AC52-7CD1-8B8F408DEC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5896" y="1926626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89" name="Oval 1536">
                <a:extLst>
                  <a:ext uri="{FF2B5EF4-FFF2-40B4-BE49-F238E27FC236}">
                    <a16:creationId xmlns:a16="http://schemas.microsoft.com/office/drawing/2014/main" id="{CD311262-61E2-2C93-2E8B-BAE72937D7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29622" y="1893126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0" name="Oval 1537">
                <a:extLst>
                  <a:ext uri="{FF2B5EF4-FFF2-40B4-BE49-F238E27FC236}">
                    <a16:creationId xmlns:a16="http://schemas.microsoft.com/office/drawing/2014/main" id="{9441D9B9-01FD-3F41-5695-0D8181DF0C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0493" y="1909423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1" name="Oval 1538">
                <a:extLst>
                  <a:ext uri="{FF2B5EF4-FFF2-40B4-BE49-F238E27FC236}">
                    <a16:creationId xmlns:a16="http://schemas.microsoft.com/office/drawing/2014/main" id="{9B738B0E-9A97-F562-2EFD-453631503C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80190" y="1965054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2" name="Oval 1539">
                <a:extLst>
                  <a:ext uri="{FF2B5EF4-FFF2-40B4-BE49-F238E27FC236}">
                    <a16:creationId xmlns:a16="http://schemas.microsoft.com/office/drawing/2014/main" id="{A7922F31-373D-4816-8ADD-A6657B1FD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6002" y="1958918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3" name="Oval 1540">
                <a:extLst>
                  <a:ext uri="{FF2B5EF4-FFF2-40B4-BE49-F238E27FC236}">
                    <a16:creationId xmlns:a16="http://schemas.microsoft.com/office/drawing/2014/main" id="{61B64F38-7617-64E0-B695-EA07FC6555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98552" y="19897013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4" name="Oval 1541">
                <a:extLst>
                  <a:ext uri="{FF2B5EF4-FFF2-40B4-BE49-F238E27FC236}">
                    <a16:creationId xmlns:a16="http://schemas.microsoft.com/office/drawing/2014/main" id="{C832F9DA-5C4B-00AE-963F-A82A32007B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05343" y="1956302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5" name="Oval 1542">
                <a:extLst>
                  <a:ext uri="{FF2B5EF4-FFF2-40B4-BE49-F238E27FC236}">
                    <a16:creationId xmlns:a16="http://schemas.microsoft.com/office/drawing/2014/main" id="{72F59360-7E57-86FE-8360-C7693A9CB8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23096" y="1985476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6" name="Oval 1543">
                <a:extLst>
                  <a:ext uri="{FF2B5EF4-FFF2-40B4-BE49-F238E27FC236}">
                    <a16:creationId xmlns:a16="http://schemas.microsoft.com/office/drawing/2014/main" id="{7AFC581D-8B94-3A1F-646E-7BA3A29F3A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03863" y="1940810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7" name="Oval 1544">
                <a:extLst>
                  <a:ext uri="{FF2B5EF4-FFF2-40B4-BE49-F238E27FC236}">
                    <a16:creationId xmlns:a16="http://schemas.microsoft.com/office/drawing/2014/main" id="{46473A99-E271-B7A5-D9F2-99F18E073C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65394" y="1902080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8" name="Oval 1545">
                <a:extLst>
                  <a:ext uri="{FF2B5EF4-FFF2-40B4-BE49-F238E27FC236}">
                    <a16:creationId xmlns:a16="http://schemas.microsoft.com/office/drawing/2014/main" id="{95C08DA7-4E06-4BA3-4F50-49319C50E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57125" y="1947953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99" name="Oval 1546">
                <a:extLst>
                  <a:ext uri="{FF2B5EF4-FFF2-40B4-BE49-F238E27FC236}">
                    <a16:creationId xmlns:a16="http://schemas.microsoft.com/office/drawing/2014/main" id="{6546326D-17A8-9BA3-5F0A-0C24F200E0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17785" y="1948053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0" name="Oval 1547">
                <a:extLst>
                  <a:ext uri="{FF2B5EF4-FFF2-40B4-BE49-F238E27FC236}">
                    <a16:creationId xmlns:a16="http://schemas.microsoft.com/office/drawing/2014/main" id="{F21A82E5-F4BA-CE0C-1BF3-C8735EE24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86108" y="1931957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1" name="Oval 1548">
                <a:extLst>
                  <a:ext uri="{FF2B5EF4-FFF2-40B4-BE49-F238E27FC236}">
                    <a16:creationId xmlns:a16="http://schemas.microsoft.com/office/drawing/2014/main" id="{1D5D6F24-9BA6-2F71-8350-193D69A9FE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65130" y="1895843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2" name="Oval 1549">
                <a:extLst>
                  <a:ext uri="{FF2B5EF4-FFF2-40B4-BE49-F238E27FC236}">
                    <a16:creationId xmlns:a16="http://schemas.microsoft.com/office/drawing/2014/main" id="{4856A334-5BE1-33D6-7E04-B22F8446F5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10387" y="2066156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3" name="Oval 1550">
                <a:extLst>
                  <a:ext uri="{FF2B5EF4-FFF2-40B4-BE49-F238E27FC236}">
                    <a16:creationId xmlns:a16="http://schemas.microsoft.com/office/drawing/2014/main" id="{0BD9395C-E328-2FA5-CF85-48DBAB3CAB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79318" y="19579123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4" name="Oval 1551">
                <a:extLst>
                  <a:ext uri="{FF2B5EF4-FFF2-40B4-BE49-F238E27FC236}">
                    <a16:creationId xmlns:a16="http://schemas.microsoft.com/office/drawing/2014/main" id="{1B1B79D5-D713-09AC-878E-F103EC7D6A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27534" y="1948456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5" name="Oval 1552">
                <a:extLst>
                  <a:ext uri="{FF2B5EF4-FFF2-40B4-BE49-F238E27FC236}">
                    <a16:creationId xmlns:a16="http://schemas.microsoft.com/office/drawing/2014/main" id="{10F40F43-ACF5-F134-F03A-9EF9153897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6412" y="2011229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6" name="Oval 1553">
                <a:extLst>
                  <a:ext uri="{FF2B5EF4-FFF2-40B4-BE49-F238E27FC236}">
                    <a16:creationId xmlns:a16="http://schemas.microsoft.com/office/drawing/2014/main" id="{2179FB32-1BD3-63C6-59AF-AFD8B663C4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63650" y="1970487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7" name="Oval 1554">
                <a:extLst>
                  <a:ext uri="{FF2B5EF4-FFF2-40B4-BE49-F238E27FC236}">
                    <a16:creationId xmlns:a16="http://schemas.microsoft.com/office/drawing/2014/main" id="{632244E8-FEE6-A67B-2A47-5F9D708867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0547" y="2002779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8" name="Oval 1555">
                <a:extLst>
                  <a:ext uri="{FF2B5EF4-FFF2-40B4-BE49-F238E27FC236}">
                    <a16:creationId xmlns:a16="http://schemas.microsoft.com/office/drawing/2014/main" id="{6A338B8B-127E-2B44-4CFF-75F7124EA6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66874" y="1948858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09" name="Oval 1556">
                <a:extLst>
                  <a:ext uri="{FF2B5EF4-FFF2-40B4-BE49-F238E27FC236}">
                    <a16:creationId xmlns:a16="http://schemas.microsoft.com/office/drawing/2014/main" id="{22AD48C2-C404-38F9-8053-0E4592321A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70441" y="1973303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0" name="Oval 1557">
                <a:extLst>
                  <a:ext uri="{FF2B5EF4-FFF2-40B4-BE49-F238E27FC236}">
                    <a16:creationId xmlns:a16="http://schemas.microsoft.com/office/drawing/2014/main" id="{88EF2C8B-57FC-EF2A-CC94-EE57820F93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62435" y="1932460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1" name="Oval 1558">
                <a:extLst>
                  <a:ext uri="{FF2B5EF4-FFF2-40B4-BE49-F238E27FC236}">
                    <a16:creationId xmlns:a16="http://schemas.microsoft.com/office/drawing/2014/main" id="{9EC073B9-DA9B-77D8-790C-DD391DBE33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76359" y="1961131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2" name="Oval 1559">
                <a:extLst>
                  <a:ext uri="{FF2B5EF4-FFF2-40B4-BE49-F238E27FC236}">
                    <a16:creationId xmlns:a16="http://schemas.microsoft.com/office/drawing/2014/main" id="{D1D66797-4A3D-3BD1-9F26-CE803EEC05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92633" y="1926425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3" name="Oval 1560">
                <a:extLst>
                  <a:ext uri="{FF2B5EF4-FFF2-40B4-BE49-F238E27FC236}">
                    <a16:creationId xmlns:a16="http://schemas.microsoft.com/office/drawing/2014/main" id="{209A396C-582C-43C4-2E97-DACCEB7700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2937" y="1945941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4" name="Oval 1561">
                <a:extLst>
                  <a:ext uri="{FF2B5EF4-FFF2-40B4-BE49-F238E27FC236}">
                    <a16:creationId xmlns:a16="http://schemas.microsoft.com/office/drawing/2014/main" id="{E8AF881E-3735-675A-8D66-8B4E3B3BA4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84629" y="1849064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5" name="Oval 1562">
                <a:extLst>
                  <a:ext uri="{FF2B5EF4-FFF2-40B4-BE49-F238E27FC236}">
                    <a16:creationId xmlns:a16="http://schemas.microsoft.com/office/drawing/2014/main" id="{D317385A-B89C-B5BE-ADDB-338CB86FA5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02991" y="1902683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6" name="Oval 1563">
                <a:extLst>
                  <a:ext uri="{FF2B5EF4-FFF2-40B4-BE49-F238E27FC236}">
                    <a16:creationId xmlns:a16="http://schemas.microsoft.com/office/drawing/2014/main" id="{1217C9E0-C18C-CAE6-253D-C1E0BB0B55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11867" y="1948858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7" name="Oval 1564">
                <a:extLst>
                  <a:ext uri="{FF2B5EF4-FFF2-40B4-BE49-F238E27FC236}">
                    <a16:creationId xmlns:a16="http://schemas.microsoft.com/office/drawing/2014/main" id="{C5DEEA44-E980-51DF-244A-49D1711393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1973" y="18807533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8" name="Oval 1565">
                <a:extLst>
                  <a:ext uri="{FF2B5EF4-FFF2-40B4-BE49-F238E27FC236}">
                    <a16:creationId xmlns:a16="http://schemas.microsoft.com/office/drawing/2014/main" id="{1C28881F-7F15-8E22-598F-2987A24637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1814" y="1915158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19" name="Oval 1566">
                <a:extLst>
                  <a:ext uri="{FF2B5EF4-FFF2-40B4-BE49-F238E27FC236}">
                    <a16:creationId xmlns:a16="http://schemas.microsoft.com/office/drawing/2014/main" id="{92619512-1379-4D9C-5142-54681999B5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66609" y="1889505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0" name="Oval 1567">
                <a:extLst>
                  <a:ext uri="{FF2B5EF4-FFF2-40B4-BE49-F238E27FC236}">
                    <a16:creationId xmlns:a16="http://schemas.microsoft.com/office/drawing/2014/main" id="{9A9DF3D6-E024-E812-B614-5FE09647C4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71313" y="1930851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1" name="Oval 1568">
                <a:extLst>
                  <a:ext uri="{FF2B5EF4-FFF2-40B4-BE49-F238E27FC236}">
                    <a16:creationId xmlns:a16="http://schemas.microsoft.com/office/drawing/2014/main" id="{9797869A-1012-07AF-FE8A-7E8F3364B8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4773" y="1900269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2" name="Oval 1569">
                <a:extLst>
                  <a:ext uri="{FF2B5EF4-FFF2-40B4-BE49-F238E27FC236}">
                    <a16:creationId xmlns:a16="http://schemas.microsoft.com/office/drawing/2014/main" id="{F05FBF62-522C-598D-69ED-C1CAB9A6AD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38499" y="19559003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3" name="Oval 1570">
                <a:extLst>
                  <a:ext uri="{FF2B5EF4-FFF2-40B4-BE49-F238E27FC236}">
                    <a16:creationId xmlns:a16="http://schemas.microsoft.com/office/drawing/2014/main" id="{BC6FCA65-1116-EA69-E9AE-52C17F4226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60957" y="1910228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4" name="Oval 1571">
                <a:extLst>
                  <a:ext uri="{FF2B5EF4-FFF2-40B4-BE49-F238E27FC236}">
                    <a16:creationId xmlns:a16="http://schemas.microsoft.com/office/drawing/2014/main" id="{A0803105-AA4A-510A-4EA1-C3DF41E2D7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88195" y="19441303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5" name="Oval 1572">
                <a:extLst>
                  <a:ext uri="{FF2B5EF4-FFF2-40B4-BE49-F238E27FC236}">
                    <a16:creationId xmlns:a16="http://schemas.microsoft.com/office/drawing/2014/main" id="{9F2424EB-6D3D-D4B0-8DF8-178115BD6D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0083" y="1948858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6" name="Oval 1573">
                <a:extLst>
                  <a:ext uri="{FF2B5EF4-FFF2-40B4-BE49-F238E27FC236}">
                    <a16:creationId xmlns:a16="http://schemas.microsoft.com/office/drawing/2014/main" id="{79D84FF9-C37C-17E2-9C06-6AE5B9DA17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14219" y="1917169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7" name="Oval 1574">
                <a:extLst>
                  <a:ext uri="{FF2B5EF4-FFF2-40B4-BE49-F238E27FC236}">
                    <a16:creationId xmlns:a16="http://schemas.microsoft.com/office/drawing/2014/main" id="{17E892EC-D700-A1EC-E197-2BCB54C93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2026" y="1982257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8" name="Oval 1575">
                <a:extLst>
                  <a:ext uri="{FF2B5EF4-FFF2-40B4-BE49-F238E27FC236}">
                    <a16:creationId xmlns:a16="http://schemas.microsoft.com/office/drawing/2014/main" id="{0A0D70E2-0A54-7900-FF38-E3122303D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59477" y="1971996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29" name="Oval 1576">
                <a:extLst>
                  <a:ext uri="{FF2B5EF4-FFF2-40B4-BE49-F238E27FC236}">
                    <a16:creationId xmlns:a16="http://schemas.microsoft.com/office/drawing/2014/main" id="{CBF93A68-6509-593B-1E5B-65DBD348F3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89067" y="1986784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0" name="Oval 1577">
                <a:extLst>
                  <a:ext uri="{FF2B5EF4-FFF2-40B4-BE49-F238E27FC236}">
                    <a16:creationId xmlns:a16="http://schemas.microsoft.com/office/drawing/2014/main" id="{574B0D40-7D90-B98B-25B5-C84E3D41BE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2330" y="1908216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1" name="Oval 1578">
                <a:extLst>
                  <a:ext uri="{FF2B5EF4-FFF2-40B4-BE49-F238E27FC236}">
                    <a16:creationId xmlns:a16="http://schemas.microsoft.com/office/drawing/2014/main" id="{9678D6AA-4D75-3E88-2685-7A992594B1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12739" y="1950266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2" name="Oval 1579">
                <a:extLst>
                  <a:ext uri="{FF2B5EF4-FFF2-40B4-BE49-F238E27FC236}">
                    <a16:creationId xmlns:a16="http://schemas.microsoft.com/office/drawing/2014/main" id="{E6651038-B0B1-0705-448F-4F70558B02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00903" y="1949160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3" name="Oval 1580">
                <a:extLst>
                  <a:ext uri="{FF2B5EF4-FFF2-40B4-BE49-F238E27FC236}">
                    <a16:creationId xmlns:a16="http://schemas.microsoft.com/office/drawing/2014/main" id="{AD084A51-DFE2-C2D4-C99A-03A59F483F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7376" y="1990807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4" name="Oval 1581">
                <a:extLst>
                  <a:ext uri="{FF2B5EF4-FFF2-40B4-BE49-F238E27FC236}">
                    <a16:creationId xmlns:a16="http://schemas.microsoft.com/office/drawing/2014/main" id="{A92BA215-3801-6464-A536-BCE5183F8E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6465" y="1939100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5" name="Oval 1582">
                <a:extLst>
                  <a:ext uri="{FF2B5EF4-FFF2-40B4-BE49-F238E27FC236}">
                    <a16:creationId xmlns:a16="http://schemas.microsoft.com/office/drawing/2014/main" id="{45C133F5-756C-EE65-2232-38A8FB6D0B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20744" y="1918980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6" name="Oval 1583">
                <a:extLst>
                  <a:ext uri="{FF2B5EF4-FFF2-40B4-BE49-F238E27FC236}">
                    <a16:creationId xmlns:a16="http://schemas.microsoft.com/office/drawing/2014/main" id="{7EDA0987-FC05-9242-B458-E665202E01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27534" y="1919684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7" name="Oval 1584">
                <a:extLst>
                  <a:ext uri="{FF2B5EF4-FFF2-40B4-BE49-F238E27FC236}">
                    <a16:creationId xmlns:a16="http://schemas.microsoft.com/office/drawing/2014/main" id="{B07F30E8-7648-F750-4465-99D7F05193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1563" y="1886990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8" name="Oval 1585">
                <a:extLst>
                  <a:ext uri="{FF2B5EF4-FFF2-40B4-BE49-F238E27FC236}">
                    <a16:creationId xmlns:a16="http://schemas.microsoft.com/office/drawing/2014/main" id="{25CE734C-D69F-2F29-2823-9D7F16E4BC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29622" y="1955196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39" name="Oval 1586">
                <a:extLst>
                  <a:ext uri="{FF2B5EF4-FFF2-40B4-BE49-F238E27FC236}">
                    <a16:creationId xmlns:a16="http://schemas.microsoft.com/office/drawing/2014/main" id="{44EDCF71-F951-84CE-5FFB-46238F77F3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95593" y="1925519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0" name="Oval 1587">
                <a:extLst>
                  <a:ext uri="{FF2B5EF4-FFF2-40B4-BE49-F238E27FC236}">
                    <a16:creationId xmlns:a16="http://schemas.microsoft.com/office/drawing/2014/main" id="{DC9CF2A0-D3FF-31BF-607F-BC2CCEA92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97073" y="2029135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1" name="Oval 1588">
                <a:extLst>
                  <a:ext uri="{FF2B5EF4-FFF2-40B4-BE49-F238E27FC236}">
                    <a16:creationId xmlns:a16="http://schemas.microsoft.com/office/drawing/2014/main" id="{32E88A0A-CEEC-3CFD-435F-D765C2760C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6769" y="1894434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2" name="Oval 1589">
                <a:extLst>
                  <a:ext uri="{FF2B5EF4-FFF2-40B4-BE49-F238E27FC236}">
                    <a16:creationId xmlns:a16="http://schemas.microsoft.com/office/drawing/2014/main" id="{0EF66F25-37FA-2575-F8BF-3091B464B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17785" y="1911536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3" name="Oval 1590">
                <a:extLst>
                  <a:ext uri="{FF2B5EF4-FFF2-40B4-BE49-F238E27FC236}">
                    <a16:creationId xmlns:a16="http://schemas.microsoft.com/office/drawing/2014/main" id="{7CCC426A-842C-2F48-15BD-BD14C4DF43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8248" y="1926022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4" name="Oval 1591">
                <a:extLst>
                  <a:ext uri="{FF2B5EF4-FFF2-40B4-BE49-F238E27FC236}">
                    <a16:creationId xmlns:a16="http://schemas.microsoft.com/office/drawing/2014/main" id="{FC01CC4C-7B21-5534-ED4F-BFCB8BF480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08908" y="19195843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5" name="Oval 1592">
                <a:extLst>
                  <a:ext uri="{FF2B5EF4-FFF2-40B4-BE49-F238E27FC236}">
                    <a16:creationId xmlns:a16="http://schemas.microsoft.com/office/drawing/2014/main" id="{32F9D59A-3150-B7F7-2B32-4282145EC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51207" y="1919986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6" name="Oval 1593">
                <a:extLst>
                  <a:ext uri="{FF2B5EF4-FFF2-40B4-BE49-F238E27FC236}">
                    <a16:creationId xmlns:a16="http://schemas.microsoft.com/office/drawing/2014/main" id="{9A12AF9A-5259-E7FE-5AF3-893A305913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11260" y="1939201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7" name="Oval 1594">
                <a:extLst>
                  <a:ext uri="{FF2B5EF4-FFF2-40B4-BE49-F238E27FC236}">
                    <a16:creationId xmlns:a16="http://schemas.microsoft.com/office/drawing/2014/main" id="{6508BAFF-ED1B-CAC0-6B9E-77760A9ACE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62171" y="1998755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8" name="Oval 1595">
                <a:extLst>
                  <a:ext uri="{FF2B5EF4-FFF2-40B4-BE49-F238E27FC236}">
                    <a16:creationId xmlns:a16="http://schemas.microsoft.com/office/drawing/2014/main" id="{E6D2B628-C3A2-2669-F081-483094673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3043" y="1916868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49" name="Oval 1596">
                <a:extLst>
                  <a:ext uri="{FF2B5EF4-FFF2-40B4-BE49-F238E27FC236}">
                    <a16:creationId xmlns:a16="http://schemas.microsoft.com/office/drawing/2014/main" id="{CB1C0DB1-4342-C585-D09F-59FE15F87C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7944" y="1876628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0" name="Oval 1597">
                <a:extLst>
                  <a:ext uri="{FF2B5EF4-FFF2-40B4-BE49-F238E27FC236}">
                    <a16:creationId xmlns:a16="http://schemas.microsoft.com/office/drawing/2014/main" id="{BDFC0249-183A-E323-D904-9BB6F4288A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15698" y="1972297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1" name="Oval 1598">
                <a:extLst>
                  <a:ext uri="{FF2B5EF4-FFF2-40B4-BE49-F238E27FC236}">
                    <a16:creationId xmlns:a16="http://schemas.microsoft.com/office/drawing/2014/main" id="{60A31CF6-7406-2943-8A28-844D5A5CB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82277" y="1994630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2" name="Oval 1599">
                <a:extLst>
                  <a:ext uri="{FF2B5EF4-FFF2-40B4-BE49-F238E27FC236}">
                    <a16:creationId xmlns:a16="http://schemas.microsoft.com/office/drawing/2014/main" id="{930A9609-287A-FA9A-B1CD-192B1D75D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77838" y="1956705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3" name="Oval 1600">
                <a:extLst>
                  <a:ext uri="{FF2B5EF4-FFF2-40B4-BE49-F238E27FC236}">
                    <a16:creationId xmlns:a16="http://schemas.microsoft.com/office/drawing/2014/main" id="{166A4D10-2928-9574-8F64-E8CF1FD3FE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16305" y="1964752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4" name="Oval 1601">
                <a:extLst>
                  <a:ext uri="{FF2B5EF4-FFF2-40B4-BE49-F238E27FC236}">
                    <a16:creationId xmlns:a16="http://schemas.microsoft.com/office/drawing/2014/main" id="{DF60F549-3388-7152-2006-259DDA1C8C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64523" y="1955598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5" name="Oval 1602">
                <a:extLst>
                  <a:ext uri="{FF2B5EF4-FFF2-40B4-BE49-F238E27FC236}">
                    <a16:creationId xmlns:a16="http://schemas.microsoft.com/office/drawing/2014/main" id="{2D1BFA98-96C8-011C-CC6D-DAD9305B8C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51207" y="1933567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6" name="Oval 1603">
                <a:extLst>
                  <a:ext uri="{FF2B5EF4-FFF2-40B4-BE49-F238E27FC236}">
                    <a16:creationId xmlns:a16="http://schemas.microsoft.com/office/drawing/2014/main" id="{65EDE7DD-8C52-95F2-B7BE-AD0A23E663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72793" y="1938496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7" name="Oval 1604">
                <a:extLst>
                  <a:ext uri="{FF2B5EF4-FFF2-40B4-BE49-F238E27FC236}">
                    <a16:creationId xmlns:a16="http://schemas.microsoft.com/office/drawing/2014/main" id="{6A9C0BD7-6C4B-8564-A791-852AA01604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21616" y="1914252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8" name="Oval 1605">
                <a:extLst>
                  <a:ext uri="{FF2B5EF4-FFF2-40B4-BE49-F238E27FC236}">
                    <a16:creationId xmlns:a16="http://schemas.microsoft.com/office/drawing/2014/main" id="{8B39A3D0-AF8B-0488-6AB2-05B67693A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1458" y="1891819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59" name="Oval 1606">
                <a:extLst>
                  <a:ext uri="{FF2B5EF4-FFF2-40B4-BE49-F238E27FC236}">
                    <a16:creationId xmlns:a16="http://schemas.microsoft.com/office/drawing/2014/main" id="{4D7D381A-3E60-11D2-3617-C368DAA0C8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71920" y="1951272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0" name="Oval 1607">
                <a:extLst>
                  <a:ext uri="{FF2B5EF4-FFF2-40B4-BE49-F238E27FC236}">
                    <a16:creationId xmlns:a16="http://schemas.microsoft.com/office/drawing/2014/main" id="{F7E10382-F0E1-D3B7-3346-96BF62F20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34060" y="1937189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1" name="Oval 1608">
                <a:extLst>
                  <a:ext uri="{FF2B5EF4-FFF2-40B4-BE49-F238E27FC236}">
                    <a16:creationId xmlns:a16="http://schemas.microsoft.com/office/drawing/2014/main" id="{D7CB032A-8F54-0F37-C9A7-85A78756AC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52687" y="1987588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2" name="Oval 1609">
                <a:extLst>
                  <a:ext uri="{FF2B5EF4-FFF2-40B4-BE49-F238E27FC236}">
                    <a16:creationId xmlns:a16="http://schemas.microsoft.com/office/drawing/2014/main" id="{3A90908A-391B-04CF-1B61-A78C9954F4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6769" y="1935680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3" name="Oval 1610">
                <a:extLst>
                  <a:ext uri="{FF2B5EF4-FFF2-40B4-BE49-F238E27FC236}">
                    <a16:creationId xmlns:a16="http://schemas.microsoft.com/office/drawing/2014/main" id="{CEFDC01D-6632-0D5B-F95D-B41F74DA3A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1458" y="1988393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4" name="Freeform 1611">
                <a:extLst>
                  <a:ext uri="{FF2B5EF4-FFF2-40B4-BE49-F238E27FC236}">
                    <a16:creationId xmlns:a16="http://schemas.microsoft.com/office/drawing/2014/main" id="{3FE1434D-305F-C378-74E2-80AAEDC33F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20137" y="20092175"/>
                <a:ext cx="90000" cy="90000"/>
              </a:xfrm>
              <a:custGeom>
                <a:avLst/>
                <a:gdLst>
                  <a:gd name="T0" fmla="*/ 170 w 170"/>
                  <a:gd name="T1" fmla="*/ 86 h 171"/>
                  <a:gd name="T2" fmla="*/ 85 w 170"/>
                  <a:gd name="T3" fmla="*/ 0 h 171"/>
                  <a:gd name="T4" fmla="*/ 0 w 170"/>
                  <a:gd name="T5" fmla="*/ 85 h 171"/>
                  <a:gd name="T6" fmla="*/ 85 w 170"/>
                  <a:gd name="T7" fmla="*/ 171 h 171"/>
                  <a:gd name="T8" fmla="*/ 170 w 170"/>
                  <a:gd name="T9" fmla="*/ 86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171">
                    <a:moveTo>
                      <a:pt x="170" y="86"/>
                    </a:moveTo>
                    <a:cubicBezTo>
                      <a:pt x="170" y="38"/>
                      <a:pt x="132" y="0"/>
                      <a:pt x="85" y="0"/>
                    </a:cubicBezTo>
                    <a:cubicBezTo>
                      <a:pt x="38" y="0"/>
                      <a:pt x="0" y="38"/>
                      <a:pt x="0" y="85"/>
                    </a:cubicBezTo>
                    <a:cubicBezTo>
                      <a:pt x="0" y="133"/>
                      <a:pt x="38" y="171"/>
                      <a:pt x="85" y="171"/>
                    </a:cubicBezTo>
                    <a:cubicBezTo>
                      <a:pt x="132" y="171"/>
                      <a:pt x="170" y="133"/>
                      <a:pt x="170" y="86"/>
                    </a:cubicBezTo>
                  </a:path>
                </a:pathLst>
              </a:cu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5" name="Oval 1612">
                <a:extLst>
                  <a:ext uri="{FF2B5EF4-FFF2-40B4-BE49-F238E27FC236}">
                    <a16:creationId xmlns:a16="http://schemas.microsoft.com/office/drawing/2014/main" id="{07549A52-DDD6-011B-AE9B-DEADA71731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74879" y="1819488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6" name="Oval 1613">
                <a:extLst>
                  <a:ext uri="{FF2B5EF4-FFF2-40B4-BE49-F238E27FC236}">
                    <a16:creationId xmlns:a16="http://schemas.microsoft.com/office/drawing/2014/main" id="{AC940A1B-2ED4-2C74-222E-230183569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4985" y="1867675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7" name="Oval 1614">
                <a:extLst>
                  <a:ext uri="{FF2B5EF4-FFF2-40B4-BE49-F238E27FC236}">
                    <a16:creationId xmlns:a16="http://schemas.microsoft.com/office/drawing/2014/main" id="{8AC648D6-1B71-34D8-E085-3C34267D4A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73400" y="1903790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8" name="Oval 1615">
                <a:extLst>
                  <a:ext uri="{FF2B5EF4-FFF2-40B4-BE49-F238E27FC236}">
                    <a16:creationId xmlns:a16="http://schemas.microsoft.com/office/drawing/2014/main" id="{4231E617-F7CC-F0F9-EF9D-5AEDB33A31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01511" y="1933265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69" name="Oval 1616">
                <a:extLst>
                  <a:ext uri="{FF2B5EF4-FFF2-40B4-BE49-F238E27FC236}">
                    <a16:creationId xmlns:a16="http://schemas.microsoft.com/office/drawing/2014/main" id="{08F7F725-8EF8-0369-2BD2-181B2E4A5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81670" y="1949562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0" name="Oval 1617">
                <a:extLst>
                  <a:ext uri="{FF2B5EF4-FFF2-40B4-BE49-F238E27FC236}">
                    <a16:creationId xmlns:a16="http://schemas.microsoft.com/office/drawing/2014/main" id="{66070069-88AA-106E-8EB4-DDAE66132F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94113" y="2013241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1" name="Oval 1618">
                <a:extLst>
                  <a:ext uri="{FF2B5EF4-FFF2-40B4-BE49-F238E27FC236}">
                    <a16:creationId xmlns:a16="http://schemas.microsoft.com/office/drawing/2014/main" id="{9C6023DB-0E67-FCD5-0ECE-48612C60C6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37019" y="1955196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2" name="Oval 1619">
                <a:extLst>
                  <a:ext uri="{FF2B5EF4-FFF2-40B4-BE49-F238E27FC236}">
                    <a16:creationId xmlns:a16="http://schemas.microsoft.com/office/drawing/2014/main" id="{C40DC4DF-CE8B-ABE4-4A1E-259B51E050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77231" y="1891919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3" name="Oval 1620">
                <a:extLst>
                  <a:ext uri="{FF2B5EF4-FFF2-40B4-BE49-F238E27FC236}">
                    <a16:creationId xmlns:a16="http://schemas.microsoft.com/office/drawing/2014/main" id="{8D43071B-D978-26E1-A3C4-41CE420A9C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5896" y="1939905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4" name="Oval 1621">
                <a:extLst>
                  <a:ext uri="{FF2B5EF4-FFF2-40B4-BE49-F238E27FC236}">
                    <a16:creationId xmlns:a16="http://schemas.microsoft.com/office/drawing/2014/main" id="{A9BEE2A0-7315-911F-C09E-5B5F29F81E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18657" y="1909625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5" name="Oval 1622">
                <a:extLst>
                  <a:ext uri="{FF2B5EF4-FFF2-40B4-BE49-F238E27FC236}">
                    <a16:creationId xmlns:a16="http://schemas.microsoft.com/office/drawing/2014/main" id="{C2E4030A-74A5-440D-9DDB-670CC13E0A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1973" y="1990606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6" name="Oval 1623">
                <a:extLst>
                  <a:ext uri="{FF2B5EF4-FFF2-40B4-BE49-F238E27FC236}">
                    <a16:creationId xmlns:a16="http://schemas.microsoft.com/office/drawing/2014/main" id="{AA9C98DF-A9D7-FC5A-3BB2-4051773A57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55646" y="2007205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7" name="Oval 1624">
                <a:extLst>
                  <a:ext uri="{FF2B5EF4-FFF2-40B4-BE49-F238E27FC236}">
                    <a16:creationId xmlns:a16="http://schemas.microsoft.com/office/drawing/2014/main" id="{B9B6A8C4-3CE9-23E4-32C1-E48FE2ED7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08302" y="1832264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8" name="Oval 1625">
                <a:extLst>
                  <a:ext uri="{FF2B5EF4-FFF2-40B4-BE49-F238E27FC236}">
                    <a16:creationId xmlns:a16="http://schemas.microsoft.com/office/drawing/2014/main" id="{B6E69F72-8A7E-E2C4-BC0C-70B4881D9A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07428" y="1930650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79" name="Oval 1626">
                <a:extLst>
                  <a:ext uri="{FF2B5EF4-FFF2-40B4-BE49-F238E27FC236}">
                    <a16:creationId xmlns:a16="http://schemas.microsoft.com/office/drawing/2014/main" id="{BBC68092-7B4B-AA9A-85E1-5F9C70329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8855" y="19408106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0" name="Oval 1627">
                <a:extLst>
                  <a:ext uri="{FF2B5EF4-FFF2-40B4-BE49-F238E27FC236}">
                    <a16:creationId xmlns:a16="http://schemas.microsoft.com/office/drawing/2014/main" id="{3B3052F0-30A3-8764-8A79-DA7E06F96B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31101" y="1869586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1" name="Oval 1628">
                <a:extLst>
                  <a:ext uri="{FF2B5EF4-FFF2-40B4-BE49-F238E27FC236}">
                    <a16:creationId xmlns:a16="http://schemas.microsoft.com/office/drawing/2014/main" id="{D0182F6B-1B7E-BA1B-7FBC-71CDEFF7EC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54166" y="1975315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2" name="Oval 1629">
                <a:extLst>
                  <a:ext uri="{FF2B5EF4-FFF2-40B4-BE49-F238E27FC236}">
                    <a16:creationId xmlns:a16="http://schemas.microsoft.com/office/drawing/2014/main" id="{7FF33460-9EF9-722E-7B6C-3B3AEC753A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83756" y="2047746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3" name="Oval 1630">
                <a:extLst>
                  <a:ext uri="{FF2B5EF4-FFF2-40B4-BE49-F238E27FC236}">
                    <a16:creationId xmlns:a16="http://schemas.microsoft.com/office/drawing/2014/main" id="{A52482CC-A260-4572-8654-55463DAAB5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26662" y="2008714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4" name="Oval 1631">
                <a:extLst>
                  <a:ext uri="{FF2B5EF4-FFF2-40B4-BE49-F238E27FC236}">
                    <a16:creationId xmlns:a16="http://schemas.microsoft.com/office/drawing/2014/main" id="{4DDF61D1-3AAC-86C0-0E28-EBDC44FE83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50335" y="19381950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5" name="Oval 1632">
                <a:extLst>
                  <a:ext uri="{FF2B5EF4-FFF2-40B4-BE49-F238E27FC236}">
                    <a16:creationId xmlns:a16="http://schemas.microsoft.com/office/drawing/2014/main" id="{5A298B28-2FB7-B457-A27C-2D6BAE0B6E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09780" y="18979557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6" name="Oval 1633">
                <a:extLst>
                  <a:ext uri="{FF2B5EF4-FFF2-40B4-BE49-F238E27FC236}">
                    <a16:creationId xmlns:a16="http://schemas.microsoft.com/office/drawing/2014/main" id="{FA90BD19-6F76-BB7A-7418-4D391E4D44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3506" y="19172705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7" name="Oval 1634">
                <a:extLst>
                  <a:ext uri="{FF2B5EF4-FFF2-40B4-BE49-F238E27FC236}">
                    <a16:creationId xmlns:a16="http://schemas.microsoft.com/office/drawing/2014/main" id="{975A231B-FBEA-B624-B814-D35C039618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04470" y="19527818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8" name="Oval 1635">
                <a:extLst>
                  <a:ext uri="{FF2B5EF4-FFF2-40B4-BE49-F238E27FC236}">
                    <a16:creationId xmlns:a16="http://schemas.microsoft.com/office/drawing/2014/main" id="{290CD583-4CAB-19D0-3823-4D40D4FD62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86715" y="1918880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89" name="Oval 1636">
                <a:extLst>
                  <a:ext uri="{FF2B5EF4-FFF2-40B4-BE49-F238E27FC236}">
                    <a16:creationId xmlns:a16="http://schemas.microsoft.com/office/drawing/2014/main" id="{1CBF4B26-30C2-EBD5-E28E-F3B1267687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23096" y="19319579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0" name="Oval 1637">
                <a:extLst>
                  <a:ext uri="{FF2B5EF4-FFF2-40B4-BE49-F238E27FC236}">
                    <a16:creationId xmlns:a16="http://schemas.microsoft.com/office/drawing/2014/main" id="{36410DC4-404F-2434-C60F-83D1EEE1DE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34933" y="19411124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1" name="Oval 1638">
                <a:extLst>
                  <a:ext uri="{FF2B5EF4-FFF2-40B4-BE49-F238E27FC236}">
                    <a16:creationId xmlns:a16="http://schemas.microsoft.com/office/drawing/2014/main" id="{840B3386-3249-6652-94E0-02DDB1D23B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22223" y="20473442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2" name="Oval 1639">
                <a:extLst>
                  <a:ext uri="{FF2B5EF4-FFF2-40B4-BE49-F238E27FC236}">
                    <a16:creationId xmlns:a16="http://schemas.microsoft.com/office/drawing/2014/main" id="{07C7D558-3BBE-8EA8-13AD-990AFF09BD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26662" y="19356801"/>
                <a:ext cx="90000" cy="90000"/>
              </a:xfrm>
              <a:prstGeom prst="ellipse">
                <a:avLst/>
              </a:prstGeom>
              <a:solidFill>
                <a:srgbClr val="FC4E2A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3" name="Oval 1786">
                <a:extLst>
                  <a:ext uri="{FF2B5EF4-FFF2-40B4-BE49-F238E27FC236}">
                    <a16:creationId xmlns:a16="http://schemas.microsoft.com/office/drawing/2014/main" id="{0DDFE655-F146-96D4-4793-DD2B06B622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62192" y="2008714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4" name="Oval 1675">
                <a:extLst>
                  <a:ext uri="{FF2B5EF4-FFF2-40B4-BE49-F238E27FC236}">
                    <a16:creationId xmlns:a16="http://schemas.microsoft.com/office/drawing/2014/main" id="{6106F7D0-6A56-ED19-DFE9-A152301F0D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63672" y="1932159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5" name="Oval 1746">
                <a:extLst>
                  <a:ext uri="{FF2B5EF4-FFF2-40B4-BE49-F238E27FC236}">
                    <a16:creationId xmlns:a16="http://schemas.microsoft.com/office/drawing/2014/main" id="{B811AB82-8255-92B3-1BFA-944331857E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60712" y="1977629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6" name="Oval 1642">
                <a:extLst>
                  <a:ext uri="{FF2B5EF4-FFF2-40B4-BE49-F238E27FC236}">
                    <a16:creationId xmlns:a16="http://schemas.microsoft.com/office/drawing/2014/main" id="{716C40A2-5EEF-E4A3-2EBF-3C387C1914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3156" y="1942017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7" name="Oval 1643">
                <a:extLst>
                  <a:ext uri="{FF2B5EF4-FFF2-40B4-BE49-F238E27FC236}">
                    <a16:creationId xmlns:a16="http://schemas.microsoft.com/office/drawing/2014/main" id="{0D9C2A97-13F8-A89C-F173-DC15065B60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51570" y="1863551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8" name="Oval 1644">
                <a:extLst>
                  <a:ext uri="{FF2B5EF4-FFF2-40B4-BE49-F238E27FC236}">
                    <a16:creationId xmlns:a16="http://schemas.microsoft.com/office/drawing/2014/main" id="{ED814E0B-54AF-3632-6D8D-0EEF86222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37647" y="1945538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99" name="Oval 1645">
                <a:extLst>
                  <a:ext uri="{FF2B5EF4-FFF2-40B4-BE49-F238E27FC236}">
                    <a16:creationId xmlns:a16="http://schemas.microsoft.com/office/drawing/2014/main" id="{8AD86473-B068-7D64-9965-428CE79929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37647" y="1909423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0" name="Oval 1646">
                <a:extLst>
                  <a:ext uri="{FF2B5EF4-FFF2-40B4-BE49-F238E27FC236}">
                    <a16:creationId xmlns:a16="http://schemas.microsoft.com/office/drawing/2014/main" id="{63012DF5-0DB9-2ECD-9367-04EB8EC64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50091" y="1887191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1" name="Oval 1647">
                <a:extLst>
                  <a:ext uri="{FF2B5EF4-FFF2-40B4-BE49-F238E27FC236}">
                    <a16:creationId xmlns:a16="http://schemas.microsoft.com/office/drawing/2014/main" id="{A71AD325-CD4B-5058-C6F4-F07B3E382F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93869" y="1869788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2" name="Oval 1648">
                <a:extLst>
                  <a:ext uri="{FF2B5EF4-FFF2-40B4-BE49-F238E27FC236}">
                    <a16:creationId xmlns:a16="http://schemas.microsoft.com/office/drawing/2014/main" id="{FF8ABBCC-4608-2B8A-5D20-B957B5247A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19893" y="1913146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3" name="Oval 1649">
                <a:extLst>
                  <a:ext uri="{FF2B5EF4-FFF2-40B4-BE49-F238E27FC236}">
                    <a16:creationId xmlns:a16="http://schemas.microsoft.com/office/drawing/2014/main" id="{6274E2D8-8995-F6B6-2C0E-C3EC144B58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13103" y="1914856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4" name="Oval 1650">
                <a:extLst>
                  <a:ext uri="{FF2B5EF4-FFF2-40B4-BE49-F238E27FC236}">
                    <a16:creationId xmlns:a16="http://schemas.microsoft.com/office/drawing/2014/main" id="{D04D6294-35BE-BEA5-994F-644D309A80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1068" y="1954793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5" name="Oval 1651">
                <a:extLst>
                  <a:ext uri="{FF2B5EF4-FFF2-40B4-BE49-F238E27FC236}">
                    <a16:creationId xmlns:a16="http://schemas.microsoft.com/office/drawing/2014/main" id="{4213ED08-5578-0F33-A769-102FBB0184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4226" y="2017869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6" name="Oval 1652">
                <a:extLst>
                  <a:ext uri="{FF2B5EF4-FFF2-40B4-BE49-F238E27FC236}">
                    <a16:creationId xmlns:a16="http://schemas.microsoft.com/office/drawing/2014/main" id="{0AACB973-8088-F3A3-B9BE-3F0C11596E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8665" y="1927028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7" name="Oval 1653">
                <a:extLst>
                  <a:ext uri="{FF2B5EF4-FFF2-40B4-BE49-F238E27FC236}">
                    <a16:creationId xmlns:a16="http://schemas.microsoft.com/office/drawing/2014/main" id="{A99291B7-891D-BB62-479D-C5E269A884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36167" y="1917069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8" name="Oval 1654">
                <a:extLst>
                  <a:ext uri="{FF2B5EF4-FFF2-40B4-BE49-F238E27FC236}">
                    <a16:creationId xmlns:a16="http://schemas.microsoft.com/office/drawing/2014/main" id="{188D05A3-9C85-5789-FD56-DBF14EB338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6115" y="2026218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09" name="Oval 1655">
                <a:extLst>
                  <a:ext uri="{FF2B5EF4-FFF2-40B4-BE49-F238E27FC236}">
                    <a16:creationId xmlns:a16="http://schemas.microsoft.com/office/drawing/2014/main" id="{AC2F3596-A366-3CC9-6C0F-B96D24F07D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2548" y="1974209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0" name="Oval 1656">
                <a:extLst>
                  <a:ext uri="{FF2B5EF4-FFF2-40B4-BE49-F238E27FC236}">
                    <a16:creationId xmlns:a16="http://schemas.microsoft.com/office/drawing/2014/main" id="{1ABCAE22-3FAC-CD47-26FF-3FCDF55AB9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03618" y="1921495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1" name="Oval 1657">
                <a:extLst>
                  <a:ext uri="{FF2B5EF4-FFF2-40B4-BE49-F238E27FC236}">
                    <a16:creationId xmlns:a16="http://schemas.microsoft.com/office/drawing/2014/main" id="{77EBEBD7-760A-2A56-5859-BC2D565669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00659" y="1912743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2" name="Oval 1658">
                <a:extLst>
                  <a:ext uri="{FF2B5EF4-FFF2-40B4-BE49-F238E27FC236}">
                    <a16:creationId xmlns:a16="http://schemas.microsoft.com/office/drawing/2014/main" id="{9752D379-08C0-B4BD-136E-E074E811D1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06577" y="1916767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3" name="Oval 1659">
                <a:extLst>
                  <a:ext uri="{FF2B5EF4-FFF2-40B4-BE49-F238E27FC236}">
                    <a16:creationId xmlns:a16="http://schemas.microsoft.com/office/drawing/2014/main" id="{451C42F6-3BC3-3815-85A9-5DC1C76B4A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96828" y="1962238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4" name="Oval 1660">
                <a:extLst>
                  <a:ext uri="{FF2B5EF4-FFF2-40B4-BE49-F238E27FC236}">
                    <a16:creationId xmlns:a16="http://schemas.microsoft.com/office/drawing/2014/main" id="{24C4D434-1D64-548E-A9EB-80BDAC279F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13976" y="1918980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5" name="Oval 1661">
                <a:extLst>
                  <a:ext uri="{FF2B5EF4-FFF2-40B4-BE49-F238E27FC236}">
                    <a16:creationId xmlns:a16="http://schemas.microsoft.com/office/drawing/2014/main" id="{E85B1C8C-7407-747F-7487-9012F8B71D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20500" y="1942420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6" name="Oval 1662">
                <a:extLst>
                  <a:ext uri="{FF2B5EF4-FFF2-40B4-BE49-F238E27FC236}">
                    <a16:creationId xmlns:a16="http://schemas.microsoft.com/office/drawing/2014/main" id="{C86E8B44-3483-8ADD-E86C-B5E2D9C242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23459" y="1953385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7" name="Oval 1663">
                <a:extLst>
                  <a:ext uri="{FF2B5EF4-FFF2-40B4-BE49-F238E27FC236}">
                    <a16:creationId xmlns:a16="http://schemas.microsoft.com/office/drawing/2014/main" id="{B60FE198-45B8-067E-7D05-40932D2E9A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16061" y="2002075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8" name="Oval 1664">
                <a:extLst>
                  <a:ext uri="{FF2B5EF4-FFF2-40B4-BE49-F238E27FC236}">
                    <a16:creationId xmlns:a16="http://schemas.microsoft.com/office/drawing/2014/main" id="{B47E531F-8800-41AB-8ECD-46954338A0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21979" y="1914755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19" name="Oval 1665">
                <a:extLst>
                  <a:ext uri="{FF2B5EF4-FFF2-40B4-BE49-F238E27FC236}">
                    <a16:creationId xmlns:a16="http://schemas.microsoft.com/office/drawing/2014/main" id="{38023B2E-BB27-599C-301E-7CBC3ADD0E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12496" y="1917572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0" name="Oval 1666">
                <a:extLst>
                  <a:ext uri="{FF2B5EF4-FFF2-40B4-BE49-F238E27FC236}">
                    <a16:creationId xmlns:a16="http://schemas.microsoft.com/office/drawing/2014/main" id="{F123040C-AFE9-C638-6CF3-5E54ACB46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81426" y="1881558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1" name="Oval 1667">
                <a:extLst>
                  <a:ext uri="{FF2B5EF4-FFF2-40B4-BE49-F238E27FC236}">
                    <a16:creationId xmlns:a16="http://schemas.microsoft.com/office/drawing/2014/main" id="{5FB67D1C-45D3-9AF9-666E-FA8206A3A9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1676" y="1876427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2" name="Oval 1668">
                <a:extLst>
                  <a:ext uri="{FF2B5EF4-FFF2-40B4-BE49-F238E27FC236}">
                    <a16:creationId xmlns:a16="http://schemas.microsoft.com/office/drawing/2014/main" id="{1EE8916C-436D-E1F7-2834-1FFA4AF67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68109" y="1880954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3" name="Oval 1669">
                <a:extLst>
                  <a:ext uri="{FF2B5EF4-FFF2-40B4-BE49-F238E27FC236}">
                    <a16:creationId xmlns:a16="http://schemas.microsoft.com/office/drawing/2014/main" id="{AE6F98E6-943A-3F26-D550-20A4A32A34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69589" y="1913548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4" name="Oval 1670">
                <a:extLst>
                  <a:ext uri="{FF2B5EF4-FFF2-40B4-BE49-F238E27FC236}">
                    <a16:creationId xmlns:a16="http://schemas.microsoft.com/office/drawing/2014/main" id="{4B7EA485-C245-F77E-1980-D87266F71D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8467" y="1920288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5" name="Oval 1671">
                <a:extLst>
                  <a:ext uri="{FF2B5EF4-FFF2-40B4-BE49-F238E27FC236}">
                    <a16:creationId xmlns:a16="http://schemas.microsoft.com/office/drawing/2014/main" id="{4160A274-6FAB-5CF6-A950-46D650CB4F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40607" y="2012839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6" name="Oval 1672">
                <a:extLst>
                  <a:ext uri="{FF2B5EF4-FFF2-40B4-BE49-F238E27FC236}">
                    <a16:creationId xmlns:a16="http://schemas.microsoft.com/office/drawing/2014/main" id="{CB0566BF-DCC4-7A2C-6B5D-B11E1CE806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53922" y="1951977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7" name="Oval 1673">
                <a:extLst>
                  <a:ext uri="{FF2B5EF4-FFF2-40B4-BE49-F238E27FC236}">
                    <a16:creationId xmlns:a16="http://schemas.microsoft.com/office/drawing/2014/main" id="{C5CC345F-52EA-6CBD-C6ED-4D911DF12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19020" y="1995435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8" name="Oval 1674">
                <a:extLst>
                  <a:ext uri="{FF2B5EF4-FFF2-40B4-BE49-F238E27FC236}">
                    <a16:creationId xmlns:a16="http://schemas.microsoft.com/office/drawing/2014/main" id="{61437605-C70D-AB7D-EAC1-F2D50DD3D4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98307" y="1955598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29" name="Oval 1676">
                <a:extLst>
                  <a:ext uri="{FF2B5EF4-FFF2-40B4-BE49-F238E27FC236}">
                    <a16:creationId xmlns:a16="http://schemas.microsoft.com/office/drawing/2014/main" id="{15D3351D-54E6-581A-F714-516761E5F7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56009" y="1947450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0" name="Oval 1677">
                <a:extLst>
                  <a:ext uri="{FF2B5EF4-FFF2-40B4-BE49-F238E27FC236}">
                    <a16:creationId xmlns:a16="http://schemas.microsoft.com/office/drawing/2014/main" id="{883C9A8C-7362-5476-7613-0152417948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1214" y="1983766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1" name="Oval 1678">
                <a:extLst>
                  <a:ext uri="{FF2B5EF4-FFF2-40B4-BE49-F238E27FC236}">
                    <a16:creationId xmlns:a16="http://schemas.microsoft.com/office/drawing/2014/main" id="{1EC3E9A5-69F4-7B22-9306-189A33F744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5652" y="2002779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2" name="Oval 1679">
                <a:extLst>
                  <a:ext uri="{FF2B5EF4-FFF2-40B4-BE49-F238E27FC236}">
                    <a16:creationId xmlns:a16="http://schemas.microsoft.com/office/drawing/2014/main" id="{5E522546-6ED9-F59E-801D-D7A6D107D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02139" y="1965759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3" name="Oval 1680">
                <a:extLst>
                  <a:ext uri="{FF2B5EF4-FFF2-40B4-BE49-F238E27FC236}">
                    <a16:creationId xmlns:a16="http://schemas.microsoft.com/office/drawing/2014/main" id="{7461561F-B40D-7774-9232-1E416FD596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2693" y="1999157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4" name="Oval 1681">
                <a:extLst>
                  <a:ext uri="{FF2B5EF4-FFF2-40B4-BE49-F238E27FC236}">
                    <a16:creationId xmlns:a16="http://schemas.microsoft.com/office/drawing/2014/main" id="{D5CFD413-E9EC-8E8E-7FB5-DB6C2066C7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88823" y="1949260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5" name="Oval 1682">
                <a:extLst>
                  <a:ext uri="{FF2B5EF4-FFF2-40B4-BE49-F238E27FC236}">
                    <a16:creationId xmlns:a16="http://schemas.microsoft.com/office/drawing/2014/main" id="{302A7E9E-056B-B411-065B-EFA05EC40C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50963" y="1934070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6" name="Oval 1683">
                <a:extLst>
                  <a:ext uri="{FF2B5EF4-FFF2-40B4-BE49-F238E27FC236}">
                    <a16:creationId xmlns:a16="http://schemas.microsoft.com/office/drawing/2014/main" id="{56B601A9-EA84-6816-95DD-CFB4857128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70804" y="1955900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7" name="Oval 1684">
                <a:extLst>
                  <a:ext uri="{FF2B5EF4-FFF2-40B4-BE49-F238E27FC236}">
                    <a16:creationId xmlns:a16="http://schemas.microsoft.com/office/drawing/2014/main" id="{C96984BD-B435-9EA8-FA51-9AFA803FD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4635" y="1936082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8" name="Oval 1685">
                <a:extLst>
                  <a:ext uri="{FF2B5EF4-FFF2-40B4-BE49-F238E27FC236}">
                    <a16:creationId xmlns:a16="http://schemas.microsoft.com/office/drawing/2014/main" id="{5A9E2289-422B-BCE5-4E71-5BD97E3CC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09537" y="1915359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39" name="Oval 1686">
                <a:extLst>
                  <a:ext uri="{FF2B5EF4-FFF2-40B4-BE49-F238E27FC236}">
                    <a16:creationId xmlns:a16="http://schemas.microsoft.com/office/drawing/2014/main" id="{22F7C1B0-1BC8-6BB3-5713-A47FDF5011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90303" y="1980949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0" name="Oval 1687">
                <a:extLst>
                  <a:ext uri="{FF2B5EF4-FFF2-40B4-BE49-F238E27FC236}">
                    <a16:creationId xmlns:a16="http://schemas.microsoft.com/office/drawing/2014/main" id="{2B02C717-A8BE-F61F-E6F3-AC136CA6FE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65757" y="1952480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1" name="Oval 1688">
                <a:extLst>
                  <a:ext uri="{FF2B5EF4-FFF2-40B4-BE49-F238E27FC236}">
                    <a16:creationId xmlns:a16="http://schemas.microsoft.com/office/drawing/2014/main" id="{A4607E66-D21C-0CD5-2FC8-3E46C7E716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31729" y="1909524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2" name="Oval 1689">
                <a:extLst>
                  <a:ext uri="{FF2B5EF4-FFF2-40B4-BE49-F238E27FC236}">
                    <a16:creationId xmlns:a16="http://schemas.microsoft.com/office/drawing/2014/main" id="{45D14F9D-D7A8-C74B-BCA7-2650DCADD5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66631" y="1948758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3" name="Oval 1690">
                <a:extLst>
                  <a:ext uri="{FF2B5EF4-FFF2-40B4-BE49-F238E27FC236}">
                    <a16:creationId xmlns:a16="http://schemas.microsoft.com/office/drawing/2014/main" id="{4583F918-575B-F8F0-3BA9-7DDE13B137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54529" y="1998855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4" name="Oval 1691">
                <a:extLst>
                  <a:ext uri="{FF2B5EF4-FFF2-40B4-BE49-F238E27FC236}">
                    <a16:creationId xmlns:a16="http://schemas.microsoft.com/office/drawing/2014/main" id="{2B9AF572-61E0-BD58-3A81-882777299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49484" y="1964954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5" name="Oval 1692">
                <a:extLst>
                  <a:ext uri="{FF2B5EF4-FFF2-40B4-BE49-F238E27FC236}">
                    <a16:creationId xmlns:a16="http://schemas.microsoft.com/office/drawing/2014/main" id="{2A66CBD3-D4A2-5662-2846-9C8CA4C38F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64886" y="1970386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6" name="Oval 1693">
                <a:extLst>
                  <a:ext uri="{FF2B5EF4-FFF2-40B4-BE49-F238E27FC236}">
                    <a16:creationId xmlns:a16="http://schemas.microsoft.com/office/drawing/2014/main" id="{E9E8BE0A-B374-4D23-7D4B-7E2D25C02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72283" y="1923708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7" name="Oval 1694">
                <a:extLst>
                  <a:ext uri="{FF2B5EF4-FFF2-40B4-BE49-F238E27FC236}">
                    <a16:creationId xmlns:a16="http://schemas.microsoft.com/office/drawing/2014/main" id="{77DCBE75-4D73-910D-15F6-29E634234C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96221" y="1979138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8" name="Oval 1695">
                <a:extLst>
                  <a:ext uri="{FF2B5EF4-FFF2-40B4-BE49-F238E27FC236}">
                    <a16:creationId xmlns:a16="http://schemas.microsoft.com/office/drawing/2014/main" id="{0BE22A33-410C-730A-94B9-12D9E87AB6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11624" y="1923507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49" name="Oval 1696">
                <a:extLst>
                  <a:ext uri="{FF2B5EF4-FFF2-40B4-BE49-F238E27FC236}">
                    <a16:creationId xmlns:a16="http://schemas.microsoft.com/office/drawing/2014/main" id="{72340F07-3676-77D6-7E29-0D26A08022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2337" y="1963948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0" name="Oval 1697">
                <a:extLst>
                  <a:ext uri="{FF2B5EF4-FFF2-40B4-BE49-F238E27FC236}">
                    <a16:creationId xmlns:a16="http://schemas.microsoft.com/office/drawing/2014/main" id="{BD937DC9-E53B-86C4-DC5B-1F4B1E0EF4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9074" y="1930247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1" name="Oval 1698">
                <a:extLst>
                  <a:ext uri="{FF2B5EF4-FFF2-40B4-BE49-F238E27FC236}">
                    <a16:creationId xmlns:a16="http://schemas.microsoft.com/office/drawing/2014/main" id="{99ED2FE8-0D1B-D659-B510-86B96DAD1F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67845" y="1922501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2" name="Oval 1699">
                <a:extLst>
                  <a:ext uri="{FF2B5EF4-FFF2-40B4-BE49-F238E27FC236}">
                    <a16:creationId xmlns:a16="http://schemas.microsoft.com/office/drawing/2014/main" id="{2AC7DB16-E9FB-F889-4516-D4641DD82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48004" y="1986985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3" name="Oval 1700">
                <a:extLst>
                  <a:ext uri="{FF2B5EF4-FFF2-40B4-BE49-F238E27FC236}">
                    <a16:creationId xmlns:a16="http://schemas.microsoft.com/office/drawing/2014/main" id="{AA2F556A-AA79-B870-1634-BA01C225B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5296" y="2050161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4" name="Oval 1701">
                <a:extLst>
                  <a:ext uri="{FF2B5EF4-FFF2-40B4-BE49-F238E27FC236}">
                    <a16:creationId xmlns:a16="http://schemas.microsoft.com/office/drawing/2014/main" id="{A00324EE-E590-898D-9D2B-045B4F6DA4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60447" y="1934171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5" name="Oval 1702">
                <a:extLst>
                  <a:ext uri="{FF2B5EF4-FFF2-40B4-BE49-F238E27FC236}">
                    <a16:creationId xmlns:a16="http://schemas.microsoft.com/office/drawing/2014/main" id="{8E42FAEE-1ED4-41FA-7F85-CD4FC40343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90910" y="2000968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6" name="Oval 1703">
                <a:extLst>
                  <a:ext uri="{FF2B5EF4-FFF2-40B4-BE49-F238E27FC236}">
                    <a16:creationId xmlns:a16="http://schemas.microsoft.com/office/drawing/2014/main" id="{878FB27E-EEAA-8A7D-D3CD-918EBCF6DE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33208" y="1931656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7" name="Oval 1704">
                <a:extLst>
                  <a:ext uri="{FF2B5EF4-FFF2-40B4-BE49-F238E27FC236}">
                    <a16:creationId xmlns:a16="http://schemas.microsoft.com/office/drawing/2014/main" id="{18DA7F5D-716A-C9D4-553D-F22A6F31A5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68717" y="1960226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8" name="Oval 1705">
                <a:extLst>
                  <a:ext uri="{FF2B5EF4-FFF2-40B4-BE49-F238E27FC236}">
                    <a16:creationId xmlns:a16="http://schemas.microsoft.com/office/drawing/2014/main" id="{5F3BD6CC-AEE4-2DC6-3F5B-AF4CC4DE9A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65151" y="1989701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59" name="Oval 1706">
                <a:extLst>
                  <a:ext uri="{FF2B5EF4-FFF2-40B4-BE49-F238E27FC236}">
                    <a16:creationId xmlns:a16="http://schemas.microsoft.com/office/drawing/2014/main" id="{71870B0C-EBC1-DC61-F55F-EF47FBF333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94741" y="1954089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0" name="Oval 1707">
                <a:extLst>
                  <a:ext uri="{FF2B5EF4-FFF2-40B4-BE49-F238E27FC236}">
                    <a16:creationId xmlns:a16="http://schemas.microsoft.com/office/drawing/2014/main" id="{2C9A4CE5-8E9E-C89C-CE76-9448D8996B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7290" y="1916566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1" name="Oval 1708">
                <a:extLst>
                  <a:ext uri="{FF2B5EF4-FFF2-40B4-BE49-F238E27FC236}">
                    <a16:creationId xmlns:a16="http://schemas.microsoft.com/office/drawing/2014/main" id="{C4ED60B3-0537-E6F6-4964-B34D751D1D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27897" y="1903790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2" name="Oval 1709">
                <a:extLst>
                  <a:ext uri="{FF2B5EF4-FFF2-40B4-BE49-F238E27FC236}">
                    <a16:creationId xmlns:a16="http://schemas.microsoft.com/office/drawing/2014/main" id="{4E81C687-CE65-1657-96E5-101D5D37D7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45045" y="1887191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3" name="Oval 1710">
                <a:extLst>
                  <a:ext uri="{FF2B5EF4-FFF2-40B4-BE49-F238E27FC236}">
                    <a16:creationId xmlns:a16="http://schemas.microsoft.com/office/drawing/2014/main" id="{82FCB276-F8F7-0AEA-9630-A5187E1834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80553" y="1951574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4" name="Oval 1711">
                <a:extLst>
                  <a:ext uri="{FF2B5EF4-FFF2-40B4-BE49-F238E27FC236}">
                    <a16:creationId xmlns:a16="http://schemas.microsoft.com/office/drawing/2014/main" id="{1382E394-883F-88CB-73A8-E2A402D3BC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18413" y="1953385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5" name="Oval 1712">
                <a:extLst>
                  <a:ext uri="{FF2B5EF4-FFF2-40B4-BE49-F238E27FC236}">
                    <a16:creationId xmlns:a16="http://schemas.microsoft.com/office/drawing/2014/main" id="{52AB02CE-B764-23CB-B73D-7BF9C22586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11017" y="1919182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6" name="Oval 1713">
                <a:extLst>
                  <a:ext uri="{FF2B5EF4-FFF2-40B4-BE49-F238E27FC236}">
                    <a16:creationId xmlns:a16="http://schemas.microsoft.com/office/drawing/2014/main" id="{23EAE4A9-5611-CEA8-8A24-9446BEF7B7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86471" y="1960729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7" name="Oval 1715">
                <a:extLst>
                  <a:ext uri="{FF2B5EF4-FFF2-40B4-BE49-F238E27FC236}">
                    <a16:creationId xmlns:a16="http://schemas.microsoft.com/office/drawing/2014/main" id="{0BDCFF99-0587-9CCA-F5CD-170C793EA6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46524" y="1947148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8" name="Oval 1716">
                <a:extLst>
                  <a:ext uri="{FF2B5EF4-FFF2-40B4-BE49-F238E27FC236}">
                    <a16:creationId xmlns:a16="http://schemas.microsoft.com/office/drawing/2014/main" id="{993773D1-B331-E0C9-EE0C-4DFD909BA4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95348" y="1932360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69" name="Oval 1717">
                <a:extLst>
                  <a:ext uri="{FF2B5EF4-FFF2-40B4-BE49-F238E27FC236}">
                    <a16:creationId xmlns:a16="http://schemas.microsoft.com/office/drawing/2014/main" id="{EE23565A-B1D2-C9BF-374C-F734E51755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14581" y="1930147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0" name="Oval 1718">
                <a:extLst>
                  <a:ext uri="{FF2B5EF4-FFF2-40B4-BE49-F238E27FC236}">
                    <a16:creationId xmlns:a16="http://schemas.microsoft.com/office/drawing/2014/main" id="{4888E72F-2086-2870-5561-E7302A06A9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4331" y="1853390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1" name="Oval 1719">
                <a:extLst>
                  <a:ext uri="{FF2B5EF4-FFF2-40B4-BE49-F238E27FC236}">
                    <a16:creationId xmlns:a16="http://schemas.microsoft.com/office/drawing/2014/main" id="{117BC138-4997-7777-ECD0-A36122919C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63406" y="1958415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2" name="Oval 1720">
                <a:extLst>
                  <a:ext uri="{FF2B5EF4-FFF2-40B4-BE49-F238E27FC236}">
                    <a16:creationId xmlns:a16="http://schemas.microsoft.com/office/drawing/2014/main" id="{2FD85CB4-FAAE-D609-51D9-C7E4475270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6775" y="1934674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3" name="Oval 1721">
                <a:extLst>
                  <a:ext uri="{FF2B5EF4-FFF2-40B4-BE49-F238E27FC236}">
                    <a16:creationId xmlns:a16="http://schemas.microsoft.com/office/drawing/2014/main" id="{67EF8DAF-F7B2-7775-7F4C-AFD6FB3371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8769" y="1913950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4" name="Oval 1722">
                <a:extLst>
                  <a:ext uri="{FF2B5EF4-FFF2-40B4-BE49-F238E27FC236}">
                    <a16:creationId xmlns:a16="http://schemas.microsoft.com/office/drawing/2014/main" id="{9306AF11-078F-E5CF-A015-354DCAB39E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84384" y="1906204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5" name="Oval 1723">
                <a:extLst>
                  <a:ext uri="{FF2B5EF4-FFF2-40B4-BE49-F238E27FC236}">
                    <a16:creationId xmlns:a16="http://schemas.microsoft.com/office/drawing/2014/main" id="{487221A8-932E-A8B3-F275-D254D2AD31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1372" y="1929443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6" name="Oval 1724">
                <a:extLst>
                  <a:ext uri="{FF2B5EF4-FFF2-40B4-BE49-F238E27FC236}">
                    <a16:creationId xmlns:a16="http://schemas.microsoft.com/office/drawing/2014/main" id="{6FB08EDA-FB2C-54B8-1ADF-DE567632C4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15455" y="1901879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7" name="Oval 1725">
                <a:extLst>
                  <a:ext uri="{FF2B5EF4-FFF2-40B4-BE49-F238E27FC236}">
                    <a16:creationId xmlns:a16="http://schemas.microsoft.com/office/drawing/2014/main" id="{5365492A-DFFD-9252-3BE6-F079CEB707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91782" y="1927934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8" name="Oval 1726">
                <a:extLst>
                  <a:ext uri="{FF2B5EF4-FFF2-40B4-BE49-F238E27FC236}">
                    <a16:creationId xmlns:a16="http://schemas.microsoft.com/office/drawing/2014/main" id="{2D34D7F6-14EE-E535-6648-F57A34F117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40606" y="1919483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79" name="Oval 1727">
                <a:extLst>
                  <a:ext uri="{FF2B5EF4-FFF2-40B4-BE49-F238E27FC236}">
                    <a16:creationId xmlns:a16="http://schemas.microsoft.com/office/drawing/2014/main" id="{9BD64B2C-F0A4-881F-5362-E7EDC34392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4027" y="1990305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0" name="Oval 1728">
                <a:extLst>
                  <a:ext uri="{FF2B5EF4-FFF2-40B4-BE49-F238E27FC236}">
                    <a16:creationId xmlns:a16="http://schemas.microsoft.com/office/drawing/2014/main" id="{958C3010-25E6-D013-B543-7071D47AD5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99787" y="1970789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1" name="Oval 1729">
                <a:extLst>
                  <a:ext uri="{FF2B5EF4-FFF2-40B4-BE49-F238E27FC236}">
                    <a16:creationId xmlns:a16="http://schemas.microsoft.com/office/drawing/2014/main" id="{2D0F206C-0980-AC38-FAF2-CF97625766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16061" y="2004791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2" name="Oval 1730">
                <a:extLst>
                  <a:ext uri="{FF2B5EF4-FFF2-40B4-BE49-F238E27FC236}">
                    <a16:creationId xmlns:a16="http://schemas.microsoft.com/office/drawing/2014/main" id="{64AF2F09-DA91-138F-D617-61AA49D31B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2746" y="2010927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3" name="Oval 1731">
                <a:extLst>
                  <a:ext uri="{FF2B5EF4-FFF2-40B4-BE49-F238E27FC236}">
                    <a16:creationId xmlns:a16="http://schemas.microsoft.com/office/drawing/2014/main" id="{8B00DD5A-ABA3-C478-A195-BEEEB14A7C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16933" y="1933064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4" name="Oval 1732">
                <a:extLst>
                  <a:ext uri="{FF2B5EF4-FFF2-40B4-BE49-F238E27FC236}">
                    <a16:creationId xmlns:a16="http://schemas.microsoft.com/office/drawing/2014/main" id="{C429E4C5-1677-AE68-A793-460026E3EC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05097" y="1963042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5" name="Oval 1733">
                <a:extLst>
                  <a:ext uri="{FF2B5EF4-FFF2-40B4-BE49-F238E27FC236}">
                    <a16:creationId xmlns:a16="http://schemas.microsoft.com/office/drawing/2014/main" id="{4F241C29-D513-66A3-4565-E4A054B630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9734" y="1914856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6" name="Oval 1734">
                <a:extLst>
                  <a:ext uri="{FF2B5EF4-FFF2-40B4-BE49-F238E27FC236}">
                    <a16:creationId xmlns:a16="http://schemas.microsoft.com/office/drawing/2014/main" id="{659B8164-1219-19DE-D38B-FD9AABDD74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84991" y="1937893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7" name="Oval 1735">
                <a:extLst>
                  <a:ext uri="{FF2B5EF4-FFF2-40B4-BE49-F238E27FC236}">
                    <a16:creationId xmlns:a16="http://schemas.microsoft.com/office/drawing/2014/main" id="{8173B6E9-3849-565D-E918-EC73154680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62799" y="1953284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8" name="Oval 1736">
                <a:extLst>
                  <a:ext uri="{FF2B5EF4-FFF2-40B4-BE49-F238E27FC236}">
                    <a16:creationId xmlns:a16="http://schemas.microsoft.com/office/drawing/2014/main" id="{8465DEB2-2EF8-8B5B-03E0-496EE36158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93261" y="2007507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89" name="Oval 1737">
                <a:extLst>
                  <a:ext uri="{FF2B5EF4-FFF2-40B4-BE49-F238E27FC236}">
                    <a16:creationId xmlns:a16="http://schemas.microsoft.com/office/drawing/2014/main" id="{995786D8-647D-3FC0-51E5-DBD2A91F3A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33208" y="1933969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0" name="Oval 1738">
                <a:extLst>
                  <a:ext uri="{FF2B5EF4-FFF2-40B4-BE49-F238E27FC236}">
                    <a16:creationId xmlns:a16="http://schemas.microsoft.com/office/drawing/2014/main" id="{47392635-A2B6-0750-9D9E-51E7DA0C0C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9946" y="1903589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1" name="Oval 1739">
                <a:extLst>
                  <a:ext uri="{FF2B5EF4-FFF2-40B4-BE49-F238E27FC236}">
                    <a16:creationId xmlns:a16="http://schemas.microsoft.com/office/drawing/2014/main" id="{4FF1D59B-5687-B34B-90E1-92ADF59A69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10144" y="1926123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2" name="Oval 1740">
                <a:extLst>
                  <a:ext uri="{FF2B5EF4-FFF2-40B4-BE49-F238E27FC236}">
                    <a16:creationId xmlns:a16="http://schemas.microsoft.com/office/drawing/2014/main" id="{6F62BE7B-0EB4-0E23-1D30-A0A7C11F1C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66365" y="1934875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3" name="Oval 1741">
                <a:extLst>
                  <a:ext uri="{FF2B5EF4-FFF2-40B4-BE49-F238E27FC236}">
                    <a16:creationId xmlns:a16="http://schemas.microsoft.com/office/drawing/2014/main" id="{9DDB1A3B-B6BE-DFE2-C2C4-867132EFA0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0857" y="1964853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4" name="Oval 1742">
                <a:extLst>
                  <a:ext uri="{FF2B5EF4-FFF2-40B4-BE49-F238E27FC236}">
                    <a16:creationId xmlns:a16="http://schemas.microsoft.com/office/drawing/2014/main" id="{DCF059DA-1F98-FDCA-94CA-E826AD9473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53049" y="1929744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5" name="Oval 1743">
                <a:extLst>
                  <a:ext uri="{FF2B5EF4-FFF2-40B4-BE49-F238E27FC236}">
                    <a16:creationId xmlns:a16="http://schemas.microsoft.com/office/drawing/2014/main" id="{665685DF-5D8F-E322-44BE-9992A33CF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0196" y="1923507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6" name="Oval 1744">
                <a:extLst>
                  <a:ext uri="{FF2B5EF4-FFF2-40B4-BE49-F238E27FC236}">
                    <a16:creationId xmlns:a16="http://schemas.microsoft.com/office/drawing/2014/main" id="{6A841F4A-2963-D7B1-B3A4-10B2A34153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58967" y="1964350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7" name="Oval 1745">
                <a:extLst>
                  <a:ext uri="{FF2B5EF4-FFF2-40B4-BE49-F238E27FC236}">
                    <a16:creationId xmlns:a16="http://schemas.microsoft.com/office/drawing/2014/main" id="{0D7CE2A0-D5A3-93B7-7739-C9C9B47CF1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5810" y="1953486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8" name="Oval 1747">
                <a:extLst>
                  <a:ext uri="{FF2B5EF4-FFF2-40B4-BE49-F238E27FC236}">
                    <a16:creationId xmlns:a16="http://schemas.microsoft.com/office/drawing/2014/main" id="{65DC5274-0D61-BB2D-EAD9-EB22C94038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7185" y="2005495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99" name="Oval 1748">
                <a:extLst>
                  <a:ext uri="{FF2B5EF4-FFF2-40B4-BE49-F238E27FC236}">
                    <a16:creationId xmlns:a16="http://schemas.microsoft.com/office/drawing/2014/main" id="{87CC3830-64AB-3091-7D9A-8B9D88E75A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5507" y="1953184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0" name="Oval 1749">
                <a:extLst>
                  <a:ext uri="{FF2B5EF4-FFF2-40B4-BE49-F238E27FC236}">
                    <a16:creationId xmlns:a16="http://schemas.microsoft.com/office/drawing/2014/main" id="{885FFDA6-C8F3-5C1B-7BB0-CAC40D0513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89430" y="1952077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1" name="Oval 1750">
                <a:extLst>
                  <a:ext uri="{FF2B5EF4-FFF2-40B4-BE49-F238E27FC236}">
                    <a16:creationId xmlns:a16="http://schemas.microsoft.com/office/drawing/2014/main" id="{BF37939A-3DB3-8FD3-7028-9FB047F138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5705" y="1985778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2" name="Oval 1751">
                <a:extLst>
                  <a:ext uri="{FF2B5EF4-FFF2-40B4-BE49-F238E27FC236}">
                    <a16:creationId xmlns:a16="http://schemas.microsoft.com/office/drawing/2014/main" id="{54C67FE5-AAE9-68AD-E7ED-AC416609CE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8769" y="1949462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3" name="Oval 1752">
                <a:extLst>
                  <a:ext uri="{FF2B5EF4-FFF2-40B4-BE49-F238E27FC236}">
                    <a16:creationId xmlns:a16="http://schemas.microsoft.com/office/drawing/2014/main" id="{EF9B70F0-1E66-99A7-6926-3E90EAAE8D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42086" y="1936283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4" name="Oval 1753">
                <a:extLst>
                  <a:ext uri="{FF2B5EF4-FFF2-40B4-BE49-F238E27FC236}">
                    <a16:creationId xmlns:a16="http://schemas.microsoft.com/office/drawing/2014/main" id="{EE1CBBE6-87BD-F081-4492-CA61A657BE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61319" y="1979239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5" name="Oval 1754">
                <a:extLst>
                  <a:ext uri="{FF2B5EF4-FFF2-40B4-BE49-F238E27FC236}">
                    <a16:creationId xmlns:a16="http://schemas.microsoft.com/office/drawing/2014/main" id="{4F310CE5-B811-B836-516E-E3D508B16F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52442" y="19987553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6" name="Oval 1755">
                <a:extLst>
                  <a:ext uri="{FF2B5EF4-FFF2-40B4-BE49-F238E27FC236}">
                    <a16:creationId xmlns:a16="http://schemas.microsoft.com/office/drawing/2014/main" id="{A92C6FB0-B80E-94DE-1E5C-78BD6BD5D6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9734" y="2022899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7" name="Oval 1756">
                <a:extLst>
                  <a:ext uri="{FF2B5EF4-FFF2-40B4-BE49-F238E27FC236}">
                    <a16:creationId xmlns:a16="http://schemas.microsoft.com/office/drawing/2014/main" id="{9FAD78DE-6F30-FD7F-F7DD-A24706B6A2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5295" y="1943124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8" name="Oval 1757">
                <a:extLst>
                  <a:ext uri="{FF2B5EF4-FFF2-40B4-BE49-F238E27FC236}">
                    <a16:creationId xmlns:a16="http://schemas.microsoft.com/office/drawing/2014/main" id="{D9CAA019-307E-D9D3-2B33-4A79599B7C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45045" y="1975919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09" name="Oval 1758">
                <a:extLst>
                  <a:ext uri="{FF2B5EF4-FFF2-40B4-BE49-F238E27FC236}">
                    <a16:creationId xmlns:a16="http://schemas.microsoft.com/office/drawing/2014/main" id="{AF774ED3-5956-73F3-0170-6544952BB4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08057" y="1995033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0" name="Oval 1759">
                <a:extLst>
                  <a:ext uri="{FF2B5EF4-FFF2-40B4-BE49-F238E27FC236}">
                    <a16:creationId xmlns:a16="http://schemas.microsoft.com/office/drawing/2014/main" id="{20694F2B-5A08-8BA4-839C-0D588CFF4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82032" y="1920691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1" name="Oval 1760">
                <a:extLst>
                  <a:ext uri="{FF2B5EF4-FFF2-40B4-BE49-F238E27FC236}">
                    <a16:creationId xmlns:a16="http://schemas.microsoft.com/office/drawing/2014/main" id="{510378B7-032F-8156-833F-E0DD8A7F3F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83512" y="1890913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2" name="Oval 1761">
                <a:extLst>
                  <a:ext uri="{FF2B5EF4-FFF2-40B4-BE49-F238E27FC236}">
                    <a16:creationId xmlns:a16="http://schemas.microsoft.com/office/drawing/2014/main" id="{8C843502-E165-7DD2-F787-E59FDD180F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87950" y="2000867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3" name="Oval 1762">
                <a:extLst>
                  <a:ext uri="{FF2B5EF4-FFF2-40B4-BE49-F238E27FC236}">
                    <a16:creationId xmlns:a16="http://schemas.microsoft.com/office/drawing/2014/main" id="{D4F36C64-C47E-A617-8552-845F92D5BB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57488" y="1924312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4" name="Oval 1763">
                <a:extLst>
                  <a:ext uri="{FF2B5EF4-FFF2-40B4-BE49-F238E27FC236}">
                    <a16:creationId xmlns:a16="http://schemas.microsoft.com/office/drawing/2014/main" id="{BBC669AB-DF77-7AEE-3C71-1C9A380ECB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58360" y="1926726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5" name="Oval 1764">
                <a:extLst>
                  <a:ext uri="{FF2B5EF4-FFF2-40B4-BE49-F238E27FC236}">
                    <a16:creationId xmlns:a16="http://schemas.microsoft.com/office/drawing/2014/main" id="{24B0EAD8-0C31-9E13-E6DC-2B57BC54ED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7594" y="1933869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6" name="Oval 1765">
                <a:extLst>
                  <a:ext uri="{FF2B5EF4-FFF2-40B4-BE49-F238E27FC236}">
                    <a16:creationId xmlns:a16="http://schemas.microsoft.com/office/drawing/2014/main" id="{5A61FADD-DB83-16BF-A043-74F1BF5B76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55401" y="2005897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7" name="Oval 1766">
                <a:extLst>
                  <a:ext uri="{FF2B5EF4-FFF2-40B4-BE49-F238E27FC236}">
                    <a16:creationId xmlns:a16="http://schemas.microsoft.com/office/drawing/2014/main" id="{DA0C09BC-D928-5C7F-EF2A-BE5621FDF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2336" y="1932561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8" name="Oval 1767">
                <a:extLst>
                  <a:ext uri="{FF2B5EF4-FFF2-40B4-BE49-F238E27FC236}">
                    <a16:creationId xmlns:a16="http://schemas.microsoft.com/office/drawing/2014/main" id="{CA2DBD00-02C6-57AF-CD4C-C18A515F1E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56881" y="2017265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19" name="Oval 1768">
                <a:extLst>
                  <a:ext uri="{FF2B5EF4-FFF2-40B4-BE49-F238E27FC236}">
                    <a16:creationId xmlns:a16="http://schemas.microsoft.com/office/drawing/2014/main" id="{9CE60F24-7C3C-34C0-7257-C95C4F449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59840" y="19678716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0" name="Oval 1769">
                <a:extLst>
                  <a:ext uri="{FF2B5EF4-FFF2-40B4-BE49-F238E27FC236}">
                    <a16:creationId xmlns:a16="http://schemas.microsoft.com/office/drawing/2014/main" id="{6F0AEA94-B011-B031-31EB-3411607ED7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6987" y="1943627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1" name="Oval 1770">
                <a:extLst>
                  <a:ext uri="{FF2B5EF4-FFF2-40B4-BE49-F238E27FC236}">
                    <a16:creationId xmlns:a16="http://schemas.microsoft.com/office/drawing/2014/main" id="{806C51F9-302E-91B2-0E9E-C6E2DF95DC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8611" y="18964468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2" name="Oval 1771">
                <a:extLst>
                  <a:ext uri="{FF2B5EF4-FFF2-40B4-BE49-F238E27FC236}">
                    <a16:creationId xmlns:a16="http://schemas.microsoft.com/office/drawing/2014/main" id="{7060B38E-5457-2A2A-C3E5-3B5125AD67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69324" y="1948758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3" name="Oval 1772">
                <a:extLst>
                  <a:ext uri="{FF2B5EF4-FFF2-40B4-BE49-F238E27FC236}">
                    <a16:creationId xmlns:a16="http://schemas.microsoft.com/office/drawing/2014/main" id="{085B3218-4F94-1D64-1C6C-952EE83F8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1267" y="1947953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4" name="Oval 1773">
                <a:extLst>
                  <a:ext uri="{FF2B5EF4-FFF2-40B4-BE49-F238E27FC236}">
                    <a16:creationId xmlns:a16="http://schemas.microsoft.com/office/drawing/2014/main" id="{1537BD78-D1E5-E480-BFD6-6002CCA77C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67237" y="2052877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5" name="Oval 1774">
                <a:extLst>
                  <a:ext uri="{FF2B5EF4-FFF2-40B4-BE49-F238E27FC236}">
                    <a16:creationId xmlns:a16="http://schemas.microsoft.com/office/drawing/2014/main" id="{B45075D4-D0FA-F263-50E6-D981A9F487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99179" y="1888398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6" name="Oval 1775">
                <a:extLst>
                  <a:ext uri="{FF2B5EF4-FFF2-40B4-BE49-F238E27FC236}">
                    <a16:creationId xmlns:a16="http://schemas.microsoft.com/office/drawing/2014/main" id="{B14C283B-7B63-CC13-3EDC-5E43C29E88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92389" y="1912140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7" name="Oval 1776">
                <a:extLst>
                  <a:ext uri="{FF2B5EF4-FFF2-40B4-BE49-F238E27FC236}">
                    <a16:creationId xmlns:a16="http://schemas.microsoft.com/office/drawing/2014/main" id="{0B6790E8-779B-1AF9-C823-091DEB60BF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61927" y="1979339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8" name="Oval 1777">
                <a:extLst>
                  <a:ext uri="{FF2B5EF4-FFF2-40B4-BE49-F238E27FC236}">
                    <a16:creationId xmlns:a16="http://schemas.microsoft.com/office/drawing/2014/main" id="{0CCE0A4B-AE29-A835-E0A6-DB81A2BEE7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85864" y="1856207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29" name="Oval 1778">
                <a:extLst>
                  <a:ext uri="{FF2B5EF4-FFF2-40B4-BE49-F238E27FC236}">
                    <a16:creationId xmlns:a16="http://schemas.microsoft.com/office/drawing/2014/main" id="{8CF090D0-41B5-AF84-A0FF-1088B0A2A5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87343" y="1952379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30" name="Oval 1779">
                <a:extLst>
                  <a:ext uri="{FF2B5EF4-FFF2-40B4-BE49-F238E27FC236}">
                    <a16:creationId xmlns:a16="http://schemas.microsoft.com/office/drawing/2014/main" id="{E2A05767-742A-DDEA-5720-8EC05B8C50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97700" y="1937692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31" name="Oval 1780">
                <a:extLst>
                  <a:ext uri="{FF2B5EF4-FFF2-40B4-BE49-F238E27FC236}">
                    <a16:creationId xmlns:a16="http://schemas.microsoft.com/office/drawing/2014/main" id="{D163F11D-4A21-441B-C307-022922C5FA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1372" y="1926525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32" name="Oval 1781">
                <a:extLst>
                  <a:ext uri="{FF2B5EF4-FFF2-40B4-BE49-F238E27FC236}">
                    <a16:creationId xmlns:a16="http://schemas.microsoft.com/office/drawing/2014/main" id="{B0028693-F352-F3CC-94E8-CD47AE21D2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26417" y="19622381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33" name="Oval 1782">
                <a:extLst>
                  <a:ext uri="{FF2B5EF4-FFF2-40B4-BE49-F238E27FC236}">
                    <a16:creationId xmlns:a16="http://schemas.microsoft.com/office/drawing/2014/main" id="{5ED9364D-3C57-8642-D35F-AD55B28A25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4172" y="19521782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34" name="Oval 1783">
                <a:extLst>
                  <a:ext uri="{FF2B5EF4-FFF2-40B4-BE49-F238E27FC236}">
                    <a16:creationId xmlns:a16="http://schemas.microsoft.com/office/drawing/2014/main" id="{2A61D772-EF82-2EB6-FA1B-28A4D8C5F3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7131" y="19010744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35" name="Oval 1784">
                <a:extLst>
                  <a:ext uri="{FF2B5EF4-FFF2-40B4-BE49-F238E27FC236}">
                    <a16:creationId xmlns:a16="http://schemas.microsoft.com/office/drawing/2014/main" id="{B98C3678-287B-0FC3-BC74-8F5A88756B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27897" y="19640489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36" name="Oval 1785">
                <a:extLst>
                  <a:ext uri="{FF2B5EF4-FFF2-40B4-BE49-F238E27FC236}">
                    <a16:creationId xmlns:a16="http://schemas.microsoft.com/office/drawing/2014/main" id="{EE9237CA-48BD-9014-7E22-DB1D00842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64278" y="18984587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37" name="Oval 1787">
                <a:extLst>
                  <a:ext uri="{FF2B5EF4-FFF2-40B4-BE49-F238E27FC236}">
                    <a16:creationId xmlns:a16="http://schemas.microsoft.com/office/drawing/2014/main" id="{44BD34BD-1CAB-EE72-4B49-902D5F0FD5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82905" y="19043940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38" name="Oval 1788">
                <a:extLst>
                  <a:ext uri="{FF2B5EF4-FFF2-40B4-BE49-F238E27FC236}">
                    <a16:creationId xmlns:a16="http://schemas.microsoft.com/office/drawing/2014/main" id="{68ECBBBC-ED9C-AAC6-E9DC-B65AE2BE13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23458" y="19340705"/>
                <a:ext cx="90000" cy="90000"/>
              </a:xfrm>
              <a:prstGeom prst="ellipse">
                <a:avLst/>
              </a:prstGeom>
              <a:solidFill>
                <a:srgbClr val="B10026">
                  <a:alpha val="50000"/>
                </a:srgbClr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</p:grpSp>
        <p:grpSp>
          <p:nvGrpSpPr>
            <p:cNvPr id="3577" name="Group 3576">
              <a:extLst>
                <a:ext uri="{FF2B5EF4-FFF2-40B4-BE49-F238E27FC236}">
                  <a16:creationId xmlns:a16="http://schemas.microsoft.com/office/drawing/2014/main" id="{68D8C557-0AEF-B444-0949-5C494E096652}"/>
                </a:ext>
              </a:extLst>
            </p:cNvPr>
            <p:cNvGrpSpPr/>
            <p:nvPr/>
          </p:nvGrpSpPr>
          <p:grpSpPr>
            <a:xfrm>
              <a:off x="3650637" y="1743006"/>
              <a:ext cx="1794342" cy="132435"/>
              <a:chOff x="33005950" y="7641257"/>
              <a:chExt cx="3333059" cy="297664"/>
            </a:xfrm>
          </p:grpSpPr>
          <p:sp>
            <p:nvSpPr>
              <p:cNvPr id="3579" name="Line 2472">
                <a:extLst>
                  <a:ext uri="{FF2B5EF4-FFF2-40B4-BE49-F238E27FC236}">
                    <a16:creationId xmlns:a16="http://schemas.microsoft.com/office/drawing/2014/main" id="{919A5135-B39E-B303-3FC9-AEB5C68D0C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76738" y="7802333"/>
                <a:ext cx="388190" cy="0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580" name="Line 2473">
                <a:extLst>
                  <a:ext uri="{FF2B5EF4-FFF2-40B4-BE49-F238E27FC236}">
                    <a16:creationId xmlns:a16="http://schemas.microsoft.com/office/drawing/2014/main" id="{9B28ABDB-BB62-13B5-CD19-E59ED2A3A8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870833" y="7768525"/>
                <a:ext cx="0" cy="68970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581" name="Line 2638">
                <a:extLst>
                  <a:ext uri="{FF2B5EF4-FFF2-40B4-BE49-F238E27FC236}">
                    <a16:creationId xmlns:a16="http://schemas.microsoft.com/office/drawing/2014/main" id="{2FE4B5C9-AD3D-BD2D-48D0-7168781DE5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39481" y="7715783"/>
                <a:ext cx="393296" cy="0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582" name="Line 2639">
                <a:extLst>
                  <a:ext uri="{FF2B5EF4-FFF2-40B4-BE49-F238E27FC236}">
                    <a16:creationId xmlns:a16="http://schemas.microsoft.com/office/drawing/2014/main" id="{AECEC5EB-744C-4BDB-10E9-1036D3082B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935314" y="7679269"/>
                <a:ext cx="0" cy="71675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583" name="Line 2804">
                <a:extLst>
                  <a:ext uri="{FF2B5EF4-FFF2-40B4-BE49-F238E27FC236}">
                    <a16:creationId xmlns:a16="http://schemas.microsoft.com/office/drawing/2014/main" id="{2E680477-CADC-6BC3-496B-1B5BD0AAEB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721771" y="7894293"/>
                <a:ext cx="388190" cy="0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48" name="Line 2805">
                <a:extLst>
                  <a:ext uri="{FF2B5EF4-FFF2-40B4-BE49-F238E27FC236}">
                    <a16:creationId xmlns:a16="http://schemas.microsoft.com/office/drawing/2014/main" id="{EF7847BC-4141-6873-761D-45FAC73236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915866" y="7861836"/>
                <a:ext cx="0" cy="66266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49" name="Line 2806">
                <a:extLst>
                  <a:ext uri="{FF2B5EF4-FFF2-40B4-BE49-F238E27FC236}">
                    <a16:creationId xmlns:a16="http://schemas.microsoft.com/office/drawing/2014/main" id="{C810E9ED-1134-4098-CC2D-60B532F32A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005950" y="7938921"/>
                <a:ext cx="3333059" cy="0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50" name="Line 1492">
                <a:extLst>
                  <a:ext uri="{FF2B5EF4-FFF2-40B4-BE49-F238E27FC236}">
                    <a16:creationId xmlns:a16="http://schemas.microsoft.com/office/drawing/2014/main" id="{672252A5-B9B7-60F8-A406-58F4F290E1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414446" y="7641257"/>
                <a:ext cx="0" cy="76321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51" name="Line 1491">
                <a:extLst>
                  <a:ext uri="{FF2B5EF4-FFF2-40B4-BE49-F238E27FC236}">
                    <a16:creationId xmlns:a16="http://schemas.microsoft.com/office/drawing/2014/main" id="{20C81E11-BDC6-DC2B-F022-F735D3EE78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12182" y="7678748"/>
                <a:ext cx="404528" cy="0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52" name="Line 1640">
                <a:extLst>
                  <a:ext uri="{FF2B5EF4-FFF2-40B4-BE49-F238E27FC236}">
                    <a16:creationId xmlns:a16="http://schemas.microsoft.com/office/drawing/2014/main" id="{091A9DCE-CB8A-7B36-937B-07CB55CFF9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89702" y="7724274"/>
                <a:ext cx="398910" cy="0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53" name="Line 1641">
                <a:extLst>
                  <a:ext uri="{FF2B5EF4-FFF2-40B4-BE49-F238E27FC236}">
                    <a16:creationId xmlns:a16="http://schemas.microsoft.com/office/drawing/2014/main" id="{783EE59F-95B7-DA40-6EBC-C6C4E7AD6C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489970" y="7678749"/>
                <a:ext cx="0" cy="92389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54" name="Line 1789">
                <a:extLst>
                  <a:ext uri="{FF2B5EF4-FFF2-40B4-BE49-F238E27FC236}">
                    <a16:creationId xmlns:a16="http://schemas.microsoft.com/office/drawing/2014/main" id="{07E99CE6-94F2-0C3F-5972-4A76106878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285942" y="7801935"/>
                <a:ext cx="398910" cy="0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3655" name="Line 1790">
                <a:extLst>
                  <a:ext uri="{FF2B5EF4-FFF2-40B4-BE49-F238E27FC236}">
                    <a16:creationId xmlns:a16="http://schemas.microsoft.com/office/drawing/2014/main" id="{80BA18C9-144A-1FC1-5DF9-61CAB513A5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486210" y="7757749"/>
                <a:ext cx="0" cy="87033"/>
              </a:xfrm>
              <a:prstGeom prst="lin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</p:grpSp>
      </p:grpSp>
      <p:sp>
        <p:nvSpPr>
          <p:cNvPr id="3578" name="Rectangle 69">
            <a:extLst>
              <a:ext uri="{FF2B5EF4-FFF2-40B4-BE49-F238E27FC236}">
                <a16:creationId xmlns:a16="http://schemas.microsoft.com/office/drawing/2014/main" id="{3A3D51AB-424A-FFA0-3EDE-8E7639AB5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5833" y="510687"/>
            <a:ext cx="2521567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b="1" dirty="0">
                <a:cs typeface="Arial" panose="020B0604020202020204" pitchFamily="34" charset="0"/>
              </a:rPr>
              <a:t>b Within session bid coherence</a:t>
            </a:r>
            <a:endParaRPr kumimoji="0" lang="en-US" altLang="en-US" sz="1100" b="1" strike="noStrike" cap="none" normalizeH="0" baseline="0" dirty="0">
              <a:ln>
                <a:noFill/>
              </a:ln>
              <a:effectLst/>
              <a:cs typeface="Arial" panose="020B0604020202020204" pitchFamily="34" charset="0"/>
            </a:endParaRPr>
          </a:p>
        </p:txBody>
      </p:sp>
      <p:sp>
        <p:nvSpPr>
          <p:cNvPr id="7927" name="Rectangle 6159">
            <a:extLst>
              <a:ext uri="{FF2B5EF4-FFF2-40B4-BE49-F238E27FC236}">
                <a16:creationId xmlns:a16="http://schemas.microsoft.com/office/drawing/2014/main" id="{2A716299-E46B-0E53-6201-281E78073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34928" y="5695122"/>
            <a:ext cx="28319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Uly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928" name="Rectangle 6159">
            <a:extLst>
              <a:ext uri="{FF2B5EF4-FFF2-40B4-BE49-F238E27FC236}">
                <a16:creationId xmlns:a16="http://schemas.microsoft.com/office/drawing/2014/main" id="{1E1488DF-477A-A39C-347F-B93335034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73028" y="4285422"/>
            <a:ext cx="28319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Vic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8007" name="Rectangle 6365">
            <a:extLst>
              <a:ext uri="{FF2B5EF4-FFF2-40B4-BE49-F238E27FC236}">
                <a16:creationId xmlns:a16="http://schemas.microsoft.com/office/drawing/2014/main" id="{0E9575A1-DB21-652D-A1D1-5E41372B4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89" y="3101487"/>
            <a:ext cx="249438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en-US" altLang="en-US" sz="1100" b="1" dirty="0">
                <a:solidFill>
                  <a:srgbClr val="000000"/>
                </a:solidFill>
              </a:rPr>
              <a:t>c </a:t>
            </a:r>
            <a:r>
              <a:rPr lang="en-US" altLang="en-US" sz="1100" b="1" dirty="0">
                <a:cs typeface="Arial" panose="020B0604020202020204" pitchFamily="34" charset="0"/>
              </a:rPr>
              <a:t>Average bids by session</a:t>
            </a:r>
            <a:endParaRPr kumimoji="0" lang="en-US" altLang="en-US" sz="11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06" name="Line 922">
            <a:extLst>
              <a:ext uri="{FF2B5EF4-FFF2-40B4-BE49-F238E27FC236}">
                <a16:creationId xmlns:a16="http://schemas.microsoft.com/office/drawing/2014/main" id="{3A6A7361-10FD-02CB-5D10-998621900A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76" y="3770415"/>
            <a:ext cx="0" cy="84140"/>
          </a:xfrm>
          <a:prstGeom prst="line">
            <a:avLst/>
          </a:prstGeom>
          <a:noFill/>
          <a:ln w="3175" cap="flat">
            <a:solidFill>
              <a:srgbClr val="B100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08" name="Group 8007">
            <a:extLst>
              <a:ext uri="{FF2B5EF4-FFF2-40B4-BE49-F238E27FC236}">
                <a16:creationId xmlns:a16="http://schemas.microsoft.com/office/drawing/2014/main" id="{D2937FC3-AD52-056D-9A25-8816AB2111C0}"/>
              </a:ext>
            </a:extLst>
          </p:cNvPr>
          <p:cNvGrpSpPr/>
          <p:nvPr/>
        </p:nvGrpSpPr>
        <p:grpSpPr>
          <a:xfrm>
            <a:off x="3722193" y="7109474"/>
            <a:ext cx="2695752" cy="2728391"/>
            <a:chOff x="350343" y="6852299"/>
            <a:chExt cx="2695752" cy="2728391"/>
          </a:xfrm>
        </p:grpSpPr>
        <p:grpSp>
          <p:nvGrpSpPr>
            <p:cNvPr id="7937" name="Group 7936">
              <a:extLst>
                <a:ext uri="{FF2B5EF4-FFF2-40B4-BE49-F238E27FC236}">
                  <a16:creationId xmlns:a16="http://schemas.microsoft.com/office/drawing/2014/main" id="{E8BFDB7C-A67A-C47B-2258-A807C172D612}"/>
                </a:ext>
              </a:extLst>
            </p:cNvPr>
            <p:cNvGrpSpPr/>
            <p:nvPr/>
          </p:nvGrpSpPr>
          <p:grpSpPr>
            <a:xfrm>
              <a:off x="350343" y="6852299"/>
              <a:ext cx="2695752" cy="2728391"/>
              <a:chOff x="152223" y="2585099"/>
              <a:chExt cx="2695752" cy="2728391"/>
            </a:xfrm>
          </p:grpSpPr>
          <p:sp>
            <p:nvSpPr>
              <p:cNvPr id="7938" name="Line 7">
                <a:extLst>
                  <a:ext uri="{FF2B5EF4-FFF2-40B4-BE49-F238E27FC236}">
                    <a16:creationId xmlns:a16="http://schemas.microsoft.com/office/drawing/2014/main" id="{C01D5D81-3E56-3A6C-AC94-4177FE755B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9623" y="3791737"/>
                <a:ext cx="2138352" cy="0"/>
              </a:xfrm>
              <a:prstGeom prst="line">
                <a:avLst/>
              </a:prstGeom>
              <a:noFill/>
              <a:ln w="1588" cap="flat">
                <a:solidFill>
                  <a:srgbClr val="262626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7939" name="Group 7938">
                <a:extLst>
                  <a:ext uri="{FF2B5EF4-FFF2-40B4-BE49-F238E27FC236}">
                    <a16:creationId xmlns:a16="http://schemas.microsoft.com/office/drawing/2014/main" id="{5883EC30-118F-3B60-FE11-86BD86D56410}"/>
                  </a:ext>
                </a:extLst>
              </p:cNvPr>
              <p:cNvGrpSpPr/>
              <p:nvPr/>
            </p:nvGrpSpPr>
            <p:grpSpPr>
              <a:xfrm>
                <a:off x="754514" y="2719942"/>
                <a:ext cx="1759576" cy="1688124"/>
                <a:chOff x="1237615" y="2376170"/>
                <a:chExt cx="2986722" cy="2865438"/>
              </a:xfrm>
            </p:grpSpPr>
            <p:grpSp>
              <p:nvGrpSpPr>
                <p:cNvPr id="7978" name="Group 7977">
                  <a:extLst>
                    <a:ext uri="{FF2B5EF4-FFF2-40B4-BE49-F238E27FC236}">
                      <a16:creationId xmlns:a16="http://schemas.microsoft.com/office/drawing/2014/main" id="{7F5351EC-B63D-4CB1-7BC7-2241590292C9}"/>
                    </a:ext>
                  </a:extLst>
                </p:cNvPr>
                <p:cNvGrpSpPr/>
                <p:nvPr/>
              </p:nvGrpSpPr>
              <p:grpSpPr>
                <a:xfrm>
                  <a:off x="1237615" y="4195445"/>
                  <a:ext cx="304800" cy="1046163"/>
                  <a:chOff x="1458595" y="4210685"/>
                  <a:chExt cx="304800" cy="1046163"/>
                </a:xfrm>
                <a:solidFill>
                  <a:srgbClr val="7FCDBB"/>
                </a:solidFill>
              </p:grpSpPr>
              <p:sp>
                <p:nvSpPr>
                  <p:cNvPr id="7991" name="Rectangle 9">
                    <a:extLst>
                      <a:ext uri="{FF2B5EF4-FFF2-40B4-BE49-F238E27FC236}">
                        <a16:creationId xmlns:a16="http://schemas.microsoft.com/office/drawing/2014/main" id="{47A2B4EB-09EC-12CE-A067-B6D8B3C247A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58595" y="4210685"/>
                    <a:ext cx="304800" cy="950913"/>
                  </a:xfrm>
                  <a:prstGeom prst="rect">
                    <a:avLst/>
                  </a:prstGeom>
                  <a:grpFill/>
                  <a:ln w="1588" cap="flat">
                    <a:noFill/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92" name="Line 13">
                    <a:extLst>
                      <a:ext uri="{FF2B5EF4-FFF2-40B4-BE49-F238E27FC236}">
                        <a16:creationId xmlns:a16="http://schemas.microsoft.com/office/drawing/2014/main" id="{FCCFC1D2-7018-3CA8-165D-163306FF4A1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610995" y="5161598"/>
                    <a:ext cx="0" cy="95250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93" name="Line 17">
                    <a:extLst>
                      <a:ext uri="{FF2B5EF4-FFF2-40B4-BE49-F238E27FC236}">
                        <a16:creationId xmlns:a16="http://schemas.microsoft.com/office/drawing/2014/main" id="{36422806-F908-DAD5-FD85-44041FA454C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995" y="5064760"/>
                    <a:ext cx="0" cy="96838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979" name="Group 7978">
                  <a:extLst>
                    <a:ext uri="{FF2B5EF4-FFF2-40B4-BE49-F238E27FC236}">
                      <a16:creationId xmlns:a16="http://schemas.microsoft.com/office/drawing/2014/main" id="{CEA0F075-E7C1-1CC2-761A-F759307F7130}"/>
                    </a:ext>
                  </a:extLst>
                </p:cNvPr>
                <p:cNvGrpSpPr/>
                <p:nvPr/>
              </p:nvGrpSpPr>
              <p:grpSpPr>
                <a:xfrm>
                  <a:off x="2133706" y="2376170"/>
                  <a:ext cx="304800" cy="1819276"/>
                  <a:chOff x="1839595" y="2391410"/>
                  <a:chExt cx="304800" cy="1819276"/>
                </a:xfrm>
                <a:solidFill>
                  <a:srgbClr val="7FCDBB"/>
                </a:solidFill>
              </p:grpSpPr>
              <p:sp>
                <p:nvSpPr>
                  <p:cNvPr id="7988" name="Rectangle 10">
                    <a:extLst>
                      <a:ext uri="{FF2B5EF4-FFF2-40B4-BE49-F238E27FC236}">
                        <a16:creationId xmlns:a16="http://schemas.microsoft.com/office/drawing/2014/main" id="{ACD891D6-3F3A-1D20-B985-EF717333C58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839595" y="2500948"/>
                    <a:ext cx="304800" cy="1709738"/>
                  </a:xfrm>
                  <a:prstGeom prst="rect">
                    <a:avLst/>
                  </a:prstGeom>
                  <a:grpFill/>
                  <a:ln w="1588" cap="flat">
                    <a:noFill/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89" name="Line 14">
                    <a:extLst>
                      <a:ext uri="{FF2B5EF4-FFF2-40B4-BE49-F238E27FC236}">
                        <a16:creationId xmlns:a16="http://schemas.microsoft.com/office/drawing/2014/main" id="{1342224E-3985-1DE9-CD68-1327BDEB045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991995" y="2500948"/>
                    <a:ext cx="0" cy="109538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90" name="Line 18">
                    <a:extLst>
                      <a:ext uri="{FF2B5EF4-FFF2-40B4-BE49-F238E27FC236}">
                        <a16:creationId xmlns:a16="http://schemas.microsoft.com/office/drawing/2014/main" id="{78244AAE-176F-7968-A803-62A57647EA6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991995" y="2391410"/>
                    <a:ext cx="0" cy="109538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980" name="Group 7979">
                  <a:extLst>
                    <a:ext uri="{FF2B5EF4-FFF2-40B4-BE49-F238E27FC236}">
                      <a16:creationId xmlns:a16="http://schemas.microsoft.com/office/drawing/2014/main" id="{C3310360-F27C-FC3D-BAB4-5F6C77103A83}"/>
                    </a:ext>
                  </a:extLst>
                </p:cNvPr>
                <p:cNvGrpSpPr/>
                <p:nvPr/>
              </p:nvGrpSpPr>
              <p:grpSpPr>
                <a:xfrm>
                  <a:off x="3029797" y="3669983"/>
                  <a:ext cx="303213" cy="525462"/>
                  <a:chOff x="2220595" y="3685223"/>
                  <a:chExt cx="303213" cy="525462"/>
                </a:xfrm>
                <a:solidFill>
                  <a:srgbClr val="7FCDBB"/>
                </a:solidFill>
              </p:grpSpPr>
              <p:sp>
                <p:nvSpPr>
                  <p:cNvPr id="7985" name="Rectangle 11">
                    <a:extLst>
                      <a:ext uri="{FF2B5EF4-FFF2-40B4-BE49-F238E27FC236}">
                        <a16:creationId xmlns:a16="http://schemas.microsoft.com/office/drawing/2014/main" id="{2DF84282-F028-CD16-9164-01CABC8DF59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20595" y="3810635"/>
                    <a:ext cx="303213" cy="400050"/>
                  </a:xfrm>
                  <a:prstGeom prst="rect">
                    <a:avLst/>
                  </a:prstGeom>
                  <a:grpFill/>
                  <a:ln w="1588" cap="flat">
                    <a:noFill/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86" name="Line 15">
                    <a:extLst>
                      <a:ext uri="{FF2B5EF4-FFF2-40B4-BE49-F238E27FC236}">
                        <a16:creationId xmlns:a16="http://schemas.microsoft.com/office/drawing/2014/main" id="{210D97F0-20F2-DB1E-59DF-E08CBBA53DF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72995" y="3810635"/>
                    <a:ext cx="0" cy="123825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87" name="Line 19">
                    <a:extLst>
                      <a:ext uri="{FF2B5EF4-FFF2-40B4-BE49-F238E27FC236}">
                        <a16:creationId xmlns:a16="http://schemas.microsoft.com/office/drawing/2014/main" id="{65A23F4C-7B33-29C9-9357-8096C40B263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72995" y="3685223"/>
                    <a:ext cx="0" cy="125413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981" name="Group 7980">
                  <a:extLst>
                    <a:ext uri="{FF2B5EF4-FFF2-40B4-BE49-F238E27FC236}">
                      <a16:creationId xmlns:a16="http://schemas.microsoft.com/office/drawing/2014/main" id="{6D0FAC29-5458-F85D-B395-38A1C2089253}"/>
                    </a:ext>
                  </a:extLst>
                </p:cNvPr>
                <p:cNvGrpSpPr/>
                <p:nvPr/>
              </p:nvGrpSpPr>
              <p:grpSpPr>
                <a:xfrm>
                  <a:off x="3919537" y="3504883"/>
                  <a:ext cx="304800" cy="690562"/>
                  <a:chOff x="2600008" y="3520123"/>
                  <a:chExt cx="304800" cy="690562"/>
                </a:xfrm>
                <a:solidFill>
                  <a:srgbClr val="7FCDBB"/>
                </a:solidFill>
              </p:grpSpPr>
              <p:sp>
                <p:nvSpPr>
                  <p:cNvPr id="7982" name="Rectangle 12">
                    <a:extLst>
                      <a:ext uri="{FF2B5EF4-FFF2-40B4-BE49-F238E27FC236}">
                        <a16:creationId xmlns:a16="http://schemas.microsoft.com/office/drawing/2014/main" id="{D2E21D14-A344-7A96-F05C-6780D4264ED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600008" y="3655060"/>
                    <a:ext cx="304800" cy="555625"/>
                  </a:xfrm>
                  <a:prstGeom prst="rect">
                    <a:avLst/>
                  </a:prstGeom>
                  <a:grpFill/>
                  <a:ln w="1588" cap="flat">
                    <a:noFill/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83" name="Line 16">
                    <a:extLst>
                      <a:ext uri="{FF2B5EF4-FFF2-40B4-BE49-F238E27FC236}">
                        <a16:creationId xmlns:a16="http://schemas.microsoft.com/office/drawing/2014/main" id="{782727E7-0685-5F3C-A6A4-FD6B8C616B3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752408" y="3655060"/>
                    <a:ext cx="0" cy="133350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84" name="Line 20">
                    <a:extLst>
                      <a:ext uri="{FF2B5EF4-FFF2-40B4-BE49-F238E27FC236}">
                        <a16:creationId xmlns:a16="http://schemas.microsoft.com/office/drawing/2014/main" id="{4F2B29EB-3DBC-92BE-7AD4-0524AEA349D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752408" y="3520123"/>
                    <a:ext cx="0" cy="134938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7940" name="Line 109">
                <a:extLst>
                  <a:ext uri="{FF2B5EF4-FFF2-40B4-BE49-F238E27FC236}">
                    <a16:creationId xmlns:a16="http://schemas.microsoft.com/office/drawing/2014/main" id="{7ACEC9C1-26D2-CE3F-8B8A-5F439428F8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9622" y="2672245"/>
                <a:ext cx="0" cy="1959346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1" name="Line 110">
                <a:extLst>
                  <a:ext uri="{FF2B5EF4-FFF2-40B4-BE49-F238E27FC236}">
                    <a16:creationId xmlns:a16="http://schemas.microsoft.com/office/drawing/2014/main" id="{CC0E7719-2C2F-1179-C5AD-9A9CCAB38F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76223" y="4631590"/>
                <a:ext cx="2606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2" name="Line 111">
                <a:extLst>
                  <a:ext uri="{FF2B5EF4-FFF2-40B4-BE49-F238E27FC236}">
                    <a16:creationId xmlns:a16="http://schemas.microsoft.com/office/drawing/2014/main" id="{F90F6CE6-34A7-B21C-FCA5-EDF9414E88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76223" y="4351951"/>
                <a:ext cx="2606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3" name="Line 112">
                <a:extLst>
                  <a:ext uri="{FF2B5EF4-FFF2-40B4-BE49-F238E27FC236}">
                    <a16:creationId xmlns:a16="http://schemas.microsoft.com/office/drawing/2014/main" id="{89CE2943-7A51-40EA-4C93-C8FDFB09DC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76223" y="4072311"/>
                <a:ext cx="2606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4" name="Line 113">
                <a:extLst>
                  <a:ext uri="{FF2B5EF4-FFF2-40B4-BE49-F238E27FC236}">
                    <a16:creationId xmlns:a16="http://schemas.microsoft.com/office/drawing/2014/main" id="{EF4496EF-A539-DD79-E612-8F83D79C7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76223" y="3791737"/>
                <a:ext cx="2606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5" name="Line 114">
                <a:extLst>
                  <a:ext uri="{FF2B5EF4-FFF2-40B4-BE49-F238E27FC236}">
                    <a16:creationId xmlns:a16="http://schemas.microsoft.com/office/drawing/2014/main" id="{E0FB18D3-7D38-58F2-CE9D-7C3F594A61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76223" y="3512098"/>
                <a:ext cx="2606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6" name="Line 115">
                <a:extLst>
                  <a:ext uri="{FF2B5EF4-FFF2-40B4-BE49-F238E27FC236}">
                    <a16:creationId xmlns:a16="http://schemas.microsoft.com/office/drawing/2014/main" id="{B0208477-9D7F-F529-96ED-7B4EFA991D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76223" y="3232458"/>
                <a:ext cx="2606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7" name="Line 116">
                <a:extLst>
                  <a:ext uri="{FF2B5EF4-FFF2-40B4-BE49-F238E27FC236}">
                    <a16:creationId xmlns:a16="http://schemas.microsoft.com/office/drawing/2014/main" id="{2E580AB3-2E13-B28C-03A2-CC452B9453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76223" y="2951884"/>
                <a:ext cx="2606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8" name="Line 117">
                <a:extLst>
                  <a:ext uri="{FF2B5EF4-FFF2-40B4-BE49-F238E27FC236}">
                    <a16:creationId xmlns:a16="http://schemas.microsoft.com/office/drawing/2014/main" id="{C70EA57D-AAF5-6964-D8F5-1D9C95F556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76223" y="2672245"/>
                <a:ext cx="26063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49" name="Rectangle 118">
                <a:extLst>
                  <a:ext uri="{FF2B5EF4-FFF2-40B4-BE49-F238E27FC236}">
                    <a16:creationId xmlns:a16="http://schemas.microsoft.com/office/drawing/2014/main" id="{C531A5DD-9D47-8F27-500A-C417E960DB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223" y="4545380"/>
                <a:ext cx="506129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-0.15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50" name="Rectangle 119">
                <a:extLst>
                  <a:ext uri="{FF2B5EF4-FFF2-40B4-BE49-F238E27FC236}">
                    <a16:creationId xmlns:a16="http://schemas.microsoft.com/office/drawing/2014/main" id="{9957DFB0-DA53-7931-7C27-48DBC5F271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589" y="4266676"/>
                <a:ext cx="403828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51" name="Rectangle 120">
                <a:extLst>
                  <a:ext uri="{FF2B5EF4-FFF2-40B4-BE49-F238E27FC236}">
                    <a16:creationId xmlns:a16="http://schemas.microsoft.com/office/drawing/2014/main" id="{4FB95DA4-1302-58A0-EB17-1C18CD9BEB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223" y="3984231"/>
                <a:ext cx="506129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-0.05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52" name="Rectangle 121">
                <a:extLst>
                  <a:ext uri="{FF2B5EF4-FFF2-40B4-BE49-F238E27FC236}">
                    <a16:creationId xmlns:a16="http://schemas.microsoft.com/office/drawing/2014/main" id="{F469957C-95FB-11C3-7607-A309DA9FBC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093" y="3706462"/>
                <a:ext cx="188454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53" name="Rectangle 122">
                <a:extLst>
                  <a:ext uri="{FF2B5EF4-FFF2-40B4-BE49-F238E27FC236}">
                    <a16:creationId xmlns:a16="http://schemas.microsoft.com/office/drawing/2014/main" id="{2FD52F8F-B13B-A8B0-DE82-4ED8974B42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5901" y="3424017"/>
                <a:ext cx="441516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0.05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54" name="Rectangle 123">
                <a:extLst>
                  <a:ext uri="{FF2B5EF4-FFF2-40B4-BE49-F238E27FC236}">
                    <a16:creationId xmlns:a16="http://schemas.microsoft.com/office/drawing/2014/main" id="{BF51CEB1-AAFB-B3D6-3D1A-69B5E9108C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753" y="3146248"/>
                <a:ext cx="344598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55" name="Rectangle 124">
                <a:extLst>
                  <a:ext uri="{FF2B5EF4-FFF2-40B4-BE49-F238E27FC236}">
                    <a16:creationId xmlns:a16="http://schemas.microsoft.com/office/drawing/2014/main" id="{A967EA19-CDA3-3B05-65C2-7ED7D570B2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5901" y="2863803"/>
                <a:ext cx="441516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0.15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56" name="Rectangle 125">
                <a:extLst>
                  <a:ext uri="{FF2B5EF4-FFF2-40B4-BE49-F238E27FC236}">
                    <a16:creationId xmlns:a16="http://schemas.microsoft.com/office/drawing/2014/main" id="{466A357E-FCDC-8B85-94DC-0129BA889A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753" y="2585099"/>
                <a:ext cx="344598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0.2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7957" name="Group 7956">
                <a:extLst>
                  <a:ext uri="{FF2B5EF4-FFF2-40B4-BE49-F238E27FC236}">
                    <a16:creationId xmlns:a16="http://schemas.microsoft.com/office/drawing/2014/main" id="{092054B5-07F7-2876-66E0-9E5B13E42F56}"/>
                  </a:ext>
                </a:extLst>
              </p:cNvPr>
              <p:cNvGrpSpPr/>
              <p:nvPr/>
            </p:nvGrpSpPr>
            <p:grpSpPr>
              <a:xfrm>
                <a:off x="975794" y="3323901"/>
                <a:ext cx="1758828" cy="743519"/>
                <a:chOff x="1617980" y="3401335"/>
                <a:chExt cx="2985452" cy="1262056"/>
              </a:xfrm>
            </p:grpSpPr>
            <p:grpSp>
              <p:nvGrpSpPr>
                <p:cNvPr id="7962" name="Group 7961">
                  <a:extLst>
                    <a:ext uri="{FF2B5EF4-FFF2-40B4-BE49-F238E27FC236}">
                      <a16:creationId xmlns:a16="http://schemas.microsoft.com/office/drawing/2014/main" id="{46A70D8A-EC50-3EF1-C6FE-FDAF33C7D781}"/>
                    </a:ext>
                  </a:extLst>
                </p:cNvPr>
                <p:cNvGrpSpPr/>
                <p:nvPr/>
              </p:nvGrpSpPr>
              <p:grpSpPr>
                <a:xfrm>
                  <a:off x="1617980" y="4195560"/>
                  <a:ext cx="304800" cy="467831"/>
                  <a:chOff x="4597400" y="4589463"/>
                  <a:chExt cx="304800" cy="1092200"/>
                </a:xfrm>
                <a:pattFill prst="dkVert">
                  <a:fgClr>
                    <a:srgbClr val="7FCDBB"/>
                  </a:fgClr>
                  <a:bgClr>
                    <a:schemeClr val="tx1"/>
                  </a:bgClr>
                </a:pattFill>
              </p:grpSpPr>
              <p:sp>
                <p:nvSpPr>
                  <p:cNvPr id="7975" name="Rectangle 133">
                    <a:extLst>
                      <a:ext uri="{FF2B5EF4-FFF2-40B4-BE49-F238E27FC236}">
                        <a16:creationId xmlns:a16="http://schemas.microsoft.com/office/drawing/2014/main" id="{4B712EC8-457F-E142-5D7A-1498BFDC626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597400" y="4589463"/>
                    <a:ext cx="304800" cy="876300"/>
                  </a:xfrm>
                  <a:prstGeom prst="rect">
                    <a:avLst/>
                  </a:prstGeom>
                  <a:grpFill/>
                  <a:ln w="1588" cap="flat">
                    <a:noFill/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76" name="Line 137">
                    <a:extLst>
                      <a:ext uri="{FF2B5EF4-FFF2-40B4-BE49-F238E27FC236}">
                        <a16:creationId xmlns:a16="http://schemas.microsoft.com/office/drawing/2014/main" id="{D40E0711-7459-A197-8445-73297C79C36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749800" y="5465763"/>
                    <a:ext cx="0" cy="215900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77" name="Line 141">
                    <a:extLst>
                      <a:ext uri="{FF2B5EF4-FFF2-40B4-BE49-F238E27FC236}">
                        <a16:creationId xmlns:a16="http://schemas.microsoft.com/office/drawing/2014/main" id="{47D1CE9F-E84B-E343-2169-A2CB2170275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749800" y="5249863"/>
                    <a:ext cx="0" cy="215900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963" name="Group 7962">
                  <a:extLst>
                    <a:ext uri="{FF2B5EF4-FFF2-40B4-BE49-F238E27FC236}">
                      <a16:creationId xmlns:a16="http://schemas.microsoft.com/office/drawing/2014/main" id="{F89181FE-D3EC-05F6-7C77-C54E2A7037C9}"/>
                    </a:ext>
                  </a:extLst>
                </p:cNvPr>
                <p:cNvGrpSpPr/>
                <p:nvPr/>
              </p:nvGrpSpPr>
              <p:grpSpPr>
                <a:xfrm>
                  <a:off x="2511531" y="3584932"/>
                  <a:ext cx="304800" cy="610629"/>
                  <a:chOff x="4978400" y="3163888"/>
                  <a:chExt cx="304800" cy="1425575"/>
                </a:xfrm>
                <a:pattFill prst="dkVert">
                  <a:fgClr>
                    <a:srgbClr val="7FCDBB"/>
                  </a:fgClr>
                  <a:bgClr>
                    <a:schemeClr val="tx1"/>
                  </a:bgClr>
                </a:pattFill>
              </p:grpSpPr>
              <p:sp>
                <p:nvSpPr>
                  <p:cNvPr id="7972" name="Rectangle 134">
                    <a:extLst>
                      <a:ext uri="{FF2B5EF4-FFF2-40B4-BE49-F238E27FC236}">
                        <a16:creationId xmlns:a16="http://schemas.microsoft.com/office/drawing/2014/main" id="{6BE2898A-4EB8-856A-C2F7-8FEE85ACC92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978400" y="3408363"/>
                    <a:ext cx="304800" cy="1181100"/>
                  </a:xfrm>
                  <a:prstGeom prst="rect">
                    <a:avLst/>
                  </a:prstGeom>
                  <a:grpFill/>
                  <a:ln w="1588" cap="flat">
                    <a:noFill/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73" name="Line 138">
                    <a:extLst>
                      <a:ext uri="{FF2B5EF4-FFF2-40B4-BE49-F238E27FC236}">
                        <a16:creationId xmlns:a16="http://schemas.microsoft.com/office/drawing/2014/main" id="{57A7B7AB-8869-7E08-AFA8-EA7F3EC4DD0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130800" y="3408363"/>
                    <a:ext cx="0" cy="242888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74" name="Line 142">
                    <a:extLst>
                      <a:ext uri="{FF2B5EF4-FFF2-40B4-BE49-F238E27FC236}">
                        <a16:creationId xmlns:a16="http://schemas.microsoft.com/office/drawing/2014/main" id="{FA4E0D4D-523C-EDFC-B7FB-D0A18AC585F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130800" y="3163888"/>
                    <a:ext cx="0" cy="244475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964" name="Group 7963">
                  <a:extLst>
                    <a:ext uri="{FF2B5EF4-FFF2-40B4-BE49-F238E27FC236}">
                      <a16:creationId xmlns:a16="http://schemas.microsoft.com/office/drawing/2014/main" id="{59B5BD9E-B6BA-9F02-8BCC-557182A3B962}"/>
                    </a:ext>
                  </a:extLst>
                </p:cNvPr>
                <p:cNvGrpSpPr/>
                <p:nvPr/>
              </p:nvGrpSpPr>
              <p:grpSpPr>
                <a:xfrm>
                  <a:off x="3405082" y="3634571"/>
                  <a:ext cx="304800" cy="560990"/>
                  <a:chOff x="5359400" y="3279776"/>
                  <a:chExt cx="304800" cy="1309688"/>
                </a:xfrm>
                <a:pattFill prst="dkVert">
                  <a:fgClr>
                    <a:srgbClr val="7FCDBB"/>
                  </a:fgClr>
                  <a:bgClr>
                    <a:schemeClr val="tx1"/>
                  </a:bgClr>
                </a:pattFill>
              </p:grpSpPr>
              <p:sp>
                <p:nvSpPr>
                  <p:cNvPr id="7969" name="Rectangle 135">
                    <a:extLst>
                      <a:ext uri="{FF2B5EF4-FFF2-40B4-BE49-F238E27FC236}">
                        <a16:creationId xmlns:a16="http://schemas.microsoft.com/office/drawing/2014/main" id="{42499A89-5C83-F945-A4ED-A45238CBB4C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359400" y="3565526"/>
                    <a:ext cx="304800" cy="1023938"/>
                  </a:xfrm>
                  <a:prstGeom prst="rect">
                    <a:avLst/>
                  </a:prstGeom>
                  <a:grpFill/>
                  <a:ln w="1588" cap="flat">
                    <a:noFill/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70" name="Line 139">
                    <a:extLst>
                      <a:ext uri="{FF2B5EF4-FFF2-40B4-BE49-F238E27FC236}">
                        <a16:creationId xmlns:a16="http://schemas.microsoft.com/office/drawing/2014/main" id="{37AAF563-AB30-1B71-DDA2-2F2521C1A03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511800" y="3565526"/>
                    <a:ext cx="0" cy="287338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71" name="Line 143">
                    <a:extLst>
                      <a:ext uri="{FF2B5EF4-FFF2-40B4-BE49-F238E27FC236}">
                        <a16:creationId xmlns:a16="http://schemas.microsoft.com/office/drawing/2014/main" id="{485AA0C3-5625-BDA0-76BF-E9876D0CADB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511800" y="3279776"/>
                    <a:ext cx="0" cy="285750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965" name="Group 7964">
                  <a:extLst>
                    <a:ext uri="{FF2B5EF4-FFF2-40B4-BE49-F238E27FC236}">
                      <a16:creationId xmlns:a16="http://schemas.microsoft.com/office/drawing/2014/main" id="{D0B3C666-EDB4-E688-7668-6ABB8048CDC8}"/>
                    </a:ext>
                  </a:extLst>
                </p:cNvPr>
                <p:cNvGrpSpPr/>
                <p:nvPr/>
              </p:nvGrpSpPr>
              <p:grpSpPr>
                <a:xfrm>
                  <a:off x="4298632" y="3401335"/>
                  <a:ext cx="304800" cy="794225"/>
                  <a:chOff x="5740400" y="2735263"/>
                  <a:chExt cx="304800" cy="1854200"/>
                </a:xfrm>
                <a:pattFill prst="dkVert">
                  <a:fgClr>
                    <a:srgbClr val="7FCDBB"/>
                  </a:fgClr>
                  <a:bgClr>
                    <a:schemeClr val="tx1"/>
                  </a:bgClr>
                </a:pattFill>
              </p:grpSpPr>
              <p:sp>
                <p:nvSpPr>
                  <p:cNvPr id="7966" name="Rectangle 136">
                    <a:extLst>
                      <a:ext uri="{FF2B5EF4-FFF2-40B4-BE49-F238E27FC236}">
                        <a16:creationId xmlns:a16="http://schemas.microsoft.com/office/drawing/2014/main" id="{89A8FEE5-BE72-60BA-96AD-0E35D38F6BB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740400" y="3040063"/>
                    <a:ext cx="304800" cy="1549400"/>
                  </a:xfrm>
                  <a:prstGeom prst="rect">
                    <a:avLst/>
                  </a:prstGeom>
                  <a:grpFill/>
                  <a:ln w="1588" cap="flat">
                    <a:noFill/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67" name="Line 140">
                    <a:extLst>
                      <a:ext uri="{FF2B5EF4-FFF2-40B4-BE49-F238E27FC236}">
                        <a16:creationId xmlns:a16="http://schemas.microsoft.com/office/drawing/2014/main" id="{971A2139-D2DA-124D-38DB-5C2F25771A3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892800" y="3040063"/>
                    <a:ext cx="0" cy="304800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7968" name="Line 144">
                    <a:extLst>
                      <a:ext uri="{FF2B5EF4-FFF2-40B4-BE49-F238E27FC236}">
                        <a16:creationId xmlns:a16="http://schemas.microsoft.com/office/drawing/2014/main" id="{6B39A12D-BA91-C405-1FE2-02E1CA8AA9D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892800" y="2735263"/>
                    <a:ext cx="0" cy="304800"/>
                  </a:xfrm>
                  <a:prstGeom prst="line">
                    <a:avLst/>
                  </a:prstGeom>
                  <a:grpFill/>
                  <a:ln w="9525" cap="flat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7958" name="Rectangle 54">
                <a:extLst>
                  <a:ext uri="{FF2B5EF4-FFF2-40B4-BE49-F238E27FC236}">
                    <a16:creationId xmlns:a16="http://schemas.microsoft.com/office/drawing/2014/main" id="{1B6022C1-27E3-FC00-B34C-EC9C6AAF65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7561280">
                <a:off x="558850" y="4624290"/>
                <a:ext cx="713337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Starting bid</a:t>
                </a: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59" name="Rectangle 66">
                <a:extLst>
                  <a:ext uri="{FF2B5EF4-FFF2-40B4-BE49-F238E27FC236}">
                    <a16:creationId xmlns:a16="http://schemas.microsoft.com/office/drawing/2014/main" id="{5EDC5342-1C4A-A6EE-D9C9-32724E4F05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7561280">
                <a:off x="1419159" y="4739935"/>
                <a:ext cx="97783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Prev. comp. bid</a:t>
                </a: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60" name="Rectangle 84">
                <a:extLst>
                  <a:ext uri="{FF2B5EF4-FFF2-40B4-BE49-F238E27FC236}">
                    <a16:creationId xmlns:a16="http://schemas.microsoft.com/office/drawing/2014/main" id="{B7F58502-CEBA-6AFE-2C38-8AB23F99AB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7561280">
                <a:off x="2146138" y="4623589"/>
                <a:ext cx="711734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Prev. result</a:t>
                </a: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61" name="Rectangle 108">
                <a:extLst>
                  <a:ext uri="{FF2B5EF4-FFF2-40B4-BE49-F238E27FC236}">
                    <a16:creationId xmlns:a16="http://schemas.microsoft.com/office/drawing/2014/main" id="{C88C106D-FC22-FE9E-5335-04E0A58E5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7561280">
                <a:off x="1098279" y="4611675"/>
                <a:ext cx="68448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1100" dirty="0">
                    <a:solidFill>
                      <a:srgbClr val="262626"/>
                    </a:solidFill>
                  </a:rPr>
                  <a:t>Total liquid</a:t>
                </a:r>
                <a:endPara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7999" name="Group 7998">
              <a:extLst>
                <a:ext uri="{FF2B5EF4-FFF2-40B4-BE49-F238E27FC236}">
                  <a16:creationId xmlns:a16="http://schemas.microsoft.com/office/drawing/2014/main" id="{398B1D10-13C2-7BDE-7ED0-B4077B62285B}"/>
                </a:ext>
              </a:extLst>
            </p:cNvPr>
            <p:cNvGrpSpPr/>
            <p:nvPr/>
          </p:nvGrpSpPr>
          <p:grpSpPr>
            <a:xfrm>
              <a:off x="1977279" y="6947122"/>
              <a:ext cx="953344" cy="347700"/>
              <a:chOff x="1977279" y="6947122"/>
              <a:chExt cx="953344" cy="347700"/>
            </a:xfrm>
          </p:grpSpPr>
          <p:sp>
            <p:nvSpPr>
              <p:cNvPr id="7995" name="Rectangle 7994">
                <a:extLst>
                  <a:ext uri="{FF2B5EF4-FFF2-40B4-BE49-F238E27FC236}">
                    <a16:creationId xmlns:a16="http://schemas.microsoft.com/office/drawing/2014/main" id="{3D1C4FB2-A4CF-4386-A343-ADF42C915EA3}"/>
                  </a:ext>
                </a:extLst>
              </p:cNvPr>
              <p:cNvSpPr/>
              <p:nvPr/>
            </p:nvSpPr>
            <p:spPr>
              <a:xfrm>
                <a:off x="2832618" y="7151562"/>
                <a:ext cx="98005" cy="127023"/>
              </a:xfrm>
              <a:prstGeom prst="rect">
                <a:avLst/>
              </a:prstGeom>
              <a:solidFill>
                <a:srgbClr val="7FC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100"/>
              </a:p>
            </p:txBody>
          </p:sp>
          <p:sp>
            <p:nvSpPr>
              <p:cNvPr id="7996" name="Rectangle 7995">
                <a:extLst>
                  <a:ext uri="{FF2B5EF4-FFF2-40B4-BE49-F238E27FC236}">
                    <a16:creationId xmlns:a16="http://schemas.microsoft.com/office/drawing/2014/main" id="{3701F777-54BE-1FED-6C3B-3C412941B27F}"/>
                  </a:ext>
                </a:extLst>
              </p:cNvPr>
              <p:cNvSpPr/>
              <p:nvPr/>
            </p:nvSpPr>
            <p:spPr>
              <a:xfrm>
                <a:off x="2832607" y="6978871"/>
                <a:ext cx="98005" cy="127023"/>
              </a:xfrm>
              <a:prstGeom prst="rect">
                <a:avLst/>
              </a:prstGeom>
              <a:pattFill prst="dkVert">
                <a:fgClr>
                  <a:srgbClr val="7FCDBB"/>
                </a:fgClr>
                <a:bgClr>
                  <a:schemeClr val="tx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100"/>
              </a:p>
            </p:txBody>
          </p:sp>
          <p:sp>
            <p:nvSpPr>
              <p:cNvPr id="7997" name="Rectangle 6345">
                <a:extLst>
                  <a:ext uri="{FF2B5EF4-FFF2-40B4-BE49-F238E27FC236}">
                    <a16:creationId xmlns:a16="http://schemas.microsoft.com/office/drawing/2014/main" id="{364B6AA8-BAF6-FEA7-EE8E-04E6A8B5B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7279" y="6947122"/>
                <a:ext cx="818705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Monk. U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998" name="Rectangle 6345">
                <a:extLst>
                  <a:ext uri="{FF2B5EF4-FFF2-40B4-BE49-F238E27FC236}">
                    <a16:creationId xmlns:a16="http://schemas.microsoft.com/office/drawing/2014/main" id="{E82BACBA-A5EC-A73E-0AE9-C2BCC81F09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1013" y="7125545"/>
                <a:ext cx="784971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Monk. V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8018" name="Rectangle 6365">
            <a:extLst>
              <a:ext uri="{FF2B5EF4-FFF2-40B4-BE49-F238E27FC236}">
                <a16:creationId xmlns:a16="http://schemas.microsoft.com/office/drawing/2014/main" id="{C17C3427-FC46-E128-DE53-8CC5F3430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239" y="6787662"/>
            <a:ext cx="249438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en-US" altLang="en-US" sz="1100" b="1" dirty="0">
                <a:solidFill>
                  <a:srgbClr val="000000"/>
                </a:solidFill>
              </a:rPr>
              <a:t>e </a:t>
            </a:r>
            <a:r>
              <a:rPr lang="en-US" altLang="en-US" sz="1100" b="1" dirty="0">
                <a:cs typeface="Arial" panose="020B0604020202020204" pitchFamily="34" charset="0"/>
              </a:rPr>
              <a:t>Reduced mixed-effects model</a:t>
            </a:r>
            <a:endParaRPr kumimoji="0" lang="en-US" altLang="en-US" sz="11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51" name="Rectangle 6361">
            <a:extLst>
              <a:ext uri="{FF2B5EF4-FFF2-40B4-BE49-F238E27FC236}">
                <a16:creationId xmlns:a16="http://schemas.microsoft.com/office/drawing/2014/main" id="{F943D147-282E-E405-8AF9-8363DA9E0CC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178026" y="7970503"/>
            <a:ext cx="9506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Standardized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coefficient (ß)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255" name="Rectangle 6365">
            <a:extLst>
              <a:ext uri="{FF2B5EF4-FFF2-40B4-BE49-F238E27FC236}">
                <a16:creationId xmlns:a16="http://schemas.microsoft.com/office/drawing/2014/main" id="{C33417B3-E025-B21E-F517-C11C2116C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89" y="6787662"/>
            <a:ext cx="249438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en-US" altLang="en-US" sz="1100" b="1" dirty="0">
                <a:solidFill>
                  <a:srgbClr val="000000"/>
                </a:solidFill>
              </a:rPr>
              <a:t>d Lasso model variable elimination</a:t>
            </a:r>
            <a:endParaRPr kumimoji="0" lang="en-US" altLang="en-US" sz="11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65" name="Rectangle 57">
            <a:extLst>
              <a:ext uri="{FF2B5EF4-FFF2-40B4-BE49-F238E27FC236}">
                <a16:creationId xmlns:a16="http://schemas.microsoft.com/office/drawing/2014/main" id="{916CCFD5-D359-0B15-4AF0-AAC03E7F9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7438" y="9132038"/>
            <a:ext cx="50975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Lambda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66" name="Rectangle 75">
            <a:extLst>
              <a:ext uri="{FF2B5EF4-FFF2-40B4-BE49-F238E27FC236}">
                <a16:creationId xmlns:a16="http://schemas.microsoft.com/office/drawing/2014/main" id="{49EB0932-8563-FD45-95D6-BAF3C520EBD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3639" y="7758318"/>
            <a:ext cx="30617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MSE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67" name="Line 559">
            <a:extLst>
              <a:ext uri="{FF2B5EF4-FFF2-40B4-BE49-F238E27FC236}">
                <a16:creationId xmlns:a16="http://schemas.microsoft.com/office/drawing/2014/main" id="{444DD437-B3B7-CCE0-3EBF-DF138F6B62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248" y="8924902"/>
            <a:ext cx="2346828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68" name="Line 560">
            <a:extLst>
              <a:ext uri="{FF2B5EF4-FFF2-40B4-BE49-F238E27FC236}">
                <a16:creationId xmlns:a16="http://schemas.microsoft.com/office/drawing/2014/main" id="{60CBFDFA-1222-676C-68FD-A827E9A079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7476" y="8927297"/>
            <a:ext cx="0" cy="37616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69" name="Line 561">
            <a:extLst>
              <a:ext uri="{FF2B5EF4-FFF2-40B4-BE49-F238E27FC236}">
                <a16:creationId xmlns:a16="http://schemas.microsoft.com/office/drawing/2014/main" id="{15C2A8A6-2AB3-817F-CD5B-9817DB87D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2810" y="8927297"/>
            <a:ext cx="0" cy="37616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0" name="Line 562">
            <a:extLst>
              <a:ext uri="{FF2B5EF4-FFF2-40B4-BE49-F238E27FC236}">
                <a16:creationId xmlns:a16="http://schemas.microsoft.com/office/drawing/2014/main" id="{AB5F4AAD-E5DE-11DA-1E2C-0DFFA61A485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6276" y="8927297"/>
            <a:ext cx="0" cy="37616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1" name="Line 563">
            <a:extLst>
              <a:ext uri="{FF2B5EF4-FFF2-40B4-BE49-F238E27FC236}">
                <a16:creationId xmlns:a16="http://schemas.microsoft.com/office/drawing/2014/main" id="{C4834C58-BA0D-AD64-6F9D-85BEEF79D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0676" y="8927297"/>
            <a:ext cx="0" cy="37616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2" name="Line 564">
            <a:extLst>
              <a:ext uri="{FF2B5EF4-FFF2-40B4-BE49-F238E27FC236}">
                <a16:creationId xmlns:a16="http://schemas.microsoft.com/office/drawing/2014/main" id="{A17091DF-C61D-1F52-4367-BF005061B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3076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3" name="Line 565">
            <a:extLst>
              <a:ext uri="{FF2B5EF4-FFF2-40B4-BE49-F238E27FC236}">
                <a16:creationId xmlns:a16="http://schemas.microsoft.com/office/drawing/2014/main" id="{DAA3C832-341F-A4DF-1A05-1D0BEA27D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9583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4" name="Line 566">
            <a:extLst>
              <a:ext uri="{FF2B5EF4-FFF2-40B4-BE49-F238E27FC236}">
                <a16:creationId xmlns:a16="http://schemas.microsoft.com/office/drawing/2014/main" id="{CF1816AE-8334-A6E6-A525-F4A705D12D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63355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5" name="Line 567">
            <a:extLst>
              <a:ext uri="{FF2B5EF4-FFF2-40B4-BE49-F238E27FC236}">
                <a16:creationId xmlns:a16="http://schemas.microsoft.com/office/drawing/2014/main" id="{CC9299B9-D03B-903A-9D3D-7755ADF8F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156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6" name="Line 568">
            <a:extLst>
              <a:ext uri="{FF2B5EF4-FFF2-40B4-BE49-F238E27FC236}">
                <a16:creationId xmlns:a16="http://schemas.microsoft.com/office/drawing/2014/main" id="{D8305072-A29F-89C8-3AA6-18C7567DCE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1903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7" name="Line 569">
            <a:extLst>
              <a:ext uri="{FF2B5EF4-FFF2-40B4-BE49-F238E27FC236}">
                <a16:creationId xmlns:a16="http://schemas.microsoft.com/office/drawing/2014/main" id="{AD89C292-5CE6-AD28-4AE3-6F219E53DE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92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8" name="Line 570">
            <a:extLst>
              <a:ext uri="{FF2B5EF4-FFF2-40B4-BE49-F238E27FC236}">
                <a16:creationId xmlns:a16="http://schemas.microsoft.com/office/drawing/2014/main" id="{7BA4423B-8BDD-0D3E-9DD5-BD4EDF546C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62493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79" name="Line 571">
            <a:extLst>
              <a:ext uri="{FF2B5EF4-FFF2-40B4-BE49-F238E27FC236}">
                <a16:creationId xmlns:a16="http://schemas.microsoft.com/office/drawing/2014/main" id="{C926006C-B54A-1E3D-27B2-4937D05971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072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0" name="Line 572">
            <a:extLst>
              <a:ext uri="{FF2B5EF4-FFF2-40B4-BE49-F238E27FC236}">
                <a16:creationId xmlns:a16="http://schemas.microsoft.com/office/drawing/2014/main" id="{9E5339C7-E4E1-616F-AE70-065800883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2701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1" name="Line 573">
            <a:extLst>
              <a:ext uri="{FF2B5EF4-FFF2-40B4-BE49-F238E27FC236}">
                <a16:creationId xmlns:a16="http://schemas.microsoft.com/office/drawing/2014/main" id="{0ACBB638-CFB5-1975-704D-63F9CBE524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7476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2" name="Line 574">
            <a:extLst>
              <a:ext uri="{FF2B5EF4-FFF2-40B4-BE49-F238E27FC236}">
                <a16:creationId xmlns:a16="http://schemas.microsoft.com/office/drawing/2014/main" id="{9BC20B32-54A4-5D17-DDE5-469F1BD32C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7476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3" name="Line 575">
            <a:extLst>
              <a:ext uri="{FF2B5EF4-FFF2-40B4-BE49-F238E27FC236}">
                <a16:creationId xmlns:a16="http://schemas.microsoft.com/office/drawing/2014/main" id="{1C31A35D-262E-FD17-2B4C-9C6B13CFFD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304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4" name="Line 576">
            <a:extLst>
              <a:ext uri="{FF2B5EF4-FFF2-40B4-BE49-F238E27FC236}">
                <a16:creationId xmlns:a16="http://schemas.microsoft.com/office/drawing/2014/main" id="{3F111A9B-EA82-F60E-3D1E-0FDF707DE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7755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5" name="Line 577">
            <a:extLst>
              <a:ext uri="{FF2B5EF4-FFF2-40B4-BE49-F238E27FC236}">
                <a16:creationId xmlns:a16="http://schemas.microsoft.com/office/drawing/2014/main" id="{F7934A8C-C575-F009-64EF-E4054046DF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56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6" name="Line 578">
            <a:extLst>
              <a:ext uri="{FF2B5EF4-FFF2-40B4-BE49-F238E27FC236}">
                <a16:creationId xmlns:a16="http://schemas.microsoft.com/office/drawing/2014/main" id="{CDEC85CA-A1B8-4F3F-45F3-83F8B2A944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96303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7" name="Line 579">
            <a:extLst>
              <a:ext uri="{FF2B5EF4-FFF2-40B4-BE49-F238E27FC236}">
                <a16:creationId xmlns:a16="http://schemas.microsoft.com/office/drawing/2014/main" id="{9A25F2A0-F902-9EFA-C47D-ADD9268391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332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8" name="Line 580">
            <a:extLst>
              <a:ext uri="{FF2B5EF4-FFF2-40B4-BE49-F238E27FC236}">
                <a16:creationId xmlns:a16="http://schemas.microsoft.com/office/drawing/2014/main" id="{9E1E29D9-2540-73AD-2848-8AFA94FAC2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6893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89" name="Line 581">
            <a:extLst>
              <a:ext uri="{FF2B5EF4-FFF2-40B4-BE49-F238E27FC236}">
                <a16:creationId xmlns:a16="http://schemas.microsoft.com/office/drawing/2014/main" id="{DBA4784A-1F4A-DE5A-CF06-C93000D91B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512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0" name="Line 582">
            <a:extLst>
              <a:ext uri="{FF2B5EF4-FFF2-40B4-BE49-F238E27FC236}">
                <a16:creationId xmlns:a16="http://schemas.microsoft.com/office/drawing/2014/main" id="{B750FAD5-136F-AFF0-87EB-8C1057D48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7101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1" name="Line 583">
            <a:extLst>
              <a:ext uri="{FF2B5EF4-FFF2-40B4-BE49-F238E27FC236}">
                <a16:creationId xmlns:a16="http://schemas.microsoft.com/office/drawing/2014/main" id="{095372BA-CCC9-AD7E-E77E-50E9C3972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2810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2" name="Line 584">
            <a:extLst>
              <a:ext uri="{FF2B5EF4-FFF2-40B4-BE49-F238E27FC236}">
                <a16:creationId xmlns:a16="http://schemas.microsoft.com/office/drawing/2014/main" id="{31452FDE-88A7-572B-6F8B-30FB6DF9761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744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3" name="Line 585">
            <a:extLst>
              <a:ext uri="{FF2B5EF4-FFF2-40B4-BE49-F238E27FC236}">
                <a16:creationId xmlns:a16="http://schemas.microsoft.com/office/drawing/2014/main" id="{D2A9312A-75BB-3E68-37CA-66E256C58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2155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4" name="Line 586">
            <a:extLst>
              <a:ext uri="{FF2B5EF4-FFF2-40B4-BE49-F238E27FC236}">
                <a16:creationId xmlns:a16="http://schemas.microsoft.com/office/drawing/2014/main" id="{A2403214-D40C-7F21-C7F8-5FFB0A7CDE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3955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5" name="Line 587">
            <a:extLst>
              <a:ext uri="{FF2B5EF4-FFF2-40B4-BE49-F238E27FC236}">
                <a16:creationId xmlns:a16="http://schemas.microsoft.com/office/drawing/2014/main" id="{F9458B2A-8A2D-B884-AF64-CB3E967759C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0703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6" name="Line 588">
            <a:extLst>
              <a:ext uri="{FF2B5EF4-FFF2-40B4-BE49-F238E27FC236}">
                <a16:creationId xmlns:a16="http://schemas.microsoft.com/office/drawing/2014/main" id="{AA3BE9EB-63A4-5F9D-D3B2-EC92C0583E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772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7" name="Line 589">
            <a:extLst>
              <a:ext uri="{FF2B5EF4-FFF2-40B4-BE49-F238E27FC236}">
                <a16:creationId xmlns:a16="http://schemas.microsoft.com/office/drawing/2014/main" id="{74FFDBE7-DE00-9B45-5B7F-4E1FCBF20F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1292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8" name="Line 590">
            <a:extLst>
              <a:ext uri="{FF2B5EF4-FFF2-40B4-BE49-F238E27FC236}">
                <a16:creationId xmlns:a16="http://schemas.microsoft.com/office/drawing/2014/main" id="{10AE0DD3-087C-336C-C665-731E15CE25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952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299" name="Line 591">
            <a:extLst>
              <a:ext uri="{FF2B5EF4-FFF2-40B4-BE49-F238E27FC236}">
                <a16:creationId xmlns:a16="http://schemas.microsoft.com/office/drawing/2014/main" id="{213C2170-9C27-D822-29F6-BFD3DFA04B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1501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0" name="Line 592">
            <a:extLst>
              <a:ext uri="{FF2B5EF4-FFF2-40B4-BE49-F238E27FC236}">
                <a16:creationId xmlns:a16="http://schemas.microsoft.com/office/drawing/2014/main" id="{B28B963C-6F37-361B-5426-F1693217B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6276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1" name="Line 593">
            <a:extLst>
              <a:ext uri="{FF2B5EF4-FFF2-40B4-BE49-F238E27FC236}">
                <a16:creationId xmlns:a16="http://schemas.microsoft.com/office/drawing/2014/main" id="{658B26CF-1894-144F-D6E1-8E17515A4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184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2" name="Line 594">
            <a:extLst>
              <a:ext uri="{FF2B5EF4-FFF2-40B4-BE49-F238E27FC236}">
                <a16:creationId xmlns:a16="http://schemas.microsoft.com/office/drawing/2014/main" id="{42340854-C199-E4F1-37CA-E627645DC0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26555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3" name="Line 595">
            <a:extLst>
              <a:ext uri="{FF2B5EF4-FFF2-40B4-BE49-F238E27FC236}">
                <a16:creationId xmlns:a16="http://schemas.microsoft.com/office/drawing/2014/main" id="{A4809378-B4BE-760D-A69B-DBA153BF78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7421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4" name="Line 596">
            <a:extLst>
              <a:ext uri="{FF2B5EF4-FFF2-40B4-BE49-F238E27FC236}">
                <a16:creationId xmlns:a16="http://schemas.microsoft.com/office/drawing/2014/main" id="{0E9D787E-A0F7-D323-0997-2D842EB98E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05103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5" name="Line 597">
            <a:extLst>
              <a:ext uri="{FF2B5EF4-FFF2-40B4-BE49-F238E27FC236}">
                <a16:creationId xmlns:a16="http://schemas.microsoft.com/office/drawing/2014/main" id="{E998F520-2A69-7D9E-D46A-8E79A83E7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212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6" name="Line 598">
            <a:extLst>
              <a:ext uri="{FF2B5EF4-FFF2-40B4-BE49-F238E27FC236}">
                <a16:creationId xmlns:a16="http://schemas.microsoft.com/office/drawing/2014/main" id="{2A8B4255-B23B-A92A-B0C8-8D88C51A2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475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7" name="Line 599">
            <a:extLst>
              <a:ext uri="{FF2B5EF4-FFF2-40B4-BE49-F238E27FC236}">
                <a16:creationId xmlns:a16="http://schemas.microsoft.com/office/drawing/2014/main" id="{31FC4FB3-B2E9-9897-9C11-AEC60C6F06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3928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8" name="Line 600">
            <a:extLst>
              <a:ext uri="{FF2B5EF4-FFF2-40B4-BE49-F238E27FC236}">
                <a16:creationId xmlns:a16="http://schemas.microsoft.com/office/drawing/2014/main" id="{4A2DA874-3D3B-92E1-59CE-1708C2708B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5900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09" name="Line 601">
            <a:extLst>
              <a:ext uri="{FF2B5EF4-FFF2-40B4-BE49-F238E27FC236}">
                <a16:creationId xmlns:a16="http://schemas.microsoft.com/office/drawing/2014/main" id="{8998A41D-060B-2D1F-9216-BAAF5F95C4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0676" y="8930719"/>
            <a:ext cx="0" cy="19561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10" name="Rectangle 609">
            <a:extLst>
              <a:ext uri="{FF2B5EF4-FFF2-40B4-BE49-F238E27FC236}">
                <a16:creationId xmlns:a16="http://schemas.microsoft.com/office/drawing/2014/main" id="{373458F2-B844-84FF-B66A-CD50032EE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908" y="8990860"/>
            <a:ext cx="24205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-1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311" name="Group 4310">
            <a:extLst>
              <a:ext uri="{FF2B5EF4-FFF2-40B4-BE49-F238E27FC236}">
                <a16:creationId xmlns:a16="http://schemas.microsoft.com/office/drawing/2014/main" id="{B92E6AD1-1E5E-F4BB-E486-8F31F6FFCA8E}"/>
              </a:ext>
            </a:extLst>
          </p:cNvPr>
          <p:cNvGrpSpPr/>
          <p:nvPr/>
        </p:nvGrpSpPr>
        <p:grpSpPr>
          <a:xfrm>
            <a:off x="918022" y="7123140"/>
            <a:ext cx="2197348" cy="1736765"/>
            <a:chOff x="1652135" y="5321526"/>
            <a:chExt cx="3733800" cy="2951165"/>
          </a:xfrm>
        </p:grpSpPr>
        <p:sp>
          <p:nvSpPr>
            <p:cNvPr id="4534" name="Oval 78">
              <a:extLst>
                <a:ext uri="{FF2B5EF4-FFF2-40B4-BE49-F238E27FC236}">
                  <a16:creationId xmlns:a16="http://schemas.microsoft.com/office/drawing/2014/main" id="{09BE92FA-B13D-2FB3-9910-FED407D8B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535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35" name="Oval 79">
              <a:extLst>
                <a:ext uri="{FF2B5EF4-FFF2-40B4-BE49-F238E27FC236}">
                  <a16:creationId xmlns:a16="http://schemas.microsoft.com/office/drawing/2014/main" id="{6F8158B7-DB07-0AC6-3103-F06C71075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4023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36" name="Oval 80">
              <a:extLst>
                <a:ext uri="{FF2B5EF4-FFF2-40B4-BE49-F238E27FC236}">
                  <a16:creationId xmlns:a16="http://schemas.microsoft.com/office/drawing/2014/main" id="{155BD471-1DF1-E824-FC06-8EC45A59F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5923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37" name="Oval 81">
              <a:extLst>
                <a:ext uri="{FF2B5EF4-FFF2-40B4-BE49-F238E27FC236}">
                  <a16:creationId xmlns:a16="http://schemas.microsoft.com/office/drawing/2014/main" id="{E0FC54D9-9C3A-8511-6EF7-C1A2ED020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7823" y="8228240"/>
              <a:ext cx="26988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38" name="Oval 82">
              <a:extLst>
                <a:ext uri="{FF2B5EF4-FFF2-40B4-BE49-F238E27FC236}">
                  <a16:creationId xmlns:a16="http://schemas.microsoft.com/office/drawing/2014/main" id="{52FDFB15-A098-A112-6DF3-78A7FC689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1310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39" name="Oval 83">
              <a:extLst>
                <a:ext uri="{FF2B5EF4-FFF2-40B4-BE49-F238E27FC236}">
                  <a16:creationId xmlns:a16="http://schemas.microsoft.com/office/drawing/2014/main" id="{2FEC3832-43CD-3961-0ABC-CAAC6F4303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3210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0" name="Oval 84">
              <a:extLst>
                <a:ext uri="{FF2B5EF4-FFF2-40B4-BE49-F238E27FC236}">
                  <a16:creationId xmlns:a16="http://schemas.microsoft.com/office/drawing/2014/main" id="{26A6DC18-80F2-719C-3541-E1C5E59E7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698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1" name="Oval 85">
              <a:extLst>
                <a:ext uri="{FF2B5EF4-FFF2-40B4-BE49-F238E27FC236}">
                  <a16:creationId xmlns:a16="http://schemas.microsoft.com/office/drawing/2014/main" id="{73DA498F-D462-3D29-1DAB-4C4E3AD476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8598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2" name="Oval 86">
              <a:extLst>
                <a:ext uri="{FF2B5EF4-FFF2-40B4-BE49-F238E27FC236}">
                  <a16:creationId xmlns:a16="http://schemas.microsoft.com/office/drawing/2014/main" id="{077D8A9E-356F-7AE6-3BB5-8AB9477A2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0498" y="8228240"/>
              <a:ext cx="26988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3" name="Oval 87">
              <a:extLst>
                <a:ext uri="{FF2B5EF4-FFF2-40B4-BE49-F238E27FC236}">
                  <a16:creationId xmlns:a16="http://schemas.microsoft.com/office/drawing/2014/main" id="{588C5379-7215-9555-1E95-91C2B260A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3985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4" name="Oval 88">
              <a:extLst>
                <a:ext uri="{FF2B5EF4-FFF2-40B4-BE49-F238E27FC236}">
                  <a16:creationId xmlns:a16="http://schemas.microsoft.com/office/drawing/2014/main" id="{B013360C-5336-8E03-808B-D4AEBA326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5885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5" name="Oval 89">
              <a:extLst>
                <a:ext uri="{FF2B5EF4-FFF2-40B4-BE49-F238E27FC236}">
                  <a16:creationId xmlns:a16="http://schemas.microsoft.com/office/drawing/2014/main" id="{6AE80FC3-0EF8-477A-6F38-04E1F29C8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373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6" name="Oval 90">
              <a:extLst>
                <a:ext uri="{FF2B5EF4-FFF2-40B4-BE49-F238E27FC236}">
                  <a16:creationId xmlns:a16="http://schemas.microsoft.com/office/drawing/2014/main" id="{1210DB41-67AA-B155-D6B1-309F863AF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1273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7" name="Oval 91">
              <a:extLst>
                <a:ext uri="{FF2B5EF4-FFF2-40B4-BE49-F238E27FC236}">
                  <a16:creationId xmlns:a16="http://schemas.microsoft.com/office/drawing/2014/main" id="{B8861AFE-2414-B604-BB07-8CF57FA8F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3173" y="8228240"/>
              <a:ext cx="26988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8" name="Oval 92">
              <a:extLst>
                <a:ext uri="{FF2B5EF4-FFF2-40B4-BE49-F238E27FC236}">
                  <a16:creationId xmlns:a16="http://schemas.microsoft.com/office/drawing/2014/main" id="{3BFFE7A1-2DDC-9438-20C7-E7095FE47A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6660" y="822824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49" name="Oval 93">
              <a:extLst>
                <a:ext uri="{FF2B5EF4-FFF2-40B4-BE49-F238E27FC236}">
                  <a16:creationId xmlns:a16="http://schemas.microsoft.com/office/drawing/2014/main" id="{BE6058D5-248A-86BF-D6F0-E3BA69110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8560" y="822824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0" name="Oval 94">
              <a:extLst>
                <a:ext uri="{FF2B5EF4-FFF2-40B4-BE49-F238E27FC236}">
                  <a16:creationId xmlns:a16="http://schemas.microsoft.com/office/drawing/2014/main" id="{C1B56DD5-6F4F-96AB-A573-B2EE078DC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2048" y="822824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1" name="Oval 95">
              <a:extLst>
                <a:ext uri="{FF2B5EF4-FFF2-40B4-BE49-F238E27FC236}">
                  <a16:creationId xmlns:a16="http://schemas.microsoft.com/office/drawing/2014/main" id="{1494C1C0-5AA2-662D-7C69-350B781E3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3948" y="822824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2" name="Oval 96">
              <a:extLst>
                <a:ext uri="{FF2B5EF4-FFF2-40B4-BE49-F238E27FC236}">
                  <a16:creationId xmlns:a16="http://schemas.microsoft.com/office/drawing/2014/main" id="{5B4BDAC0-B778-6E88-022A-4208A0AA9B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5848" y="8228240"/>
              <a:ext cx="26988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3" name="Oval 97">
              <a:extLst>
                <a:ext uri="{FF2B5EF4-FFF2-40B4-BE49-F238E27FC236}">
                  <a16:creationId xmlns:a16="http://schemas.microsoft.com/office/drawing/2014/main" id="{D19262F8-EBE7-6517-5DC9-E3F979253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9335" y="822824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4" name="Oval 98">
              <a:extLst>
                <a:ext uri="{FF2B5EF4-FFF2-40B4-BE49-F238E27FC236}">
                  <a16:creationId xmlns:a16="http://schemas.microsoft.com/office/drawing/2014/main" id="{CADEE93A-CE9D-445E-B499-E1BC79827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1235" y="822824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5" name="Oval 99">
              <a:extLst>
                <a:ext uri="{FF2B5EF4-FFF2-40B4-BE49-F238E27FC236}">
                  <a16:creationId xmlns:a16="http://schemas.microsoft.com/office/drawing/2014/main" id="{81E5B01B-FDBC-462A-8B90-EF6DCA2BE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3135" y="8228240"/>
              <a:ext cx="26988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6" name="Oval 100">
              <a:extLst>
                <a:ext uri="{FF2B5EF4-FFF2-40B4-BE49-F238E27FC236}">
                  <a16:creationId xmlns:a16="http://schemas.microsoft.com/office/drawing/2014/main" id="{5C9F9EBB-7D4A-4E62-9A8F-EF9306B5C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6623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7" name="Oval 101">
              <a:extLst>
                <a:ext uri="{FF2B5EF4-FFF2-40B4-BE49-F238E27FC236}">
                  <a16:creationId xmlns:a16="http://schemas.microsoft.com/office/drawing/2014/main" id="{A90F57F0-EB7A-C452-4991-DD0592507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0110" y="8229828"/>
              <a:ext cx="23813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8" name="Oval 102">
              <a:extLst>
                <a:ext uri="{FF2B5EF4-FFF2-40B4-BE49-F238E27FC236}">
                  <a16:creationId xmlns:a16="http://schemas.microsoft.com/office/drawing/2014/main" id="{389A08C4-31EB-33A8-A32F-258F3FE49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2010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59" name="Oval 103">
              <a:extLst>
                <a:ext uri="{FF2B5EF4-FFF2-40B4-BE49-F238E27FC236}">
                  <a16:creationId xmlns:a16="http://schemas.microsoft.com/office/drawing/2014/main" id="{0FB54C9F-52B4-E78D-4554-ECE0EAF4B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3910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0" name="Oval 104">
              <a:extLst>
                <a:ext uri="{FF2B5EF4-FFF2-40B4-BE49-F238E27FC236}">
                  <a16:creationId xmlns:a16="http://schemas.microsoft.com/office/drawing/2014/main" id="{90216BE3-0159-7E87-9C7D-32688A8B06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7398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1" name="Oval 105">
              <a:extLst>
                <a:ext uri="{FF2B5EF4-FFF2-40B4-BE49-F238E27FC236}">
                  <a16:creationId xmlns:a16="http://schemas.microsoft.com/office/drawing/2014/main" id="{C5FDCC9D-AAB6-1B86-AC69-8B592017E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9298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2" name="Oval 106">
              <a:extLst>
                <a:ext uri="{FF2B5EF4-FFF2-40B4-BE49-F238E27FC236}">
                  <a16:creationId xmlns:a16="http://schemas.microsoft.com/office/drawing/2014/main" id="{FDEA70A5-962E-8103-7E14-2DF0180B2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2785" y="8229828"/>
              <a:ext cx="23813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3" name="Oval 107">
              <a:extLst>
                <a:ext uri="{FF2B5EF4-FFF2-40B4-BE49-F238E27FC236}">
                  <a16:creationId xmlns:a16="http://schemas.microsoft.com/office/drawing/2014/main" id="{8C255846-D327-394F-DF8B-E8C05E9F4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4685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4" name="Oval 108">
              <a:extLst>
                <a:ext uri="{FF2B5EF4-FFF2-40B4-BE49-F238E27FC236}">
                  <a16:creationId xmlns:a16="http://schemas.microsoft.com/office/drawing/2014/main" id="{6BC57C47-354C-4B1E-8CCA-81898D03F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6585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5" name="Oval 109">
              <a:extLst>
                <a:ext uri="{FF2B5EF4-FFF2-40B4-BE49-F238E27FC236}">
                  <a16:creationId xmlns:a16="http://schemas.microsoft.com/office/drawing/2014/main" id="{6699949F-D208-2B92-AADB-F65C6F24A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0073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6" name="Oval 110">
              <a:extLst>
                <a:ext uri="{FF2B5EF4-FFF2-40B4-BE49-F238E27FC236}">
                  <a16:creationId xmlns:a16="http://schemas.microsoft.com/office/drawing/2014/main" id="{D66BE457-143A-0BF2-7220-9F812FB2D4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1973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7" name="Oval 111">
              <a:extLst>
                <a:ext uri="{FF2B5EF4-FFF2-40B4-BE49-F238E27FC236}">
                  <a16:creationId xmlns:a16="http://schemas.microsoft.com/office/drawing/2014/main" id="{90F89035-0E8D-3EDE-B54C-A88F3F2C1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3873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8" name="Oval 112">
              <a:extLst>
                <a:ext uri="{FF2B5EF4-FFF2-40B4-BE49-F238E27FC236}">
                  <a16:creationId xmlns:a16="http://schemas.microsoft.com/office/drawing/2014/main" id="{8EB99486-87BE-06BE-426E-B69A8AB64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7360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69" name="Oval 113">
              <a:extLst>
                <a:ext uri="{FF2B5EF4-FFF2-40B4-BE49-F238E27FC236}">
                  <a16:creationId xmlns:a16="http://schemas.microsoft.com/office/drawing/2014/main" id="{336D526C-91A9-72D1-CAA9-93CC2815C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9260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0" name="Oval 114">
              <a:extLst>
                <a:ext uri="{FF2B5EF4-FFF2-40B4-BE49-F238E27FC236}">
                  <a16:creationId xmlns:a16="http://schemas.microsoft.com/office/drawing/2014/main" id="{FE1667C5-B123-5AC9-2204-114B95259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748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1" name="Oval 115">
              <a:extLst>
                <a:ext uri="{FF2B5EF4-FFF2-40B4-BE49-F238E27FC236}">
                  <a16:creationId xmlns:a16="http://schemas.microsoft.com/office/drawing/2014/main" id="{CC058460-EF2E-6BA6-0129-3D7317952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4648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2" name="Oval 116">
              <a:extLst>
                <a:ext uri="{FF2B5EF4-FFF2-40B4-BE49-F238E27FC236}">
                  <a16:creationId xmlns:a16="http://schemas.microsoft.com/office/drawing/2014/main" id="{1897544C-F2AD-A2A4-361F-7E367F1EA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548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3" name="Oval 117">
              <a:extLst>
                <a:ext uri="{FF2B5EF4-FFF2-40B4-BE49-F238E27FC236}">
                  <a16:creationId xmlns:a16="http://schemas.microsoft.com/office/drawing/2014/main" id="{B84CC0DC-CF0F-FDDB-7863-90E8EAADE0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0035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4" name="Oval 118">
              <a:extLst>
                <a:ext uri="{FF2B5EF4-FFF2-40B4-BE49-F238E27FC236}">
                  <a16:creationId xmlns:a16="http://schemas.microsoft.com/office/drawing/2014/main" id="{5CFFCDDA-23AB-7599-E4EB-D3F851556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1935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5" name="Oval 119">
              <a:extLst>
                <a:ext uri="{FF2B5EF4-FFF2-40B4-BE49-F238E27FC236}">
                  <a16:creationId xmlns:a16="http://schemas.microsoft.com/office/drawing/2014/main" id="{D52FA490-4262-F4A6-8D6B-2DEE3C45A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5423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6" name="Oval 120">
              <a:extLst>
                <a:ext uri="{FF2B5EF4-FFF2-40B4-BE49-F238E27FC236}">
                  <a16:creationId xmlns:a16="http://schemas.microsoft.com/office/drawing/2014/main" id="{7628290D-4F45-FFA7-C5D0-178717F51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7323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7" name="Oval 121">
              <a:extLst>
                <a:ext uri="{FF2B5EF4-FFF2-40B4-BE49-F238E27FC236}">
                  <a16:creationId xmlns:a16="http://schemas.microsoft.com/office/drawing/2014/main" id="{8F78F29F-A063-DE74-D6ED-1F2C5C860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9223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8" name="Oval 122">
              <a:extLst>
                <a:ext uri="{FF2B5EF4-FFF2-40B4-BE49-F238E27FC236}">
                  <a16:creationId xmlns:a16="http://schemas.microsoft.com/office/drawing/2014/main" id="{1DEF4733-D2DB-6AE6-2F48-E5EEBAD4F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710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79" name="Oval 123">
              <a:extLst>
                <a:ext uri="{FF2B5EF4-FFF2-40B4-BE49-F238E27FC236}">
                  <a16:creationId xmlns:a16="http://schemas.microsoft.com/office/drawing/2014/main" id="{873D5021-E78B-B386-FEEE-B6273A4D1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4610" y="8229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0" name="Oval 124">
              <a:extLst>
                <a:ext uri="{FF2B5EF4-FFF2-40B4-BE49-F238E27FC236}">
                  <a16:creationId xmlns:a16="http://schemas.microsoft.com/office/drawing/2014/main" id="{9374DB70-6F9F-9F44-3CA4-F344E85C1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8098" y="8229828"/>
              <a:ext cx="23813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1" name="Oval 125">
              <a:extLst>
                <a:ext uri="{FF2B5EF4-FFF2-40B4-BE49-F238E27FC236}">
                  <a16:creationId xmlns:a16="http://schemas.microsoft.com/office/drawing/2014/main" id="{CE3D6283-F3D1-85F0-5AD7-FB4EB93DD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9998" y="822824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2" name="Oval 126">
              <a:extLst>
                <a:ext uri="{FF2B5EF4-FFF2-40B4-BE49-F238E27FC236}">
                  <a16:creationId xmlns:a16="http://schemas.microsoft.com/office/drawing/2014/main" id="{C1DC2E77-9265-E8B2-F450-004042EE6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1898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3" name="Oval 127">
              <a:extLst>
                <a:ext uri="{FF2B5EF4-FFF2-40B4-BE49-F238E27FC236}">
                  <a16:creationId xmlns:a16="http://schemas.microsoft.com/office/drawing/2014/main" id="{3AAAF979-5D88-1DC0-B549-E52F136BF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385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4" name="Oval 128">
              <a:extLst>
                <a:ext uri="{FF2B5EF4-FFF2-40B4-BE49-F238E27FC236}">
                  <a16:creationId xmlns:a16="http://schemas.microsoft.com/office/drawing/2014/main" id="{0002B432-F49B-1A05-A0C0-2E21E8866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7285" y="82282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5" name="Oval 129">
              <a:extLst>
                <a:ext uri="{FF2B5EF4-FFF2-40B4-BE49-F238E27FC236}">
                  <a16:creationId xmlns:a16="http://schemas.microsoft.com/office/drawing/2014/main" id="{7D49423B-4D9A-5259-E8B5-9C222F961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0773" y="8226653"/>
              <a:ext cx="23813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6" name="Oval 130">
              <a:extLst>
                <a:ext uri="{FF2B5EF4-FFF2-40B4-BE49-F238E27FC236}">
                  <a16:creationId xmlns:a16="http://schemas.microsoft.com/office/drawing/2014/main" id="{90D16DB0-B7ED-BBEB-C5C3-0459112CC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2673" y="8226653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7" name="Oval 131">
              <a:extLst>
                <a:ext uri="{FF2B5EF4-FFF2-40B4-BE49-F238E27FC236}">
                  <a16:creationId xmlns:a16="http://schemas.microsoft.com/office/drawing/2014/main" id="{041FB98A-B0A0-0005-87C8-9BB95CFD4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4573" y="8225065"/>
              <a:ext cx="26988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8" name="Oval 132">
              <a:extLst>
                <a:ext uri="{FF2B5EF4-FFF2-40B4-BE49-F238E27FC236}">
                  <a16:creationId xmlns:a16="http://schemas.microsoft.com/office/drawing/2014/main" id="{2D214C05-04FE-9F09-40D3-800DF1965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060" y="822347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89" name="Oval 133">
              <a:extLst>
                <a:ext uri="{FF2B5EF4-FFF2-40B4-BE49-F238E27FC236}">
                  <a16:creationId xmlns:a16="http://schemas.microsoft.com/office/drawing/2014/main" id="{44344217-4262-58E8-0130-6FC92BF56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9960" y="822189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0" name="Oval 134">
              <a:extLst>
                <a:ext uri="{FF2B5EF4-FFF2-40B4-BE49-F238E27FC236}">
                  <a16:creationId xmlns:a16="http://schemas.microsoft.com/office/drawing/2014/main" id="{08851862-0B57-2DE1-5963-3A0D38CAF4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1860" y="8220303"/>
              <a:ext cx="26988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1" name="Oval 135">
              <a:extLst>
                <a:ext uri="{FF2B5EF4-FFF2-40B4-BE49-F238E27FC236}">
                  <a16:creationId xmlns:a16="http://schemas.microsoft.com/office/drawing/2014/main" id="{1198107A-CB42-37EF-9FE8-CD8648B33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348" y="8218715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2" name="Oval 136">
              <a:extLst>
                <a:ext uri="{FF2B5EF4-FFF2-40B4-BE49-F238E27FC236}">
                  <a16:creationId xmlns:a16="http://schemas.microsoft.com/office/drawing/2014/main" id="{66304C4F-D2B4-51C6-4B78-B2D9AF847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7248" y="82171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3" name="Oval 137">
              <a:extLst>
                <a:ext uri="{FF2B5EF4-FFF2-40B4-BE49-F238E27FC236}">
                  <a16:creationId xmlns:a16="http://schemas.microsoft.com/office/drawing/2014/main" id="{26067B65-2F16-D08A-7CD8-C1973F444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0735" y="8213953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4" name="Oval 138">
              <a:extLst>
                <a:ext uri="{FF2B5EF4-FFF2-40B4-BE49-F238E27FC236}">
                  <a16:creationId xmlns:a16="http://schemas.microsoft.com/office/drawing/2014/main" id="{63997E59-19B4-B14D-F406-14A4970985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2635" y="821077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5" name="Oval 139">
              <a:extLst>
                <a:ext uri="{FF2B5EF4-FFF2-40B4-BE49-F238E27FC236}">
                  <a16:creationId xmlns:a16="http://schemas.microsoft.com/office/drawing/2014/main" id="{856F005A-873D-2356-F724-3757F7172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4535" y="8207603"/>
              <a:ext cx="26988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6" name="Oval 140">
              <a:extLst>
                <a:ext uri="{FF2B5EF4-FFF2-40B4-BE49-F238E27FC236}">
                  <a16:creationId xmlns:a16="http://schemas.microsoft.com/office/drawing/2014/main" id="{70F8E03A-F6A4-52FE-A326-0678A5CE6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8023" y="82028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7" name="Oval 141">
              <a:extLst>
                <a:ext uri="{FF2B5EF4-FFF2-40B4-BE49-F238E27FC236}">
                  <a16:creationId xmlns:a16="http://schemas.microsoft.com/office/drawing/2014/main" id="{2404DB55-5E8A-CE5D-A5B5-7EFDCDDCE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9923" y="819807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8" name="Oval 142">
              <a:extLst>
                <a:ext uri="{FF2B5EF4-FFF2-40B4-BE49-F238E27FC236}">
                  <a16:creationId xmlns:a16="http://schemas.microsoft.com/office/drawing/2014/main" id="{5FB9F97C-B6D2-73E9-1F15-6FB9117ACA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3410" y="819014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99" name="Oval 143">
              <a:extLst>
                <a:ext uri="{FF2B5EF4-FFF2-40B4-BE49-F238E27FC236}">
                  <a16:creationId xmlns:a16="http://schemas.microsoft.com/office/drawing/2014/main" id="{71E76DDD-591B-0817-DB69-0B2DBCA7D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310" y="818379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0" name="Oval 144">
              <a:extLst>
                <a:ext uri="{FF2B5EF4-FFF2-40B4-BE49-F238E27FC236}">
                  <a16:creationId xmlns:a16="http://schemas.microsoft.com/office/drawing/2014/main" id="{CF0EDA31-1FE9-83A3-C636-90EEF36CB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7210" y="8175853"/>
              <a:ext cx="26988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1" name="Oval 145">
              <a:extLst>
                <a:ext uri="{FF2B5EF4-FFF2-40B4-BE49-F238E27FC236}">
                  <a16:creationId xmlns:a16="http://schemas.microsoft.com/office/drawing/2014/main" id="{91351B57-F910-3BA0-5471-3DB517167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0698" y="81663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2" name="Oval 146">
              <a:extLst>
                <a:ext uri="{FF2B5EF4-FFF2-40B4-BE49-F238E27FC236}">
                  <a16:creationId xmlns:a16="http://schemas.microsoft.com/office/drawing/2014/main" id="{EA617D15-FF47-B415-72C2-D02B0731D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2598" y="8156803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3" name="Oval 147">
              <a:extLst>
                <a:ext uri="{FF2B5EF4-FFF2-40B4-BE49-F238E27FC236}">
                  <a16:creationId xmlns:a16="http://schemas.microsoft.com/office/drawing/2014/main" id="{0807CE0E-C67D-A400-D4E9-00D2A20A0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6085" y="814727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4" name="Oval 148">
              <a:extLst>
                <a:ext uri="{FF2B5EF4-FFF2-40B4-BE49-F238E27FC236}">
                  <a16:creationId xmlns:a16="http://schemas.microsoft.com/office/drawing/2014/main" id="{28F362F2-9BD8-9662-367C-0CAABD808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7985" y="8137753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5" name="Oval 149">
              <a:extLst>
                <a:ext uri="{FF2B5EF4-FFF2-40B4-BE49-F238E27FC236}">
                  <a16:creationId xmlns:a16="http://schemas.microsoft.com/office/drawing/2014/main" id="{20B84BC7-9109-88E4-77DE-320DA6FCA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885" y="8128228"/>
              <a:ext cx="26988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6" name="Oval 150">
              <a:extLst>
                <a:ext uri="{FF2B5EF4-FFF2-40B4-BE49-F238E27FC236}">
                  <a16:creationId xmlns:a16="http://schemas.microsoft.com/office/drawing/2014/main" id="{FB44A329-2899-618D-8032-63FEB9361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3373" y="81155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7" name="Oval 151">
              <a:extLst>
                <a:ext uri="{FF2B5EF4-FFF2-40B4-BE49-F238E27FC236}">
                  <a16:creationId xmlns:a16="http://schemas.microsoft.com/office/drawing/2014/main" id="{E2732216-160A-4084-F830-4AF990D53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5273" y="810124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8" name="Oval 152">
              <a:extLst>
                <a:ext uri="{FF2B5EF4-FFF2-40B4-BE49-F238E27FC236}">
                  <a16:creationId xmlns:a16="http://schemas.microsoft.com/office/drawing/2014/main" id="{3D355552-C1BF-9055-FE39-430D64D17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8760" y="8086953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09" name="Oval 153">
              <a:extLst>
                <a:ext uri="{FF2B5EF4-FFF2-40B4-BE49-F238E27FC236}">
                  <a16:creationId xmlns:a16="http://schemas.microsoft.com/office/drawing/2014/main" id="{17CD66EC-E682-D2AA-9C1F-1BD416255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0660" y="807107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0" name="Oval 154">
              <a:extLst>
                <a:ext uri="{FF2B5EF4-FFF2-40B4-BE49-F238E27FC236}">
                  <a16:creationId xmlns:a16="http://schemas.microsoft.com/office/drawing/2014/main" id="{371BE76F-35F3-C6E3-2D21-CB77599F8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148" y="8053615"/>
              <a:ext cx="25400" cy="23813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1" name="Oval 155">
              <a:extLst>
                <a:ext uri="{FF2B5EF4-FFF2-40B4-BE49-F238E27FC236}">
                  <a16:creationId xmlns:a16="http://schemas.microsoft.com/office/drawing/2014/main" id="{1D7BD98A-544E-E1C7-C106-F26E565BF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6048" y="803139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2" name="Oval 156">
              <a:extLst>
                <a:ext uri="{FF2B5EF4-FFF2-40B4-BE49-F238E27FC236}">
                  <a16:creationId xmlns:a16="http://schemas.microsoft.com/office/drawing/2014/main" id="{E8C0F20F-D625-E303-C2D6-94243C384F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7948" y="8009165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3" name="Oval 157">
              <a:extLst>
                <a:ext uri="{FF2B5EF4-FFF2-40B4-BE49-F238E27FC236}">
                  <a16:creationId xmlns:a16="http://schemas.microsoft.com/office/drawing/2014/main" id="{0675E4B6-4752-185F-89A3-8665B12BB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1435" y="79869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4" name="Oval 158">
              <a:extLst>
                <a:ext uri="{FF2B5EF4-FFF2-40B4-BE49-F238E27FC236}">
                  <a16:creationId xmlns:a16="http://schemas.microsoft.com/office/drawing/2014/main" id="{0D2F2B87-25DB-C97E-45DB-64DD303FA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3335" y="79631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5" name="Oval 159">
              <a:extLst>
                <a:ext uri="{FF2B5EF4-FFF2-40B4-BE49-F238E27FC236}">
                  <a16:creationId xmlns:a16="http://schemas.microsoft.com/office/drawing/2014/main" id="{30572848-8D51-428C-E976-BE65F3DF04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6823" y="7947253"/>
              <a:ext cx="23813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6" name="Oval 160">
              <a:extLst>
                <a:ext uri="{FF2B5EF4-FFF2-40B4-BE49-F238E27FC236}">
                  <a16:creationId xmlns:a16="http://schemas.microsoft.com/office/drawing/2014/main" id="{616FCE63-0A9F-B389-1FDA-F248C701F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723" y="793137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7" name="Oval 161">
              <a:extLst>
                <a:ext uri="{FF2B5EF4-FFF2-40B4-BE49-F238E27FC236}">
                  <a16:creationId xmlns:a16="http://schemas.microsoft.com/office/drawing/2014/main" id="{5BD1D05A-D45B-F2B1-9491-297987C7D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0623" y="791074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8" name="Oval 162">
              <a:extLst>
                <a:ext uri="{FF2B5EF4-FFF2-40B4-BE49-F238E27FC236}">
                  <a16:creationId xmlns:a16="http://schemas.microsoft.com/office/drawing/2014/main" id="{0FDFA9C5-74FC-E4C6-88CE-FC630BFBA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4110" y="78869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19" name="Oval 163">
              <a:extLst>
                <a:ext uri="{FF2B5EF4-FFF2-40B4-BE49-F238E27FC236}">
                  <a16:creationId xmlns:a16="http://schemas.microsoft.com/office/drawing/2014/main" id="{3A70856C-58C2-9C4D-0EC4-443BD63C1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6010" y="7858353"/>
              <a:ext cx="25400" cy="23813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0" name="Oval 164">
              <a:extLst>
                <a:ext uri="{FF2B5EF4-FFF2-40B4-BE49-F238E27FC236}">
                  <a16:creationId xmlns:a16="http://schemas.microsoft.com/office/drawing/2014/main" id="{98D0E6F6-7270-61C1-E0EF-049B78A81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498" y="7821840"/>
              <a:ext cx="23813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1" name="Oval 165">
              <a:extLst>
                <a:ext uri="{FF2B5EF4-FFF2-40B4-BE49-F238E27FC236}">
                  <a16:creationId xmlns:a16="http://schemas.microsoft.com/office/drawing/2014/main" id="{2F10392D-3CE9-B33B-5BEA-5817724E7F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1398" y="7780565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2" name="Oval 166">
              <a:extLst>
                <a:ext uri="{FF2B5EF4-FFF2-40B4-BE49-F238E27FC236}">
                  <a16:creationId xmlns:a16="http://schemas.microsoft.com/office/drawing/2014/main" id="{C8F3873D-6E20-6AA6-5C7B-BCD5054B42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298" y="7729765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3" name="Oval 167">
              <a:extLst>
                <a:ext uri="{FF2B5EF4-FFF2-40B4-BE49-F238E27FC236}">
                  <a16:creationId xmlns:a16="http://schemas.microsoft.com/office/drawing/2014/main" id="{479DA314-9440-133B-BAC4-C282B6A39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6785" y="7667853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4" name="Oval 168">
              <a:extLst>
                <a:ext uri="{FF2B5EF4-FFF2-40B4-BE49-F238E27FC236}">
                  <a16:creationId xmlns:a16="http://schemas.microsoft.com/office/drawing/2014/main" id="{36DE03BA-8812-DE93-442B-D3A3C029F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8685" y="759482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5" name="Oval 169">
              <a:extLst>
                <a:ext uri="{FF2B5EF4-FFF2-40B4-BE49-F238E27FC236}">
                  <a16:creationId xmlns:a16="http://schemas.microsoft.com/office/drawing/2014/main" id="{74189562-5A83-370B-7C27-6D17D2553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2173" y="7505928"/>
              <a:ext cx="23813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6" name="Oval 170">
              <a:extLst>
                <a:ext uri="{FF2B5EF4-FFF2-40B4-BE49-F238E27FC236}">
                  <a16:creationId xmlns:a16="http://schemas.microsoft.com/office/drawing/2014/main" id="{3A6D9903-2EA4-0CCE-5B87-038ABBFE9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4073" y="7399565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7" name="Oval 171">
              <a:extLst>
                <a:ext uri="{FF2B5EF4-FFF2-40B4-BE49-F238E27FC236}">
                  <a16:creationId xmlns:a16="http://schemas.microsoft.com/office/drawing/2014/main" id="{4AE55278-8AEC-1934-6E4B-092699E45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5973" y="7269390"/>
              <a:ext cx="25400" cy="26988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8" name="Oval 172">
              <a:extLst>
                <a:ext uri="{FF2B5EF4-FFF2-40B4-BE49-F238E27FC236}">
                  <a16:creationId xmlns:a16="http://schemas.microsoft.com/office/drawing/2014/main" id="{25219304-30B0-CF9C-AC81-6983E984A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9460" y="7115403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29" name="Oval 173">
              <a:extLst>
                <a:ext uri="{FF2B5EF4-FFF2-40B4-BE49-F238E27FC236}">
                  <a16:creationId xmlns:a16="http://schemas.microsoft.com/office/drawing/2014/main" id="{D92A8162-7538-E54D-E55A-E448E4A20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1360" y="692807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0" name="Oval 174">
              <a:extLst>
                <a:ext uri="{FF2B5EF4-FFF2-40B4-BE49-F238E27FC236}">
                  <a16:creationId xmlns:a16="http://schemas.microsoft.com/office/drawing/2014/main" id="{DC5EB7C5-C90A-2ACA-DD22-0AA677D775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3260" y="6702653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1" name="Oval 175">
              <a:extLst>
                <a:ext uri="{FF2B5EF4-FFF2-40B4-BE49-F238E27FC236}">
                  <a16:creationId xmlns:a16="http://schemas.microsoft.com/office/drawing/2014/main" id="{1F718C8F-695B-D870-5367-E652571C4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748" y="6432778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2" name="Oval 176">
              <a:extLst>
                <a:ext uri="{FF2B5EF4-FFF2-40B4-BE49-F238E27FC236}">
                  <a16:creationId xmlns:a16="http://schemas.microsoft.com/office/drawing/2014/main" id="{0AA0CBDD-0968-1E99-5B2D-FB03147E1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648" y="6105753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3" name="Oval 177">
              <a:extLst>
                <a:ext uri="{FF2B5EF4-FFF2-40B4-BE49-F238E27FC236}">
                  <a16:creationId xmlns:a16="http://schemas.microsoft.com/office/drawing/2014/main" id="{D91F902C-8DE1-844D-F9E5-F123B33AC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2135" y="5719990"/>
              <a:ext cx="25400" cy="25400"/>
            </a:xfrm>
            <a:prstGeom prst="ellipse">
              <a:avLst/>
            </a:prstGeom>
            <a:solidFill>
              <a:srgbClr val="1D91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4" name="Line 178">
              <a:extLst>
                <a:ext uri="{FF2B5EF4-FFF2-40B4-BE49-F238E27FC236}">
                  <a16:creationId xmlns:a16="http://schemas.microsoft.com/office/drawing/2014/main" id="{613A2377-E044-E079-3941-356385842D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73235" y="8210778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5" name="Line 179">
              <a:extLst>
                <a:ext uri="{FF2B5EF4-FFF2-40B4-BE49-F238E27FC236}">
                  <a16:creationId xmlns:a16="http://schemas.microsoft.com/office/drawing/2014/main" id="{FF865D2A-D426-9189-4A7F-346CC0DACB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6723" y="8210778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6" name="Line 180">
              <a:extLst>
                <a:ext uri="{FF2B5EF4-FFF2-40B4-BE49-F238E27FC236}">
                  <a16:creationId xmlns:a16="http://schemas.microsoft.com/office/drawing/2014/main" id="{49991403-1D15-B0C1-E905-88E9EF81BF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8623" y="8210778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7" name="Line 181">
              <a:extLst>
                <a:ext uri="{FF2B5EF4-FFF2-40B4-BE49-F238E27FC236}">
                  <a16:creationId xmlns:a16="http://schemas.microsoft.com/office/drawing/2014/main" id="{69DB796E-A603-F339-6C53-A25FD8EDB7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62110" y="8210778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8" name="Line 182">
              <a:extLst>
                <a:ext uri="{FF2B5EF4-FFF2-40B4-BE49-F238E27FC236}">
                  <a16:creationId xmlns:a16="http://schemas.microsoft.com/office/drawing/2014/main" id="{E85FFF29-B351-7956-DE9E-D9449A4F81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24010" y="8210778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39" name="Line 183">
              <a:extLst>
                <a:ext uri="{FF2B5EF4-FFF2-40B4-BE49-F238E27FC236}">
                  <a16:creationId xmlns:a16="http://schemas.microsoft.com/office/drawing/2014/main" id="{3CE4FBC5-88B3-A2A9-2AC2-776CE52ADD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5910" y="8210778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0" name="Line 184">
              <a:extLst>
                <a:ext uri="{FF2B5EF4-FFF2-40B4-BE49-F238E27FC236}">
                  <a16:creationId xmlns:a16="http://schemas.microsoft.com/office/drawing/2014/main" id="{9470557A-48DE-50DF-8172-EDB1350DA5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49398" y="8210778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1" name="Line 185">
              <a:extLst>
                <a:ext uri="{FF2B5EF4-FFF2-40B4-BE49-F238E27FC236}">
                  <a16:creationId xmlns:a16="http://schemas.microsoft.com/office/drawing/2014/main" id="{CFD7A666-1AEB-E52A-FFFA-5CA885839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11298" y="8210778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2" name="Line 186">
              <a:extLst>
                <a:ext uri="{FF2B5EF4-FFF2-40B4-BE49-F238E27FC236}">
                  <a16:creationId xmlns:a16="http://schemas.microsoft.com/office/drawing/2014/main" id="{26B67D33-A01D-CF03-958C-CB527F8368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74785" y="8210778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3" name="Line 187">
              <a:extLst>
                <a:ext uri="{FF2B5EF4-FFF2-40B4-BE49-F238E27FC236}">
                  <a16:creationId xmlns:a16="http://schemas.microsoft.com/office/drawing/2014/main" id="{4E8DD0D4-F051-EE6B-2C49-9465A149BC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36685" y="8210778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4" name="Line 188">
              <a:extLst>
                <a:ext uri="{FF2B5EF4-FFF2-40B4-BE49-F238E27FC236}">
                  <a16:creationId xmlns:a16="http://schemas.microsoft.com/office/drawing/2014/main" id="{FFB53C76-4140-F449-8DFB-6BCA25BA6A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8585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5" name="Line 189">
              <a:extLst>
                <a:ext uri="{FF2B5EF4-FFF2-40B4-BE49-F238E27FC236}">
                  <a16:creationId xmlns:a16="http://schemas.microsoft.com/office/drawing/2014/main" id="{D4CAB927-4CAC-4A5E-DDD0-0853284F84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6207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6" name="Line 190">
              <a:extLst>
                <a:ext uri="{FF2B5EF4-FFF2-40B4-BE49-F238E27FC236}">
                  <a16:creationId xmlns:a16="http://schemas.microsoft.com/office/drawing/2014/main" id="{211942A4-CF4E-6850-14F4-A5C4755183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397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7" name="Line 191">
              <a:extLst>
                <a:ext uri="{FF2B5EF4-FFF2-40B4-BE49-F238E27FC236}">
                  <a16:creationId xmlns:a16="http://schemas.microsoft.com/office/drawing/2014/main" id="{3AF879BC-1B63-9F5D-0C38-22C6B60E2F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8587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8" name="Line 192">
              <a:extLst>
                <a:ext uri="{FF2B5EF4-FFF2-40B4-BE49-F238E27FC236}">
                  <a16:creationId xmlns:a16="http://schemas.microsoft.com/office/drawing/2014/main" id="{EFBFE47E-CD5E-563C-417D-DC6EA89D75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936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49" name="Line 193">
              <a:extLst>
                <a:ext uri="{FF2B5EF4-FFF2-40B4-BE49-F238E27FC236}">
                  <a16:creationId xmlns:a16="http://schemas.microsoft.com/office/drawing/2014/main" id="{7EC7A752-E108-C4C1-BC97-7F31645013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1126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0" name="Line 194">
              <a:extLst>
                <a:ext uri="{FF2B5EF4-FFF2-40B4-BE49-F238E27FC236}">
                  <a16:creationId xmlns:a16="http://schemas.microsoft.com/office/drawing/2014/main" id="{59F45ADA-69DF-EC56-99ED-90FF4568A9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74748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1" name="Line 195">
              <a:extLst>
                <a:ext uri="{FF2B5EF4-FFF2-40B4-BE49-F238E27FC236}">
                  <a16:creationId xmlns:a16="http://schemas.microsoft.com/office/drawing/2014/main" id="{78C6F5D1-3165-6537-9F82-8EB630CF39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36648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2" name="Line 196">
              <a:extLst>
                <a:ext uri="{FF2B5EF4-FFF2-40B4-BE49-F238E27FC236}">
                  <a16:creationId xmlns:a16="http://schemas.microsoft.com/office/drawing/2014/main" id="{1AF2D670-4485-FEB6-955C-99A4896A93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8548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3" name="Line 197">
              <a:extLst>
                <a:ext uri="{FF2B5EF4-FFF2-40B4-BE49-F238E27FC236}">
                  <a16:creationId xmlns:a16="http://schemas.microsoft.com/office/drawing/2014/main" id="{FF36444A-A908-01EF-6D14-0C902B07FB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62035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4" name="Line 198">
              <a:extLst>
                <a:ext uri="{FF2B5EF4-FFF2-40B4-BE49-F238E27FC236}">
                  <a16:creationId xmlns:a16="http://schemas.microsoft.com/office/drawing/2014/main" id="{F489A7FA-0A7A-26F7-9EED-FD5ACEF3BF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3935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5" name="Line 199">
              <a:extLst>
                <a:ext uri="{FF2B5EF4-FFF2-40B4-BE49-F238E27FC236}">
                  <a16:creationId xmlns:a16="http://schemas.microsoft.com/office/drawing/2014/main" id="{7CEE022E-38E8-F00F-1CCC-FC5C30FCD0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8742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6" name="Line 200">
              <a:extLst>
                <a:ext uri="{FF2B5EF4-FFF2-40B4-BE49-F238E27FC236}">
                  <a16:creationId xmlns:a16="http://schemas.microsoft.com/office/drawing/2014/main" id="{E746F430-4213-6387-76E2-202FEA151A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4932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7" name="Line 201">
              <a:extLst>
                <a:ext uri="{FF2B5EF4-FFF2-40B4-BE49-F238E27FC236}">
                  <a16:creationId xmlns:a16="http://schemas.microsoft.com/office/drawing/2014/main" id="{37684B68-1BCB-1741-D5E4-77D0B6BED5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122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8" name="Line 202">
              <a:extLst>
                <a:ext uri="{FF2B5EF4-FFF2-40B4-BE49-F238E27FC236}">
                  <a16:creationId xmlns:a16="http://schemas.microsoft.com/office/drawing/2014/main" id="{215FB21E-104A-D623-85DA-BDA5D5B045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471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59" name="Line 203">
              <a:extLst>
                <a:ext uri="{FF2B5EF4-FFF2-40B4-BE49-F238E27FC236}">
                  <a16:creationId xmlns:a16="http://schemas.microsoft.com/office/drawing/2014/main" id="{87C10D2F-BD01-26CF-963A-A3BBEBFAEF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3661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0" name="Line 204">
              <a:extLst>
                <a:ext uri="{FF2B5EF4-FFF2-40B4-BE49-F238E27FC236}">
                  <a16:creationId xmlns:a16="http://schemas.microsoft.com/office/drawing/2014/main" id="{1EC65BDB-F9E5-75C3-42DA-B048DE49E5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098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1" name="Line 206">
              <a:extLst>
                <a:ext uri="{FF2B5EF4-FFF2-40B4-BE49-F238E27FC236}">
                  <a16:creationId xmlns:a16="http://schemas.microsoft.com/office/drawing/2014/main" id="{3C7447D6-FD8D-5AE5-FC2F-39B3177FFF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1998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2" name="Line 207">
              <a:extLst>
                <a:ext uri="{FF2B5EF4-FFF2-40B4-BE49-F238E27FC236}">
                  <a16:creationId xmlns:a16="http://schemas.microsoft.com/office/drawing/2014/main" id="{F7C10C00-6BAB-A4BC-3B90-47CD268653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3898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3" name="Line 208">
              <a:extLst>
                <a:ext uri="{FF2B5EF4-FFF2-40B4-BE49-F238E27FC236}">
                  <a16:creationId xmlns:a16="http://schemas.microsoft.com/office/drawing/2014/main" id="{5073369E-CD5F-C6C5-F202-9DC3352E9A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7385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4" name="Line 209">
              <a:extLst>
                <a:ext uri="{FF2B5EF4-FFF2-40B4-BE49-F238E27FC236}">
                  <a16:creationId xmlns:a16="http://schemas.microsoft.com/office/drawing/2014/main" id="{0D878D89-9423-CA2B-FF3B-C176B6D4B1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9285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5" name="Line 210">
              <a:extLst>
                <a:ext uri="{FF2B5EF4-FFF2-40B4-BE49-F238E27FC236}">
                  <a16:creationId xmlns:a16="http://schemas.microsoft.com/office/drawing/2014/main" id="{4325B30A-02B2-38D4-02C0-897EBF8EC8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1185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6" name="Line 211">
              <a:extLst>
                <a:ext uri="{FF2B5EF4-FFF2-40B4-BE49-F238E27FC236}">
                  <a16:creationId xmlns:a16="http://schemas.microsoft.com/office/drawing/2014/main" id="{F971BEDD-C55F-29FA-9117-53C6245430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467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7" name="Line 212">
              <a:extLst>
                <a:ext uri="{FF2B5EF4-FFF2-40B4-BE49-F238E27FC236}">
                  <a16:creationId xmlns:a16="http://schemas.microsoft.com/office/drawing/2014/main" id="{612C9500-58C8-F939-9054-D8D64044FA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3657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8" name="Line 213">
              <a:extLst>
                <a:ext uri="{FF2B5EF4-FFF2-40B4-BE49-F238E27FC236}">
                  <a16:creationId xmlns:a16="http://schemas.microsoft.com/office/drawing/2014/main" id="{86A8FF59-C778-C2BE-D722-F57C7E80EF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006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69" name="Line 214">
              <a:extLst>
                <a:ext uri="{FF2B5EF4-FFF2-40B4-BE49-F238E27FC236}">
                  <a16:creationId xmlns:a16="http://schemas.microsoft.com/office/drawing/2014/main" id="{A3FAC4C7-D0A4-01F4-B9D8-3583F81D3C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6196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0" name="Line 215">
              <a:extLst>
                <a:ext uri="{FF2B5EF4-FFF2-40B4-BE49-F238E27FC236}">
                  <a16:creationId xmlns:a16="http://schemas.microsoft.com/office/drawing/2014/main" id="{8290A705-F1AC-F108-89D8-058DD74F9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386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1" name="Line 216">
              <a:extLst>
                <a:ext uri="{FF2B5EF4-FFF2-40B4-BE49-F238E27FC236}">
                  <a16:creationId xmlns:a16="http://schemas.microsoft.com/office/drawing/2014/main" id="{1BE984F3-D6B3-82CE-1DF0-57169703B7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7348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2" name="Line 217">
              <a:extLst>
                <a:ext uri="{FF2B5EF4-FFF2-40B4-BE49-F238E27FC236}">
                  <a16:creationId xmlns:a16="http://schemas.microsoft.com/office/drawing/2014/main" id="{C34FFB03-7AAA-1F4E-1993-8897120022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0835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3" name="Line 218">
              <a:extLst>
                <a:ext uri="{FF2B5EF4-FFF2-40B4-BE49-F238E27FC236}">
                  <a16:creationId xmlns:a16="http://schemas.microsoft.com/office/drawing/2014/main" id="{847CD177-5B16-B342-4E69-8C1EE6391E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2735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4" name="Line 219">
              <a:extLst>
                <a:ext uri="{FF2B5EF4-FFF2-40B4-BE49-F238E27FC236}">
                  <a16:creationId xmlns:a16="http://schemas.microsoft.com/office/drawing/2014/main" id="{566144EE-BC43-6074-63F5-D373668B8B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4635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5" name="Line 220">
              <a:extLst>
                <a:ext uri="{FF2B5EF4-FFF2-40B4-BE49-F238E27FC236}">
                  <a16:creationId xmlns:a16="http://schemas.microsoft.com/office/drawing/2014/main" id="{7B36FE16-156E-F222-893A-C5D4E058AD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812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6" name="Line 221">
              <a:extLst>
                <a:ext uri="{FF2B5EF4-FFF2-40B4-BE49-F238E27FC236}">
                  <a16:creationId xmlns:a16="http://schemas.microsoft.com/office/drawing/2014/main" id="{400F58E8-BD9E-3DF6-4B44-4F524251BC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0023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7" name="Line 222">
              <a:extLst>
                <a:ext uri="{FF2B5EF4-FFF2-40B4-BE49-F238E27FC236}">
                  <a16:creationId xmlns:a16="http://schemas.microsoft.com/office/drawing/2014/main" id="{263C5C6C-E4CB-1193-4AF4-F303425B0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351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8" name="Line 223">
              <a:extLst>
                <a:ext uri="{FF2B5EF4-FFF2-40B4-BE49-F238E27FC236}">
                  <a16:creationId xmlns:a16="http://schemas.microsoft.com/office/drawing/2014/main" id="{D9F414F8-62FE-E31B-34CA-F6F6EBC171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541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79" name="Line 224">
              <a:extLst>
                <a:ext uri="{FF2B5EF4-FFF2-40B4-BE49-F238E27FC236}">
                  <a16:creationId xmlns:a16="http://schemas.microsoft.com/office/drawing/2014/main" id="{FD900260-26B5-8AF6-47FF-2BEF1E4523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7310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0" name="Line 225">
              <a:extLst>
                <a:ext uri="{FF2B5EF4-FFF2-40B4-BE49-F238E27FC236}">
                  <a16:creationId xmlns:a16="http://schemas.microsoft.com/office/drawing/2014/main" id="{F8409B39-95DE-5471-DAE6-76363C733D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0798" y="821236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1" name="Line 226">
              <a:extLst>
                <a:ext uri="{FF2B5EF4-FFF2-40B4-BE49-F238E27FC236}">
                  <a16:creationId xmlns:a16="http://schemas.microsoft.com/office/drawing/2014/main" id="{1A84AB74-B029-AD34-A9FF-53554B3CB6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12698" y="8210777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2" name="Line 227">
              <a:extLst>
                <a:ext uri="{FF2B5EF4-FFF2-40B4-BE49-F238E27FC236}">
                  <a16:creationId xmlns:a16="http://schemas.microsoft.com/office/drawing/2014/main" id="{728CFD98-72D7-6DE9-65E5-FBBF0288EE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4598" y="8210777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3" name="Line 228">
              <a:extLst>
                <a:ext uri="{FF2B5EF4-FFF2-40B4-BE49-F238E27FC236}">
                  <a16:creationId xmlns:a16="http://schemas.microsoft.com/office/drawing/2014/main" id="{689273F2-09AE-5623-5124-F7910F845D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8085" y="8210777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4" name="Line 229">
              <a:extLst>
                <a:ext uri="{FF2B5EF4-FFF2-40B4-BE49-F238E27FC236}">
                  <a16:creationId xmlns:a16="http://schemas.microsoft.com/office/drawing/2014/main" id="{5A6E5284-A03A-1C93-426D-E3C717C3DF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9985" y="8209190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5" name="Line 230">
              <a:extLst>
                <a:ext uri="{FF2B5EF4-FFF2-40B4-BE49-F238E27FC236}">
                  <a16:creationId xmlns:a16="http://schemas.microsoft.com/office/drawing/2014/main" id="{70643E0A-98E3-BD20-8CAC-E33DFE245B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3473" y="8209190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6" name="Line 231">
              <a:extLst>
                <a:ext uri="{FF2B5EF4-FFF2-40B4-BE49-F238E27FC236}">
                  <a16:creationId xmlns:a16="http://schemas.microsoft.com/office/drawing/2014/main" id="{8A667BB6-4066-01B2-6059-1251757707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5373" y="8207602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7" name="Line 232">
              <a:extLst>
                <a:ext uri="{FF2B5EF4-FFF2-40B4-BE49-F238E27FC236}">
                  <a16:creationId xmlns:a16="http://schemas.microsoft.com/office/drawing/2014/main" id="{D576CB64-0940-BF7F-D453-EE0844C397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87273" y="8207602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8" name="Line 233">
              <a:extLst>
                <a:ext uri="{FF2B5EF4-FFF2-40B4-BE49-F238E27FC236}">
                  <a16:creationId xmlns:a16="http://schemas.microsoft.com/office/drawing/2014/main" id="{9C75A552-62AA-D159-CB36-5AFD37AB08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0760" y="8206015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89" name="Line 234">
              <a:extLst>
                <a:ext uri="{FF2B5EF4-FFF2-40B4-BE49-F238E27FC236}">
                  <a16:creationId xmlns:a16="http://schemas.microsoft.com/office/drawing/2014/main" id="{F03A9BE7-F966-518D-8061-7E9DD7EF78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660" y="8204427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0" name="Line 235">
              <a:extLst>
                <a:ext uri="{FF2B5EF4-FFF2-40B4-BE49-F238E27FC236}">
                  <a16:creationId xmlns:a16="http://schemas.microsoft.com/office/drawing/2014/main" id="{7D8A07CC-ECAE-7A33-F1CB-D90E621DC3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76148" y="8202840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1" name="Line 236">
              <a:extLst>
                <a:ext uri="{FF2B5EF4-FFF2-40B4-BE49-F238E27FC236}">
                  <a16:creationId xmlns:a16="http://schemas.microsoft.com/office/drawing/2014/main" id="{8C6162ED-E865-7850-C1FE-E9A7BB3258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38048" y="8199665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2" name="Line 237">
              <a:extLst>
                <a:ext uri="{FF2B5EF4-FFF2-40B4-BE49-F238E27FC236}">
                  <a16:creationId xmlns:a16="http://schemas.microsoft.com/office/drawing/2014/main" id="{7729B53E-E4F5-5F15-38BA-955E5DDEED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9948" y="8198077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3" name="Line 238">
              <a:extLst>
                <a:ext uri="{FF2B5EF4-FFF2-40B4-BE49-F238E27FC236}">
                  <a16:creationId xmlns:a16="http://schemas.microsoft.com/office/drawing/2014/main" id="{EEB9B2C0-3A4F-90D7-2F0E-18DB626F78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3435" y="8194902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4" name="Line 239">
              <a:extLst>
                <a:ext uri="{FF2B5EF4-FFF2-40B4-BE49-F238E27FC236}">
                  <a16:creationId xmlns:a16="http://schemas.microsoft.com/office/drawing/2014/main" id="{C3EF25B4-E42E-163A-FB97-5D05CF87DD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5335" y="8193315"/>
              <a:ext cx="0" cy="603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5" name="Line 240">
              <a:extLst>
                <a:ext uri="{FF2B5EF4-FFF2-40B4-BE49-F238E27FC236}">
                  <a16:creationId xmlns:a16="http://schemas.microsoft.com/office/drawing/2014/main" id="{CB7EF880-0696-0951-5EB6-0A02867EBC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8823" y="8188552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6" name="Line 241">
              <a:extLst>
                <a:ext uri="{FF2B5EF4-FFF2-40B4-BE49-F238E27FC236}">
                  <a16:creationId xmlns:a16="http://schemas.microsoft.com/office/drawing/2014/main" id="{97639C08-988C-019D-646D-D21FA808ED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0723" y="8183790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7" name="Line 242">
              <a:extLst>
                <a:ext uri="{FF2B5EF4-FFF2-40B4-BE49-F238E27FC236}">
                  <a16:creationId xmlns:a16="http://schemas.microsoft.com/office/drawing/2014/main" id="{37A984E5-3A64-2EF5-4F97-E1674A4A24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2623" y="8179027"/>
              <a:ext cx="0" cy="619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8" name="Line 243">
              <a:extLst>
                <a:ext uri="{FF2B5EF4-FFF2-40B4-BE49-F238E27FC236}">
                  <a16:creationId xmlns:a16="http://schemas.microsoft.com/office/drawing/2014/main" id="{EEDC2433-F9D0-8A71-B3FD-E3908D82DD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6110" y="8171090"/>
              <a:ext cx="0" cy="650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99" name="Line 244">
              <a:extLst>
                <a:ext uri="{FF2B5EF4-FFF2-40B4-BE49-F238E27FC236}">
                  <a16:creationId xmlns:a16="http://schemas.microsoft.com/office/drawing/2014/main" id="{E7BEF131-7C43-E055-68AA-5678F15393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8010" y="8164740"/>
              <a:ext cx="0" cy="63500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0" name="Line 245">
              <a:extLst>
                <a:ext uri="{FF2B5EF4-FFF2-40B4-BE49-F238E27FC236}">
                  <a16:creationId xmlns:a16="http://schemas.microsoft.com/office/drawing/2014/main" id="{15019DD6-46C5-2C01-6202-4BAD8CBAA4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1498" y="8155215"/>
              <a:ext cx="0" cy="650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1" name="Line 246">
              <a:extLst>
                <a:ext uri="{FF2B5EF4-FFF2-40B4-BE49-F238E27FC236}">
                  <a16:creationId xmlns:a16="http://schemas.microsoft.com/office/drawing/2014/main" id="{299BEF83-1B3B-862B-E6F0-12C0CA90A0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63398" y="8145690"/>
              <a:ext cx="0" cy="666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2" name="Line 247">
              <a:extLst>
                <a:ext uri="{FF2B5EF4-FFF2-40B4-BE49-F238E27FC236}">
                  <a16:creationId xmlns:a16="http://schemas.microsoft.com/office/drawing/2014/main" id="{2A29973C-E2A1-5785-A8B0-CF91552A28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5298" y="8136165"/>
              <a:ext cx="0" cy="666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3" name="Line 248">
              <a:extLst>
                <a:ext uri="{FF2B5EF4-FFF2-40B4-BE49-F238E27FC236}">
                  <a16:creationId xmlns:a16="http://schemas.microsoft.com/office/drawing/2014/main" id="{BA219578-0937-C083-5EC8-9138B6C17F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8785" y="8126640"/>
              <a:ext cx="0" cy="666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4" name="Line 249">
              <a:extLst>
                <a:ext uri="{FF2B5EF4-FFF2-40B4-BE49-F238E27FC236}">
                  <a16:creationId xmlns:a16="http://schemas.microsoft.com/office/drawing/2014/main" id="{5696A176-8C44-121F-B5B7-B887B24F67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50685" y="8117115"/>
              <a:ext cx="0" cy="666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5" name="Line 250">
              <a:extLst>
                <a:ext uri="{FF2B5EF4-FFF2-40B4-BE49-F238E27FC236}">
                  <a16:creationId xmlns:a16="http://schemas.microsoft.com/office/drawing/2014/main" id="{70F3D263-45DC-F423-17CC-2DDC14780A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12585" y="8107590"/>
              <a:ext cx="0" cy="650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6" name="Line 251">
              <a:extLst>
                <a:ext uri="{FF2B5EF4-FFF2-40B4-BE49-F238E27FC236}">
                  <a16:creationId xmlns:a16="http://schemas.microsoft.com/office/drawing/2014/main" id="{7189AAFD-257D-CDC8-5520-EC37698B84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6073" y="8096477"/>
              <a:ext cx="0" cy="650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7" name="Line 252">
              <a:extLst>
                <a:ext uri="{FF2B5EF4-FFF2-40B4-BE49-F238E27FC236}">
                  <a16:creationId xmlns:a16="http://schemas.microsoft.com/office/drawing/2014/main" id="{84E3BF1E-108C-4760-F0C7-737EC6907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7973" y="8082190"/>
              <a:ext cx="0" cy="650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8" name="Line 253">
              <a:extLst>
                <a:ext uri="{FF2B5EF4-FFF2-40B4-BE49-F238E27FC236}">
                  <a16:creationId xmlns:a16="http://schemas.microsoft.com/office/drawing/2014/main" id="{88FE31E5-746E-187E-ED5D-ECAB9ADAEB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1460" y="8066315"/>
              <a:ext cx="0" cy="666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09" name="Line 254">
              <a:extLst>
                <a:ext uri="{FF2B5EF4-FFF2-40B4-BE49-F238E27FC236}">
                  <a16:creationId xmlns:a16="http://schemas.microsoft.com/office/drawing/2014/main" id="{EA4CABE4-26BA-09D8-ACA8-01E22580A8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3360" y="8050440"/>
              <a:ext cx="0" cy="666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0" name="Line 255">
              <a:extLst>
                <a:ext uri="{FF2B5EF4-FFF2-40B4-BE49-F238E27FC236}">
                  <a16:creationId xmlns:a16="http://schemas.microsoft.com/office/drawing/2014/main" id="{215579A7-8284-7FC2-3D99-2A060E31BB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5260" y="8032977"/>
              <a:ext cx="0" cy="650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1" name="Line 256">
              <a:extLst>
                <a:ext uri="{FF2B5EF4-FFF2-40B4-BE49-F238E27FC236}">
                  <a16:creationId xmlns:a16="http://schemas.microsoft.com/office/drawing/2014/main" id="{BB160173-3DC8-1EDB-BA41-B9A1E61E94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88748" y="8010752"/>
              <a:ext cx="0" cy="650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2" name="Line 257">
              <a:extLst>
                <a:ext uri="{FF2B5EF4-FFF2-40B4-BE49-F238E27FC236}">
                  <a16:creationId xmlns:a16="http://schemas.microsoft.com/office/drawing/2014/main" id="{2722CE74-B90B-429A-09DB-C6AB047689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50648" y="7990115"/>
              <a:ext cx="0" cy="650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3" name="Line 258">
              <a:extLst>
                <a:ext uri="{FF2B5EF4-FFF2-40B4-BE49-F238E27FC236}">
                  <a16:creationId xmlns:a16="http://schemas.microsoft.com/office/drawing/2014/main" id="{659762AE-1E1F-F771-7E2D-9652E232E1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4135" y="7967890"/>
              <a:ext cx="0" cy="63500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4" name="Line 259">
              <a:extLst>
                <a:ext uri="{FF2B5EF4-FFF2-40B4-BE49-F238E27FC236}">
                  <a16:creationId xmlns:a16="http://schemas.microsoft.com/office/drawing/2014/main" id="{CCC914FC-81A8-E47E-9B7D-628D5F466B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76035" y="7944077"/>
              <a:ext cx="0" cy="650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5" name="Line 260">
              <a:extLst>
                <a:ext uri="{FF2B5EF4-FFF2-40B4-BE49-F238E27FC236}">
                  <a16:creationId xmlns:a16="http://schemas.microsoft.com/office/drawing/2014/main" id="{422FD5B4-9068-7814-FCD9-DFAEBDAB89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7935" y="7926615"/>
              <a:ext cx="0" cy="666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6" name="Line 261">
              <a:extLst>
                <a:ext uri="{FF2B5EF4-FFF2-40B4-BE49-F238E27FC236}">
                  <a16:creationId xmlns:a16="http://schemas.microsoft.com/office/drawing/2014/main" id="{EF4916EC-7FCE-ABFE-D169-DB4FBB3082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1423" y="7910740"/>
              <a:ext cx="0" cy="666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7" name="Line 262">
              <a:extLst>
                <a:ext uri="{FF2B5EF4-FFF2-40B4-BE49-F238E27FC236}">
                  <a16:creationId xmlns:a16="http://schemas.microsoft.com/office/drawing/2014/main" id="{4C0A2E7A-1ECD-F6A5-C677-5944BDEA35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3323" y="7890102"/>
              <a:ext cx="0" cy="666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8" name="Line 263">
              <a:extLst>
                <a:ext uri="{FF2B5EF4-FFF2-40B4-BE49-F238E27FC236}">
                  <a16:creationId xmlns:a16="http://schemas.microsoft.com/office/drawing/2014/main" id="{87D9898F-37BE-B0E4-D38F-D8DD60B555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6810" y="7864702"/>
              <a:ext cx="0" cy="69850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19" name="Line 264">
              <a:extLst>
                <a:ext uri="{FF2B5EF4-FFF2-40B4-BE49-F238E27FC236}">
                  <a16:creationId xmlns:a16="http://schemas.microsoft.com/office/drawing/2014/main" id="{22ECC5FE-BE29-E905-45E3-F99DF1791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8710" y="7834540"/>
              <a:ext cx="0" cy="7143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0" name="Line 265">
              <a:extLst>
                <a:ext uri="{FF2B5EF4-FFF2-40B4-BE49-F238E27FC236}">
                  <a16:creationId xmlns:a16="http://schemas.microsoft.com/office/drawing/2014/main" id="{08B9542D-2DA4-66B7-7533-43F79954B1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2198" y="7798027"/>
              <a:ext cx="0" cy="730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1" name="Line 266">
              <a:extLst>
                <a:ext uri="{FF2B5EF4-FFF2-40B4-BE49-F238E27FC236}">
                  <a16:creationId xmlns:a16="http://schemas.microsoft.com/office/drawing/2014/main" id="{2337F3DF-473D-9D0D-1E86-42E8B82E49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4098" y="7755165"/>
              <a:ext cx="0" cy="76200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2" name="Line 267">
              <a:extLst>
                <a:ext uri="{FF2B5EF4-FFF2-40B4-BE49-F238E27FC236}">
                  <a16:creationId xmlns:a16="http://schemas.microsoft.com/office/drawing/2014/main" id="{3E7854BB-3C7F-0081-761E-15037E9CAD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75998" y="7702777"/>
              <a:ext cx="0" cy="7937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3" name="Line 268">
              <a:extLst>
                <a:ext uri="{FF2B5EF4-FFF2-40B4-BE49-F238E27FC236}">
                  <a16:creationId xmlns:a16="http://schemas.microsoft.com/office/drawing/2014/main" id="{310CADF2-4A20-0963-A791-FFEAD8B3F4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9485" y="7640865"/>
              <a:ext cx="0" cy="8096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4" name="Line 269">
              <a:extLst>
                <a:ext uri="{FF2B5EF4-FFF2-40B4-BE49-F238E27FC236}">
                  <a16:creationId xmlns:a16="http://schemas.microsoft.com/office/drawing/2014/main" id="{B7281A64-FB4E-7500-AF2A-7D434CBB7B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1385" y="7564665"/>
              <a:ext cx="0" cy="8413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5" name="Line 270">
              <a:extLst>
                <a:ext uri="{FF2B5EF4-FFF2-40B4-BE49-F238E27FC236}">
                  <a16:creationId xmlns:a16="http://schemas.microsoft.com/office/drawing/2014/main" id="{713CE2E5-0C73-FE28-EC99-3D05845DBA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4873" y="7475765"/>
              <a:ext cx="0" cy="87313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6" name="Line 271">
              <a:extLst>
                <a:ext uri="{FF2B5EF4-FFF2-40B4-BE49-F238E27FC236}">
                  <a16:creationId xmlns:a16="http://schemas.microsoft.com/office/drawing/2014/main" id="{CBFE640E-659A-733C-150F-19A2ACBF1F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6773" y="7366227"/>
              <a:ext cx="0" cy="904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7" name="Line 272">
              <a:extLst>
                <a:ext uri="{FF2B5EF4-FFF2-40B4-BE49-F238E27FC236}">
                  <a16:creationId xmlns:a16="http://schemas.microsoft.com/office/drawing/2014/main" id="{919AD8CC-9C31-1BFA-B148-3359FA3BD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88673" y="7234465"/>
              <a:ext cx="0" cy="9683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8" name="Line 273">
              <a:extLst>
                <a:ext uri="{FF2B5EF4-FFF2-40B4-BE49-F238E27FC236}">
                  <a16:creationId xmlns:a16="http://schemas.microsoft.com/office/drawing/2014/main" id="{4DE346DF-455B-B0F0-A72F-9B931EF914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2160" y="7077302"/>
              <a:ext cx="0" cy="101600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29" name="Line 274">
              <a:extLst>
                <a:ext uri="{FF2B5EF4-FFF2-40B4-BE49-F238E27FC236}">
                  <a16:creationId xmlns:a16="http://schemas.microsoft.com/office/drawing/2014/main" id="{C4B432F4-68DC-E982-67D7-28ED8401DD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14060" y="6886802"/>
              <a:ext cx="0" cy="107950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30" name="Line 275">
              <a:extLst>
                <a:ext uri="{FF2B5EF4-FFF2-40B4-BE49-F238E27FC236}">
                  <a16:creationId xmlns:a16="http://schemas.microsoft.com/office/drawing/2014/main" id="{1EFA93D9-F75C-16B6-7CE5-35A757961E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7548" y="6658202"/>
              <a:ext cx="0" cy="115888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31" name="Line 276">
              <a:extLst>
                <a:ext uri="{FF2B5EF4-FFF2-40B4-BE49-F238E27FC236}">
                  <a16:creationId xmlns:a16="http://schemas.microsoft.com/office/drawing/2014/main" id="{8A5D43F0-70B1-CDD5-6AA5-8EF1513037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9448" y="6383565"/>
              <a:ext cx="0" cy="123825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32" name="Line 277">
              <a:extLst>
                <a:ext uri="{FF2B5EF4-FFF2-40B4-BE49-F238E27FC236}">
                  <a16:creationId xmlns:a16="http://schemas.microsoft.com/office/drawing/2014/main" id="{C1525149-F0E0-0C74-85D6-E1F60AD05B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1348" y="6051777"/>
              <a:ext cx="0" cy="133350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33" name="Line 278">
              <a:extLst>
                <a:ext uri="{FF2B5EF4-FFF2-40B4-BE49-F238E27FC236}">
                  <a16:creationId xmlns:a16="http://schemas.microsoft.com/office/drawing/2014/main" id="{20251C6A-CBA9-8645-7D62-B6EE62C867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4835" y="5662840"/>
              <a:ext cx="0" cy="139700"/>
            </a:xfrm>
            <a:prstGeom prst="line">
              <a:avLst/>
            </a:prstGeom>
            <a:noFill/>
            <a:ln w="12700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34" name="Line 279">
              <a:extLst>
                <a:ext uri="{FF2B5EF4-FFF2-40B4-BE49-F238E27FC236}">
                  <a16:creationId xmlns:a16="http://schemas.microsoft.com/office/drawing/2014/main" id="{84DEEF22-CB2E-1F15-7BCA-710B44FF71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0723" y="5321526"/>
              <a:ext cx="0" cy="2858067"/>
            </a:xfrm>
            <a:prstGeom prst="line">
              <a:avLst/>
            </a:prstGeom>
            <a:noFill/>
            <a:ln w="6350" cap="flat">
              <a:solidFill>
                <a:srgbClr val="1D91C0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sp>
        <p:nvSpPr>
          <p:cNvPr id="4312" name="Line 612">
            <a:extLst>
              <a:ext uri="{FF2B5EF4-FFF2-40B4-BE49-F238E27FC236}">
                <a16:creationId xmlns:a16="http://schemas.microsoft.com/office/drawing/2014/main" id="{9927DFD6-1CB6-6EBC-BEDA-AB5FF89DBD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76248" y="7120872"/>
            <a:ext cx="0" cy="180403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13" name="Line 613">
            <a:extLst>
              <a:ext uri="{FF2B5EF4-FFF2-40B4-BE49-F238E27FC236}">
                <a16:creationId xmlns:a16="http://schemas.microsoft.com/office/drawing/2014/main" id="{CACAAC83-4626-6FF2-92B5-981B7486A8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7017" y="8924902"/>
            <a:ext cx="3600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14" name="Line 614">
            <a:extLst>
              <a:ext uri="{FF2B5EF4-FFF2-40B4-BE49-F238E27FC236}">
                <a16:creationId xmlns:a16="http://schemas.microsoft.com/office/drawing/2014/main" id="{EE6B6C5C-FB52-165F-0643-53FE3612F0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7017" y="8667984"/>
            <a:ext cx="3600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15" name="Line 615">
            <a:extLst>
              <a:ext uri="{FF2B5EF4-FFF2-40B4-BE49-F238E27FC236}">
                <a16:creationId xmlns:a16="http://schemas.microsoft.com/office/drawing/2014/main" id="{CD6ED603-8C93-94D3-E90A-7C06641F71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7017" y="8410132"/>
            <a:ext cx="3600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16" name="Line 616">
            <a:extLst>
              <a:ext uri="{FF2B5EF4-FFF2-40B4-BE49-F238E27FC236}">
                <a16:creationId xmlns:a16="http://schemas.microsoft.com/office/drawing/2014/main" id="{11D7FEFB-5EF2-67B6-D327-69A2683CD3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7017" y="8152280"/>
            <a:ext cx="3600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17" name="Line 617">
            <a:extLst>
              <a:ext uri="{FF2B5EF4-FFF2-40B4-BE49-F238E27FC236}">
                <a16:creationId xmlns:a16="http://schemas.microsoft.com/office/drawing/2014/main" id="{80AF94FA-38FE-837D-3952-272C4FF1CF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7017" y="7894428"/>
            <a:ext cx="3600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18" name="Line 618">
            <a:extLst>
              <a:ext uri="{FF2B5EF4-FFF2-40B4-BE49-F238E27FC236}">
                <a16:creationId xmlns:a16="http://schemas.microsoft.com/office/drawing/2014/main" id="{507CD96F-E77A-6B90-58B3-E0134346A1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7017" y="7636576"/>
            <a:ext cx="3600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19" name="Line 619">
            <a:extLst>
              <a:ext uri="{FF2B5EF4-FFF2-40B4-BE49-F238E27FC236}">
                <a16:creationId xmlns:a16="http://schemas.microsoft.com/office/drawing/2014/main" id="{C427D874-1ACF-A00E-D078-ABC7AC41A5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7017" y="7378724"/>
            <a:ext cx="3600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20" name="Line 620">
            <a:extLst>
              <a:ext uri="{FF2B5EF4-FFF2-40B4-BE49-F238E27FC236}">
                <a16:creationId xmlns:a16="http://schemas.microsoft.com/office/drawing/2014/main" id="{870EAFC9-D46B-E832-546C-B3DF8E3826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7017" y="7120872"/>
            <a:ext cx="36000" cy="0"/>
          </a:xfrm>
          <a:prstGeom prst="line">
            <a:avLst/>
          </a:prstGeom>
          <a:noFill/>
          <a:ln w="190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 dirty="0"/>
          </a:p>
        </p:txBody>
      </p:sp>
      <p:grpSp>
        <p:nvGrpSpPr>
          <p:cNvPr id="4321" name="Group 4320">
            <a:extLst>
              <a:ext uri="{FF2B5EF4-FFF2-40B4-BE49-F238E27FC236}">
                <a16:creationId xmlns:a16="http://schemas.microsoft.com/office/drawing/2014/main" id="{46604555-C41E-64CA-A417-D793A2998059}"/>
              </a:ext>
            </a:extLst>
          </p:cNvPr>
          <p:cNvGrpSpPr/>
          <p:nvPr/>
        </p:nvGrpSpPr>
        <p:grpSpPr>
          <a:xfrm>
            <a:off x="477998" y="7039323"/>
            <a:ext cx="352662" cy="1972372"/>
            <a:chOff x="904433" y="839330"/>
            <a:chExt cx="599254" cy="3351515"/>
          </a:xfrm>
        </p:grpSpPr>
        <p:sp>
          <p:nvSpPr>
            <p:cNvPr id="4526" name="Rectangle 621">
              <a:extLst>
                <a:ext uri="{FF2B5EF4-FFF2-40B4-BE49-F238E27FC236}">
                  <a16:creationId xmlns:a16="http://schemas.microsoft.com/office/drawing/2014/main" id="{022ED8D0-8C1C-9CE8-6C13-80760D446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904" y="3903204"/>
              <a:ext cx="465783" cy="28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0.03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27" name="Rectangle 622">
              <a:extLst>
                <a:ext uri="{FF2B5EF4-FFF2-40B4-BE49-F238E27FC236}">
                  <a16:creationId xmlns:a16="http://schemas.microsoft.com/office/drawing/2014/main" id="{59F3FF4A-9403-9B56-0128-39E74C346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433" y="3465056"/>
              <a:ext cx="599254" cy="28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0.035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28" name="Rectangle 623">
              <a:extLst>
                <a:ext uri="{FF2B5EF4-FFF2-40B4-BE49-F238E27FC236}">
                  <a16:creationId xmlns:a16="http://schemas.microsoft.com/office/drawing/2014/main" id="{72C1C582-04CE-12A1-8F96-D4789C70B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904" y="3025319"/>
              <a:ext cx="465783" cy="28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0.04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29" name="Rectangle 624">
              <a:extLst>
                <a:ext uri="{FF2B5EF4-FFF2-40B4-BE49-F238E27FC236}">
                  <a16:creationId xmlns:a16="http://schemas.microsoft.com/office/drawing/2014/main" id="{83BA1F51-E55A-7DE2-9615-85108DBCE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433" y="2585582"/>
              <a:ext cx="599254" cy="28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0.045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30" name="Rectangle 625">
              <a:extLst>
                <a:ext uri="{FF2B5EF4-FFF2-40B4-BE49-F238E27FC236}">
                  <a16:creationId xmlns:a16="http://schemas.microsoft.com/office/drawing/2014/main" id="{3FDD5690-17D2-5213-7D3F-6BFB13862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904" y="2156954"/>
              <a:ext cx="465783" cy="28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0.05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31" name="Rectangle 626">
              <a:extLst>
                <a:ext uri="{FF2B5EF4-FFF2-40B4-BE49-F238E27FC236}">
                  <a16:creationId xmlns:a16="http://schemas.microsoft.com/office/drawing/2014/main" id="{433C5B2E-CC30-2EED-1E51-968715E22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433" y="1717217"/>
              <a:ext cx="599254" cy="28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0.055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32" name="Rectangle 627">
              <a:extLst>
                <a:ext uri="{FF2B5EF4-FFF2-40B4-BE49-F238E27FC236}">
                  <a16:creationId xmlns:a16="http://schemas.microsoft.com/office/drawing/2014/main" id="{8776A8A7-95F8-7BF2-AD44-2DC3C4475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904" y="1277480"/>
              <a:ext cx="465783" cy="28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0.06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33" name="Rectangle 628">
              <a:extLst>
                <a:ext uri="{FF2B5EF4-FFF2-40B4-BE49-F238E27FC236}">
                  <a16:creationId xmlns:a16="http://schemas.microsoft.com/office/drawing/2014/main" id="{7B369AB9-52E7-E017-B4FF-CEBBBC8C1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433" y="839330"/>
              <a:ext cx="599254" cy="2876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0.065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322" name="Oval 632">
            <a:extLst>
              <a:ext uri="{FF2B5EF4-FFF2-40B4-BE49-F238E27FC236}">
                <a16:creationId xmlns:a16="http://schemas.microsoft.com/office/drawing/2014/main" id="{775AA8A4-8601-B2FE-E1EA-5C50169DD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7402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23" name="Oval 633">
            <a:extLst>
              <a:ext uri="{FF2B5EF4-FFF2-40B4-BE49-F238E27FC236}">
                <a16:creationId xmlns:a16="http://schemas.microsoft.com/office/drawing/2014/main" id="{DDEA7EEB-4C2B-F9EC-C4F1-1CB71280F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5914" y="8490477"/>
            <a:ext cx="14014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24" name="Oval 634">
            <a:extLst>
              <a:ext uri="{FF2B5EF4-FFF2-40B4-BE49-F238E27FC236}">
                <a16:creationId xmlns:a16="http://schemas.microsoft.com/office/drawing/2014/main" id="{335125A6-B3E5-0DD2-67A6-7715AAF3D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492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25" name="Oval 635">
            <a:extLst>
              <a:ext uri="{FF2B5EF4-FFF2-40B4-BE49-F238E27FC236}">
                <a16:creationId xmlns:a16="http://schemas.microsoft.com/office/drawing/2014/main" id="{C07B0F05-C343-F37C-B62C-310D2D441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1070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26" name="Oval 636">
            <a:extLst>
              <a:ext uri="{FF2B5EF4-FFF2-40B4-BE49-F238E27FC236}">
                <a16:creationId xmlns:a16="http://schemas.microsoft.com/office/drawing/2014/main" id="{69C26076-FE5E-81FD-7C1B-F1804E615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583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27" name="Oval 637">
            <a:extLst>
              <a:ext uri="{FF2B5EF4-FFF2-40B4-BE49-F238E27FC236}">
                <a16:creationId xmlns:a16="http://schemas.microsoft.com/office/drawing/2014/main" id="{A8999DE4-B07D-DE7C-366B-6C088348C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7161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28" name="Oval 638">
            <a:extLst>
              <a:ext uri="{FF2B5EF4-FFF2-40B4-BE49-F238E27FC236}">
                <a16:creationId xmlns:a16="http://schemas.microsoft.com/office/drawing/2014/main" id="{FF0CB68B-DCFD-C46D-322D-1C1B72C6A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4739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29" name="Oval 639">
            <a:extLst>
              <a:ext uri="{FF2B5EF4-FFF2-40B4-BE49-F238E27FC236}">
                <a16:creationId xmlns:a16="http://schemas.microsoft.com/office/drawing/2014/main" id="{70DE6917-1F18-5FA6-378A-D67209412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3251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0" name="Oval 640">
            <a:extLst>
              <a:ext uri="{FF2B5EF4-FFF2-40B4-BE49-F238E27FC236}">
                <a16:creationId xmlns:a16="http://schemas.microsoft.com/office/drawing/2014/main" id="{302C8F62-2861-5644-13EF-87018A9FB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829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1" name="Oval 641">
            <a:extLst>
              <a:ext uri="{FF2B5EF4-FFF2-40B4-BE49-F238E27FC236}">
                <a16:creationId xmlns:a16="http://schemas.microsoft.com/office/drawing/2014/main" id="{46402BCD-1D4A-91A6-417B-D755EEA6B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9342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2" name="Oval 642">
            <a:extLst>
              <a:ext uri="{FF2B5EF4-FFF2-40B4-BE49-F238E27FC236}">
                <a16:creationId xmlns:a16="http://schemas.microsoft.com/office/drawing/2014/main" id="{3D99270F-AACD-5154-6228-07686E27C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6920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3" name="Oval 643">
            <a:extLst>
              <a:ext uri="{FF2B5EF4-FFF2-40B4-BE49-F238E27FC236}">
                <a16:creationId xmlns:a16="http://schemas.microsoft.com/office/drawing/2014/main" id="{6342651B-A257-A6D1-A632-8A9E861A5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4498" y="8490477"/>
            <a:ext cx="15882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4" name="Oval 644">
            <a:extLst>
              <a:ext uri="{FF2B5EF4-FFF2-40B4-BE49-F238E27FC236}">
                <a16:creationId xmlns:a16="http://schemas.microsoft.com/office/drawing/2014/main" id="{499A7B23-29EC-A7C4-4C59-FC75A220F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3010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5" name="Oval 645">
            <a:extLst>
              <a:ext uri="{FF2B5EF4-FFF2-40B4-BE49-F238E27FC236}">
                <a16:creationId xmlns:a16="http://schemas.microsoft.com/office/drawing/2014/main" id="{5FE3EFAF-A3C9-BF65-D660-77FA6D7D3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0588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6" name="Oval 646">
            <a:extLst>
              <a:ext uri="{FF2B5EF4-FFF2-40B4-BE49-F238E27FC236}">
                <a16:creationId xmlns:a16="http://schemas.microsoft.com/office/drawing/2014/main" id="{645DE573-B4AA-5A33-B3F5-DCB03592F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9101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7" name="Oval 647">
            <a:extLst>
              <a:ext uri="{FF2B5EF4-FFF2-40B4-BE49-F238E27FC236}">
                <a16:creationId xmlns:a16="http://schemas.microsoft.com/office/drawing/2014/main" id="{C2FAF0C6-0D30-693D-8BA8-52B530E64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679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8" name="Oval 648">
            <a:extLst>
              <a:ext uri="{FF2B5EF4-FFF2-40B4-BE49-F238E27FC236}">
                <a16:creationId xmlns:a16="http://schemas.microsoft.com/office/drawing/2014/main" id="{14F4F59C-52B7-14DB-31D3-AA8F61668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257" y="8490477"/>
            <a:ext cx="15882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39" name="Oval 649">
            <a:extLst>
              <a:ext uri="{FF2B5EF4-FFF2-40B4-BE49-F238E27FC236}">
                <a16:creationId xmlns:a16="http://schemas.microsoft.com/office/drawing/2014/main" id="{2686453A-D861-246D-3483-BFEC0493A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2769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0" name="Oval 650">
            <a:extLst>
              <a:ext uri="{FF2B5EF4-FFF2-40B4-BE49-F238E27FC236}">
                <a16:creationId xmlns:a16="http://schemas.microsoft.com/office/drawing/2014/main" id="{724EBA90-3A8D-0B10-6230-E7796E915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0347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1" name="Oval 651">
            <a:extLst>
              <a:ext uri="{FF2B5EF4-FFF2-40B4-BE49-F238E27FC236}">
                <a16:creationId xmlns:a16="http://schemas.microsoft.com/office/drawing/2014/main" id="{845E73E4-F6BD-3262-297F-B6B3BD619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8860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2" name="Oval 652">
            <a:extLst>
              <a:ext uri="{FF2B5EF4-FFF2-40B4-BE49-F238E27FC236}">
                <a16:creationId xmlns:a16="http://schemas.microsoft.com/office/drawing/2014/main" id="{03C7B9B0-48C3-4A6A-3587-B26D67C08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6438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3" name="Oval 653">
            <a:extLst>
              <a:ext uri="{FF2B5EF4-FFF2-40B4-BE49-F238E27FC236}">
                <a16:creationId xmlns:a16="http://schemas.microsoft.com/office/drawing/2014/main" id="{936EFC36-365C-FC90-822F-72D1E3F6A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4016" y="8490477"/>
            <a:ext cx="15882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4" name="Oval 654">
            <a:extLst>
              <a:ext uri="{FF2B5EF4-FFF2-40B4-BE49-F238E27FC236}">
                <a16:creationId xmlns:a16="http://schemas.microsoft.com/office/drawing/2014/main" id="{F2E50BDE-8E47-CF11-84EF-2C521AAC6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2528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5" name="Oval 655">
            <a:extLst>
              <a:ext uri="{FF2B5EF4-FFF2-40B4-BE49-F238E27FC236}">
                <a16:creationId xmlns:a16="http://schemas.microsoft.com/office/drawing/2014/main" id="{A2ACD298-3455-492E-153B-44E7450EA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0106" y="8490477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6" name="Oval 656">
            <a:extLst>
              <a:ext uri="{FF2B5EF4-FFF2-40B4-BE49-F238E27FC236}">
                <a16:creationId xmlns:a16="http://schemas.microsoft.com/office/drawing/2014/main" id="{EBA639A5-A2BB-08A3-65B8-C8C95435F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7684" y="8490477"/>
            <a:ext cx="15882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7" name="Oval 657">
            <a:extLst>
              <a:ext uri="{FF2B5EF4-FFF2-40B4-BE49-F238E27FC236}">
                <a16:creationId xmlns:a16="http://schemas.microsoft.com/office/drawing/2014/main" id="{C7F7BDB2-1233-2C68-67B2-5D0C9214A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6197" y="8490477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8" name="Oval 658">
            <a:extLst>
              <a:ext uri="{FF2B5EF4-FFF2-40B4-BE49-F238E27FC236}">
                <a16:creationId xmlns:a16="http://schemas.microsoft.com/office/drawing/2014/main" id="{FFD66982-EAA6-EB33-2AC0-AC6B5F04D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775" y="8490477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49" name="Oval 659">
            <a:extLst>
              <a:ext uri="{FF2B5EF4-FFF2-40B4-BE49-F238E27FC236}">
                <a16:creationId xmlns:a16="http://schemas.microsoft.com/office/drawing/2014/main" id="{C4713E1E-8721-D855-54E3-AD796B794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2287" y="8490477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0" name="Oval 660">
            <a:extLst>
              <a:ext uri="{FF2B5EF4-FFF2-40B4-BE49-F238E27FC236}">
                <a16:creationId xmlns:a16="http://schemas.microsoft.com/office/drawing/2014/main" id="{396DDDF0-D5A7-BECF-9178-2F3726FEE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9865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1" name="Oval 661">
            <a:extLst>
              <a:ext uri="{FF2B5EF4-FFF2-40B4-BE49-F238E27FC236}">
                <a16:creationId xmlns:a16="http://schemas.microsoft.com/office/drawing/2014/main" id="{362A9BEA-02AA-0196-EE85-915B8B2AB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7443" y="8491411"/>
            <a:ext cx="15882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2" name="Oval 662">
            <a:extLst>
              <a:ext uri="{FF2B5EF4-FFF2-40B4-BE49-F238E27FC236}">
                <a16:creationId xmlns:a16="http://schemas.microsoft.com/office/drawing/2014/main" id="{D601FEBB-5B96-462C-E63E-BDA0568D4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5956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3" name="Oval 663">
            <a:extLst>
              <a:ext uri="{FF2B5EF4-FFF2-40B4-BE49-F238E27FC236}">
                <a16:creationId xmlns:a16="http://schemas.microsoft.com/office/drawing/2014/main" id="{34D0B3C2-F160-5991-EBFF-878260440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4468" y="8491411"/>
            <a:ext cx="14014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4" name="Oval 664">
            <a:extLst>
              <a:ext uri="{FF2B5EF4-FFF2-40B4-BE49-F238E27FC236}">
                <a16:creationId xmlns:a16="http://schemas.microsoft.com/office/drawing/2014/main" id="{87AC1AC4-E28E-5E1C-A811-99426F115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046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5" name="Oval 665">
            <a:extLst>
              <a:ext uri="{FF2B5EF4-FFF2-40B4-BE49-F238E27FC236}">
                <a16:creationId xmlns:a16="http://schemas.microsoft.com/office/drawing/2014/main" id="{195E7BF0-0952-C594-0448-323EA07B0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624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6" name="Oval 666">
            <a:extLst>
              <a:ext uri="{FF2B5EF4-FFF2-40B4-BE49-F238E27FC236}">
                <a16:creationId xmlns:a16="http://schemas.microsoft.com/office/drawing/2014/main" id="{7942D05B-1290-1169-7862-D58D0B6DA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8136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7" name="Oval 667">
            <a:extLst>
              <a:ext uri="{FF2B5EF4-FFF2-40B4-BE49-F238E27FC236}">
                <a16:creationId xmlns:a16="http://schemas.microsoft.com/office/drawing/2014/main" id="{7650679E-5C6E-B309-4D1D-13CFDDA58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5714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8" name="Oval 668">
            <a:extLst>
              <a:ext uri="{FF2B5EF4-FFF2-40B4-BE49-F238E27FC236}">
                <a16:creationId xmlns:a16="http://schemas.microsoft.com/office/drawing/2014/main" id="{F9E3EED5-E93A-B018-AA92-F75C117D3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226" y="8491411"/>
            <a:ext cx="14014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59" name="Oval 669">
            <a:extLst>
              <a:ext uri="{FF2B5EF4-FFF2-40B4-BE49-F238E27FC236}">
                <a16:creationId xmlns:a16="http://schemas.microsoft.com/office/drawing/2014/main" id="{AE0EA762-0EFA-7919-4A19-F397C73D3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805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0" name="Oval 670">
            <a:extLst>
              <a:ext uri="{FF2B5EF4-FFF2-40B4-BE49-F238E27FC236}">
                <a16:creationId xmlns:a16="http://schemas.microsoft.com/office/drawing/2014/main" id="{DD89382E-63DF-CABE-8BB0-8C33F7654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9383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1" name="Oval 671">
            <a:extLst>
              <a:ext uri="{FF2B5EF4-FFF2-40B4-BE49-F238E27FC236}">
                <a16:creationId xmlns:a16="http://schemas.microsoft.com/office/drawing/2014/main" id="{D092C4FF-BB95-464A-E827-8C9F71C04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7895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2" name="Oval 672">
            <a:extLst>
              <a:ext uri="{FF2B5EF4-FFF2-40B4-BE49-F238E27FC236}">
                <a16:creationId xmlns:a16="http://schemas.microsoft.com/office/drawing/2014/main" id="{F1B52B29-605A-A602-3F3C-86F1A87F5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5473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3" name="Oval 673">
            <a:extLst>
              <a:ext uri="{FF2B5EF4-FFF2-40B4-BE49-F238E27FC236}">
                <a16:creationId xmlns:a16="http://schemas.microsoft.com/office/drawing/2014/main" id="{C8A1E601-667C-EEE8-D9B2-F5C6E31BE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051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4" name="Oval 674">
            <a:extLst>
              <a:ext uri="{FF2B5EF4-FFF2-40B4-BE49-F238E27FC236}">
                <a16:creationId xmlns:a16="http://schemas.microsoft.com/office/drawing/2014/main" id="{1543F9E8-7ED6-481C-F048-344001542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1563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5" name="Oval 675">
            <a:extLst>
              <a:ext uri="{FF2B5EF4-FFF2-40B4-BE49-F238E27FC236}">
                <a16:creationId xmlns:a16="http://schemas.microsoft.com/office/drawing/2014/main" id="{30862C81-1498-02E2-2A2D-182A71FC6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9142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6" name="Oval 676">
            <a:extLst>
              <a:ext uri="{FF2B5EF4-FFF2-40B4-BE49-F238E27FC236}">
                <a16:creationId xmlns:a16="http://schemas.microsoft.com/office/drawing/2014/main" id="{DB479CD9-ED64-80FA-1335-B63B11576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7654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7" name="Oval 677">
            <a:extLst>
              <a:ext uri="{FF2B5EF4-FFF2-40B4-BE49-F238E27FC236}">
                <a16:creationId xmlns:a16="http://schemas.microsoft.com/office/drawing/2014/main" id="{0057BAA2-5384-FF4B-215A-3B86ABC8C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232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8" name="Oval 678">
            <a:extLst>
              <a:ext uri="{FF2B5EF4-FFF2-40B4-BE49-F238E27FC236}">
                <a16:creationId xmlns:a16="http://schemas.microsoft.com/office/drawing/2014/main" id="{30CB7439-12AB-6BE9-05D8-F2F7F828C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2810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69" name="Oval 679">
            <a:extLst>
              <a:ext uri="{FF2B5EF4-FFF2-40B4-BE49-F238E27FC236}">
                <a16:creationId xmlns:a16="http://schemas.microsoft.com/office/drawing/2014/main" id="{3CB428C2-AD74-B74F-033C-1450405E3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1322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0" name="Oval 680">
            <a:extLst>
              <a:ext uri="{FF2B5EF4-FFF2-40B4-BE49-F238E27FC236}">
                <a16:creationId xmlns:a16="http://schemas.microsoft.com/office/drawing/2014/main" id="{FF2F69ED-24C9-48BB-A978-7FA1D808A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8900" y="849141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1" name="Oval 681">
            <a:extLst>
              <a:ext uri="{FF2B5EF4-FFF2-40B4-BE49-F238E27FC236}">
                <a16:creationId xmlns:a16="http://schemas.microsoft.com/office/drawing/2014/main" id="{9EF10ECF-A9AE-058A-D51E-D0C2B510C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7413" y="8490477"/>
            <a:ext cx="14014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2" name="Oval 682">
            <a:extLst>
              <a:ext uri="{FF2B5EF4-FFF2-40B4-BE49-F238E27FC236}">
                <a16:creationId xmlns:a16="http://schemas.microsoft.com/office/drawing/2014/main" id="{EEC37410-24D5-AD25-6FFB-D9B381BDD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4991" y="8490477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3" name="Oval 683">
            <a:extLst>
              <a:ext uri="{FF2B5EF4-FFF2-40B4-BE49-F238E27FC236}">
                <a16:creationId xmlns:a16="http://schemas.microsoft.com/office/drawing/2014/main" id="{27578A64-42AF-6FC6-0946-16081DF81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569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4" name="Oval 684">
            <a:extLst>
              <a:ext uri="{FF2B5EF4-FFF2-40B4-BE49-F238E27FC236}">
                <a16:creationId xmlns:a16="http://schemas.microsoft.com/office/drawing/2014/main" id="{201699CA-F7C3-8E5B-A938-0C93C445B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1081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5" name="Oval 685">
            <a:extLst>
              <a:ext uri="{FF2B5EF4-FFF2-40B4-BE49-F238E27FC236}">
                <a16:creationId xmlns:a16="http://schemas.microsoft.com/office/drawing/2014/main" id="{10DFEC12-57E5-19B8-D4CF-3B961474E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8659" y="849047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6" name="Oval 686">
            <a:extLst>
              <a:ext uri="{FF2B5EF4-FFF2-40B4-BE49-F238E27FC236}">
                <a16:creationId xmlns:a16="http://schemas.microsoft.com/office/drawing/2014/main" id="{A00CD9A0-8E66-B5C9-45E9-AC943B6D1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7172" y="8490477"/>
            <a:ext cx="14014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7" name="Oval 687">
            <a:extLst>
              <a:ext uri="{FF2B5EF4-FFF2-40B4-BE49-F238E27FC236}">
                <a16:creationId xmlns:a16="http://schemas.microsoft.com/office/drawing/2014/main" id="{EB123F3B-82FB-8014-8744-3584FD623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4750" y="8490477"/>
            <a:ext cx="14948" cy="14014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8" name="Oval 688">
            <a:extLst>
              <a:ext uri="{FF2B5EF4-FFF2-40B4-BE49-F238E27FC236}">
                <a16:creationId xmlns:a16="http://schemas.microsoft.com/office/drawing/2014/main" id="{A4C7E0DA-70C1-36E9-24B8-96F9C582D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328" y="8489543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79" name="Oval 689">
            <a:extLst>
              <a:ext uri="{FF2B5EF4-FFF2-40B4-BE49-F238E27FC236}">
                <a16:creationId xmlns:a16="http://schemas.microsoft.com/office/drawing/2014/main" id="{24FE077B-C6D8-1925-A8E8-4A52AE10E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840" y="8489543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0" name="Oval 690">
            <a:extLst>
              <a:ext uri="{FF2B5EF4-FFF2-40B4-BE49-F238E27FC236}">
                <a16:creationId xmlns:a16="http://schemas.microsoft.com/office/drawing/2014/main" id="{87B81255-6E05-23DB-A28A-907DD1521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418" y="8488609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1" name="Oval 691">
            <a:extLst>
              <a:ext uri="{FF2B5EF4-FFF2-40B4-BE49-F238E27FC236}">
                <a16:creationId xmlns:a16="http://schemas.microsoft.com/office/drawing/2014/main" id="{C448C843-10C8-C096-3692-8370E4EC0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931" y="8487674"/>
            <a:ext cx="14014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2" name="Oval 692">
            <a:extLst>
              <a:ext uri="{FF2B5EF4-FFF2-40B4-BE49-F238E27FC236}">
                <a16:creationId xmlns:a16="http://schemas.microsoft.com/office/drawing/2014/main" id="{04EED8F3-5ED5-87B7-2379-FBEA62CCD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509" y="8487674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3" name="Oval 693">
            <a:extLst>
              <a:ext uri="{FF2B5EF4-FFF2-40B4-BE49-F238E27FC236}">
                <a16:creationId xmlns:a16="http://schemas.microsoft.com/office/drawing/2014/main" id="{24F31C13-1D05-D8A9-79BA-D90B7FAF9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2087" y="8486740"/>
            <a:ext cx="15882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4" name="Oval 694">
            <a:extLst>
              <a:ext uri="{FF2B5EF4-FFF2-40B4-BE49-F238E27FC236}">
                <a16:creationId xmlns:a16="http://schemas.microsoft.com/office/drawing/2014/main" id="{772DF7F6-7E39-E415-4E60-8B8889611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0599" y="8485806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5" name="Oval 695">
            <a:extLst>
              <a:ext uri="{FF2B5EF4-FFF2-40B4-BE49-F238E27FC236}">
                <a16:creationId xmlns:a16="http://schemas.microsoft.com/office/drawing/2014/main" id="{6CF9149E-4037-5D74-E2A7-891FFA9D7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177" y="848393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6" name="Oval 696">
            <a:extLst>
              <a:ext uri="{FF2B5EF4-FFF2-40B4-BE49-F238E27FC236}">
                <a16:creationId xmlns:a16="http://schemas.microsoft.com/office/drawing/2014/main" id="{D3E9C860-D714-36F4-B36D-F0D09F390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755" y="8482069"/>
            <a:ext cx="15882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7" name="Oval 697">
            <a:extLst>
              <a:ext uri="{FF2B5EF4-FFF2-40B4-BE49-F238E27FC236}">
                <a16:creationId xmlns:a16="http://schemas.microsoft.com/office/drawing/2014/main" id="{9A7F0E1F-44CB-D4CB-6DD0-B4D04F60D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268" y="8480200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8" name="Oval 698">
            <a:extLst>
              <a:ext uri="{FF2B5EF4-FFF2-40B4-BE49-F238E27FC236}">
                <a16:creationId xmlns:a16="http://schemas.microsoft.com/office/drawing/2014/main" id="{B962E335-C705-A331-D62F-422B9E15B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846" y="8478332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89" name="Oval 699">
            <a:extLst>
              <a:ext uri="{FF2B5EF4-FFF2-40B4-BE49-F238E27FC236}">
                <a16:creationId xmlns:a16="http://schemas.microsoft.com/office/drawing/2014/main" id="{602A9EF7-0E9D-A496-D9DF-9274FB146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358" y="8475529"/>
            <a:ext cx="14948" cy="14014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0" name="Oval 700">
            <a:extLst>
              <a:ext uri="{FF2B5EF4-FFF2-40B4-BE49-F238E27FC236}">
                <a16:creationId xmlns:a16="http://schemas.microsoft.com/office/drawing/2014/main" id="{E9F8DF63-8158-9817-3D77-DDD5C871B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7936" y="8471793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1" name="Oval 701">
            <a:extLst>
              <a:ext uri="{FF2B5EF4-FFF2-40B4-BE49-F238E27FC236}">
                <a16:creationId xmlns:a16="http://schemas.microsoft.com/office/drawing/2014/main" id="{849CF5BF-631A-09DB-5FCD-804AFD14B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514" y="8467121"/>
            <a:ext cx="15882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2" name="Oval 702">
            <a:extLst>
              <a:ext uri="{FF2B5EF4-FFF2-40B4-BE49-F238E27FC236}">
                <a16:creationId xmlns:a16="http://schemas.microsoft.com/office/drawing/2014/main" id="{ED1E1A8F-6256-884A-292C-89BA24F24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027" y="8462450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3" name="Oval 703">
            <a:extLst>
              <a:ext uri="{FF2B5EF4-FFF2-40B4-BE49-F238E27FC236}">
                <a16:creationId xmlns:a16="http://schemas.microsoft.com/office/drawing/2014/main" id="{9F9F5687-1480-F182-3BEB-90B2F0064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605" y="8455910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4" name="Oval 704">
            <a:extLst>
              <a:ext uri="{FF2B5EF4-FFF2-40B4-BE49-F238E27FC236}">
                <a16:creationId xmlns:a16="http://schemas.microsoft.com/office/drawing/2014/main" id="{FFDC1FB9-7794-E7C4-730A-5D5A8C9E7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117" y="8449371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5" name="Oval 705">
            <a:extLst>
              <a:ext uri="{FF2B5EF4-FFF2-40B4-BE49-F238E27FC236}">
                <a16:creationId xmlns:a16="http://schemas.microsoft.com/office/drawing/2014/main" id="{35607CA9-F95F-330A-A789-F9EB08778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695" y="8440028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6" name="Oval 706">
            <a:extLst>
              <a:ext uri="{FF2B5EF4-FFF2-40B4-BE49-F238E27FC236}">
                <a16:creationId xmlns:a16="http://schemas.microsoft.com/office/drawing/2014/main" id="{0D83516C-BF83-304E-1ED0-FA334C3FD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273" y="8429751"/>
            <a:ext cx="15882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7" name="Oval 707">
            <a:extLst>
              <a:ext uri="{FF2B5EF4-FFF2-40B4-BE49-F238E27FC236}">
                <a16:creationId xmlns:a16="http://schemas.microsoft.com/office/drawing/2014/main" id="{2AE6A96A-FD3E-AF3C-3D9F-5822FA394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785" y="8416672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8" name="Oval 708">
            <a:extLst>
              <a:ext uri="{FF2B5EF4-FFF2-40B4-BE49-F238E27FC236}">
                <a16:creationId xmlns:a16="http://schemas.microsoft.com/office/drawing/2014/main" id="{C58F8D78-B7E2-D470-C307-DBC752FD4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1364" y="8404527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399" name="Oval 709">
            <a:extLst>
              <a:ext uri="{FF2B5EF4-FFF2-40B4-BE49-F238E27FC236}">
                <a16:creationId xmlns:a16="http://schemas.microsoft.com/office/drawing/2014/main" id="{11CC02D6-291D-F126-AD12-C860A7F2D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9876" y="8393316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0" name="Oval 710">
            <a:extLst>
              <a:ext uri="{FF2B5EF4-FFF2-40B4-BE49-F238E27FC236}">
                <a16:creationId xmlns:a16="http://schemas.microsoft.com/office/drawing/2014/main" id="{5FE127D3-617C-9242-54AC-D21384366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454" y="8379302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1" name="Oval 711">
            <a:extLst>
              <a:ext uri="{FF2B5EF4-FFF2-40B4-BE49-F238E27FC236}">
                <a16:creationId xmlns:a16="http://schemas.microsoft.com/office/drawing/2014/main" id="{A6A9DA11-7932-21C6-A6DD-CB7362389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5032" y="8362485"/>
            <a:ext cx="15882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2" name="Oval 712">
            <a:extLst>
              <a:ext uri="{FF2B5EF4-FFF2-40B4-BE49-F238E27FC236}">
                <a16:creationId xmlns:a16="http://schemas.microsoft.com/office/drawing/2014/main" id="{F9141F56-A204-E750-29AF-D5C24B804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544" y="8341932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3" name="Oval 713">
            <a:extLst>
              <a:ext uri="{FF2B5EF4-FFF2-40B4-BE49-F238E27FC236}">
                <a16:creationId xmlns:a16="http://schemas.microsoft.com/office/drawing/2014/main" id="{F9520931-F20A-2E3A-3AAF-E1B0309EB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122" y="8316708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4" name="Oval 714">
            <a:extLst>
              <a:ext uri="{FF2B5EF4-FFF2-40B4-BE49-F238E27FC236}">
                <a16:creationId xmlns:a16="http://schemas.microsoft.com/office/drawing/2014/main" id="{5172EEF0-F9B2-19C1-E659-90899B651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701" y="8295220"/>
            <a:ext cx="15882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5" name="Oval 715">
            <a:extLst>
              <a:ext uri="{FF2B5EF4-FFF2-40B4-BE49-F238E27FC236}">
                <a16:creationId xmlns:a16="http://schemas.microsoft.com/office/drawing/2014/main" id="{9ECBBEAF-8349-7293-FB67-34A7D9F9E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213" y="8281206"/>
            <a:ext cx="14948" cy="14014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6" name="Oval 716">
            <a:extLst>
              <a:ext uri="{FF2B5EF4-FFF2-40B4-BE49-F238E27FC236}">
                <a16:creationId xmlns:a16="http://schemas.microsoft.com/office/drawing/2014/main" id="{022EDCA9-828B-A9EC-453A-552447D7A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725" y="8266258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7" name="Oval 717">
            <a:extLst>
              <a:ext uri="{FF2B5EF4-FFF2-40B4-BE49-F238E27FC236}">
                <a16:creationId xmlns:a16="http://schemas.microsoft.com/office/drawing/2014/main" id="{76377E02-D993-C53E-CD8D-CE05195D4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303" y="824850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8" name="Oval 718">
            <a:extLst>
              <a:ext uri="{FF2B5EF4-FFF2-40B4-BE49-F238E27FC236}">
                <a16:creationId xmlns:a16="http://schemas.microsoft.com/office/drawing/2014/main" id="{2BF1611D-182E-E410-BFDA-4B176E229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881" y="8227020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09" name="Oval 719">
            <a:extLst>
              <a:ext uri="{FF2B5EF4-FFF2-40B4-BE49-F238E27FC236}">
                <a16:creationId xmlns:a16="http://schemas.microsoft.com/office/drawing/2014/main" id="{33BEC81E-386E-BE31-65D2-68C71FC79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393" y="8201795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0" name="Oval 720">
            <a:extLst>
              <a:ext uri="{FF2B5EF4-FFF2-40B4-BE49-F238E27FC236}">
                <a16:creationId xmlns:a16="http://schemas.microsoft.com/office/drawing/2014/main" id="{4FF561AA-5DFF-96A1-635A-544625408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971" y="8181242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1" name="Oval 721">
            <a:extLst>
              <a:ext uri="{FF2B5EF4-FFF2-40B4-BE49-F238E27FC236}">
                <a16:creationId xmlns:a16="http://schemas.microsoft.com/office/drawing/2014/main" id="{82CA4C34-BA31-59D6-93C5-744283006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484" y="8156951"/>
            <a:ext cx="14014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2" name="Oval 722">
            <a:extLst>
              <a:ext uri="{FF2B5EF4-FFF2-40B4-BE49-F238E27FC236}">
                <a16:creationId xmlns:a16="http://schemas.microsoft.com/office/drawing/2014/main" id="{1CDD4C9A-BAED-243D-A5FC-3D7AEBB4E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062" y="8127990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3" name="Oval 723">
            <a:extLst>
              <a:ext uri="{FF2B5EF4-FFF2-40B4-BE49-F238E27FC236}">
                <a16:creationId xmlns:a16="http://schemas.microsoft.com/office/drawing/2014/main" id="{FACE310D-F2A2-37E8-5861-036BF9ACF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640" y="8092488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4" name="Oval 724">
            <a:extLst>
              <a:ext uri="{FF2B5EF4-FFF2-40B4-BE49-F238E27FC236}">
                <a16:creationId xmlns:a16="http://schemas.microsoft.com/office/drawing/2014/main" id="{A2B91DCE-FAFC-2DC9-38C5-937DA6ACB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152" y="8050447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5" name="Oval 725">
            <a:extLst>
              <a:ext uri="{FF2B5EF4-FFF2-40B4-BE49-F238E27FC236}">
                <a16:creationId xmlns:a16="http://schemas.microsoft.com/office/drawing/2014/main" id="{390BAA40-31DC-3A80-1C97-BCA0A14EC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730" y="7999064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6" name="Oval 726">
            <a:extLst>
              <a:ext uri="{FF2B5EF4-FFF2-40B4-BE49-F238E27FC236}">
                <a16:creationId xmlns:a16="http://schemas.microsoft.com/office/drawing/2014/main" id="{34F621A0-F53B-8338-CCF6-08C4ED7DD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243" y="7937404"/>
            <a:ext cx="14014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7" name="Oval 727">
            <a:extLst>
              <a:ext uri="{FF2B5EF4-FFF2-40B4-BE49-F238E27FC236}">
                <a16:creationId xmlns:a16="http://schemas.microsoft.com/office/drawing/2014/main" id="{A4E90744-AD16-DBF7-3867-8D4FB2ABE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821" y="7862664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8" name="Oval 728">
            <a:extLst>
              <a:ext uri="{FF2B5EF4-FFF2-40B4-BE49-F238E27FC236}">
                <a16:creationId xmlns:a16="http://schemas.microsoft.com/office/drawing/2014/main" id="{FAAE8E54-DB29-34F8-A818-E2F5E5ED5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399" y="7773910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19" name="Oval 729">
            <a:extLst>
              <a:ext uri="{FF2B5EF4-FFF2-40B4-BE49-F238E27FC236}">
                <a16:creationId xmlns:a16="http://schemas.microsoft.com/office/drawing/2014/main" id="{9D0AC92E-96B1-DAF7-81B0-5E3A4ED47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911" y="7665538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0" name="Oval 730">
            <a:extLst>
              <a:ext uri="{FF2B5EF4-FFF2-40B4-BE49-F238E27FC236}">
                <a16:creationId xmlns:a16="http://schemas.microsoft.com/office/drawing/2014/main" id="{F0217760-CDDA-6841-8728-1C754EEE5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489" y="7535678"/>
            <a:ext cx="14948" cy="15882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1" name="Oval 731">
            <a:extLst>
              <a:ext uri="{FF2B5EF4-FFF2-40B4-BE49-F238E27FC236}">
                <a16:creationId xmlns:a16="http://schemas.microsoft.com/office/drawing/2014/main" id="{C8D7FC59-2CE7-8FC6-D7FD-8B814C2EF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067" y="7383395"/>
            <a:ext cx="14948" cy="14948"/>
          </a:xfrm>
          <a:prstGeom prst="ellipse">
            <a:avLst/>
          </a:prstGeom>
          <a:solidFill>
            <a:srgbClr val="0C2C84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2" name="Line 732">
            <a:extLst>
              <a:ext uri="{FF2B5EF4-FFF2-40B4-BE49-F238E27FC236}">
                <a16:creationId xmlns:a16="http://schemas.microsoft.com/office/drawing/2014/main" id="{1B864E5B-3BF7-AA2A-80E8-3235EDD7C7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54876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3" name="Line 733">
            <a:extLst>
              <a:ext uri="{FF2B5EF4-FFF2-40B4-BE49-F238E27FC236}">
                <a16:creationId xmlns:a16="http://schemas.microsoft.com/office/drawing/2014/main" id="{991182D9-3E30-ADAD-8B73-B6DEFCB45F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33388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4" name="Line 734">
            <a:extLst>
              <a:ext uri="{FF2B5EF4-FFF2-40B4-BE49-F238E27FC236}">
                <a16:creationId xmlns:a16="http://schemas.microsoft.com/office/drawing/2014/main" id="{AF5161D3-BC83-5188-B1B4-962DD4DBB1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0966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5" name="Line 735">
            <a:extLst>
              <a:ext uri="{FF2B5EF4-FFF2-40B4-BE49-F238E27FC236}">
                <a16:creationId xmlns:a16="http://schemas.microsoft.com/office/drawing/2014/main" id="{0FC6D0F7-4B84-EA4F-DC8D-C60D12325B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88544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6" name="Line 736">
            <a:extLst>
              <a:ext uri="{FF2B5EF4-FFF2-40B4-BE49-F238E27FC236}">
                <a16:creationId xmlns:a16="http://schemas.microsoft.com/office/drawing/2014/main" id="{DF029EA8-19D3-A3A6-FBF0-743CF75DBF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67057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7" name="Line 737">
            <a:extLst>
              <a:ext uri="{FF2B5EF4-FFF2-40B4-BE49-F238E27FC236}">
                <a16:creationId xmlns:a16="http://schemas.microsoft.com/office/drawing/2014/main" id="{8D8B92E4-0ADF-BDAA-C4BB-DC96300805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4635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8" name="Line 738">
            <a:extLst>
              <a:ext uri="{FF2B5EF4-FFF2-40B4-BE49-F238E27FC236}">
                <a16:creationId xmlns:a16="http://schemas.microsoft.com/office/drawing/2014/main" id="{026B2521-B036-CDFE-1028-D461369CDD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23147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29" name="Line 739">
            <a:extLst>
              <a:ext uri="{FF2B5EF4-FFF2-40B4-BE49-F238E27FC236}">
                <a16:creationId xmlns:a16="http://schemas.microsoft.com/office/drawing/2014/main" id="{BB6F698A-68CE-3A35-DE1A-CFF67445B8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00725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0" name="Line 740">
            <a:extLst>
              <a:ext uri="{FF2B5EF4-FFF2-40B4-BE49-F238E27FC236}">
                <a16:creationId xmlns:a16="http://schemas.microsoft.com/office/drawing/2014/main" id="{8E4CA578-D788-48D0-5FDC-C655435651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8303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1" name="Line 741">
            <a:extLst>
              <a:ext uri="{FF2B5EF4-FFF2-40B4-BE49-F238E27FC236}">
                <a16:creationId xmlns:a16="http://schemas.microsoft.com/office/drawing/2014/main" id="{E8DC1360-A11E-7917-470B-471EB45C98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56816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2" name="Line 742">
            <a:extLst>
              <a:ext uri="{FF2B5EF4-FFF2-40B4-BE49-F238E27FC236}">
                <a16:creationId xmlns:a16="http://schemas.microsoft.com/office/drawing/2014/main" id="{E62B7F1A-8185-B2D2-98C9-6628063D1A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34394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3" name="Line 743">
            <a:extLst>
              <a:ext uri="{FF2B5EF4-FFF2-40B4-BE49-F238E27FC236}">
                <a16:creationId xmlns:a16="http://schemas.microsoft.com/office/drawing/2014/main" id="{58522C49-F947-EA22-B6BD-5718B65172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2906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4" name="Line 744">
            <a:extLst>
              <a:ext uri="{FF2B5EF4-FFF2-40B4-BE49-F238E27FC236}">
                <a16:creationId xmlns:a16="http://schemas.microsoft.com/office/drawing/2014/main" id="{4BC4F0CE-40FD-AD70-A588-0D93C5B870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0484" y="8474595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5" name="Line 745">
            <a:extLst>
              <a:ext uri="{FF2B5EF4-FFF2-40B4-BE49-F238E27FC236}">
                <a16:creationId xmlns:a16="http://schemas.microsoft.com/office/drawing/2014/main" id="{3F040AB0-1E1F-991F-EFC6-0580D0660D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68062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6" name="Line 746">
            <a:extLst>
              <a:ext uri="{FF2B5EF4-FFF2-40B4-BE49-F238E27FC236}">
                <a16:creationId xmlns:a16="http://schemas.microsoft.com/office/drawing/2014/main" id="{F0A483E1-E968-B54C-B308-863E44C4D4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6575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7" name="Line 747">
            <a:extLst>
              <a:ext uri="{FF2B5EF4-FFF2-40B4-BE49-F238E27FC236}">
                <a16:creationId xmlns:a16="http://schemas.microsoft.com/office/drawing/2014/main" id="{87A3BE18-34C1-2777-4F00-C59AEFA96D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24153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8" name="Line 748">
            <a:extLst>
              <a:ext uri="{FF2B5EF4-FFF2-40B4-BE49-F238E27FC236}">
                <a16:creationId xmlns:a16="http://schemas.microsoft.com/office/drawing/2014/main" id="{5AF09B2B-EE14-25E5-9D40-DACCE196F6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01731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39" name="Line 749">
            <a:extLst>
              <a:ext uri="{FF2B5EF4-FFF2-40B4-BE49-F238E27FC236}">
                <a16:creationId xmlns:a16="http://schemas.microsoft.com/office/drawing/2014/main" id="{47BD587E-4225-5329-9196-D645993A9D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0243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0" name="Line 750">
            <a:extLst>
              <a:ext uri="{FF2B5EF4-FFF2-40B4-BE49-F238E27FC236}">
                <a16:creationId xmlns:a16="http://schemas.microsoft.com/office/drawing/2014/main" id="{05C112D1-318A-6EB2-DEE9-2CDA9B9E5C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57821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1" name="Line 751">
            <a:extLst>
              <a:ext uri="{FF2B5EF4-FFF2-40B4-BE49-F238E27FC236}">
                <a16:creationId xmlns:a16="http://schemas.microsoft.com/office/drawing/2014/main" id="{9C9D058E-0BF6-877E-06E9-22F14A35A1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36334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2" name="Line 752">
            <a:extLst>
              <a:ext uri="{FF2B5EF4-FFF2-40B4-BE49-F238E27FC236}">
                <a16:creationId xmlns:a16="http://schemas.microsoft.com/office/drawing/2014/main" id="{0D08E53F-287F-2B99-A2DA-C739A61BC6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13912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3" name="Line 753">
            <a:extLst>
              <a:ext uri="{FF2B5EF4-FFF2-40B4-BE49-F238E27FC236}">
                <a16:creationId xmlns:a16="http://schemas.microsoft.com/office/drawing/2014/main" id="{7E568740-BE78-1626-7119-1A9E26577D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91490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4" name="Line 754">
            <a:extLst>
              <a:ext uri="{FF2B5EF4-FFF2-40B4-BE49-F238E27FC236}">
                <a16:creationId xmlns:a16="http://schemas.microsoft.com/office/drawing/2014/main" id="{4FB7F377-E22F-E0AE-CE98-43541725C1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70002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5" name="Line 755">
            <a:extLst>
              <a:ext uri="{FF2B5EF4-FFF2-40B4-BE49-F238E27FC236}">
                <a16:creationId xmlns:a16="http://schemas.microsoft.com/office/drawing/2014/main" id="{ECCA6969-2308-A5F6-8310-7B8BA169A4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47580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6" name="Line 756">
            <a:extLst>
              <a:ext uri="{FF2B5EF4-FFF2-40B4-BE49-F238E27FC236}">
                <a16:creationId xmlns:a16="http://schemas.microsoft.com/office/drawing/2014/main" id="{E8AD21EB-ADE8-AC66-F8D8-03116DD737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6093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7" name="Line 757">
            <a:extLst>
              <a:ext uri="{FF2B5EF4-FFF2-40B4-BE49-F238E27FC236}">
                <a16:creationId xmlns:a16="http://schemas.microsoft.com/office/drawing/2014/main" id="{8C6230FD-FCD9-8017-A9D0-3716189F6E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03671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8" name="Line 758">
            <a:extLst>
              <a:ext uri="{FF2B5EF4-FFF2-40B4-BE49-F238E27FC236}">
                <a16:creationId xmlns:a16="http://schemas.microsoft.com/office/drawing/2014/main" id="{982DC69E-4615-4F6E-9459-6DE9EB888C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81249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49" name="Line 760">
            <a:extLst>
              <a:ext uri="{FF2B5EF4-FFF2-40B4-BE49-F238E27FC236}">
                <a16:creationId xmlns:a16="http://schemas.microsoft.com/office/drawing/2014/main" id="{30A533F2-0A79-FDDC-AE3E-06857E78A1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59761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0" name="Line 761">
            <a:extLst>
              <a:ext uri="{FF2B5EF4-FFF2-40B4-BE49-F238E27FC236}">
                <a16:creationId xmlns:a16="http://schemas.microsoft.com/office/drawing/2014/main" id="{8E9094AC-B530-4BDD-ABE8-66A24DF9DA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37339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1" name="Line 762">
            <a:extLst>
              <a:ext uri="{FF2B5EF4-FFF2-40B4-BE49-F238E27FC236}">
                <a16:creationId xmlns:a16="http://schemas.microsoft.com/office/drawing/2014/main" id="{3C6742E2-2A6F-1D02-8C4D-E628E5DEAC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5851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2" name="Line 763">
            <a:extLst>
              <a:ext uri="{FF2B5EF4-FFF2-40B4-BE49-F238E27FC236}">
                <a16:creationId xmlns:a16="http://schemas.microsoft.com/office/drawing/2014/main" id="{1DC39661-FE87-4EE2-9F83-0833C90B9D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93429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3" name="Line 764">
            <a:extLst>
              <a:ext uri="{FF2B5EF4-FFF2-40B4-BE49-F238E27FC236}">
                <a16:creationId xmlns:a16="http://schemas.microsoft.com/office/drawing/2014/main" id="{EC3CEF65-DD08-05E6-9ECE-94EB7A0359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71007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4" name="Line 765">
            <a:extLst>
              <a:ext uri="{FF2B5EF4-FFF2-40B4-BE49-F238E27FC236}">
                <a16:creationId xmlns:a16="http://schemas.microsoft.com/office/drawing/2014/main" id="{25B716C7-814B-9FFD-307B-960FA019C4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49520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5" name="Line 766">
            <a:extLst>
              <a:ext uri="{FF2B5EF4-FFF2-40B4-BE49-F238E27FC236}">
                <a16:creationId xmlns:a16="http://schemas.microsoft.com/office/drawing/2014/main" id="{A7BF618F-9AE5-6EE3-6E58-049F4EEA08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27098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6" name="Line 767">
            <a:extLst>
              <a:ext uri="{FF2B5EF4-FFF2-40B4-BE49-F238E27FC236}">
                <a16:creationId xmlns:a16="http://schemas.microsoft.com/office/drawing/2014/main" id="{AEC61500-2DA5-7C8E-82B8-A49ADC1321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05610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7" name="Line 768">
            <a:extLst>
              <a:ext uri="{FF2B5EF4-FFF2-40B4-BE49-F238E27FC236}">
                <a16:creationId xmlns:a16="http://schemas.microsoft.com/office/drawing/2014/main" id="{5F8627C5-D428-3494-2082-4A62FC3736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83188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8" name="Line 769">
            <a:extLst>
              <a:ext uri="{FF2B5EF4-FFF2-40B4-BE49-F238E27FC236}">
                <a16:creationId xmlns:a16="http://schemas.microsoft.com/office/drawing/2014/main" id="{AA8C4BCD-42C5-4DB2-520D-0082DD80E4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0766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59" name="Line 770">
            <a:extLst>
              <a:ext uri="{FF2B5EF4-FFF2-40B4-BE49-F238E27FC236}">
                <a16:creationId xmlns:a16="http://schemas.microsoft.com/office/drawing/2014/main" id="{A828142D-D298-14A4-B4A4-89D53EDEF8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39279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0" name="Line 771">
            <a:extLst>
              <a:ext uri="{FF2B5EF4-FFF2-40B4-BE49-F238E27FC236}">
                <a16:creationId xmlns:a16="http://schemas.microsoft.com/office/drawing/2014/main" id="{3C17AE2A-706A-35E9-4E24-BAAC24891D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16857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1" name="Line 772">
            <a:extLst>
              <a:ext uri="{FF2B5EF4-FFF2-40B4-BE49-F238E27FC236}">
                <a16:creationId xmlns:a16="http://schemas.microsoft.com/office/drawing/2014/main" id="{502712B1-A726-0A39-CE39-2EE795BE74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94435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2" name="Line 773">
            <a:extLst>
              <a:ext uri="{FF2B5EF4-FFF2-40B4-BE49-F238E27FC236}">
                <a16:creationId xmlns:a16="http://schemas.microsoft.com/office/drawing/2014/main" id="{555355F0-DDF8-65F1-D441-221D2AA1B4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72947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3" name="Line 774">
            <a:extLst>
              <a:ext uri="{FF2B5EF4-FFF2-40B4-BE49-F238E27FC236}">
                <a16:creationId xmlns:a16="http://schemas.microsoft.com/office/drawing/2014/main" id="{A3705F82-E48C-BAAA-9143-2E46582E4F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50525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4" name="Line 775">
            <a:extLst>
              <a:ext uri="{FF2B5EF4-FFF2-40B4-BE49-F238E27FC236}">
                <a16:creationId xmlns:a16="http://schemas.microsoft.com/office/drawing/2014/main" id="{2076426A-5D0F-9609-DA3E-DD492A4F00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29037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5" name="Line 776">
            <a:extLst>
              <a:ext uri="{FF2B5EF4-FFF2-40B4-BE49-F238E27FC236}">
                <a16:creationId xmlns:a16="http://schemas.microsoft.com/office/drawing/2014/main" id="{C57B5CE6-7395-8C7D-A7F7-52604FD7A6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6615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6" name="Line 777">
            <a:extLst>
              <a:ext uri="{FF2B5EF4-FFF2-40B4-BE49-F238E27FC236}">
                <a16:creationId xmlns:a16="http://schemas.microsoft.com/office/drawing/2014/main" id="{4D7F64D2-6698-DF30-AA8B-9DE8BFE181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84194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7" name="Line 778">
            <a:extLst>
              <a:ext uri="{FF2B5EF4-FFF2-40B4-BE49-F238E27FC236}">
                <a16:creationId xmlns:a16="http://schemas.microsoft.com/office/drawing/2014/main" id="{7153AA30-2DC4-6628-385B-CDEF825A40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62706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8" name="Line 779">
            <a:extLst>
              <a:ext uri="{FF2B5EF4-FFF2-40B4-BE49-F238E27FC236}">
                <a16:creationId xmlns:a16="http://schemas.microsoft.com/office/drawing/2014/main" id="{882310F4-A623-193F-2273-EACAA80364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41218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69" name="Line 780">
            <a:extLst>
              <a:ext uri="{FF2B5EF4-FFF2-40B4-BE49-F238E27FC236}">
                <a16:creationId xmlns:a16="http://schemas.microsoft.com/office/drawing/2014/main" id="{8EA6AFD9-CFB5-E3CC-585F-D300BE2C80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18796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0" name="Line 781">
            <a:extLst>
              <a:ext uri="{FF2B5EF4-FFF2-40B4-BE49-F238E27FC236}">
                <a16:creationId xmlns:a16="http://schemas.microsoft.com/office/drawing/2014/main" id="{6DEEEF9D-D45E-6D42-67A4-B67C457CA5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96374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1" name="Line 782">
            <a:extLst>
              <a:ext uri="{FF2B5EF4-FFF2-40B4-BE49-F238E27FC236}">
                <a16:creationId xmlns:a16="http://schemas.microsoft.com/office/drawing/2014/main" id="{02CB749B-737C-7517-F68D-13997EEA09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74886" y="8475529"/>
            <a:ext cx="0" cy="4671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2" name="Line 783">
            <a:extLst>
              <a:ext uri="{FF2B5EF4-FFF2-40B4-BE49-F238E27FC236}">
                <a16:creationId xmlns:a16="http://schemas.microsoft.com/office/drawing/2014/main" id="{11048439-D612-E6B7-F9A5-F585F9975A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2464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3" name="Line 784">
            <a:extLst>
              <a:ext uri="{FF2B5EF4-FFF2-40B4-BE49-F238E27FC236}">
                <a16:creationId xmlns:a16="http://schemas.microsoft.com/office/drawing/2014/main" id="{57573A07-0C13-ECB2-8F30-6BF6BAD34C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30043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4" name="Line 785">
            <a:extLst>
              <a:ext uri="{FF2B5EF4-FFF2-40B4-BE49-F238E27FC236}">
                <a16:creationId xmlns:a16="http://schemas.microsoft.com/office/drawing/2014/main" id="{5B2DD7CE-D783-FBA0-8397-6913A4999B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08555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5" name="Line 786">
            <a:extLst>
              <a:ext uri="{FF2B5EF4-FFF2-40B4-BE49-F238E27FC236}">
                <a16:creationId xmlns:a16="http://schemas.microsoft.com/office/drawing/2014/main" id="{5A7A8EB6-7AA2-6E9B-896E-818C07E261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6133" y="8475529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6" name="Line 787">
            <a:extLst>
              <a:ext uri="{FF2B5EF4-FFF2-40B4-BE49-F238E27FC236}">
                <a16:creationId xmlns:a16="http://schemas.microsoft.com/office/drawing/2014/main" id="{D67372B3-1196-29E9-ABC2-55DFF126B6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64645" y="8474595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7" name="Line 788">
            <a:extLst>
              <a:ext uri="{FF2B5EF4-FFF2-40B4-BE49-F238E27FC236}">
                <a16:creationId xmlns:a16="http://schemas.microsoft.com/office/drawing/2014/main" id="{511A2135-946D-64E0-E6DF-AAF7249146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42223" y="8474595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8" name="Line 789">
            <a:extLst>
              <a:ext uri="{FF2B5EF4-FFF2-40B4-BE49-F238E27FC236}">
                <a16:creationId xmlns:a16="http://schemas.microsoft.com/office/drawing/2014/main" id="{B4D9AB88-C880-A551-2C63-C0CEAD2F11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19801" y="8474595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79" name="Line 790">
            <a:extLst>
              <a:ext uri="{FF2B5EF4-FFF2-40B4-BE49-F238E27FC236}">
                <a16:creationId xmlns:a16="http://schemas.microsoft.com/office/drawing/2014/main" id="{4707DB8D-79F5-7FB9-4791-6FAB22007D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98314" y="8473660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0" name="Line 791">
            <a:extLst>
              <a:ext uri="{FF2B5EF4-FFF2-40B4-BE49-F238E27FC236}">
                <a16:creationId xmlns:a16="http://schemas.microsoft.com/office/drawing/2014/main" id="{928BDBC3-A79E-5109-AEA7-9131893200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75892" y="8473660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1" name="Line 792">
            <a:extLst>
              <a:ext uri="{FF2B5EF4-FFF2-40B4-BE49-F238E27FC236}">
                <a16:creationId xmlns:a16="http://schemas.microsoft.com/office/drawing/2014/main" id="{C8634B31-5C40-4A77-037C-CD66D1E944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4404" y="8472726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2" name="Line 793">
            <a:extLst>
              <a:ext uri="{FF2B5EF4-FFF2-40B4-BE49-F238E27FC236}">
                <a16:creationId xmlns:a16="http://schemas.microsoft.com/office/drawing/2014/main" id="{DBBA6DD0-A8A0-0CA4-9B2B-94F1F3905B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31982" y="8472726"/>
            <a:ext cx="0" cy="44844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3" name="Line 794">
            <a:extLst>
              <a:ext uri="{FF2B5EF4-FFF2-40B4-BE49-F238E27FC236}">
                <a16:creationId xmlns:a16="http://schemas.microsoft.com/office/drawing/2014/main" id="{E91CD7CD-7C0B-6A65-449B-82002AADAD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9560" y="8470858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4" name="Line 795">
            <a:extLst>
              <a:ext uri="{FF2B5EF4-FFF2-40B4-BE49-F238E27FC236}">
                <a16:creationId xmlns:a16="http://schemas.microsoft.com/office/drawing/2014/main" id="{050F37BC-94DD-6451-0890-D8E1DCC939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88073" y="8469923"/>
            <a:ext cx="0" cy="4577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5" name="Line 796">
            <a:extLst>
              <a:ext uri="{FF2B5EF4-FFF2-40B4-BE49-F238E27FC236}">
                <a16:creationId xmlns:a16="http://schemas.microsoft.com/office/drawing/2014/main" id="{C31EF054-C741-644E-9FB5-4D04A65B69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65651" y="8468989"/>
            <a:ext cx="0" cy="44844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6" name="Line 797">
            <a:extLst>
              <a:ext uri="{FF2B5EF4-FFF2-40B4-BE49-F238E27FC236}">
                <a16:creationId xmlns:a16="http://schemas.microsoft.com/office/drawing/2014/main" id="{CA84173C-CD9E-9300-A0DA-8AD7FC3079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44163" y="8467121"/>
            <a:ext cx="0" cy="44844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7" name="Line 798">
            <a:extLst>
              <a:ext uri="{FF2B5EF4-FFF2-40B4-BE49-F238E27FC236}">
                <a16:creationId xmlns:a16="http://schemas.microsoft.com/office/drawing/2014/main" id="{09830CF0-07B5-28F8-166E-26CC9F3B1C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1741" y="8465252"/>
            <a:ext cx="0" cy="44844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8" name="Line 799">
            <a:extLst>
              <a:ext uri="{FF2B5EF4-FFF2-40B4-BE49-F238E27FC236}">
                <a16:creationId xmlns:a16="http://schemas.microsoft.com/office/drawing/2014/main" id="{F917435C-4552-7209-F8A3-732AEF7462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99319" y="8463384"/>
            <a:ext cx="0" cy="44844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89" name="Line 800">
            <a:extLst>
              <a:ext uri="{FF2B5EF4-FFF2-40B4-BE49-F238E27FC236}">
                <a16:creationId xmlns:a16="http://schemas.microsoft.com/office/drawing/2014/main" id="{CD9B3E0E-05F3-649B-634D-85DCC158DD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7832" y="8460581"/>
            <a:ext cx="0" cy="43910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0" name="Line 801">
            <a:extLst>
              <a:ext uri="{FF2B5EF4-FFF2-40B4-BE49-F238E27FC236}">
                <a16:creationId xmlns:a16="http://schemas.microsoft.com/office/drawing/2014/main" id="{C18B8722-55D4-9EB3-5446-7A41FC0A8B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55410" y="8456844"/>
            <a:ext cx="0" cy="43910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1" name="Line 802">
            <a:extLst>
              <a:ext uri="{FF2B5EF4-FFF2-40B4-BE49-F238E27FC236}">
                <a16:creationId xmlns:a16="http://schemas.microsoft.com/office/drawing/2014/main" id="{89FA4D54-FD80-44A0-00CD-AFBA7400D8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33922" y="8453107"/>
            <a:ext cx="0" cy="42975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2" name="Line 803">
            <a:extLst>
              <a:ext uri="{FF2B5EF4-FFF2-40B4-BE49-F238E27FC236}">
                <a16:creationId xmlns:a16="http://schemas.microsoft.com/office/drawing/2014/main" id="{E032FA37-5E85-0456-8E47-3B609C48E4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11500" y="8448436"/>
            <a:ext cx="0" cy="42975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3" name="Line 804">
            <a:extLst>
              <a:ext uri="{FF2B5EF4-FFF2-40B4-BE49-F238E27FC236}">
                <a16:creationId xmlns:a16="http://schemas.microsoft.com/office/drawing/2014/main" id="{26DF1585-56DB-0CF0-D6D8-C692155466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89078" y="8442831"/>
            <a:ext cx="0" cy="42041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4" name="Line 805">
            <a:extLst>
              <a:ext uri="{FF2B5EF4-FFF2-40B4-BE49-F238E27FC236}">
                <a16:creationId xmlns:a16="http://schemas.microsoft.com/office/drawing/2014/main" id="{D1324954-C465-5400-3FA6-0C14815860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67591" y="8435357"/>
            <a:ext cx="0" cy="42041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5" name="Line 806">
            <a:extLst>
              <a:ext uri="{FF2B5EF4-FFF2-40B4-BE49-F238E27FC236}">
                <a16:creationId xmlns:a16="http://schemas.microsoft.com/office/drawing/2014/main" id="{917866E9-6CCD-712F-C7F4-9A613B9D83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45169" y="8426948"/>
            <a:ext cx="0" cy="41107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6" name="Line 807">
            <a:extLst>
              <a:ext uri="{FF2B5EF4-FFF2-40B4-BE49-F238E27FC236}">
                <a16:creationId xmlns:a16="http://schemas.microsoft.com/office/drawing/2014/main" id="{5AF00170-DA6E-EFDE-1B20-EC7BA1D43A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2747" y="8416672"/>
            <a:ext cx="0" cy="41107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7" name="Line 808">
            <a:extLst>
              <a:ext uri="{FF2B5EF4-FFF2-40B4-BE49-F238E27FC236}">
                <a16:creationId xmlns:a16="http://schemas.microsoft.com/office/drawing/2014/main" id="{3390522C-32B5-A184-93F9-2BDD24F00B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01259" y="8404526"/>
            <a:ext cx="0" cy="40173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8" name="Line 809">
            <a:extLst>
              <a:ext uri="{FF2B5EF4-FFF2-40B4-BE49-F238E27FC236}">
                <a16:creationId xmlns:a16="http://schemas.microsoft.com/office/drawing/2014/main" id="{E8DFC76F-3BCC-55E3-CF8B-3864CEB158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78837" y="8392381"/>
            <a:ext cx="0" cy="40173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499" name="Line 810">
            <a:extLst>
              <a:ext uri="{FF2B5EF4-FFF2-40B4-BE49-F238E27FC236}">
                <a16:creationId xmlns:a16="http://schemas.microsoft.com/office/drawing/2014/main" id="{D01E1276-5A8E-C91B-DEDD-4A9CB948D8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57350" y="8380236"/>
            <a:ext cx="0" cy="40173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0" name="Line 811">
            <a:extLst>
              <a:ext uri="{FF2B5EF4-FFF2-40B4-BE49-F238E27FC236}">
                <a16:creationId xmlns:a16="http://schemas.microsoft.com/office/drawing/2014/main" id="{95C474B8-1E81-F50A-6548-37D837A258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34928" y="8367156"/>
            <a:ext cx="0" cy="3923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1" name="Line 812">
            <a:extLst>
              <a:ext uri="{FF2B5EF4-FFF2-40B4-BE49-F238E27FC236}">
                <a16:creationId xmlns:a16="http://schemas.microsoft.com/office/drawing/2014/main" id="{E75C771B-5B82-BC1E-68ED-DCECF0C7EA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12506" y="8349406"/>
            <a:ext cx="0" cy="40173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2" name="Line 813">
            <a:extLst>
              <a:ext uri="{FF2B5EF4-FFF2-40B4-BE49-F238E27FC236}">
                <a16:creationId xmlns:a16="http://schemas.microsoft.com/office/drawing/2014/main" id="{17B793E8-CB12-5209-DB8A-410D7913A2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91018" y="8329786"/>
            <a:ext cx="0" cy="3923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3" name="Line 814">
            <a:extLst>
              <a:ext uri="{FF2B5EF4-FFF2-40B4-BE49-F238E27FC236}">
                <a16:creationId xmlns:a16="http://schemas.microsoft.com/office/drawing/2014/main" id="{1001023C-B415-AD36-CCC1-406F6D1DA2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8596" y="8304562"/>
            <a:ext cx="0" cy="3923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4" name="Line 815">
            <a:extLst>
              <a:ext uri="{FF2B5EF4-FFF2-40B4-BE49-F238E27FC236}">
                <a16:creationId xmlns:a16="http://schemas.microsoft.com/office/drawing/2014/main" id="{BCDE5860-B775-F7B6-24D7-000B6FC5AE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7108" y="8284009"/>
            <a:ext cx="0" cy="38304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5" name="Line 816">
            <a:extLst>
              <a:ext uri="{FF2B5EF4-FFF2-40B4-BE49-F238E27FC236}">
                <a16:creationId xmlns:a16="http://schemas.microsoft.com/office/drawing/2014/main" id="{7CF617FF-69E2-417E-CC7A-3F1AF23E15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24687" y="8269995"/>
            <a:ext cx="0" cy="36436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6" name="Line 817">
            <a:extLst>
              <a:ext uri="{FF2B5EF4-FFF2-40B4-BE49-F238E27FC236}">
                <a16:creationId xmlns:a16="http://schemas.microsoft.com/office/drawing/2014/main" id="{BBBFA77B-0E3F-529B-9C1F-31CD5D47DC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02265" y="8255047"/>
            <a:ext cx="0" cy="36436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7" name="Line 818">
            <a:extLst>
              <a:ext uri="{FF2B5EF4-FFF2-40B4-BE49-F238E27FC236}">
                <a16:creationId xmlns:a16="http://schemas.microsoft.com/office/drawing/2014/main" id="{9492C582-E9AD-827D-3B13-F4783760EF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80777" y="8238230"/>
            <a:ext cx="0" cy="35501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8" name="Line 819">
            <a:extLst>
              <a:ext uri="{FF2B5EF4-FFF2-40B4-BE49-F238E27FC236}">
                <a16:creationId xmlns:a16="http://schemas.microsoft.com/office/drawing/2014/main" id="{8A948DBD-A3F5-B1AB-904A-20F3215235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58355" y="8217677"/>
            <a:ext cx="0" cy="33633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09" name="Line 820">
            <a:extLst>
              <a:ext uri="{FF2B5EF4-FFF2-40B4-BE49-F238E27FC236}">
                <a16:creationId xmlns:a16="http://schemas.microsoft.com/office/drawing/2014/main" id="{E7E1F98E-8E87-CC28-7785-7CF8EA4DF3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6867" y="8193386"/>
            <a:ext cx="0" cy="32699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0" name="Line 821">
            <a:extLst>
              <a:ext uri="{FF2B5EF4-FFF2-40B4-BE49-F238E27FC236}">
                <a16:creationId xmlns:a16="http://schemas.microsoft.com/office/drawing/2014/main" id="{A40E9065-FBBF-6A97-3510-F513E1B4B8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14445" y="8172833"/>
            <a:ext cx="0" cy="31764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1" name="Line 822">
            <a:extLst>
              <a:ext uri="{FF2B5EF4-FFF2-40B4-BE49-F238E27FC236}">
                <a16:creationId xmlns:a16="http://schemas.microsoft.com/office/drawing/2014/main" id="{448918C8-A7F4-A273-7EAF-76A3876EA0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92023" y="8148543"/>
            <a:ext cx="0" cy="31764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2" name="Line 823">
            <a:extLst>
              <a:ext uri="{FF2B5EF4-FFF2-40B4-BE49-F238E27FC236}">
                <a16:creationId xmlns:a16="http://schemas.microsoft.com/office/drawing/2014/main" id="{86AB7A26-E2E9-051B-589F-9C4C3F803A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70536" y="8120515"/>
            <a:ext cx="0" cy="29896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3" name="Line 824">
            <a:extLst>
              <a:ext uri="{FF2B5EF4-FFF2-40B4-BE49-F238E27FC236}">
                <a16:creationId xmlns:a16="http://schemas.microsoft.com/office/drawing/2014/main" id="{B9F323DD-5574-63A2-8EAD-EAF84CCC3C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8114" y="8085014"/>
            <a:ext cx="0" cy="29896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4" name="Line 825">
            <a:extLst>
              <a:ext uri="{FF2B5EF4-FFF2-40B4-BE49-F238E27FC236}">
                <a16:creationId xmlns:a16="http://schemas.microsoft.com/office/drawing/2014/main" id="{E078CC74-A6E0-BEC8-BA54-E12D31AEF3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6626" y="8042973"/>
            <a:ext cx="0" cy="2896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5" name="Line 826">
            <a:extLst>
              <a:ext uri="{FF2B5EF4-FFF2-40B4-BE49-F238E27FC236}">
                <a16:creationId xmlns:a16="http://schemas.microsoft.com/office/drawing/2014/main" id="{4CCF5D16-47FF-0264-6B10-C5AC5F6596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4204" y="7991589"/>
            <a:ext cx="0" cy="29896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6" name="Line 827">
            <a:extLst>
              <a:ext uri="{FF2B5EF4-FFF2-40B4-BE49-F238E27FC236}">
                <a16:creationId xmlns:a16="http://schemas.microsoft.com/office/drawing/2014/main" id="{643F35CD-D3A3-1064-1914-B4318AAABF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2716" y="7929929"/>
            <a:ext cx="0" cy="28962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7" name="Line 828">
            <a:extLst>
              <a:ext uri="{FF2B5EF4-FFF2-40B4-BE49-F238E27FC236}">
                <a16:creationId xmlns:a16="http://schemas.microsoft.com/office/drawing/2014/main" id="{B0C38820-0D83-5459-3EA3-A4D9E8B419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0294" y="7855189"/>
            <a:ext cx="0" cy="29896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8" name="Line 829">
            <a:extLst>
              <a:ext uri="{FF2B5EF4-FFF2-40B4-BE49-F238E27FC236}">
                <a16:creationId xmlns:a16="http://schemas.microsoft.com/office/drawing/2014/main" id="{56C6F538-CF30-644C-F00D-EEE15491B2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7872" y="7765502"/>
            <a:ext cx="0" cy="30830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19" name="Line 830">
            <a:extLst>
              <a:ext uri="{FF2B5EF4-FFF2-40B4-BE49-F238E27FC236}">
                <a16:creationId xmlns:a16="http://schemas.microsoft.com/office/drawing/2014/main" id="{0B1AD9BF-196F-9E90-88EE-1B4D0C2726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16385" y="7656195"/>
            <a:ext cx="0" cy="33633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20" name="Line 831">
            <a:extLst>
              <a:ext uri="{FF2B5EF4-FFF2-40B4-BE49-F238E27FC236}">
                <a16:creationId xmlns:a16="http://schemas.microsoft.com/office/drawing/2014/main" id="{E8BAE464-9BAC-8A4E-944E-A9C934D4AA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963" y="7525401"/>
            <a:ext cx="0" cy="36436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21" name="Line 832">
            <a:extLst>
              <a:ext uri="{FF2B5EF4-FFF2-40B4-BE49-F238E27FC236}">
                <a16:creationId xmlns:a16="http://schemas.microsoft.com/office/drawing/2014/main" id="{F25A2CF7-49D0-445D-6A75-BFD97FEC33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2475" y="7371250"/>
            <a:ext cx="0" cy="39238"/>
          </a:xfrm>
          <a:prstGeom prst="line">
            <a:avLst/>
          </a:prstGeom>
          <a:noFill/>
          <a:ln w="12700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22" name="Line 833">
            <a:extLst>
              <a:ext uri="{FF2B5EF4-FFF2-40B4-BE49-F238E27FC236}">
                <a16:creationId xmlns:a16="http://schemas.microsoft.com/office/drawing/2014/main" id="{1EAC307B-1A63-63A4-9172-3FEC77A27E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55410" y="7120872"/>
            <a:ext cx="0" cy="1334571"/>
          </a:xfrm>
          <a:prstGeom prst="line">
            <a:avLst/>
          </a:prstGeom>
          <a:noFill/>
          <a:ln w="6350" cap="flat">
            <a:solidFill>
              <a:srgbClr val="0C2C84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4523" name="Rectangle 609">
            <a:extLst>
              <a:ext uri="{FF2B5EF4-FFF2-40B4-BE49-F238E27FC236}">
                <a16:creationId xmlns:a16="http://schemas.microsoft.com/office/drawing/2014/main" id="{66EBFF5C-D439-F5A5-C526-575FEF9D4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498" y="8990860"/>
            <a:ext cx="24205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-2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24" name="Rectangle 609">
            <a:extLst>
              <a:ext uri="{FF2B5EF4-FFF2-40B4-BE49-F238E27FC236}">
                <a16:creationId xmlns:a16="http://schemas.microsoft.com/office/drawing/2014/main" id="{A299EE7B-7495-1797-16BC-DBE6B1F84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088" y="8990860"/>
            <a:ext cx="24205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-3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25" name="Rectangle 609">
            <a:extLst>
              <a:ext uri="{FF2B5EF4-FFF2-40B4-BE49-F238E27FC236}">
                <a16:creationId xmlns:a16="http://schemas.microsoft.com/office/drawing/2014/main" id="{C92DF175-E944-1F50-56CE-D2CC7010E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3677" y="8990860"/>
            <a:ext cx="24205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r>
              <a:rPr kumimoji="0" lang="en-US" altLang="en-US" sz="1100" b="0" i="0" u="none" strike="noStrike" cap="none" normalizeH="0" baseline="3000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-4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9508" name="Group 9507">
            <a:extLst>
              <a:ext uri="{FF2B5EF4-FFF2-40B4-BE49-F238E27FC236}">
                <a16:creationId xmlns:a16="http://schemas.microsoft.com/office/drawing/2014/main" id="{2980C058-1F49-9EE3-891D-56205F03297C}"/>
              </a:ext>
            </a:extLst>
          </p:cNvPr>
          <p:cNvGrpSpPr/>
          <p:nvPr/>
        </p:nvGrpSpPr>
        <p:grpSpPr>
          <a:xfrm>
            <a:off x="2429849" y="7202701"/>
            <a:ext cx="698212" cy="348494"/>
            <a:chOff x="2349362" y="7187461"/>
            <a:chExt cx="698212" cy="348494"/>
          </a:xfrm>
        </p:grpSpPr>
        <p:sp>
          <p:nvSpPr>
            <p:cNvPr id="4740" name="Rectangle 4739">
              <a:extLst>
                <a:ext uri="{FF2B5EF4-FFF2-40B4-BE49-F238E27FC236}">
                  <a16:creationId xmlns:a16="http://schemas.microsoft.com/office/drawing/2014/main" id="{722508E1-D085-D12F-7AC8-DF6D41D58FCE}"/>
                </a:ext>
              </a:extLst>
            </p:cNvPr>
            <p:cNvSpPr/>
            <p:nvPr/>
          </p:nvSpPr>
          <p:spPr>
            <a:xfrm>
              <a:off x="2951742" y="7392385"/>
              <a:ext cx="95832" cy="127553"/>
            </a:xfrm>
            <a:prstGeom prst="rect">
              <a:avLst/>
            </a:prstGeom>
            <a:solidFill>
              <a:srgbClr val="1D91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 sz="1100"/>
            </a:p>
          </p:txBody>
        </p:sp>
        <p:sp>
          <p:nvSpPr>
            <p:cNvPr id="4741" name="Rectangle 4740">
              <a:extLst>
                <a:ext uri="{FF2B5EF4-FFF2-40B4-BE49-F238E27FC236}">
                  <a16:creationId xmlns:a16="http://schemas.microsoft.com/office/drawing/2014/main" id="{ACCBD050-F201-33B0-1D27-90A13621A45B}"/>
                </a:ext>
              </a:extLst>
            </p:cNvPr>
            <p:cNvSpPr/>
            <p:nvPr/>
          </p:nvSpPr>
          <p:spPr>
            <a:xfrm>
              <a:off x="2951742" y="7221189"/>
              <a:ext cx="95832" cy="127553"/>
            </a:xfrm>
            <a:prstGeom prst="rect">
              <a:avLst/>
            </a:prstGeom>
            <a:solidFill>
              <a:srgbClr val="0C2C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 sz="1100"/>
            </a:p>
          </p:txBody>
        </p:sp>
        <p:sp>
          <p:nvSpPr>
            <p:cNvPr id="4742" name="Rectangle 6345">
              <a:extLst>
                <a:ext uri="{FF2B5EF4-FFF2-40B4-BE49-F238E27FC236}">
                  <a16:creationId xmlns:a16="http://schemas.microsoft.com/office/drawing/2014/main" id="{C35F9532-EAE5-D4B4-1523-61C5F15C6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794" y="7187461"/>
              <a:ext cx="5745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Monk. U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743" name="Rectangle 6345">
              <a:extLst>
                <a:ext uri="{FF2B5EF4-FFF2-40B4-BE49-F238E27FC236}">
                  <a16:creationId xmlns:a16="http://schemas.microsoft.com/office/drawing/2014/main" id="{98634AF8-8A53-E5B5-D703-BDB2D84DF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9362" y="7366678"/>
              <a:ext cx="59600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Monk. V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1FA34E7-81AC-DE94-B5D2-78534998756A}"/>
              </a:ext>
            </a:extLst>
          </p:cNvPr>
          <p:cNvGrpSpPr/>
          <p:nvPr/>
        </p:nvGrpSpPr>
        <p:grpSpPr>
          <a:xfrm>
            <a:off x="319523" y="3288605"/>
            <a:ext cx="5889191" cy="1635371"/>
            <a:chOff x="319523" y="3269555"/>
            <a:chExt cx="5889191" cy="1635371"/>
          </a:xfrm>
        </p:grpSpPr>
        <p:sp>
          <p:nvSpPr>
            <p:cNvPr id="8127" name="Line 6">
              <a:extLst>
                <a:ext uri="{FF2B5EF4-FFF2-40B4-BE49-F238E27FC236}">
                  <a16:creationId xmlns:a16="http://schemas.microsoft.com/office/drawing/2014/main" id="{603A6300-BA38-47BC-6B18-EE25027A3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176" y="4651509"/>
              <a:ext cx="5316538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8" name="Line 7">
              <a:extLst>
                <a:ext uri="{FF2B5EF4-FFF2-40B4-BE49-F238E27FC236}">
                  <a16:creationId xmlns:a16="http://schemas.microsoft.com/office/drawing/2014/main" id="{B4C67002-8924-E252-7C1F-FE443C7D63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6938" y="4651509"/>
              <a:ext cx="0" cy="52389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9" name="Line 8">
              <a:extLst>
                <a:ext uri="{FF2B5EF4-FFF2-40B4-BE49-F238E27FC236}">
                  <a16:creationId xmlns:a16="http://schemas.microsoft.com/office/drawing/2014/main" id="{F90BB2EA-8145-F58A-5AB8-C38D13BD3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463" y="4651509"/>
              <a:ext cx="0" cy="52389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0" name="Line 9">
              <a:extLst>
                <a:ext uri="{FF2B5EF4-FFF2-40B4-BE49-F238E27FC236}">
                  <a16:creationId xmlns:a16="http://schemas.microsoft.com/office/drawing/2014/main" id="{B364EE82-E0EA-78B7-77A4-41251183EB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5988" y="4651509"/>
              <a:ext cx="0" cy="52389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1" name="Line 10">
              <a:extLst>
                <a:ext uri="{FF2B5EF4-FFF2-40B4-BE49-F238E27FC236}">
                  <a16:creationId xmlns:a16="http://schemas.microsoft.com/office/drawing/2014/main" id="{16F73613-B198-07A2-4BEC-B8011D41F0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101" y="4651509"/>
              <a:ext cx="0" cy="52389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2" name="Line 11">
              <a:extLst>
                <a:ext uri="{FF2B5EF4-FFF2-40B4-BE49-F238E27FC236}">
                  <a16:creationId xmlns:a16="http://schemas.microsoft.com/office/drawing/2014/main" id="{64329B0B-906B-FD3C-58BF-7E22751460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626" y="4651509"/>
              <a:ext cx="0" cy="52389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3" name="Line 12">
              <a:extLst>
                <a:ext uri="{FF2B5EF4-FFF2-40B4-BE49-F238E27FC236}">
                  <a16:creationId xmlns:a16="http://schemas.microsoft.com/office/drawing/2014/main" id="{579CDFF1-C187-9198-B014-66D7EDCB0A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1151" y="4651509"/>
              <a:ext cx="0" cy="52389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4" name="Line 13">
              <a:extLst>
                <a:ext uri="{FF2B5EF4-FFF2-40B4-BE49-F238E27FC236}">
                  <a16:creationId xmlns:a16="http://schemas.microsoft.com/office/drawing/2014/main" id="{8B103D63-9FA4-0EB3-E5B9-7ABFC09518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5676" y="4651509"/>
              <a:ext cx="0" cy="52389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5" name="Line 14">
              <a:extLst>
                <a:ext uri="{FF2B5EF4-FFF2-40B4-BE49-F238E27FC236}">
                  <a16:creationId xmlns:a16="http://schemas.microsoft.com/office/drawing/2014/main" id="{1CF390BC-E39C-CA0D-5BE4-16833B1363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1788" y="4651509"/>
              <a:ext cx="0" cy="52389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6" name="Line 15">
              <a:extLst>
                <a:ext uri="{FF2B5EF4-FFF2-40B4-BE49-F238E27FC236}">
                  <a16:creationId xmlns:a16="http://schemas.microsoft.com/office/drawing/2014/main" id="{8B5BD03A-AEE3-7CEF-13BB-31B57EC8D2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6313" y="4651509"/>
              <a:ext cx="0" cy="52389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7" name="Rectangle 16">
              <a:extLst>
                <a:ext uri="{FF2B5EF4-FFF2-40B4-BE49-F238E27FC236}">
                  <a16:creationId xmlns:a16="http://schemas.microsoft.com/office/drawing/2014/main" id="{74FE68BC-FBD2-1106-8CF6-ADC87C653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8458" y="4735649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38" name="Rectangle 17">
              <a:extLst>
                <a:ext uri="{FF2B5EF4-FFF2-40B4-BE49-F238E27FC236}">
                  <a16:creationId xmlns:a16="http://schemas.microsoft.com/office/drawing/2014/main" id="{64145456-202D-1BE5-F2DF-0944ACD8FC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505" y="4735649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39" name="Rectangle 18">
              <a:extLst>
                <a:ext uri="{FF2B5EF4-FFF2-40B4-BE49-F238E27FC236}">
                  <a16:creationId xmlns:a16="http://schemas.microsoft.com/office/drawing/2014/main" id="{822995FE-9EAD-0B3D-04BA-8AC3305E1A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9030" y="4735649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40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40" name="Rectangle 19">
              <a:extLst>
                <a:ext uri="{FF2B5EF4-FFF2-40B4-BE49-F238E27FC236}">
                  <a16:creationId xmlns:a16="http://schemas.microsoft.com/office/drawing/2014/main" id="{733C0288-5B2C-D0E2-AB59-63291C6F3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5143" y="4735649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60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41" name="Rectangle 20">
              <a:extLst>
                <a:ext uri="{FF2B5EF4-FFF2-40B4-BE49-F238E27FC236}">
                  <a16:creationId xmlns:a16="http://schemas.microsoft.com/office/drawing/2014/main" id="{918A4C2F-8885-1D1A-DCB9-961A33753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9668" y="4735649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80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42" name="Rectangle 21">
              <a:extLst>
                <a:ext uri="{FF2B5EF4-FFF2-40B4-BE49-F238E27FC236}">
                  <a16:creationId xmlns:a16="http://schemas.microsoft.com/office/drawing/2014/main" id="{47079C74-A04B-618B-3881-323937E42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918" y="4735649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100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43" name="Rectangle 22">
              <a:extLst>
                <a:ext uri="{FF2B5EF4-FFF2-40B4-BE49-F238E27FC236}">
                  <a16:creationId xmlns:a16="http://schemas.microsoft.com/office/drawing/2014/main" id="{ADE33967-C78B-2BAD-70D2-DDF844BC1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9443" y="4735649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120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44" name="Rectangle 23">
              <a:extLst>
                <a:ext uri="{FF2B5EF4-FFF2-40B4-BE49-F238E27FC236}">
                  <a16:creationId xmlns:a16="http://schemas.microsoft.com/office/drawing/2014/main" id="{070DA9F9-FF20-09B2-7E28-436782F1F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5555" y="4735649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140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45" name="Rectangle 24">
              <a:extLst>
                <a:ext uri="{FF2B5EF4-FFF2-40B4-BE49-F238E27FC236}">
                  <a16:creationId xmlns:a16="http://schemas.microsoft.com/office/drawing/2014/main" id="{C8984417-1329-EA81-97B0-0F08DF986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080" y="4735649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160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46" name="Line 25">
              <a:extLst>
                <a:ext uri="{FF2B5EF4-FFF2-40B4-BE49-F238E27FC236}">
                  <a16:creationId xmlns:a16="http://schemas.microsoft.com/office/drawing/2014/main" id="{B573D2C4-F170-5010-D039-8EDDB16FE5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176" y="3351311"/>
              <a:ext cx="0" cy="1300197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47" name="Line 26">
              <a:extLst>
                <a:ext uri="{FF2B5EF4-FFF2-40B4-BE49-F238E27FC236}">
                  <a16:creationId xmlns:a16="http://schemas.microsoft.com/office/drawing/2014/main" id="{2BB9AD35-31CB-E855-9FA5-7BCDF8CA67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4651509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48" name="Line 27">
              <a:extLst>
                <a:ext uri="{FF2B5EF4-FFF2-40B4-BE49-F238E27FC236}">
                  <a16:creationId xmlns:a16="http://schemas.microsoft.com/office/drawing/2014/main" id="{4530C302-742A-2DFE-094D-36AEE2C9E2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4391152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49" name="Line 28">
              <a:extLst>
                <a:ext uri="{FF2B5EF4-FFF2-40B4-BE49-F238E27FC236}">
                  <a16:creationId xmlns:a16="http://schemas.microsoft.com/office/drawing/2014/main" id="{34B258D8-A1CC-C82D-2FB5-06C0E90CAB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4132382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50" name="Line 29">
              <a:extLst>
                <a:ext uri="{FF2B5EF4-FFF2-40B4-BE49-F238E27FC236}">
                  <a16:creationId xmlns:a16="http://schemas.microsoft.com/office/drawing/2014/main" id="{A8431CB9-991B-F54A-16A7-A2F31AF9AD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3872025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51" name="Line 30">
              <a:extLst>
                <a:ext uri="{FF2B5EF4-FFF2-40B4-BE49-F238E27FC236}">
                  <a16:creationId xmlns:a16="http://schemas.microsoft.com/office/drawing/2014/main" id="{E64DB57E-EEF2-CE3F-38F9-1AE31C123D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3611668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52" name="Line 31">
              <a:extLst>
                <a:ext uri="{FF2B5EF4-FFF2-40B4-BE49-F238E27FC236}">
                  <a16:creationId xmlns:a16="http://schemas.microsoft.com/office/drawing/2014/main" id="{9375EC4C-32F0-2E4E-4D65-8A3A31A093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3351311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53" name="Rectangle 32">
              <a:extLst>
                <a:ext uri="{FF2B5EF4-FFF2-40B4-BE49-F238E27FC236}">
                  <a16:creationId xmlns:a16="http://schemas.microsoft.com/office/drawing/2014/main" id="{C8267884-B808-7FD4-A8C8-47900ECC0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4568165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54" name="Rectangle 33">
              <a:extLst>
                <a:ext uri="{FF2B5EF4-FFF2-40B4-BE49-F238E27FC236}">
                  <a16:creationId xmlns:a16="http://schemas.microsoft.com/office/drawing/2014/main" id="{54ADEA97-B491-F943-FB11-00E95381A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4309395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55" name="Rectangle 34">
              <a:extLst>
                <a:ext uri="{FF2B5EF4-FFF2-40B4-BE49-F238E27FC236}">
                  <a16:creationId xmlns:a16="http://schemas.microsoft.com/office/drawing/2014/main" id="{82B957EE-D204-ED83-AB2D-A191E7BB0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4047451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56" name="Rectangle 35">
              <a:extLst>
                <a:ext uri="{FF2B5EF4-FFF2-40B4-BE49-F238E27FC236}">
                  <a16:creationId xmlns:a16="http://schemas.microsoft.com/office/drawing/2014/main" id="{13DC1EDC-2122-C13F-7E69-E0C2DB58B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3788681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57" name="Rectangle 36">
              <a:extLst>
                <a:ext uri="{FF2B5EF4-FFF2-40B4-BE49-F238E27FC236}">
                  <a16:creationId xmlns:a16="http://schemas.microsoft.com/office/drawing/2014/main" id="{5FDF3DB3-76BC-3AD0-489E-DB5916A94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458" y="3526737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58" name="Rectangle 37">
              <a:extLst>
                <a:ext uri="{FF2B5EF4-FFF2-40B4-BE49-F238E27FC236}">
                  <a16:creationId xmlns:a16="http://schemas.microsoft.com/office/drawing/2014/main" id="{1E6A7575-D945-35A3-4FC5-0DEC46E6B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3269555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59" name="Oval 38">
              <a:extLst>
                <a:ext uri="{FF2B5EF4-FFF2-40B4-BE49-F238E27FC236}">
                  <a16:creationId xmlns:a16="http://schemas.microsoft.com/office/drawing/2014/main" id="{F3BE14BB-3538-B529-4697-01E72894E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1" y="419270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0" name="Oval 39">
              <a:extLst>
                <a:ext uri="{FF2B5EF4-FFF2-40B4-BE49-F238E27FC236}">
                  <a16:creationId xmlns:a16="http://schemas.microsoft.com/office/drawing/2014/main" id="{C859A201-4DDB-E13B-976E-183ADF469A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151" y="4267324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1" name="Oval 40">
              <a:extLst>
                <a:ext uri="{FF2B5EF4-FFF2-40B4-BE49-F238E27FC236}">
                  <a16:creationId xmlns:a16="http://schemas.microsoft.com/office/drawing/2014/main" id="{AB931843-73FC-279F-60EA-7671144BF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901" y="4022842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2" name="Oval 41">
              <a:extLst>
                <a:ext uri="{FF2B5EF4-FFF2-40B4-BE49-F238E27FC236}">
                  <a16:creationId xmlns:a16="http://schemas.microsoft.com/office/drawing/2014/main" id="{E8CB0636-3B84-8835-049B-0C56951A4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1238" y="4283199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3" name="Oval 42">
              <a:extLst>
                <a:ext uri="{FF2B5EF4-FFF2-40B4-BE49-F238E27FC236}">
                  <a16:creationId xmlns:a16="http://schemas.microsoft.com/office/drawing/2014/main" id="{E9970E0B-A49C-0D0E-DC47-0C092ADBEC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88" y="4214935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4" name="Oval 43">
              <a:extLst>
                <a:ext uri="{FF2B5EF4-FFF2-40B4-BE49-F238E27FC236}">
                  <a16:creationId xmlns:a16="http://schemas.microsoft.com/office/drawing/2014/main" id="{9250544D-69BB-77C6-92A3-A3C232C7F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738" y="415937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5" name="Oval 44">
              <a:extLst>
                <a:ext uri="{FF2B5EF4-FFF2-40B4-BE49-F238E27FC236}">
                  <a16:creationId xmlns:a16="http://schemas.microsoft.com/office/drawing/2014/main" id="{A5AD0F16-756A-2055-57EE-D8621703B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076" y="436575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6" name="Oval 45">
              <a:extLst>
                <a:ext uri="{FF2B5EF4-FFF2-40B4-BE49-F238E27FC236}">
                  <a16:creationId xmlns:a16="http://schemas.microsoft.com/office/drawing/2014/main" id="{F7BB6E56-1C9C-4CA8-DB0B-F98BE1200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826" y="4170483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7" name="Oval 46">
              <a:extLst>
                <a:ext uri="{FF2B5EF4-FFF2-40B4-BE49-F238E27FC236}">
                  <a16:creationId xmlns:a16="http://schemas.microsoft.com/office/drawing/2014/main" id="{4349EDAC-C929-6221-D041-717E98697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576" y="4329238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8" name="Oval 47">
              <a:extLst>
                <a:ext uri="{FF2B5EF4-FFF2-40B4-BE49-F238E27FC236}">
                  <a16:creationId xmlns:a16="http://schemas.microsoft.com/office/drawing/2014/main" id="{0093F964-D43D-D490-3285-A8E0313AE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913" y="4248273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9" name="Oval 48">
              <a:extLst>
                <a:ext uri="{FF2B5EF4-FFF2-40B4-BE49-F238E27FC236}">
                  <a16:creationId xmlns:a16="http://schemas.microsoft.com/office/drawing/2014/main" id="{D405EBE3-7D0C-B90F-F340-E89885663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663" y="4213347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0" name="Oval 49">
              <a:extLst>
                <a:ext uri="{FF2B5EF4-FFF2-40B4-BE49-F238E27FC236}">
                  <a16:creationId xmlns:a16="http://schemas.microsoft.com/office/drawing/2014/main" id="{A10BB3D3-BEDE-0613-2020-1ABBE492D8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413" y="4103807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1" name="Oval 50">
              <a:extLst>
                <a:ext uri="{FF2B5EF4-FFF2-40B4-BE49-F238E27FC236}">
                  <a16:creationId xmlns:a16="http://schemas.microsoft.com/office/drawing/2014/main" id="{B8F1D045-0A61-C7E9-0BED-9C1793943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751" y="4322888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2" name="Oval 51">
              <a:extLst>
                <a:ext uri="{FF2B5EF4-FFF2-40B4-BE49-F238E27FC236}">
                  <a16:creationId xmlns:a16="http://schemas.microsoft.com/office/drawing/2014/main" id="{CC165533-5114-F4AB-6419-63B694986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3501" y="4314950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3" name="Oval 52">
              <a:extLst>
                <a:ext uri="{FF2B5EF4-FFF2-40B4-BE49-F238E27FC236}">
                  <a16:creationId xmlns:a16="http://schemas.microsoft.com/office/drawing/2014/main" id="{1236F670-A4D0-2465-F40E-C1B865231C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251" y="4035542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4" name="Oval 53">
              <a:extLst>
                <a:ext uri="{FF2B5EF4-FFF2-40B4-BE49-F238E27FC236}">
                  <a16:creationId xmlns:a16="http://schemas.microsoft.com/office/drawing/2014/main" id="{1C1E63DC-9139-B976-73A6-A91843DE0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588" y="4327650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5" name="Oval 54">
              <a:extLst>
                <a:ext uri="{FF2B5EF4-FFF2-40B4-BE49-F238E27FC236}">
                  <a16:creationId xmlns:a16="http://schemas.microsoft.com/office/drawing/2014/main" id="{284765A9-D457-0133-A349-EA79C359E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0338" y="4143495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6" name="Oval 55">
              <a:extLst>
                <a:ext uri="{FF2B5EF4-FFF2-40B4-BE49-F238E27FC236}">
                  <a16:creationId xmlns:a16="http://schemas.microsoft.com/office/drawing/2014/main" id="{B7C87728-5B24-80A9-A86B-700948BD34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2088" y="43927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7" name="Oval 56">
              <a:extLst>
                <a:ext uri="{FF2B5EF4-FFF2-40B4-BE49-F238E27FC236}">
                  <a16:creationId xmlns:a16="http://schemas.microsoft.com/office/drawing/2014/main" id="{3C6A20A8-7FBA-A2FA-F6BD-932696BB3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838" y="4238748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8" name="Oval 57">
              <a:extLst>
                <a:ext uri="{FF2B5EF4-FFF2-40B4-BE49-F238E27FC236}">
                  <a16:creationId xmlns:a16="http://schemas.microsoft.com/office/drawing/2014/main" id="{789D79E7-1387-D548-9EE2-73BB44BBD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7176" y="4294312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9" name="Oval 58">
              <a:extLst>
                <a:ext uri="{FF2B5EF4-FFF2-40B4-BE49-F238E27FC236}">
                  <a16:creationId xmlns:a16="http://schemas.microsoft.com/office/drawing/2014/main" id="{20AE4F8F-5256-F59A-8FF8-66C81F99B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926" y="4122857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0" name="Oval 59">
              <a:extLst>
                <a:ext uri="{FF2B5EF4-FFF2-40B4-BE49-F238E27FC236}">
                  <a16:creationId xmlns:a16="http://schemas.microsoft.com/office/drawing/2014/main" id="{8055626D-19C1-5E95-4D34-EC2FF3866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76" y="4040305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1" name="Oval 60">
              <a:extLst>
                <a:ext uri="{FF2B5EF4-FFF2-40B4-BE49-F238E27FC236}">
                  <a16:creationId xmlns:a16="http://schemas.microsoft.com/office/drawing/2014/main" id="{A1DB6964-3E0A-BA91-5364-B1687AC22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013" y="4302250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2" name="Oval 61">
              <a:extLst>
                <a:ext uri="{FF2B5EF4-FFF2-40B4-BE49-F238E27FC236}">
                  <a16:creationId xmlns:a16="http://schemas.microsoft.com/office/drawing/2014/main" id="{7271C9F4-4021-1A05-FDF6-ABB9C12E8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763" y="43768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3" name="Oval 62">
              <a:extLst>
                <a:ext uri="{FF2B5EF4-FFF2-40B4-BE49-F238E27FC236}">
                  <a16:creationId xmlns:a16="http://schemas.microsoft.com/office/drawing/2014/main" id="{8FC42A50-B2F3-D834-5137-D9DF2EDF5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7513" y="4257798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4" name="Oval 63">
              <a:extLst>
                <a:ext uri="{FF2B5EF4-FFF2-40B4-BE49-F238E27FC236}">
                  <a16:creationId xmlns:a16="http://schemas.microsoft.com/office/drawing/2014/main" id="{BCB660F4-4D39-FBAF-222A-FC130638E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851" y="4332413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5" name="Oval 64">
              <a:extLst>
                <a:ext uri="{FF2B5EF4-FFF2-40B4-BE49-F238E27FC236}">
                  <a16:creationId xmlns:a16="http://schemas.microsoft.com/office/drawing/2014/main" id="{0FB8C83E-AEEB-F454-CDEA-E916F309F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2601" y="4381627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6" name="Oval 65">
              <a:extLst>
                <a:ext uri="{FF2B5EF4-FFF2-40B4-BE49-F238E27FC236}">
                  <a16:creationId xmlns:a16="http://schemas.microsoft.com/office/drawing/2014/main" id="{EEC5966E-945A-CF66-6D3A-0894F3DD0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4351" y="4257798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7" name="Oval 66">
              <a:extLst>
                <a:ext uri="{FF2B5EF4-FFF2-40B4-BE49-F238E27FC236}">
                  <a16:creationId xmlns:a16="http://schemas.microsoft.com/office/drawing/2014/main" id="{EA88186C-68D1-4FED-A867-092BC1C07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7688" y="418794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8" name="Oval 67">
              <a:extLst>
                <a:ext uri="{FF2B5EF4-FFF2-40B4-BE49-F238E27FC236}">
                  <a16:creationId xmlns:a16="http://schemas.microsoft.com/office/drawing/2014/main" id="{3E481892-B17D-38EB-E735-D90F8C8EA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438" y="4138733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9" name="Oval 68">
              <a:extLst>
                <a:ext uri="{FF2B5EF4-FFF2-40B4-BE49-F238E27FC236}">
                  <a16:creationId xmlns:a16="http://schemas.microsoft.com/office/drawing/2014/main" id="{7B8A852D-8F82-56F0-6751-6950210530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408793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0" name="Oval 69">
              <a:extLst>
                <a:ext uri="{FF2B5EF4-FFF2-40B4-BE49-F238E27FC236}">
                  <a16:creationId xmlns:a16="http://schemas.microsoft.com/office/drawing/2014/main" id="{24E8613F-5BC4-3873-5066-4A1ED7EDE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4526" y="416254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1" name="Oval 70">
              <a:extLst>
                <a:ext uri="{FF2B5EF4-FFF2-40B4-BE49-F238E27FC236}">
                  <a16:creationId xmlns:a16="http://schemas.microsoft.com/office/drawing/2014/main" id="{A83F421D-CF22-2156-DE55-E3789F096D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6" y="424986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2" name="Oval 71">
              <a:extLst>
                <a:ext uri="{FF2B5EF4-FFF2-40B4-BE49-F238E27FC236}">
                  <a16:creationId xmlns:a16="http://schemas.microsoft.com/office/drawing/2014/main" id="{51AA4EB8-FB0B-6036-8FD6-2D5BED7BE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8026" y="4249861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3" name="Oval 72">
              <a:extLst>
                <a:ext uri="{FF2B5EF4-FFF2-40B4-BE49-F238E27FC236}">
                  <a16:creationId xmlns:a16="http://schemas.microsoft.com/office/drawing/2014/main" id="{71141199-87F9-0ADB-79CD-1179B83C5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776" y="429272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4" name="Oval 73">
              <a:extLst>
                <a:ext uri="{FF2B5EF4-FFF2-40B4-BE49-F238E27FC236}">
                  <a16:creationId xmlns:a16="http://schemas.microsoft.com/office/drawing/2014/main" id="{6C1CDD28-1D45-4E98-1DED-DFC2B8565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3113" y="4197472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5" name="Oval 74">
              <a:extLst>
                <a:ext uri="{FF2B5EF4-FFF2-40B4-BE49-F238E27FC236}">
                  <a16:creationId xmlns:a16="http://schemas.microsoft.com/office/drawing/2014/main" id="{AA91CC3C-9FFC-1B40-27CD-B6C3344AF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863" y="4430840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6" name="Oval 75">
              <a:extLst>
                <a:ext uri="{FF2B5EF4-FFF2-40B4-BE49-F238E27FC236}">
                  <a16:creationId xmlns:a16="http://schemas.microsoft.com/office/drawing/2014/main" id="{7F673A96-D16F-1DE0-3877-0020DA679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6613" y="435305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7" name="Oval 76">
              <a:extLst>
                <a:ext uri="{FF2B5EF4-FFF2-40B4-BE49-F238E27FC236}">
                  <a16:creationId xmlns:a16="http://schemas.microsoft.com/office/drawing/2014/main" id="{6D3344EC-1FE6-F6D2-ECAF-BF7CA9A7A4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951" y="4432428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8" name="Oval 77">
              <a:extLst>
                <a:ext uri="{FF2B5EF4-FFF2-40B4-BE49-F238E27FC236}">
                  <a16:creationId xmlns:a16="http://schemas.microsoft.com/office/drawing/2014/main" id="{F3EDA44C-E557-6347-A8BD-BA415BC5E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1701" y="4206997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9" name="Oval 78">
              <a:extLst>
                <a:ext uri="{FF2B5EF4-FFF2-40B4-BE49-F238E27FC236}">
                  <a16:creationId xmlns:a16="http://schemas.microsoft.com/office/drawing/2014/main" id="{5ECA1868-59A3-E158-2D4A-8E7DA9B20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3451" y="4233985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0" name="Oval 79">
              <a:extLst>
                <a:ext uri="{FF2B5EF4-FFF2-40B4-BE49-F238E27FC236}">
                  <a16:creationId xmlns:a16="http://schemas.microsoft.com/office/drawing/2014/main" id="{8D6B2560-7713-B84C-5EF6-CE8A6F018C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4184771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1" name="Oval 80">
              <a:extLst>
                <a:ext uri="{FF2B5EF4-FFF2-40B4-BE49-F238E27FC236}">
                  <a16:creationId xmlns:a16="http://schemas.microsoft.com/office/drawing/2014/main" id="{9A3FBE20-4E18-5AAB-86D2-570922419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8538" y="415937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2" name="Oval 81">
              <a:extLst>
                <a:ext uri="{FF2B5EF4-FFF2-40B4-BE49-F238E27FC236}">
                  <a16:creationId xmlns:a16="http://schemas.microsoft.com/office/drawing/2014/main" id="{6129CB29-0D78-F98F-5B33-7167E1109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288" y="4211760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3" name="Oval 82">
              <a:extLst>
                <a:ext uri="{FF2B5EF4-FFF2-40B4-BE49-F238E27FC236}">
                  <a16:creationId xmlns:a16="http://schemas.microsoft.com/office/drawing/2014/main" id="{A8484A56-8970-C892-5C10-B0A862C1F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3626" y="416889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4" name="Oval 83">
              <a:extLst>
                <a:ext uri="{FF2B5EF4-FFF2-40B4-BE49-F238E27FC236}">
                  <a16:creationId xmlns:a16="http://schemas.microsoft.com/office/drawing/2014/main" id="{F55D7B66-86A7-A1CE-5C16-AFAB98AF2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76" y="4329238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5" name="Oval 84">
              <a:extLst>
                <a:ext uri="{FF2B5EF4-FFF2-40B4-BE49-F238E27FC236}">
                  <a16:creationId xmlns:a16="http://schemas.microsoft.com/office/drawing/2014/main" id="{07D0F962-4101-CD35-9A1B-E25A40059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7126" y="426573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6" name="Oval 85">
              <a:extLst>
                <a:ext uri="{FF2B5EF4-FFF2-40B4-BE49-F238E27FC236}">
                  <a16:creationId xmlns:a16="http://schemas.microsoft.com/office/drawing/2014/main" id="{76DEDFCB-2A60-E23C-825D-5A5527CB7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0463" y="429907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7" name="Oval 86">
              <a:extLst>
                <a:ext uri="{FF2B5EF4-FFF2-40B4-BE49-F238E27FC236}">
                  <a16:creationId xmlns:a16="http://schemas.microsoft.com/office/drawing/2014/main" id="{7F32D55F-A58E-A2C0-9F73-91AC051A8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213" y="3987916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8" name="Oval 87">
              <a:extLst>
                <a:ext uri="{FF2B5EF4-FFF2-40B4-BE49-F238E27FC236}">
                  <a16:creationId xmlns:a16="http://schemas.microsoft.com/office/drawing/2014/main" id="{2550D0DB-1870-E06B-DCA0-E6FBEE412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3963" y="3991091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9" name="Oval 88">
              <a:extLst>
                <a:ext uri="{FF2B5EF4-FFF2-40B4-BE49-F238E27FC236}">
                  <a16:creationId xmlns:a16="http://schemas.microsoft.com/office/drawing/2014/main" id="{A0E5E7F0-8AD9-72B5-6E9B-9D460A989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713" y="3981566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0" name="Oval 89">
              <a:extLst>
                <a:ext uri="{FF2B5EF4-FFF2-40B4-BE49-F238E27FC236}">
                  <a16:creationId xmlns:a16="http://schemas.microsoft.com/office/drawing/2014/main" id="{AF22A903-9426-5070-DAF6-406756C75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801" y="3922827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1" name="Oval 90">
              <a:extLst>
                <a:ext uri="{FF2B5EF4-FFF2-40B4-BE49-F238E27FC236}">
                  <a16:creationId xmlns:a16="http://schemas.microsoft.com/office/drawing/2014/main" id="{4CE2F099-EF10-0CF5-C8F5-B93F9FD2B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2551" y="381804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2" name="Oval 91">
              <a:extLst>
                <a:ext uri="{FF2B5EF4-FFF2-40B4-BE49-F238E27FC236}">
                  <a16:creationId xmlns:a16="http://schemas.microsoft.com/office/drawing/2014/main" id="{38A71AD3-874B-05CC-FE08-4FF1FE4C4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888" y="4006967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3" name="Oval 92">
              <a:extLst>
                <a:ext uri="{FF2B5EF4-FFF2-40B4-BE49-F238E27FC236}">
                  <a16:creationId xmlns:a16="http://schemas.microsoft.com/office/drawing/2014/main" id="{8A5C02CA-8437-DB2A-490A-50D364328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7638" y="4251448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4" name="Oval 93">
              <a:extLst>
                <a:ext uri="{FF2B5EF4-FFF2-40B4-BE49-F238E27FC236}">
                  <a16:creationId xmlns:a16="http://schemas.microsoft.com/office/drawing/2014/main" id="{250EDCC5-A400-DBF2-2835-A97B2A5B8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9388" y="4219697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5" name="Oval 94">
              <a:extLst>
                <a:ext uri="{FF2B5EF4-FFF2-40B4-BE49-F238E27FC236}">
                  <a16:creationId xmlns:a16="http://schemas.microsoft.com/office/drawing/2014/main" id="{F061C8D5-3D7D-22D6-6D73-4AD8E7374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2726" y="4311775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6" name="Oval 95">
              <a:extLst>
                <a:ext uri="{FF2B5EF4-FFF2-40B4-BE49-F238E27FC236}">
                  <a16:creationId xmlns:a16="http://schemas.microsoft.com/office/drawing/2014/main" id="{8C57435A-2676-2173-B252-E81BD5181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226" y="418159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7" name="Oval 96">
              <a:extLst>
                <a:ext uri="{FF2B5EF4-FFF2-40B4-BE49-F238E27FC236}">
                  <a16:creationId xmlns:a16="http://schemas.microsoft.com/office/drawing/2014/main" id="{2BE1593A-9A1C-49B8-C6B4-96F066A855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9563" y="4203822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8" name="Oval 97">
              <a:extLst>
                <a:ext uri="{FF2B5EF4-FFF2-40B4-BE49-F238E27FC236}">
                  <a16:creationId xmlns:a16="http://schemas.microsoft.com/office/drawing/2014/main" id="{7D5BCD04-F21C-5273-2C5D-95D01F5C3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313" y="4230810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9" name="Oval 98">
              <a:extLst>
                <a:ext uri="{FF2B5EF4-FFF2-40B4-BE49-F238E27FC236}">
                  <a16:creationId xmlns:a16="http://schemas.microsoft.com/office/drawing/2014/main" id="{C82A9B42-604C-0ACD-B421-41B498756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3063" y="4260973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0" name="Oval 99">
              <a:extLst>
                <a:ext uri="{FF2B5EF4-FFF2-40B4-BE49-F238E27FC236}">
                  <a16:creationId xmlns:a16="http://schemas.microsoft.com/office/drawing/2014/main" id="{B37605C8-5536-995C-52CC-66C3EC71D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6401" y="4280024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1" name="Oval 100">
              <a:extLst>
                <a:ext uri="{FF2B5EF4-FFF2-40B4-BE49-F238E27FC236}">
                  <a16:creationId xmlns:a16="http://schemas.microsoft.com/office/drawing/2014/main" id="{3B945837-658B-98A6-90E3-DFC3D2791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8151" y="4322888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2" name="Oval 101">
              <a:extLst>
                <a:ext uri="{FF2B5EF4-FFF2-40B4-BE49-F238E27FC236}">
                  <a16:creationId xmlns:a16="http://schemas.microsoft.com/office/drawing/2014/main" id="{1A22E1F0-F695-194A-3A84-286F08E1A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9901" y="4287962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3" name="Oval 102">
              <a:extLst>
                <a:ext uri="{FF2B5EF4-FFF2-40B4-BE49-F238E27FC236}">
                  <a16:creationId xmlns:a16="http://schemas.microsoft.com/office/drawing/2014/main" id="{9B986960-7F95-1E28-E0EC-66CFC176D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1651" y="4326063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4" name="Oval 103">
              <a:extLst>
                <a:ext uri="{FF2B5EF4-FFF2-40B4-BE49-F238E27FC236}">
                  <a16:creationId xmlns:a16="http://schemas.microsoft.com/office/drawing/2014/main" id="{2DFA5C49-5981-05E1-8C8C-0A03F91D4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4988" y="4156196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5" name="Oval 104">
              <a:extLst>
                <a:ext uri="{FF2B5EF4-FFF2-40B4-BE49-F238E27FC236}">
                  <a16:creationId xmlns:a16="http://schemas.microsoft.com/office/drawing/2014/main" id="{4E6CA6AD-9C7C-3F43-685D-8C458B581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738" y="4267324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6" name="Oval 105">
              <a:extLst>
                <a:ext uri="{FF2B5EF4-FFF2-40B4-BE49-F238E27FC236}">
                  <a16:creationId xmlns:a16="http://schemas.microsoft.com/office/drawing/2014/main" id="{FF0D71A2-0B1A-CBC9-61E5-D3846926D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8488" y="435940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7" name="Oval 106">
              <a:extLst>
                <a:ext uri="{FF2B5EF4-FFF2-40B4-BE49-F238E27FC236}">
                  <a16:creationId xmlns:a16="http://schemas.microsoft.com/office/drawing/2014/main" id="{B49CAE4D-62F4-A907-AED2-FFAF5F948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1826" y="437210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8" name="Oval 107">
              <a:extLst>
                <a:ext uri="{FF2B5EF4-FFF2-40B4-BE49-F238E27FC236}">
                  <a16:creationId xmlns:a16="http://schemas.microsoft.com/office/drawing/2014/main" id="{BF6F84E8-8C06-803D-2E6A-C2A0C5E64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3576" y="4334000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9" name="Oval 108">
              <a:extLst>
                <a:ext uri="{FF2B5EF4-FFF2-40B4-BE49-F238E27FC236}">
                  <a16:creationId xmlns:a16="http://schemas.microsoft.com/office/drawing/2014/main" id="{8F5BC617-7611-2CD7-6098-3A1F21417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5326" y="4426078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0" name="Oval 109">
              <a:extLst>
                <a:ext uri="{FF2B5EF4-FFF2-40B4-BE49-F238E27FC236}">
                  <a16:creationId xmlns:a16="http://schemas.microsoft.com/office/drawing/2014/main" id="{20EE1602-AAFD-1143-C3DF-4CD4500C2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663" y="427367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1" name="Oval 110">
              <a:extLst>
                <a:ext uri="{FF2B5EF4-FFF2-40B4-BE49-F238E27FC236}">
                  <a16:creationId xmlns:a16="http://schemas.microsoft.com/office/drawing/2014/main" id="{B90453CA-1A0B-F9C0-0E01-B3A64B043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413" y="427684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2" name="Oval 111">
              <a:extLst>
                <a:ext uri="{FF2B5EF4-FFF2-40B4-BE49-F238E27FC236}">
                  <a16:creationId xmlns:a16="http://schemas.microsoft.com/office/drawing/2014/main" id="{B4264BBC-5658-B6B7-67A4-7236908EC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2163" y="4307012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3" name="Oval 112">
              <a:extLst>
                <a:ext uri="{FF2B5EF4-FFF2-40B4-BE49-F238E27FC236}">
                  <a16:creationId xmlns:a16="http://schemas.microsoft.com/office/drawing/2014/main" id="{4801F198-FF83-6A59-95A3-12108CD6C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5501" y="4307012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4" name="Oval 113">
              <a:extLst>
                <a:ext uri="{FF2B5EF4-FFF2-40B4-BE49-F238E27FC236}">
                  <a16:creationId xmlns:a16="http://schemas.microsoft.com/office/drawing/2014/main" id="{2F881DBC-2B89-5055-9BED-5D541223FE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7251" y="4148258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5" name="Oval 114">
              <a:extLst>
                <a:ext uri="{FF2B5EF4-FFF2-40B4-BE49-F238E27FC236}">
                  <a16:creationId xmlns:a16="http://schemas.microsoft.com/office/drawing/2014/main" id="{73A80B4C-AF7C-1737-9405-1A403A3263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1" y="4016492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6" name="Oval 115">
              <a:extLst>
                <a:ext uri="{FF2B5EF4-FFF2-40B4-BE49-F238E27FC236}">
                  <a16:creationId xmlns:a16="http://schemas.microsoft.com/office/drawing/2014/main" id="{B8069BF8-3CB5-031E-406B-9F27D434B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0751" y="43800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7" name="Oval 116">
              <a:extLst>
                <a:ext uri="{FF2B5EF4-FFF2-40B4-BE49-F238E27FC236}">
                  <a16:creationId xmlns:a16="http://schemas.microsoft.com/office/drawing/2014/main" id="{8F37F1A7-3FF3-7029-7A90-818C6D754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4088" y="4232398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8" name="Oval 117">
              <a:extLst>
                <a:ext uri="{FF2B5EF4-FFF2-40B4-BE49-F238E27FC236}">
                  <a16:creationId xmlns:a16="http://schemas.microsoft.com/office/drawing/2014/main" id="{E01FC5F6-4910-9BB7-2497-1E67E9330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838" y="426732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9" name="Oval 118">
              <a:extLst>
                <a:ext uri="{FF2B5EF4-FFF2-40B4-BE49-F238E27FC236}">
                  <a16:creationId xmlns:a16="http://schemas.microsoft.com/office/drawing/2014/main" id="{B68ACFBE-5F16-37C2-550A-A502CC310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7588" y="4389564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0" name="Oval 119">
              <a:extLst>
                <a:ext uri="{FF2B5EF4-FFF2-40B4-BE49-F238E27FC236}">
                  <a16:creationId xmlns:a16="http://schemas.microsoft.com/office/drawing/2014/main" id="{3EEF82CB-A081-E4F5-0427-44CF4DD39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0926" y="4224460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1" name="Oval 120">
              <a:extLst>
                <a:ext uri="{FF2B5EF4-FFF2-40B4-BE49-F238E27FC236}">
                  <a16:creationId xmlns:a16="http://schemas.microsoft.com/office/drawing/2014/main" id="{468053D2-C0E1-3EEE-B1F8-340A9A431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2676" y="4397502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2" name="Oval 121">
              <a:extLst>
                <a:ext uri="{FF2B5EF4-FFF2-40B4-BE49-F238E27FC236}">
                  <a16:creationId xmlns:a16="http://schemas.microsoft.com/office/drawing/2014/main" id="{FDEDAC97-F734-B529-94A5-12CF39F4C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4426" y="4405440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3" name="Oval 122">
              <a:extLst>
                <a:ext uri="{FF2B5EF4-FFF2-40B4-BE49-F238E27FC236}">
                  <a16:creationId xmlns:a16="http://schemas.microsoft.com/office/drawing/2014/main" id="{E12E3352-3CEF-3D2A-4FBE-D4D725100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7763" y="4313362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4" name="Oval 123">
              <a:extLst>
                <a:ext uri="{FF2B5EF4-FFF2-40B4-BE49-F238E27FC236}">
                  <a16:creationId xmlns:a16="http://schemas.microsoft.com/office/drawing/2014/main" id="{D7C74181-526E-9F90-B5A4-2F4D537137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9513" y="4340351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5" name="Oval 124">
              <a:extLst>
                <a:ext uri="{FF2B5EF4-FFF2-40B4-BE49-F238E27FC236}">
                  <a16:creationId xmlns:a16="http://schemas.microsoft.com/office/drawing/2014/main" id="{73720720-CEC6-0524-FD38-B3ED1161D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263" y="4140320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6" name="Oval 125">
              <a:extLst>
                <a:ext uri="{FF2B5EF4-FFF2-40B4-BE49-F238E27FC236}">
                  <a16:creationId xmlns:a16="http://schemas.microsoft.com/office/drawing/2014/main" id="{2B033132-119A-B2D1-641C-9558E9DC65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4601" y="4248273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7" name="Oval 126">
              <a:extLst>
                <a:ext uri="{FF2B5EF4-FFF2-40B4-BE49-F238E27FC236}">
                  <a16:creationId xmlns:a16="http://schemas.microsoft.com/office/drawing/2014/main" id="{2F3EA955-40DB-B9C0-8CCD-41E3867BF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351" y="4408615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8" name="Oval 127">
              <a:extLst>
                <a:ext uri="{FF2B5EF4-FFF2-40B4-BE49-F238E27FC236}">
                  <a16:creationId xmlns:a16="http://schemas.microsoft.com/office/drawing/2014/main" id="{44A1093A-A395-A577-379E-244A7D692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8101" y="446576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9" name="Oval 128">
              <a:extLst>
                <a:ext uri="{FF2B5EF4-FFF2-40B4-BE49-F238E27FC236}">
                  <a16:creationId xmlns:a16="http://schemas.microsoft.com/office/drawing/2014/main" id="{4187214A-6279-1BCA-FA90-BEDEA7BB1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1438" y="4297487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0" name="Oval 129">
              <a:extLst>
                <a:ext uri="{FF2B5EF4-FFF2-40B4-BE49-F238E27FC236}">
                  <a16:creationId xmlns:a16="http://schemas.microsoft.com/office/drawing/2014/main" id="{DA309440-59F6-FF68-7259-762A832C8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188" y="4187946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1" name="Oval 130">
              <a:extLst>
                <a:ext uri="{FF2B5EF4-FFF2-40B4-BE49-F238E27FC236}">
                  <a16:creationId xmlns:a16="http://schemas.microsoft.com/office/drawing/2014/main" id="{7C07A877-EF05-FF96-5525-E25655F72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4938" y="4319712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2" name="Oval 131">
              <a:extLst>
                <a:ext uri="{FF2B5EF4-FFF2-40B4-BE49-F238E27FC236}">
                  <a16:creationId xmlns:a16="http://schemas.microsoft.com/office/drawing/2014/main" id="{F090AE77-3769-AE55-FD3F-28052140F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6688" y="4221285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3" name="Oval 132">
              <a:extLst>
                <a:ext uri="{FF2B5EF4-FFF2-40B4-BE49-F238E27FC236}">
                  <a16:creationId xmlns:a16="http://schemas.microsoft.com/office/drawing/2014/main" id="{8D7DF4B0-022F-7BB8-8029-B62F52080E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0026" y="4292724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4" name="Oval 133">
              <a:extLst>
                <a:ext uri="{FF2B5EF4-FFF2-40B4-BE49-F238E27FC236}">
                  <a16:creationId xmlns:a16="http://schemas.microsoft.com/office/drawing/2014/main" id="{C79DDFA0-A947-4B0D-D3E5-18DDD4892C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776" y="4257798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5" name="Oval 134">
              <a:extLst>
                <a:ext uri="{FF2B5EF4-FFF2-40B4-BE49-F238E27FC236}">
                  <a16:creationId xmlns:a16="http://schemas.microsoft.com/office/drawing/2014/main" id="{77D563BD-5C3A-C618-39FC-4F7E86B71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3526" y="4235573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6" name="Oval 135">
              <a:extLst>
                <a:ext uri="{FF2B5EF4-FFF2-40B4-BE49-F238E27FC236}">
                  <a16:creationId xmlns:a16="http://schemas.microsoft.com/office/drawing/2014/main" id="{7238DA69-F648-2E68-2546-0631E0C04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6863" y="4414965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7" name="Oval 136">
              <a:extLst>
                <a:ext uri="{FF2B5EF4-FFF2-40B4-BE49-F238E27FC236}">
                  <a16:creationId xmlns:a16="http://schemas.microsoft.com/office/drawing/2014/main" id="{EF8F534F-FF67-2B3E-51D0-97AD9B722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8613" y="445465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8" name="Oval 137">
              <a:extLst>
                <a:ext uri="{FF2B5EF4-FFF2-40B4-BE49-F238E27FC236}">
                  <a16:creationId xmlns:a16="http://schemas.microsoft.com/office/drawing/2014/main" id="{B5BA9BAD-556B-498F-DE3D-73C1AC49F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363" y="427526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9" name="Oval 138">
              <a:extLst>
                <a:ext uri="{FF2B5EF4-FFF2-40B4-BE49-F238E27FC236}">
                  <a16:creationId xmlns:a16="http://schemas.microsoft.com/office/drawing/2014/main" id="{1A1E0BFB-1AD8-91EF-BF50-6DD65E6C7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701" y="4370514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0" name="Freeform 139">
              <a:extLst>
                <a:ext uri="{FF2B5EF4-FFF2-40B4-BE49-F238E27FC236}">
                  <a16:creationId xmlns:a16="http://schemas.microsoft.com/office/drawing/2014/main" id="{19651E75-9705-DBAC-187E-A7870269D3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5451" y="4354638"/>
              <a:ext cx="30163" cy="30163"/>
            </a:xfrm>
            <a:custGeom>
              <a:avLst/>
              <a:gdLst>
                <a:gd name="T0" fmla="*/ 128 w 128"/>
                <a:gd name="T1" fmla="*/ 64 h 128"/>
                <a:gd name="T2" fmla="*/ 64 w 128"/>
                <a:gd name="T3" fmla="*/ 0 h 128"/>
                <a:gd name="T4" fmla="*/ 0 w 128"/>
                <a:gd name="T5" fmla="*/ 64 h 128"/>
                <a:gd name="T6" fmla="*/ 63 w 128"/>
                <a:gd name="T7" fmla="*/ 128 h 128"/>
                <a:gd name="T8" fmla="*/ 128 w 128"/>
                <a:gd name="T9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28">
                  <a:moveTo>
                    <a:pt x="128" y="64"/>
                  </a:moveTo>
                  <a:cubicBezTo>
                    <a:pt x="128" y="29"/>
                    <a:pt x="99" y="0"/>
                    <a:pt x="64" y="0"/>
                  </a:cubicBezTo>
                  <a:cubicBezTo>
                    <a:pt x="28" y="0"/>
                    <a:pt x="0" y="29"/>
                    <a:pt x="0" y="64"/>
                  </a:cubicBezTo>
                  <a:cubicBezTo>
                    <a:pt x="0" y="99"/>
                    <a:pt x="28" y="128"/>
                    <a:pt x="63" y="128"/>
                  </a:cubicBezTo>
                  <a:cubicBezTo>
                    <a:pt x="99" y="128"/>
                    <a:pt x="128" y="99"/>
                    <a:pt x="128" y="64"/>
                  </a:cubicBezTo>
                </a:path>
              </a:pathLst>
            </a:cu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1" name="Oval 140">
              <a:extLst>
                <a:ext uri="{FF2B5EF4-FFF2-40B4-BE49-F238E27FC236}">
                  <a16:creationId xmlns:a16="http://schemas.microsoft.com/office/drawing/2014/main" id="{29A6D102-8927-6940-26D3-51058F8BF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1" y="4186359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2" name="Oval 141">
              <a:extLst>
                <a:ext uri="{FF2B5EF4-FFF2-40B4-BE49-F238E27FC236}">
                  <a16:creationId xmlns:a16="http://schemas.microsoft.com/office/drawing/2014/main" id="{9F2D141B-B774-18DE-68E9-69B98822C3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0538" y="4357814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3" name="Oval 142">
              <a:extLst>
                <a:ext uri="{FF2B5EF4-FFF2-40B4-BE49-F238E27FC236}">
                  <a16:creationId xmlns:a16="http://schemas.microsoft.com/office/drawing/2014/main" id="{2461559D-104B-056B-6105-FD0B7E1B3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288" y="4403852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4" name="Oval 143">
              <a:extLst>
                <a:ext uri="{FF2B5EF4-FFF2-40B4-BE49-F238E27FC236}">
                  <a16:creationId xmlns:a16="http://schemas.microsoft.com/office/drawing/2014/main" id="{695E5E87-7F63-C41C-3EC6-67D2EACF1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038" y="434352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5" name="Oval 144">
              <a:extLst>
                <a:ext uri="{FF2B5EF4-FFF2-40B4-BE49-F238E27FC236}">
                  <a16:creationId xmlns:a16="http://schemas.microsoft.com/office/drawing/2014/main" id="{F92B7559-2E48-8CBA-3812-1E3D68C63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7376" y="4295899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6" name="Oval 145">
              <a:extLst>
                <a:ext uri="{FF2B5EF4-FFF2-40B4-BE49-F238E27FC236}">
                  <a16:creationId xmlns:a16="http://schemas.microsoft.com/office/drawing/2014/main" id="{5109A649-693A-BBE0-6FE5-BCE9C83D0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9126" y="443719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7" name="Oval 146">
              <a:extLst>
                <a:ext uri="{FF2B5EF4-FFF2-40B4-BE49-F238E27FC236}">
                  <a16:creationId xmlns:a16="http://schemas.microsoft.com/office/drawing/2014/main" id="{80EDBB59-27E3-350D-45F9-EA49E0177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0876" y="445782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8" name="Oval 147">
              <a:extLst>
                <a:ext uri="{FF2B5EF4-FFF2-40B4-BE49-F238E27FC236}">
                  <a16:creationId xmlns:a16="http://schemas.microsoft.com/office/drawing/2014/main" id="{E3768E2B-2E79-A2F0-F4EE-8A09D67D4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4213" y="4294312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9" name="Oval 148">
              <a:extLst>
                <a:ext uri="{FF2B5EF4-FFF2-40B4-BE49-F238E27FC236}">
                  <a16:creationId xmlns:a16="http://schemas.microsoft.com/office/drawing/2014/main" id="{D8578602-9043-B4DA-A2BB-35C9E8F76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963" y="4327650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0" name="Oval 149">
              <a:extLst>
                <a:ext uri="{FF2B5EF4-FFF2-40B4-BE49-F238E27FC236}">
                  <a16:creationId xmlns:a16="http://schemas.microsoft.com/office/drawing/2014/main" id="{DDFA47EC-CB6A-2CC5-CF75-73F4E6675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7713" y="434987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1" name="Oval 150">
              <a:extLst>
                <a:ext uri="{FF2B5EF4-FFF2-40B4-BE49-F238E27FC236}">
                  <a16:creationId xmlns:a16="http://schemas.microsoft.com/office/drawing/2014/main" id="{48E91639-1A45-2FE2-A268-AD93C4D31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1051" y="4345113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2" name="Oval 151">
              <a:extLst>
                <a:ext uri="{FF2B5EF4-FFF2-40B4-BE49-F238E27FC236}">
                  <a16:creationId xmlns:a16="http://schemas.microsoft.com/office/drawing/2014/main" id="{95D0145E-209D-38B4-B92C-44C1AD465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2801" y="4211760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3" name="Oval 152">
              <a:extLst>
                <a:ext uri="{FF2B5EF4-FFF2-40B4-BE49-F238E27FC236}">
                  <a16:creationId xmlns:a16="http://schemas.microsoft.com/office/drawing/2014/main" id="{ACA7B410-5FDC-94F1-FDE7-0C0C87E09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551" y="4048243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4" name="Oval 153">
              <a:extLst>
                <a:ext uri="{FF2B5EF4-FFF2-40B4-BE49-F238E27FC236}">
                  <a16:creationId xmlns:a16="http://schemas.microsoft.com/office/drawing/2014/main" id="{70C36EB9-2E57-F783-0F7F-442E58871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6301" y="4153021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5" name="Oval 154">
              <a:extLst>
                <a:ext uri="{FF2B5EF4-FFF2-40B4-BE49-F238E27FC236}">
                  <a16:creationId xmlns:a16="http://schemas.microsoft.com/office/drawing/2014/main" id="{3F2CB12B-B7D6-5898-6CA0-535B02310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9638" y="4143495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6" name="Oval 155">
              <a:extLst>
                <a:ext uri="{FF2B5EF4-FFF2-40B4-BE49-F238E27FC236}">
                  <a16:creationId xmlns:a16="http://schemas.microsoft.com/office/drawing/2014/main" id="{C23A62D2-47C6-67FD-8258-8CEDF3DA75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1388" y="429589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7" name="Oval 156">
              <a:extLst>
                <a:ext uri="{FF2B5EF4-FFF2-40B4-BE49-F238E27FC236}">
                  <a16:creationId xmlns:a16="http://schemas.microsoft.com/office/drawing/2014/main" id="{9643D127-FBFA-0362-97F3-95E31783A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3138" y="427049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8" name="Oval 157">
              <a:extLst>
                <a:ext uri="{FF2B5EF4-FFF2-40B4-BE49-F238E27FC236}">
                  <a16:creationId xmlns:a16="http://schemas.microsoft.com/office/drawing/2014/main" id="{921F7DA6-CA44-480B-143E-A42FE856C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476" y="4145083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9" name="Oval 158">
              <a:extLst>
                <a:ext uri="{FF2B5EF4-FFF2-40B4-BE49-F238E27FC236}">
                  <a16:creationId xmlns:a16="http://schemas.microsoft.com/office/drawing/2014/main" id="{56CCD678-A50C-D8DE-5CA9-307C42FD56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226" y="418318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0" name="Oval 159">
              <a:extLst>
                <a:ext uri="{FF2B5EF4-FFF2-40B4-BE49-F238E27FC236}">
                  <a16:creationId xmlns:a16="http://schemas.microsoft.com/office/drawing/2014/main" id="{40CAACFF-C4D4-C814-0F3E-B3163BD18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9976" y="418159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1" name="Oval 160">
              <a:extLst>
                <a:ext uri="{FF2B5EF4-FFF2-40B4-BE49-F238E27FC236}">
                  <a16:creationId xmlns:a16="http://schemas.microsoft.com/office/drawing/2014/main" id="{94A47ED1-1A9A-1484-5522-0F6104E76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3313" y="4329238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2" name="Oval 161">
              <a:extLst>
                <a:ext uri="{FF2B5EF4-FFF2-40B4-BE49-F238E27FC236}">
                  <a16:creationId xmlns:a16="http://schemas.microsoft.com/office/drawing/2014/main" id="{90E3BC03-73B5-6BD8-11C8-9F0A80623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5063" y="4421315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3" name="Oval 162">
              <a:extLst>
                <a:ext uri="{FF2B5EF4-FFF2-40B4-BE49-F238E27FC236}">
                  <a16:creationId xmlns:a16="http://schemas.microsoft.com/office/drawing/2014/main" id="{062D1014-3F57-1B2F-0855-7CAC57C42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901" y="400220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4" name="Oval 163">
              <a:extLst>
                <a:ext uri="{FF2B5EF4-FFF2-40B4-BE49-F238E27FC236}">
                  <a16:creationId xmlns:a16="http://schemas.microsoft.com/office/drawing/2014/main" id="{EF669340-3B50-F5A6-6B63-D0BE6156B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8738" y="4027605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5" name="Oval 164">
              <a:extLst>
                <a:ext uri="{FF2B5EF4-FFF2-40B4-BE49-F238E27FC236}">
                  <a16:creationId xmlns:a16="http://schemas.microsoft.com/office/drawing/2014/main" id="{73EAE6E6-949C-8045-12FA-2F2D57B72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0488" y="4118095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6" name="Oval 165">
              <a:extLst>
                <a:ext uri="{FF2B5EF4-FFF2-40B4-BE49-F238E27FC236}">
                  <a16:creationId xmlns:a16="http://schemas.microsoft.com/office/drawing/2014/main" id="{D7C61FE0-FACD-ED8F-A082-D3E4896533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2413" y="4170483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7" name="Oval 166">
              <a:extLst>
                <a:ext uri="{FF2B5EF4-FFF2-40B4-BE49-F238E27FC236}">
                  <a16:creationId xmlns:a16="http://schemas.microsoft.com/office/drawing/2014/main" id="{284A2EE3-2B0D-1F6F-E423-71D983FAF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2751" y="4133970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8" name="Oval 167">
              <a:extLst>
                <a:ext uri="{FF2B5EF4-FFF2-40B4-BE49-F238E27FC236}">
                  <a16:creationId xmlns:a16="http://schemas.microsoft.com/office/drawing/2014/main" id="{E470C1DC-8A42-557B-2DF4-F9D738466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4676" y="4216522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9" name="Oval 168">
              <a:extLst>
                <a:ext uri="{FF2B5EF4-FFF2-40B4-BE49-F238E27FC236}">
                  <a16:creationId xmlns:a16="http://schemas.microsoft.com/office/drawing/2014/main" id="{E4F17E9D-CC9B-21B1-F712-616D7069DF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5013" y="4241923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0" name="Oval 169">
              <a:extLst>
                <a:ext uri="{FF2B5EF4-FFF2-40B4-BE49-F238E27FC236}">
                  <a16:creationId xmlns:a16="http://schemas.microsoft.com/office/drawing/2014/main" id="{177897EA-75AC-C30A-35BF-19E448C64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1" y="425621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1" name="Oval 170">
              <a:extLst>
                <a:ext uri="{FF2B5EF4-FFF2-40B4-BE49-F238E27FC236}">
                  <a16:creationId xmlns:a16="http://schemas.microsoft.com/office/drawing/2014/main" id="{16A936F9-731D-AD4B-9939-9E5CC664E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1851" y="426573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2" name="Oval 171">
              <a:extLst>
                <a:ext uri="{FF2B5EF4-FFF2-40B4-BE49-F238E27FC236}">
                  <a16:creationId xmlns:a16="http://schemas.microsoft.com/office/drawing/2014/main" id="{C2D797B7-80A7-340E-1365-10513347B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6938" y="4070468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3" name="Oval 172">
              <a:extLst>
                <a:ext uri="{FF2B5EF4-FFF2-40B4-BE49-F238E27FC236}">
                  <a16:creationId xmlns:a16="http://schemas.microsoft.com/office/drawing/2014/main" id="{A1D99D0D-B139-160D-7F0D-388CD210A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8688" y="4380039"/>
              <a:ext cx="30163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4" name="Oval 173">
              <a:extLst>
                <a:ext uri="{FF2B5EF4-FFF2-40B4-BE49-F238E27FC236}">
                  <a16:creationId xmlns:a16="http://schemas.microsoft.com/office/drawing/2014/main" id="{E9DD8742-CC60-0787-30B6-86415019E1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2026" y="4137145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5" name="Oval 174">
              <a:extLst>
                <a:ext uri="{FF2B5EF4-FFF2-40B4-BE49-F238E27FC236}">
                  <a16:creationId xmlns:a16="http://schemas.microsoft.com/office/drawing/2014/main" id="{0400A667-82DF-1643-481B-D3D07DA32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8863" y="4222872"/>
              <a:ext cx="28575" cy="28576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1" name="Line 180">
              <a:extLst>
                <a:ext uri="{FF2B5EF4-FFF2-40B4-BE49-F238E27FC236}">
                  <a16:creationId xmlns:a16="http://schemas.microsoft.com/office/drawing/2014/main" id="{F821DB1E-E12B-AD11-7EBD-C1A883BEF9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28688" y="4167308"/>
              <a:ext cx="0" cy="8096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2" name="Line 181">
              <a:extLst>
                <a:ext uri="{FF2B5EF4-FFF2-40B4-BE49-F238E27FC236}">
                  <a16:creationId xmlns:a16="http://schemas.microsoft.com/office/drawing/2014/main" id="{8AA8FDBF-4E79-537F-1963-EF97794145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438" y="4224460"/>
              <a:ext cx="0" cy="11430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3" name="Line 182">
              <a:extLst>
                <a:ext uri="{FF2B5EF4-FFF2-40B4-BE49-F238E27FC236}">
                  <a16:creationId xmlns:a16="http://schemas.microsoft.com/office/drawing/2014/main" id="{5484BEDF-020A-C2D8-90F7-B7437BB761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3776" y="3979978"/>
              <a:ext cx="0" cy="11430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4" name="Line 183">
              <a:extLst>
                <a:ext uri="{FF2B5EF4-FFF2-40B4-BE49-F238E27FC236}">
                  <a16:creationId xmlns:a16="http://schemas.microsoft.com/office/drawing/2014/main" id="{3FE1920F-4889-2827-8C80-1F85AD1620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5526" y="4243510"/>
              <a:ext cx="0" cy="10636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5" name="Line 184">
              <a:extLst>
                <a:ext uri="{FF2B5EF4-FFF2-40B4-BE49-F238E27FC236}">
                  <a16:creationId xmlns:a16="http://schemas.microsoft.com/office/drawing/2014/main" id="{4E5A46FE-01A1-852B-D9CA-7F12686A33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7276" y="4160958"/>
              <a:ext cx="0" cy="136529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6" name="Line 185">
              <a:extLst>
                <a:ext uri="{FF2B5EF4-FFF2-40B4-BE49-F238E27FC236}">
                  <a16:creationId xmlns:a16="http://schemas.microsoft.com/office/drawing/2014/main" id="{5F8F66FF-2F0B-FCF1-F162-DE01976B0F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0613" y="4135558"/>
              <a:ext cx="0" cy="777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7" name="Line 186">
              <a:extLst>
                <a:ext uri="{FF2B5EF4-FFF2-40B4-BE49-F238E27FC236}">
                  <a16:creationId xmlns:a16="http://schemas.microsoft.com/office/drawing/2014/main" id="{F4DA635E-84D5-54AC-4D0F-905CD5D168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2363" y="4329238"/>
              <a:ext cx="0" cy="1031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8" name="Line 187">
              <a:extLst>
                <a:ext uri="{FF2B5EF4-FFF2-40B4-BE49-F238E27FC236}">
                  <a16:creationId xmlns:a16="http://schemas.microsoft.com/office/drawing/2014/main" id="{7FD67832-2B7D-7A06-45EB-0B1DDF8977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4113" y="4122857"/>
              <a:ext cx="0" cy="1254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9" name="Line 188">
              <a:extLst>
                <a:ext uri="{FF2B5EF4-FFF2-40B4-BE49-F238E27FC236}">
                  <a16:creationId xmlns:a16="http://schemas.microsoft.com/office/drawing/2014/main" id="{1856D55F-69F5-B649-7A3E-3DF19A18B1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87451" y="4299074"/>
              <a:ext cx="0" cy="904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0" name="Line 189">
              <a:extLst>
                <a:ext uri="{FF2B5EF4-FFF2-40B4-BE49-F238E27FC236}">
                  <a16:creationId xmlns:a16="http://schemas.microsoft.com/office/drawing/2014/main" id="{B735FBD7-0CA2-F5F8-BACD-666F845FED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19201" y="4216522"/>
              <a:ext cx="0" cy="9366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1" name="Line 190">
              <a:extLst>
                <a:ext uri="{FF2B5EF4-FFF2-40B4-BE49-F238E27FC236}">
                  <a16:creationId xmlns:a16="http://schemas.microsoft.com/office/drawing/2014/main" id="{47A0F3EB-BD15-E086-3C69-8D2675A316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0951" y="4186359"/>
              <a:ext cx="0" cy="8096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2" name="Line 191">
              <a:extLst>
                <a:ext uri="{FF2B5EF4-FFF2-40B4-BE49-F238E27FC236}">
                  <a16:creationId xmlns:a16="http://schemas.microsoft.com/office/drawing/2014/main" id="{877B632A-4CAA-D70F-CAEF-8BB5EDB40D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4288" y="4060943"/>
              <a:ext cx="0" cy="11430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3" name="Line 192">
              <a:extLst>
                <a:ext uri="{FF2B5EF4-FFF2-40B4-BE49-F238E27FC236}">
                  <a16:creationId xmlns:a16="http://schemas.microsoft.com/office/drawing/2014/main" id="{198DEFDD-322E-C317-17E7-FCC7E8C065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6038" y="4294312"/>
              <a:ext cx="0" cy="873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4" name="Line 193">
              <a:extLst>
                <a:ext uri="{FF2B5EF4-FFF2-40B4-BE49-F238E27FC236}">
                  <a16:creationId xmlns:a16="http://schemas.microsoft.com/office/drawing/2014/main" id="{121FA36A-CD9F-032E-B4BD-434DF743B8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7788" y="4267324"/>
              <a:ext cx="0" cy="12700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5" name="Line 194">
              <a:extLst>
                <a:ext uri="{FF2B5EF4-FFF2-40B4-BE49-F238E27FC236}">
                  <a16:creationId xmlns:a16="http://schemas.microsoft.com/office/drawing/2014/main" id="{BB511364-1227-7F4F-4D5D-DB2F14C8EE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1126" y="4003791"/>
              <a:ext cx="0" cy="9207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6" name="Line 195">
              <a:extLst>
                <a:ext uri="{FF2B5EF4-FFF2-40B4-BE49-F238E27FC236}">
                  <a16:creationId xmlns:a16="http://schemas.microsoft.com/office/drawing/2014/main" id="{603D17AF-9410-7379-1007-B1AA2867EB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12876" y="4302250"/>
              <a:ext cx="0" cy="7937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7" name="Line 196">
              <a:extLst>
                <a:ext uri="{FF2B5EF4-FFF2-40B4-BE49-F238E27FC236}">
                  <a16:creationId xmlns:a16="http://schemas.microsoft.com/office/drawing/2014/main" id="{F5166CFC-EC9B-18B3-4799-2425A0D1FD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4626" y="4108569"/>
              <a:ext cx="0" cy="9842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8" name="Line 197">
              <a:extLst>
                <a:ext uri="{FF2B5EF4-FFF2-40B4-BE49-F238E27FC236}">
                  <a16:creationId xmlns:a16="http://schemas.microsoft.com/office/drawing/2014/main" id="{158D6767-455C-BCFD-6C41-87DD9E364F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6376" y="4378452"/>
              <a:ext cx="0" cy="58739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9" name="Line 198">
              <a:extLst>
                <a:ext uri="{FF2B5EF4-FFF2-40B4-BE49-F238E27FC236}">
                  <a16:creationId xmlns:a16="http://schemas.microsoft.com/office/drawing/2014/main" id="{F22C88CF-4B94-7C13-AF15-9AE01EC5C3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9713" y="4216522"/>
              <a:ext cx="0" cy="746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0" name="Line 199">
              <a:extLst>
                <a:ext uri="{FF2B5EF4-FFF2-40B4-BE49-F238E27FC236}">
                  <a16:creationId xmlns:a16="http://schemas.microsoft.com/office/drawing/2014/main" id="{965D7FB1-2627-BD82-4D50-09FA6B223B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1463" y="4278436"/>
              <a:ext cx="0" cy="6350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1" name="Line 200">
              <a:extLst>
                <a:ext uri="{FF2B5EF4-FFF2-40B4-BE49-F238E27FC236}">
                  <a16:creationId xmlns:a16="http://schemas.microsoft.com/office/drawing/2014/main" id="{96624882-68C6-EB84-B3A7-92D741F5D4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3213" y="4079994"/>
              <a:ext cx="0" cy="11430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2" name="Line 201">
              <a:extLst>
                <a:ext uri="{FF2B5EF4-FFF2-40B4-BE49-F238E27FC236}">
                  <a16:creationId xmlns:a16="http://schemas.microsoft.com/office/drawing/2014/main" id="{141189F8-BA70-75EE-A32A-BD9FA003B2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6551" y="4011729"/>
              <a:ext cx="0" cy="8572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3" name="Line 202">
              <a:extLst>
                <a:ext uri="{FF2B5EF4-FFF2-40B4-BE49-F238E27FC236}">
                  <a16:creationId xmlns:a16="http://schemas.microsoft.com/office/drawing/2014/main" id="{4B6697AA-5185-246C-A6D0-6F1B2F4B80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8301" y="4268911"/>
              <a:ext cx="0" cy="9684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4" name="Line 203">
              <a:extLst>
                <a:ext uri="{FF2B5EF4-FFF2-40B4-BE49-F238E27FC236}">
                  <a16:creationId xmlns:a16="http://schemas.microsoft.com/office/drawing/2014/main" id="{27AB24A1-F49A-2461-222E-8C5E6E8086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70051" y="4341938"/>
              <a:ext cx="0" cy="1000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5" name="Line 204">
              <a:extLst>
                <a:ext uri="{FF2B5EF4-FFF2-40B4-BE49-F238E27FC236}">
                  <a16:creationId xmlns:a16="http://schemas.microsoft.com/office/drawing/2014/main" id="{0F0783C9-4FAB-140A-2D75-E9B920EBED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3388" y="4216522"/>
              <a:ext cx="0" cy="11112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6" name="Line 205">
              <a:extLst>
                <a:ext uri="{FF2B5EF4-FFF2-40B4-BE49-F238E27FC236}">
                  <a16:creationId xmlns:a16="http://schemas.microsoft.com/office/drawing/2014/main" id="{0A7F91FE-9124-8AD5-907D-4D574051CD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5138" y="4307012"/>
              <a:ext cx="0" cy="7937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1" name="Line 207">
              <a:extLst>
                <a:ext uri="{FF2B5EF4-FFF2-40B4-BE49-F238E27FC236}">
                  <a16:creationId xmlns:a16="http://schemas.microsoft.com/office/drawing/2014/main" id="{5FE6F093-CF93-BEAB-99AB-1A4E6EEFEC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6888" y="4362577"/>
              <a:ext cx="0" cy="6667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2" name="Line 208">
              <a:extLst>
                <a:ext uri="{FF2B5EF4-FFF2-40B4-BE49-F238E27FC236}">
                  <a16:creationId xmlns:a16="http://schemas.microsoft.com/office/drawing/2014/main" id="{573B00AB-1E74-35DB-4D4D-F80F14F7DF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225" y="4237161"/>
              <a:ext cx="0" cy="6985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3" name="Line 209">
              <a:extLst>
                <a:ext uri="{FF2B5EF4-FFF2-40B4-BE49-F238E27FC236}">
                  <a16:creationId xmlns:a16="http://schemas.microsoft.com/office/drawing/2014/main" id="{4DE0D49F-F3FD-6D21-EDA0-FAB9C235F8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1975" y="4164134"/>
              <a:ext cx="0" cy="777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4" name="Line 210">
              <a:extLst>
                <a:ext uri="{FF2B5EF4-FFF2-40B4-BE49-F238E27FC236}">
                  <a16:creationId xmlns:a16="http://schemas.microsoft.com/office/drawing/2014/main" id="{6425269E-C691-4423-2374-A9E1E294CC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63725" y="4114920"/>
              <a:ext cx="0" cy="7937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5" name="Line 211">
              <a:extLst>
                <a:ext uri="{FF2B5EF4-FFF2-40B4-BE49-F238E27FC236}">
                  <a16:creationId xmlns:a16="http://schemas.microsoft.com/office/drawing/2014/main" id="{F2604F14-5FC8-74CE-EBA0-126370A50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7063" y="4048243"/>
              <a:ext cx="0" cy="10954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6" name="Line 212">
              <a:extLst>
                <a:ext uri="{FF2B5EF4-FFF2-40B4-BE49-F238E27FC236}">
                  <a16:creationId xmlns:a16="http://schemas.microsoft.com/office/drawing/2014/main" id="{08147AD8-C9CE-FFE9-2A83-8F234BE02D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8813" y="4122858"/>
              <a:ext cx="0" cy="1079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7" name="Line 213">
              <a:extLst>
                <a:ext uri="{FF2B5EF4-FFF2-40B4-BE49-F238E27FC236}">
                  <a16:creationId xmlns:a16="http://schemas.microsoft.com/office/drawing/2014/main" id="{F8DDEB33-DBE2-0D0C-82A6-E7636A743F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563" y="4232398"/>
              <a:ext cx="0" cy="6350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8" name="Line 214">
              <a:extLst>
                <a:ext uri="{FF2B5EF4-FFF2-40B4-BE49-F238E27FC236}">
                  <a16:creationId xmlns:a16="http://schemas.microsoft.com/office/drawing/2014/main" id="{5A611C3D-CAD0-2F87-CD48-4E02AD052F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313" y="4219698"/>
              <a:ext cx="0" cy="8890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9" name="Line 215">
              <a:extLst>
                <a:ext uri="{FF2B5EF4-FFF2-40B4-BE49-F238E27FC236}">
                  <a16:creationId xmlns:a16="http://schemas.microsoft.com/office/drawing/2014/main" id="{52A46111-8227-E13E-9AE3-0CDCA273E5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25650" y="4253036"/>
              <a:ext cx="0" cy="10954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0" name="Line 216">
              <a:extLst>
                <a:ext uri="{FF2B5EF4-FFF2-40B4-BE49-F238E27FC236}">
                  <a16:creationId xmlns:a16="http://schemas.microsoft.com/office/drawing/2014/main" id="{459CC5C4-1007-2F50-E912-AF7B689400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7400" y="4168896"/>
              <a:ext cx="0" cy="873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1" name="Line 217">
              <a:extLst>
                <a:ext uri="{FF2B5EF4-FFF2-40B4-BE49-F238E27FC236}">
                  <a16:creationId xmlns:a16="http://schemas.microsoft.com/office/drawing/2014/main" id="{5F94F25F-0144-23E3-7D70-2A13390C43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9150" y="4402265"/>
              <a:ext cx="0" cy="873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2" name="Line 218">
              <a:extLst>
                <a:ext uri="{FF2B5EF4-FFF2-40B4-BE49-F238E27FC236}">
                  <a16:creationId xmlns:a16="http://schemas.microsoft.com/office/drawing/2014/main" id="{EA8611E6-2F3E-F9E6-7392-974A6EA00C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2488" y="4340351"/>
              <a:ext cx="0" cy="55564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3" name="Line 219">
              <a:extLst>
                <a:ext uri="{FF2B5EF4-FFF2-40B4-BE49-F238E27FC236}">
                  <a16:creationId xmlns:a16="http://schemas.microsoft.com/office/drawing/2014/main" id="{31E2541D-78A5-8BD6-A9C0-31371A0CB6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4238" y="4413378"/>
              <a:ext cx="0" cy="6667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4" name="Line 220">
              <a:extLst>
                <a:ext uri="{FF2B5EF4-FFF2-40B4-BE49-F238E27FC236}">
                  <a16:creationId xmlns:a16="http://schemas.microsoft.com/office/drawing/2014/main" id="{926AF379-B80F-9ECA-1679-117827A3D1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5988" y="4168896"/>
              <a:ext cx="0" cy="1079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5" name="Line 221">
              <a:extLst>
                <a:ext uri="{FF2B5EF4-FFF2-40B4-BE49-F238E27FC236}">
                  <a16:creationId xmlns:a16="http://schemas.microsoft.com/office/drawing/2014/main" id="{5684C7BB-177B-1756-5674-C9F2791A46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9325" y="4183184"/>
              <a:ext cx="0" cy="133354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6" name="Line 222">
              <a:extLst>
                <a:ext uri="{FF2B5EF4-FFF2-40B4-BE49-F238E27FC236}">
                  <a16:creationId xmlns:a16="http://schemas.microsoft.com/office/drawing/2014/main" id="{904A00E7-4AAE-9013-4880-E75C238B81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1075" y="4138733"/>
              <a:ext cx="0" cy="1206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7" name="Line 223">
              <a:extLst>
                <a:ext uri="{FF2B5EF4-FFF2-40B4-BE49-F238E27FC236}">
                  <a16:creationId xmlns:a16="http://schemas.microsoft.com/office/drawing/2014/main" id="{FD2D67D7-1B7C-0FBF-6872-943EE23D81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2825" y="4110157"/>
              <a:ext cx="0" cy="12700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8" name="Line 224">
              <a:extLst>
                <a:ext uri="{FF2B5EF4-FFF2-40B4-BE49-F238E27FC236}">
                  <a16:creationId xmlns:a16="http://schemas.microsoft.com/office/drawing/2014/main" id="{23300295-05AB-21C4-5973-221A98A5DA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16163" y="4173659"/>
              <a:ext cx="0" cy="10477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9" name="Line 225">
              <a:extLst>
                <a:ext uri="{FF2B5EF4-FFF2-40B4-BE49-F238E27FC236}">
                  <a16:creationId xmlns:a16="http://schemas.microsoft.com/office/drawing/2014/main" id="{63FBBEC1-1B8F-8F76-7EF9-669B659C1A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7913" y="4100632"/>
              <a:ext cx="0" cy="16669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0" name="Line 226">
              <a:extLst>
                <a:ext uri="{FF2B5EF4-FFF2-40B4-BE49-F238E27FC236}">
                  <a16:creationId xmlns:a16="http://schemas.microsoft.com/office/drawing/2014/main" id="{41D16A53-B135-164D-8BB2-942539C707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79663" y="4300662"/>
              <a:ext cx="0" cy="8572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1" name="Line 227">
              <a:extLst>
                <a:ext uri="{FF2B5EF4-FFF2-40B4-BE49-F238E27FC236}">
                  <a16:creationId xmlns:a16="http://schemas.microsoft.com/office/drawing/2014/main" id="{CD3B67AC-CFCE-0225-A867-B3A498F020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1413" y="4227635"/>
              <a:ext cx="0" cy="1079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2" name="Line 228">
              <a:extLst>
                <a:ext uri="{FF2B5EF4-FFF2-40B4-BE49-F238E27FC236}">
                  <a16:creationId xmlns:a16="http://schemas.microsoft.com/office/drawing/2014/main" id="{A4205B36-7734-B7D6-333B-3CE86B64FD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4750" y="4251449"/>
              <a:ext cx="0" cy="1254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3" name="Line 229">
              <a:extLst>
                <a:ext uri="{FF2B5EF4-FFF2-40B4-BE49-F238E27FC236}">
                  <a16:creationId xmlns:a16="http://schemas.microsoft.com/office/drawing/2014/main" id="{8D282FBD-A7AF-E598-CFBA-E5F746B5DB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6500" y="3960928"/>
              <a:ext cx="0" cy="8255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4" name="Line 230">
              <a:extLst>
                <a:ext uri="{FF2B5EF4-FFF2-40B4-BE49-F238E27FC236}">
                  <a16:creationId xmlns:a16="http://schemas.microsoft.com/office/drawing/2014/main" id="{FE490A64-D3ED-661C-0EC9-133D41D9EE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8250" y="3932352"/>
              <a:ext cx="0" cy="146054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5" name="Line 231">
              <a:extLst>
                <a:ext uri="{FF2B5EF4-FFF2-40B4-BE49-F238E27FC236}">
                  <a16:creationId xmlns:a16="http://schemas.microsoft.com/office/drawing/2014/main" id="{5B81F068-2B7C-7807-BF44-EA4E9BAF3E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1588" y="3949815"/>
              <a:ext cx="0" cy="904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7" name="Line 232">
              <a:extLst>
                <a:ext uri="{FF2B5EF4-FFF2-40B4-BE49-F238E27FC236}">
                  <a16:creationId xmlns:a16="http://schemas.microsoft.com/office/drawing/2014/main" id="{9273A0CD-0A10-38D0-A353-F6EE412D71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5088" y="3894251"/>
              <a:ext cx="0" cy="8572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8" name="Line 233">
              <a:extLst>
                <a:ext uri="{FF2B5EF4-FFF2-40B4-BE49-F238E27FC236}">
                  <a16:creationId xmlns:a16="http://schemas.microsoft.com/office/drawing/2014/main" id="{9B5D8E0D-BDA1-2C00-049D-F8466EEB7D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8425" y="3743435"/>
              <a:ext cx="0" cy="17939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9" name="Line 234">
              <a:extLst>
                <a:ext uri="{FF2B5EF4-FFF2-40B4-BE49-F238E27FC236}">
                  <a16:creationId xmlns:a16="http://schemas.microsoft.com/office/drawing/2014/main" id="{6F2B06CF-88B1-F094-02A7-43545E02D0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0175" y="3964103"/>
              <a:ext cx="0" cy="11430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21" name="Line 235">
              <a:extLst>
                <a:ext uri="{FF2B5EF4-FFF2-40B4-BE49-F238E27FC236}">
                  <a16:creationId xmlns:a16="http://schemas.microsoft.com/office/drawing/2014/main" id="{6F48AE7E-C8A0-2161-20E0-9A1B8B5F11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1925" y="4203822"/>
              <a:ext cx="0" cy="1254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23" name="Line 236">
              <a:extLst>
                <a:ext uri="{FF2B5EF4-FFF2-40B4-BE49-F238E27FC236}">
                  <a16:creationId xmlns:a16="http://schemas.microsoft.com/office/drawing/2014/main" id="{ECC547AF-872A-669C-5600-B900208897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5263" y="4176834"/>
              <a:ext cx="0" cy="11747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25" name="Line 237">
              <a:extLst>
                <a:ext uri="{FF2B5EF4-FFF2-40B4-BE49-F238E27FC236}">
                  <a16:creationId xmlns:a16="http://schemas.microsoft.com/office/drawing/2014/main" id="{E068134D-A21E-6E32-1EF8-E30B76D91E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7013" y="4253036"/>
              <a:ext cx="0" cy="14764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26" name="Line 238">
              <a:extLst>
                <a:ext uri="{FF2B5EF4-FFF2-40B4-BE49-F238E27FC236}">
                  <a16:creationId xmlns:a16="http://schemas.microsoft.com/office/drawing/2014/main" id="{65CC86A5-A09F-1984-D74E-CB09DADDBC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100" y="4111745"/>
              <a:ext cx="0" cy="16986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29" name="Line 239">
              <a:extLst>
                <a:ext uri="{FF2B5EF4-FFF2-40B4-BE49-F238E27FC236}">
                  <a16:creationId xmlns:a16="http://schemas.microsoft.com/office/drawing/2014/main" id="{7451F564-A48C-E41B-6C66-D4971594C4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63850" y="4135558"/>
              <a:ext cx="0" cy="16669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0" name="Line 240">
              <a:extLst>
                <a:ext uri="{FF2B5EF4-FFF2-40B4-BE49-F238E27FC236}">
                  <a16:creationId xmlns:a16="http://schemas.microsoft.com/office/drawing/2014/main" id="{14294302-317D-0DE4-2BFC-3E573B098A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5600" y="4170484"/>
              <a:ext cx="0" cy="15081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1" name="Line 241">
              <a:extLst>
                <a:ext uri="{FF2B5EF4-FFF2-40B4-BE49-F238E27FC236}">
                  <a16:creationId xmlns:a16="http://schemas.microsoft.com/office/drawing/2014/main" id="{C5EE1E29-64CE-2971-17E8-57533EF3B9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350" y="4205410"/>
              <a:ext cx="0" cy="141291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2" name="Line 242">
              <a:extLst>
                <a:ext uri="{FF2B5EF4-FFF2-40B4-BE49-F238E27FC236}">
                  <a16:creationId xmlns:a16="http://schemas.microsoft.com/office/drawing/2014/main" id="{BCB4EC07-8365-4EE2-9B61-D57DDF90AB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0688" y="4222873"/>
              <a:ext cx="0" cy="14446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3" name="Line 243">
              <a:extLst>
                <a:ext uri="{FF2B5EF4-FFF2-40B4-BE49-F238E27FC236}">
                  <a16:creationId xmlns:a16="http://schemas.microsoft.com/office/drawing/2014/main" id="{346786DF-1ED8-C54A-5601-7C456A69C9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2438" y="4299075"/>
              <a:ext cx="0" cy="7620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4" name="Line 244">
              <a:extLst>
                <a:ext uri="{FF2B5EF4-FFF2-40B4-BE49-F238E27FC236}">
                  <a16:creationId xmlns:a16="http://schemas.microsoft.com/office/drawing/2014/main" id="{88802C36-8C74-9D5E-4BD9-D354D7E1F3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188" y="4253036"/>
              <a:ext cx="0" cy="9842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5" name="Line 245">
              <a:extLst>
                <a:ext uri="{FF2B5EF4-FFF2-40B4-BE49-F238E27FC236}">
                  <a16:creationId xmlns:a16="http://schemas.microsoft.com/office/drawing/2014/main" id="{D01F7371-7BCD-FB71-E867-E055C7D20C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525" y="4289550"/>
              <a:ext cx="0" cy="1000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6" name="Line 246">
              <a:extLst>
                <a:ext uri="{FF2B5EF4-FFF2-40B4-BE49-F238E27FC236}">
                  <a16:creationId xmlns:a16="http://schemas.microsoft.com/office/drawing/2014/main" id="{71F1E6AE-C86B-9115-905F-26E04C45E6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9275" y="4105395"/>
              <a:ext cx="0" cy="130179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94" name="Line 247">
              <a:extLst>
                <a:ext uri="{FF2B5EF4-FFF2-40B4-BE49-F238E27FC236}">
                  <a16:creationId xmlns:a16="http://schemas.microsoft.com/office/drawing/2014/main" id="{C01F5278-277C-B4E6-845B-9009858057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1025" y="4211760"/>
              <a:ext cx="0" cy="1381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02" name="Line 248">
              <a:extLst>
                <a:ext uri="{FF2B5EF4-FFF2-40B4-BE49-F238E27FC236}">
                  <a16:creationId xmlns:a16="http://schemas.microsoft.com/office/drawing/2014/main" id="{B919A9BA-E558-60A1-F596-67481EE2AC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4363" y="4316538"/>
              <a:ext cx="0" cy="115891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03" name="Line 249">
              <a:extLst>
                <a:ext uri="{FF2B5EF4-FFF2-40B4-BE49-F238E27FC236}">
                  <a16:creationId xmlns:a16="http://schemas.microsoft.com/office/drawing/2014/main" id="{EE960983-CDA4-C8EE-0843-6B74DF5446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6113" y="4346701"/>
              <a:ext cx="0" cy="7937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09" name="Line 250">
              <a:extLst>
                <a:ext uri="{FF2B5EF4-FFF2-40B4-BE49-F238E27FC236}">
                  <a16:creationId xmlns:a16="http://schemas.microsoft.com/office/drawing/2014/main" id="{FD2C4668-283D-F731-CDA3-DF6630350D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7863" y="4295900"/>
              <a:ext cx="0" cy="10477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0" name="Line 251">
              <a:extLst>
                <a:ext uri="{FF2B5EF4-FFF2-40B4-BE49-F238E27FC236}">
                  <a16:creationId xmlns:a16="http://schemas.microsoft.com/office/drawing/2014/main" id="{670FED98-F213-14FB-E497-0433309EDF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1200" y="4395915"/>
              <a:ext cx="0" cy="9207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1" name="Line 252">
              <a:extLst>
                <a:ext uri="{FF2B5EF4-FFF2-40B4-BE49-F238E27FC236}">
                  <a16:creationId xmlns:a16="http://schemas.microsoft.com/office/drawing/2014/main" id="{BF27EDA6-3983-3A33-CA6F-0F0A7508B1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2950" y="4230810"/>
              <a:ext cx="0" cy="115891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2" name="Line 253">
              <a:extLst>
                <a:ext uri="{FF2B5EF4-FFF2-40B4-BE49-F238E27FC236}">
                  <a16:creationId xmlns:a16="http://schemas.microsoft.com/office/drawing/2014/main" id="{AA31EA79-A6E7-43C7-CF21-55F1ACC2A5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4700" y="4233986"/>
              <a:ext cx="0" cy="115891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3" name="Line 254">
              <a:extLst>
                <a:ext uri="{FF2B5EF4-FFF2-40B4-BE49-F238E27FC236}">
                  <a16:creationId xmlns:a16="http://schemas.microsoft.com/office/drawing/2014/main" id="{B66287D0-E2BC-9801-4839-23BEC6C8D2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8038" y="4265736"/>
              <a:ext cx="0" cy="1127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4" name="Line 255">
              <a:extLst>
                <a:ext uri="{FF2B5EF4-FFF2-40B4-BE49-F238E27FC236}">
                  <a16:creationId xmlns:a16="http://schemas.microsoft.com/office/drawing/2014/main" id="{B975AB8C-0A1D-8BBA-9222-109B94B93C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9788" y="4264149"/>
              <a:ext cx="0" cy="11430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5" name="Line 256">
              <a:extLst>
                <a:ext uri="{FF2B5EF4-FFF2-40B4-BE49-F238E27FC236}">
                  <a16:creationId xmlns:a16="http://schemas.microsoft.com/office/drawing/2014/main" id="{260ACEAD-9368-BE33-73FF-E504888FF9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1538" y="4084757"/>
              <a:ext cx="0" cy="15716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6" name="Line 257">
              <a:extLst>
                <a:ext uri="{FF2B5EF4-FFF2-40B4-BE49-F238E27FC236}">
                  <a16:creationId xmlns:a16="http://schemas.microsoft.com/office/drawing/2014/main" id="{39A52577-FAEE-F974-7A74-3BE88B10AC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3288" y="3970453"/>
              <a:ext cx="0" cy="122241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7" name="Line 258">
              <a:extLst>
                <a:ext uri="{FF2B5EF4-FFF2-40B4-BE49-F238E27FC236}">
                  <a16:creationId xmlns:a16="http://schemas.microsoft.com/office/drawing/2014/main" id="{B6785839-49A6-5228-0C0F-0CEB9FDEF2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6625" y="4345114"/>
              <a:ext cx="0" cy="1000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9" name="Line 259">
              <a:extLst>
                <a:ext uri="{FF2B5EF4-FFF2-40B4-BE49-F238E27FC236}">
                  <a16:creationId xmlns:a16="http://schemas.microsoft.com/office/drawing/2014/main" id="{3F495FF6-D2B7-AF3D-F500-EED9F24DDC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8375" y="4202235"/>
              <a:ext cx="0" cy="8890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0" name="Line 260">
              <a:extLst>
                <a:ext uri="{FF2B5EF4-FFF2-40B4-BE49-F238E27FC236}">
                  <a16:creationId xmlns:a16="http://schemas.microsoft.com/office/drawing/2014/main" id="{72F3F3DC-A22E-443F-8E64-C64A4B3AB8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40125" y="4238748"/>
              <a:ext cx="0" cy="873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1" name="Line 261">
              <a:extLst>
                <a:ext uri="{FF2B5EF4-FFF2-40B4-BE49-F238E27FC236}">
                  <a16:creationId xmlns:a16="http://schemas.microsoft.com/office/drawing/2014/main" id="{6987B269-9BB0-CF9F-75CC-26477F4005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3463" y="4357814"/>
              <a:ext cx="0" cy="9366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2" name="Line 262">
              <a:extLst>
                <a:ext uri="{FF2B5EF4-FFF2-40B4-BE49-F238E27FC236}">
                  <a16:creationId xmlns:a16="http://schemas.microsoft.com/office/drawing/2014/main" id="{7DF41714-4DA9-DFD7-468D-EB0881D6D2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5213" y="4173659"/>
              <a:ext cx="0" cy="130179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3" name="Line 263">
              <a:extLst>
                <a:ext uri="{FF2B5EF4-FFF2-40B4-BE49-F238E27FC236}">
                  <a16:creationId xmlns:a16="http://schemas.microsoft.com/office/drawing/2014/main" id="{75C63AE9-C0C9-15C2-0A36-96D7B38F38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36963" y="4367339"/>
              <a:ext cx="0" cy="904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4" name="Line 264">
              <a:extLst>
                <a:ext uri="{FF2B5EF4-FFF2-40B4-BE49-F238E27FC236}">
                  <a16:creationId xmlns:a16="http://schemas.microsoft.com/office/drawing/2014/main" id="{7B4B5D33-EB4B-BF5A-6765-F76B74787A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70300" y="4373689"/>
              <a:ext cx="0" cy="952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5" name="Line 265">
              <a:extLst>
                <a:ext uri="{FF2B5EF4-FFF2-40B4-BE49-F238E27FC236}">
                  <a16:creationId xmlns:a16="http://schemas.microsoft.com/office/drawing/2014/main" id="{FC5794F3-E6FF-5B46-0973-ED9907071E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2050" y="4276849"/>
              <a:ext cx="0" cy="1031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6" name="Line 266">
              <a:extLst>
                <a:ext uri="{FF2B5EF4-FFF2-40B4-BE49-F238E27FC236}">
                  <a16:creationId xmlns:a16="http://schemas.microsoft.com/office/drawing/2014/main" id="{26234443-8703-B8DB-33B7-D3AB5A4F47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3800" y="4299075"/>
              <a:ext cx="0" cy="11112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7" name="Line 267">
              <a:extLst>
                <a:ext uri="{FF2B5EF4-FFF2-40B4-BE49-F238E27FC236}">
                  <a16:creationId xmlns:a16="http://schemas.microsoft.com/office/drawing/2014/main" id="{BD8FBAC1-115A-2076-C25E-AA9714CE9A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7138" y="4078406"/>
              <a:ext cx="0" cy="152404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8" name="Line 268">
              <a:extLst>
                <a:ext uri="{FF2B5EF4-FFF2-40B4-BE49-F238E27FC236}">
                  <a16:creationId xmlns:a16="http://schemas.microsoft.com/office/drawing/2014/main" id="{A7D02E9F-DEC6-1481-4331-95325A5846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8888" y="4203822"/>
              <a:ext cx="0" cy="11747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9" name="Line 269">
              <a:extLst>
                <a:ext uri="{FF2B5EF4-FFF2-40B4-BE49-F238E27FC236}">
                  <a16:creationId xmlns:a16="http://schemas.microsoft.com/office/drawing/2014/main" id="{2DB2DCB2-29CC-2102-E4D3-D671314EA5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0638" y="4378452"/>
              <a:ext cx="0" cy="904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0" name="Line 270">
              <a:extLst>
                <a:ext uri="{FF2B5EF4-FFF2-40B4-BE49-F238E27FC236}">
                  <a16:creationId xmlns:a16="http://schemas.microsoft.com/office/drawing/2014/main" id="{18003F31-4D9C-20AC-AFF4-B2DAB31E19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3975" y="4448304"/>
              <a:ext cx="0" cy="65089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1" name="Line 271">
              <a:extLst>
                <a:ext uri="{FF2B5EF4-FFF2-40B4-BE49-F238E27FC236}">
                  <a16:creationId xmlns:a16="http://schemas.microsoft.com/office/drawing/2014/main" id="{08CB6CCD-4FC4-0769-C18D-D7C4B46E88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5725" y="4264149"/>
              <a:ext cx="0" cy="952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2" name="Line 272">
              <a:extLst>
                <a:ext uri="{FF2B5EF4-FFF2-40B4-BE49-F238E27FC236}">
                  <a16:creationId xmlns:a16="http://schemas.microsoft.com/office/drawing/2014/main" id="{A7AB8D65-7CC4-39EE-6B2B-4D644B5A6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27475" y="4141908"/>
              <a:ext cx="0" cy="1206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3" name="Line 273">
              <a:extLst>
                <a:ext uri="{FF2B5EF4-FFF2-40B4-BE49-F238E27FC236}">
                  <a16:creationId xmlns:a16="http://schemas.microsoft.com/office/drawing/2014/main" id="{C4C75FB2-6FE6-AB0D-AC02-E484D39A8D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9225" y="4267324"/>
              <a:ext cx="0" cy="134941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4" name="Line 274">
              <a:extLst>
                <a:ext uri="{FF2B5EF4-FFF2-40B4-BE49-F238E27FC236}">
                  <a16:creationId xmlns:a16="http://schemas.microsoft.com/office/drawing/2014/main" id="{4D78C77E-5753-7CF9-CA63-2124BE55A6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2563" y="4159371"/>
              <a:ext cx="0" cy="15399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5" name="Line 275">
              <a:extLst>
                <a:ext uri="{FF2B5EF4-FFF2-40B4-BE49-F238E27FC236}">
                  <a16:creationId xmlns:a16="http://schemas.microsoft.com/office/drawing/2014/main" id="{B7D2DEE3-11A9-9418-CF11-F32C0C3B43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4313" y="4253036"/>
              <a:ext cx="0" cy="1079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6" name="Line 276">
              <a:extLst>
                <a:ext uri="{FF2B5EF4-FFF2-40B4-BE49-F238E27FC236}">
                  <a16:creationId xmlns:a16="http://schemas.microsoft.com/office/drawing/2014/main" id="{AB279138-E771-8372-F471-7E0D21B14D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6063" y="4194297"/>
              <a:ext cx="0" cy="155579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7" name="Line 277">
              <a:extLst>
                <a:ext uri="{FF2B5EF4-FFF2-40B4-BE49-F238E27FC236}">
                  <a16:creationId xmlns:a16="http://schemas.microsoft.com/office/drawing/2014/main" id="{843AFD53-39E9-0EE8-7D21-BCA484A4EE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9400" y="4181597"/>
              <a:ext cx="0" cy="1381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8" name="Line 278">
              <a:extLst>
                <a:ext uri="{FF2B5EF4-FFF2-40B4-BE49-F238E27FC236}">
                  <a16:creationId xmlns:a16="http://schemas.microsoft.com/office/drawing/2014/main" id="{803E7253-078B-CFAF-18A1-7074402910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1150" y="4380040"/>
              <a:ext cx="0" cy="1000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9" name="Line 279">
              <a:extLst>
                <a:ext uri="{FF2B5EF4-FFF2-40B4-BE49-F238E27FC236}">
                  <a16:creationId xmlns:a16="http://schemas.microsoft.com/office/drawing/2014/main" id="{D57CDA3F-D16A-EA4F-71B8-850AD62F24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52900" y="4422903"/>
              <a:ext cx="0" cy="9366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0" name="Line 280">
              <a:extLst>
                <a:ext uri="{FF2B5EF4-FFF2-40B4-BE49-F238E27FC236}">
                  <a16:creationId xmlns:a16="http://schemas.microsoft.com/office/drawing/2014/main" id="{38A1962D-1CD4-2C46-31A9-07E15E80EB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6238" y="4249861"/>
              <a:ext cx="0" cy="8096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1" name="Line 281">
              <a:extLst>
                <a:ext uri="{FF2B5EF4-FFF2-40B4-BE49-F238E27FC236}">
                  <a16:creationId xmlns:a16="http://schemas.microsoft.com/office/drawing/2014/main" id="{720A0F66-AFEE-89C4-8024-840FD51B7A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7988" y="4345114"/>
              <a:ext cx="0" cy="7937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2" name="Line 282">
              <a:extLst>
                <a:ext uri="{FF2B5EF4-FFF2-40B4-BE49-F238E27FC236}">
                  <a16:creationId xmlns:a16="http://schemas.microsoft.com/office/drawing/2014/main" id="{7CE37B2B-BCB3-2EF8-2CA4-9D94FA118B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9738" y="4322888"/>
              <a:ext cx="0" cy="952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3" name="Line 283">
              <a:extLst>
                <a:ext uri="{FF2B5EF4-FFF2-40B4-BE49-F238E27FC236}">
                  <a16:creationId xmlns:a16="http://schemas.microsoft.com/office/drawing/2014/main" id="{106B4B12-0192-67B1-50C0-8282B36E82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3075" y="4146671"/>
              <a:ext cx="0" cy="10636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4" name="Line 284">
              <a:extLst>
                <a:ext uri="{FF2B5EF4-FFF2-40B4-BE49-F238E27FC236}">
                  <a16:creationId xmlns:a16="http://schemas.microsoft.com/office/drawing/2014/main" id="{E8BB8041-CB85-DEC0-415D-6C6080B4BF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4825" y="4308600"/>
              <a:ext cx="0" cy="12700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5" name="Line 285">
              <a:extLst>
                <a:ext uri="{FF2B5EF4-FFF2-40B4-BE49-F238E27FC236}">
                  <a16:creationId xmlns:a16="http://schemas.microsoft.com/office/drawing/2014/main" id="{570AB319-770F-4637-04A6-B6F464E4BB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6575" y="4370514"/>
              <a:ext cx="0" cy="9684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6" name="Line 286">
              <a:extLst>
                <a:ext uri="{FF2B5EF4-FFF2-40B4-BE49-F238E27FC236}">
                  <a16:creationId xmlns:a16="http://schemas.microsoft.com/office/drawing/2014/main" id="{FFF60289-8267-8AC6-76DC-CC7BA39212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9913" y="4313363"/>
              <a:ext cx="0" cy="9207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7" name="Line 287">
              <a:extLst>
                <a:ext uri="{FF2B5EF4-FFF2-40B4-BE49-F238E27FC236}">
                  <a16:creationId xmlns:a16="http://schemas.microsoft.com/office/drawing/2014/main" id="{F59AFEF2-146A-BD64-ADF8-3B37B1507A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1663" y="4238748"/>
              <a:ext cx="0" cy="142879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8" name="Line 288">
              <a:extLst>
                <a:ext uri="{FF2B5EF4-FFF2-40B4-BE49-F238E27FC236}">
                  <a16:creationId xmlns:a16="http://schemas.microsoft.com/office/drawing/2014/main" id="{81FD4B94-EBB2-B4D9-C42A-55982DCCF7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3413" y="4394327"/>
              <a:ext cx="0" cy="115891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9" name="Line 289">
              <a:extLst>
                <a:ext uri="{FF2B5EF4-FFF2-40B4-BE49-F238E27FC236}">
                  <a16:creationId xmlns:a16="http://schemas.microsoft.com/office/drawing/2014/main" id="{04F4C0B5-45B0-D226-0C6B-96C3D6F03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0" y="4421316"/>
              <a:ext cx="0" cy="1031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0" name="Line 290">
              <a:extLst>
                <a:ext uri="{FF2B5EF4-FFF2-40B4-BE49-F238E27FC236}">
                  <a16:creationId xmlns:a16="http://schemas.microsoft.com/office/drawing/2014/main" id="{5932118F-F3F1-7A36-3CA0-9A6A138D0F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8500" y="4238748"/>
              <a:ext cx="0" cy="1381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1" name="Line 291">
              <a:extLst>
                <a:ext uri="{FF2B5EF4-FFF2-40B4-BE49-F238E27FC236}">
                  <a16:creationId xmlns:a16="http://schemas.microsoft.com/office/drawing/2014/main" id="{3A76482F-D970-AC6F-67E5-A9019A3E74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40250" y="4287962"/>
              <a:ext cx="0" cy="1079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2" name="Line 292">
              <a:extLst>
                <a:ext uri="{FF2B5EF4-FFF2-40B4-BE49-F238E27FC236}">
                  <a16:creationId xmlns:a16="http://schemas.microsoft.com/office/drawing/2014/main" id="{874D8DAA-619C-1EDC-FD05-497340F4CB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3588" y="4310188"/>
              <a:ext cx="0" cy="10954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3" name="Line 293">
              <a:extLst>
                <a:ext uri="{FF2B5EF4-FFF2-40B4-BE49-F238E27FC236}">
                  <a16:creationId xmlns:a16="http://schemas.microsoft.com/office/drawing/2014/main" id="{BEA8A115-C104-E9FE-C416-F022CF08FD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5338" y="4303837"/>
              <a:ext cx="0" cy="1127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4" name="Line 294">
              <a:extLst>
                <a:ext uri="{FF2B5EF4-FFF2-40B4-BE49-F238E27FC236}">
                  <a16:creationId xmlns:a16="http://schemas.microsoft.com/office/drawing/2014/main" id="{0C15F791-32E2-26D2-D1F5-D214B9B8B5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7088" y="4189534"/>
              <a:ext cx="0" cy="7302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5" name="Line 295">
              <a:extLst>
                <a:ext uri="{FF2B5EF4-FFF2-40B4-BE49-F238E27FC236}">
                  <a16:creationId xmlns:a16="http://schemas.microsoft.com/office/drawing/2014/main" id="{88798EB0-147C-F22C-0849-14062F1C30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68838" y="4010142"/>
              <a:ext cx="0" cy="10477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6" name="Line 296">
              <a:extLst>
                <a:ext uri="{FF2B5EF4-FFF2-40B4-BE49-F238E27FC236}">
                  <a16:creationId xmlns:a16="http://schemas.microsoft.com/office/drawing/2014/main" id="{D8E7E754-2922-49BD-D357-03C371A83B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2175" y="4122858"/>
              <a:ext cx="0" cy="8890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7" name="Line 297">
              <a:extLst>
                <a:ext uri="{FF2B5EF4-FFF2-40B4-BE49-F238E27FC236}">
                  <a16:creationId xmlns:a16="http://schemas.microsoft.com/office/drawing/2014/main" id="{6FF53871-69B3-8C17-77B1-28AB05117F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33925" y="4094282"/>
              <a:ext cx="0" cy="128591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8" name="Line 298">
              <a:extLst>
                <a:ext uri="{FF2B5EF4-FFF2-40B4-BE49-F238E27FC236}">
                  <a16:creationId xmlns:a16="http://schemas.microsoft.com/office/drawing/2014/main" id="{4801456A-558C-2A74-733B-AE23D3C578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5675" y="4248273"/>
              <a:ext cx="0" cy="1254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9" name="Line 299">
              <a:extLst>
                <a:ext uri="{FF2B5EF4-FFF2-40B4-BE49-F238E27FC236}">
                  <a16:creationId xmlns:a16="http://schemas.microsoft.com/office/drawing/2014/main" id="{39797FDC-3EAA-A875-605F-C83A04FB25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99013" y="4229223"/>
              <a:ext cx="0" cy="1127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0" name="Line 300">
              <a:extLst>
                <a:ext uri="{FF2B5EF4-FFF2-40B4-BE49-F238E27FC236}">
                  <a16:creationId xmlns:a16="http://schemas.microsoft.com/office/drawing/2014/main" id="{B0D75B61-B801-9B5A-E380-57465B3896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30763" y="4113332"/>
              <a:ext cx="0" cy="9207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1" name="Line 301">
              <a:extLst>
                <a:ext uri="{FF2B5EF4-FFF2-40B4-BE49-F238E27FC236}">
                  <a16:creationId xmlns:a16="http://schemas.microsoft.com/office/drawing/2014/main" id="{6271F4BF-BD3B-6619-D333-FFB53A66CE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62513" y="4153021"/>
              <a:ext cx="0" cy="904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2" name="Line 302">
              <a:extLst>
                <a:ext uri="{FF2B5EF4-FFF2-40B4-BE49-F238E27FC236}">
                  <a16:creationId xmlns:a16="http://schemas.microsoft.com/office/drawing/2014/main" id="{8E3293B7-B6E0-F996-3D6A-EE6CCBA829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5850" y="4140321"/>
              <a:ext cx="0" cy="1127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3" name="Line 303">
              <a:extLst>
                <a:ext uri="{FF2B5EF4-FFF2-40B4-BE49-F238E27FC236}">
                  <a16:creationId xmlns:a16="http://schemas.microsoft.com/office/drawing/2014/main" id="{C99927D1-D91F-8C72-47C5-BE025A2C79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7600" y="4292725"/>
              <a:ext cx="0" cy="10319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6" name="Line 304">
              <a:extLst>
                <a:ext uri="{FF2B5EF4-FFF2-40B4-BE49-F238E27FC236}">
                  <a16:creationId xmlns:a16="http://schemas.microsoft.com/office/drawing/2014/main" id="{A760026B-92B1-4B4F-1EB9-28ED6B5970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9350" y="4392740"/>
              <a:ext cx="0" cy="873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7" name="Line 305">
              <a:extLst>
                <a:ext uri="{FF2B5EF4-FFF2-40B4-BE49-F238E27FC236}">
                  <a16:creationId xmlns:a16="http://schemas.microsoft.com/office/drawing/2014/main" id="{2788DF2E-59CC-33F9-F602-FB14263B18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56188" y="3943465"/>
              <a:ext cx="0" cy="14764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8" name="Line 306">
              <a:extLst>
                <a:ext uri="{FF2B5EF4-FFF2-40B4-BE49-F238E27FC236}">
                  <a16:creationId xmlns:a16="http://schemas.microsoft.com/office/drawing/2014/main" id="{9680AC5A-32CD-27CE-F372-D20A40A283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53025" y="3981566"/>
              <a:ext cx="0" cy="12382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9" name="Line 307">
              <a:extLst>
                <a:ext uri="{FF2B5EF4-FFF2-40B4-BE49-F238E27FC236}">
                  <a16:creationId xmlns:a16="http://schemas.microsoft.com/office/drawing/2014/main" id="{64CC7255-8C25-5E21-6F62-CEE291161F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4775" y="4051418"/>
              <a:ext cx="0" cy="16351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0" name="Line 308">
              <a:extLst>
                <a:ext uri="{FF2B5EF4-FFF2-40B4-BE49-F238E27FC236}">
                  <a16:creationId xmlns:a16="http://schemas.microsoft.com/office/drawing/2014/main" id="{D0181B43-7AFD-2387-C1EB-47D0F2EC9B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46700" y="4126033"/>
              <a:ext cx="0" cy="11906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1" name="Line 309">
              <a:extLst>
                <a:ext uri="{FF2B5EF4-FFF2-40B4-BE49-F238E27FC236}">
                  <a16:creationId xmlns:a16="http://schemas.microsoft.com/office/drawing/2014/main" id="{9E3186E6-60E6-F300-7051-080625FA7E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8625" y="4089519"/>
              <a:ext cx="0" cy="11906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2" name="Line 310">
              <a:extLst>
                <a:ext uri="{FF2B5EF4-FFF2-40B4-BE49-F238E27FC236}">
                  <a16:creationId xmlns:a16="http://schemas.microsoft.com/office/drawing/2014/main" id="{886E61F9-8354-AE0D-E649-A0DF252F7C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68963" y="4176834"/>
              <a:ext cx="0" cy="10954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3" name="Line 311">
              <a:extLst>
                <a:ext uri="{FF2B5EF4-FFF2-40B4-BE49-F238E27FC236}">
                  <a16:creationId xmlns:a16="http://schemas.microsoft.com/office/drawing/2014/main" id="{6C86AFAC-3800-D6AA-F725-714BC5EDAE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30888" y="4216523"/>
              <a:ext cx="0" cy="79377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4" name="Line 312">
              <a:extLst>
                <a:ext uri="{FF2B5EF4-FFF2-40B4-BE49-F238E27FC236}">
                  <a16:creationId xmlns:a16="http://schemas.microsoft.com/office/drawing/2014/main" id="{28377962-CBDC-7691-EDC0-B63927FE50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94388" y="4227635"/>
              <a:ext cx="0" cy="8731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5" name="Line 313">
              <a:extLst>
                <a:ext uri="{FF2B5EF4-FFF2-40B4-BE49-F238E27FC236}">
                  <a16:creationId xmlns:a16="http://schemas.microsoft.com/office/drawing/2014/main" id="{B4CEBFDC-54D8-0FD1-0A86-67EE547ABA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27725" y="4224460"/>
              <a:ext cx="0" cy="112716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6" name="Line 314">
              <a:extLst>
                <a:ext uri="{FF2B5EF4-FFF2-40B4-BE49-F238E27FC236}">
                  <a16:creationId xmlns:a16="http://schemas.microsoft.com/office/drawing/2014/main" id="{49A3CFE0-4435-8AD8-BA5D-CA77E7DA2A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91225" y="4032368"/>
              <a:ext cx="0" cy="10477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7" name="Line 315">
              <a:extLst>
                <a:ext uri="{FF2B5EF4-FFF2-40B4-BE49-F238E27FC236}">
                  <a16:creationId xmlns:a16="http://schemas.microsoft.com/office/drawing/2014/main" id="{5B19DB5B-4CBD-5B39-BAD1-10656FC1CF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24563" y="4362577"/>
              <a:ext cx="0" cy="63502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8" name="Line 316">
              <a:extLst>
                <a:ext uri="{FF2B5EF4-FFF2-40B4-BE49-F238E27FC236}">
                  <a16:creationId xmlns:a16="http://schemas.microsoft.com/office/drawing/2014/main" id="{72110BC6-3533-6530-C0CB-5B5FFB6371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56313" y="4079994"/>
              <a:ext cx="0" cy="146054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9" name="Line 317">
              <a:extLst>
                <a:ext uri="{FF2B5EF4-FFF2-40B4-BE49-F238E27FC236}">
                  <a16:creationId xmlns:a16="http://schemas.microsoft.com/office/drawing/2014/main" id="{31B85DCF-09E6-9BA1-8D81-830FA49793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53150" y="4176834"/>
              <a:ext cx="0" cy="12065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0" name="Oval 318">
              <a:extLst>
                <a:ext uri="{FF2B5EF4-FFF2-40B4-BE49-F238E27FC236}">
                  <a16:creationId xmlns:a16="http://schemas.microsoft.com/office/drawing/2014/main" id="{F922DEB8-6529-040B-FB76-40CDE73C9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0" y="38847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1" name="Oval 319">
              <a:extLst>
                <a:ext uri="{FF2B5EF4-FFF2-40B4-BE49-F238E27FC236}">
                  <a16:creationId xmlns:a16="http://schemas.microsoft.com/office/drawing/2014/main" id="{8EE65CBE-F818-A589-5A34-51FECB704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150" y="3781536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2" name="Oval 320">
              <a:extLst>
                <a:ext uri="{FF2B5EF4-FFF2-40B4-BE49-F238E27FC236}">
                  <a16:creationId xmlns:a16="http://schemas.microsoft.com/office/drawing/2014/main" id="{83B8AC47-5867-C281-0A24-BE4F3550A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900" y="372120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3" name="Oval 321">
              <a:extLst>
                <a:ext uri="{FF2B5EF4-FFF2-40B4-BE49-F238E27FC236}">
                  <a16:creationId xmlns:a16="http://schemas.microsoft.com/office/drawing/2014/main" id="{E69BDC39-11C6-A0AD-3192-F15D202D1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1238" y="3965691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4" name="Oval 322">
              <a:extLst>
                <a:ext uri="{FF2B5EF4-FFF2-40B4-BE49-F238E27FC236}">
                  <a16:creationId xmlns:a16="http://schemas.microsoft.com/office/drawing/2014/main" id="{22829E9A-0D39-D548-738B-80759726F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88" y="3913302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5" name="Oval 323">
              <a:extLst>
                <a:ext uri="{FF2B5EF4-FFF2-40B4-BE49-F238E27FC236}">
                  <a16:creationId xmlns:a16="http://schemas.microsoft.com/office/drawing/2014/main" id="{38C562BF-A133-7570-B11E-CC3CF214A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738" y="3867263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6" name="Oval 324">
              <a:extLst>
                <a:ext uri="{FF2B5EF4-FFF2-40B4-BE49-F238E27FC236}">
                  <a16:creationId xmlns:a16="http://schemas.microsoft.com/office/drawing/2014/main" id="{E4D4C24A-9014-36B8-DDB0-BF8A23993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075" y="38847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7" name="Oval 325">
              <a:extLst>
                <a:ext uri="{FF2B5EF4-FFF2-40B4-BE49-F238E27FC236}">
                  <a16:creationId xmlns:a16="http://schemas.microsoft.com/office/drawing/2014/main" id="{BBEAED28-2C7F-98A3-AEE3-E02C99B30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825" y="3827575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8" name="Oval 326">
              <a:extLst>
                <a:ext uri="{FF2B5EF4-FFF2-40B4-BE49-F238E27FC236}">
                  <a16:creationId xmlns:a16="http://schemas.microsoft.com/office/drawing/2014/main" id="{4E0C2D66-365D-B8B1-C258-46777FEB2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575" y="3938703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9" name="Oval 327">
              <a:extLst>
                <a:ext uri="{FF2B5EF4-FFF2-40B4-BE49-F238E27FC236}">
                  <a16:creationId xmlns:a16="http://schemas.microsoft.com/office/drawing/2014/main" id="{60E704AA-F8C6-4568-0C73-0D8AFF57A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913" y="3786298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0" name="Oval 328">
              <a:extLst>
                <a:ext uri="{FF2B5EF4-FFF2-40B4-BE49-F238E27FC236}">
                  <a16:creationId xmlns:a16="http://schemas.microsoft.com/office/drawing/2014/main" id="{1F0F8FDF-D49A-149C-4B0F-FFBBFB790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663" y="3819637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1" name="Oval 329">
              <a:extLst>
                <a:ext uri="{FF2B5EF4-FFF2-40B4-BE49-F238E27FC236}">
                  <a16:creationId xmlns:a16="http://schemas.microsoft.com/office/drawing/2014/main" id="{3CE8D34C-7D02-6C16-9E9A-F8AD53E4A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413" y="380217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2" name="Oval 330">
              <a:extLst>
                <a:ext uri="{FF2B5EF4-FFF2-40B4-BE49-F238E27FC236}">
                  <a16:creationId xmlns:a16="http://schemas.microsoft.com/office/drawing/2014/main" id="{5184B9A0-C0CB-512D-C82E-3E059F947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750" y="3845037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3" name="Oval 331">
              <a:extLst>
                <a:ext uri="{FF2B5EF4-FFF2-40B4-BE49-F238E27FC236}">
                  <a16:creationId xmlns:a16="http://schemas.microsoft.com/office/drawing/2014/main" id="{C480DED2-E108-F64F-1457-61DBF40909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3500" y="3679933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4" name="Oval 332">
              <a:extLst>
                <a:ext uri="{FF2B5EF4-FFF2-40B4-BE49-F238E27FC236}">
                  <a16:creationId xmlns:a16="http://schemas.microsoft.com/office/drawing/2014/main" id="{2CB8154F-F8F8-C375-D986-8E9248EF48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250" y="372120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5" name="Oval 333">
              <a:extLst>
                <a:ext uri="{FF2B5EF4-FFF2-40B4-BE49-F238E27FC236}">
                  <a16:creationId xmlns:a16="http://schemas.microsoft.com/office/drawing/2014/main" id="{BBD65ECC-191F-202F-4EEF-8270F0304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588" y="395934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6" name="Oval 334">
              <a:extLst>
                <a:ext uri="{FF2B5EF4-FFF2-40B4-BE49-F238E27FC236}">
                  <a16:creationId xmlns:a16="http://schemas.microsoft.com/office/drawing/2014/main" id="{AF3C2A35-B28D-53ED-A2E9-558896733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0338" y="3745022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7" name="Oval 335">
              <a:extLst>
                <a:ext uri="{FF2B5EF4-FFF2-40B4-BE49-F238E27FC236}">
                  <a16:creationId xmlns:a16="http://schemas.microsoft.com/office/drawing/2014/main" id="{87791B3C-9621-9ADA-E090-503FBB0C9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2088" y="380217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8" name="Oval 336">
              <a:extLst>
                <a:ext uri="{FF2B5EF4-FFF2-40B4-BE49-F238E27FC236}">
                  <a16:creationId xmlns:a16="http://schemas.microsoft.com/office/drawing/2014/main" id="{466F02AD-8CB4-30C6-E083-0CBA9D63B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838" y="3743435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9" name="Oval 337">
              <a:extLst>
                <a:ext uri="{FF2B5EF4-FFF2-40B4-BE49-F238E27FC236}">
                  <a16:creationId xmlns:a16="http://schemas.microsoft.com/office/drawing/2014/main" id="{0D39682D-90EA-F6A8-241E-36AC4E7B4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7175" y="3843450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0" name="Oval 338">
              <a:extLst>
                <a:ext uri="{FF2B5EF4-FFF2-40B4-BE49-F238E27FC236}">
                  <a16:creationId xmlns:a16="http://schemas.microsoft.com/office/drawing/2014/main" id="{B5C425BB-E050-79D2-4BF6-B1C29F4D1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925" y="380376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1" name="Oval 339">
              <a:extLst>
                <a:ext uri="{FF2B5EF4-FFF2-40B4-BE49-F238E27FC236}">
                  <a16:creationId xmlns:a16="http://schemas.microsoft.com/office/drawing/2014/main" id="{58C9E1D0-A02C-A420-E48A-699D3BC82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75" y="3748197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2" name="Oval 340">
              <a:extLst>
                <a:ext uri="{FF2B5EF4-FFF2-40B4-BE49-F238E27FC236}">
                  <a16:creationId xmlns:a16="http://schemas.microsoft.com/office/drawing/2014/main" id="{627B5C5A-4416-5DD0-304C-C0764A8DB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013" y="3814874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3" name="Oval 341">
              <a:extLst>
                <a:ext uri="{FF2B5EF4-FFF2-40B4-BE49-F238E27FC236}">
                  <a16:creationId xmlns:a16="http://schemas.microsoft.com/office/drawing/2014/main" id="{875599DB-7A31-5648-A699-4F5112CD7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763" y="397997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4" name="Oval 342">
              <a:extLst>
                <a:ext uri="{FF2B5EF4-FFF2-40B4-BE49-F238E27FC236}">
                  <a16:creationId xmlns:a16="http://schemas.microsoft.com/office/drawing/2014/main" id="{0B09F3A4-BFC1-B9FE-283C-DA6056A41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7513" y="3946640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15" name="Oval 343">
              <a:extLst>
                <a:ext uri="{FF2B5EF4-FFF2-40B4-BE49-F238E27FC236}">
                  <a16:creationId xmlns:a16="http://schemas.microsoft.com/office/drawing/2014/main" id="{B4C85185-D89E-7D30-7E94-B8B0DBDA9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850" y="3926002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4" name="Oval 344">
              <a:extLst>
                <a:ext uri="{FF2B5EF4-FFF2-40B4-BE49-F238E27FC236}">
                  <a16:creationId xmlns:a16="http://schemas.microsoft.com/office/drawing/2014/main" id="{B8AC9FDF-66A1-286D-BDF8-84BA8DA53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2600" y="3927590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5" name="Oval 345">
              <a:extLst>
                <a:ext uri="{FF2B5EF4-FFF2-40B4-BE49-F238E27FC236}">
                  <a16:creationId xmlns:a16="http://schemas.microsoft.com/office/drawing/2014/main" id="{51B4056A-2613-9FF6-AF8D-D82AAC0B6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4350" y="3879963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6" name="Oval 346">
              <a:extLst>
                <a:ext uri="{FF2B5EF4-FFF2-40B4-BE49-F238E27FC236}">
                  <a16:creationId xmlns:a16="http://schemas.microsoft.com/office/drawing/2014/main" id="{DF268F07-1DB8-558D-4FCE-79DE5F026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7688" y="3881551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7" name="Oval 347">
              <a:extLst>
                <a:ext uri="{FF2B5EF4-FFF2-40B4-BE49-F238E27FC236}">
                  <a16:creationId xmlns:a16="http://schemas.microsoft.com/office/drawing/2014/main" id="{059E097B-74B0-59E4-164E-5A5EA5C21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438" y="3743435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8" name="Oval 348">
              <a:extLst>
                <a:ext uri="{FF2B5EF4-FFF2-40B4-BE49-F238E27FC236}">
                  <a16:creationId xmlns:a16="http://schemas.microsoft.com/office/drawing/2014/main" id="{59920997-345D-D87B-D745-DC35E70AB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3727559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9" name="Oval 349">
              <a:extLst>
                <a:ext uri="{FF2B5EF4-FFF2-40B4-BE49-F238E27FC236}">
                  <a16:creationId xmlns:a16="http://schemas.microsoft.com/office/drawing/2014/main" id="{E14F8940-B597-9FC3-E6C3-3D05874A4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4525" y="3926002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0" name="Oval 350">
              <a:extLst>
                <a:ext uri="{FF2B5EF4-FFF2-40B4-BE49-F238E27FC236}">
                  <a16:creationId xmlns:a16="http://schemas.microsoft.com/office/drawing/2014/main" id="{A6FC177F-9F6B-1350-1820-8C66A7BB8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389266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1" name="Oval 351">
              <a:extLst>
                <a:ext uri="{FF2B5EF4-FFF2-40B4-BE49-F238E27FC236}">
                  <a16:creationId xmlns:a16="http://schemas.microsoft.com/office/drawing/2014/main" id="{34ABB3F6-BD6A-0C51-87C6-A82E258D1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8025" y="3783123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2" name="Oval 352">
              <a:extLst>
                <a:ext uri="{FF2B5EF4-FFF2-40B4-BE49-F238E27FC236}">
                  <a16:creationId xmlns:a16="http://schemas.microsoft.com/office/drawing/2014/main" id="{40913004-0E23-8B13-B202-9488A00F2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775" y="3948228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3" name="Oval 353">
              <a:extLst>
                <a:ext uri="{FF2B5EF4-FFF2-40B4-BE49-F238E27FC236}">
                  <a16:creationId xmlns:a16="http://schemas.microsoft.com/office/drawing/2014/main" id="{D2735110-F53B-4267-3B8F-8CF5859BE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3113" y="3906952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4" name="Oval 354">
              <a:extLst>
                <a:ext uri="{FF2B5EF4-FFF2-40B4-BE49-F238E27FC236}">
                  <a16:creationId xmlns:a16="http://schemas.microsoft.com/office/drawing/2014/main" id="{F2708B72-FAA5-B2DF-D6AF-3FC5F5ACB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863" y="3933940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5" name="Oval 355">
              <a:extLst>
                <a:ext uri="{FF2B5EF4-FFF2-40B4-BE49-F238E27FC236}">
                  <a16:creationId xmlns:a16="http://schemas.microsoft.com/office/drawing/2014/main" id="{FEE58CED-BC80-7CE7-24FE-A8E06616C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6613" y="3949815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6" name="Oval 356">
              <a:extLst>
                <a:ext uri="{FF2B5EF4-FFF2-40B4-BE49-F238E27FC236}">
                  <a16:creationId xmlns:a16="http://schemas.microsoft.com/office/drawing/2014/main" id="{0F701F98-C296-355C-73A2-1F57FB7D5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950" y="4011730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7" name="Oval 357">
              <a:extLst>
                <a:ext uri="{FF2B5EF4-FFF2-40B4-BE49-F238E27FC236}">
                  <a16:creationId xmlns:a16="http://schemas.microsoft.com/office/drawing/2014/main" id="{28E78585-7D2F-D2F1-D371-C10DF8643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1700" y="3979979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8" name="Oval 358">
              <a:extLst>
                <a:ext uri="{FF2B5EF4-FFF2-40B4-BE49-F238E27FC236}">
                  <a16:creationId xmlns:a16="http://schemas.microsoft.com/office/drawing/2014/main" id="{8E5F3965-56B6-7C42-82B7-B2300D508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3450" y="3941878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9" name="Oval 359">
              <a:extLst>
                <a:ext uri="{FF2B5EF4-FFF2-40B4-BE49-F238E27FC236}">
                  <a16:creationId xmlns:a16="http://schemas.microsoft.com/office/drawing/2014/main" id="{32CDA112-B575-7322-70DA-B17B6B493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3789473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0" name="Oval 360">
              <a:extLst>
                <a:ext uri="{FF2B5EF4-FFF2-40B4-BE49-F238E27FC236}">
                  <a16:creationId xmlns:a16="http://schemas.microsoft.com/office/drawing/2014/main" id="{DE567968-B9DF-D624-727D-3D21C08A8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8538" y="3729147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1" name="Oval 361">
              <a:extLst>
                <a:ext uri="{FF2B5EF4-FFF2-40B4-BE49-F238E27FC236}">
                  <a16:creationId xmlns:a16="http://schemas.microsoft.com/office/drawing/2014/main" id="{9A4B1933-F6F3-D4EE-6F12-F03D4E1E08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288" y="3832337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2" name="Oval 362">
              <a:extLst>
                <a:ext uri="{FF2B5EF4-FFF2-40B4-BE49-F238E27FC236}">
                  <a16:creationId xmlns:a16="http://schemas.microsoft.com/office/drawing/2014/main" id="{19E53D69-052D-6519-59B0-28E3E6581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3625" y="389266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3" name="Oval 363">
              <a:extLst>
                <a:ext uri="{FF2B5EF4-FFF2-40B4-BE49-F238E27FC236}">
                  <a16:creationId xmlns:a16="http://schemas.microsoft.com/office/drawing/2014/main" id="{910A5C7E-A0BB-759C-AE5C-66765F189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75" y="395934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4" name="Oval 364">
              <a:extLst>
                <a:ext uri="{FF2B5EF4-FFF2-40B4-BE49-F238E27FC236}">
                  <a16:creationId xmlns:a16="http://schemas.microsoft.com/office/drawing/2014/main" id="{3FA8EE59-A618-4D05-4A87-42EC8FD13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7125" y="3926002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5" name="Oval 365">
              <a:extLst>
                <a:ext uri="{FF2B5EF4-FFF2-40B4-BE49-F238E27FC236}">
                  <a16:creationId xmlns:a16="http://schemas.microsoft.com/office/drawing/2014/main" id="{69FCED5A-5342-5145-C86B-7AFCB6539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0463" y="400537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6" name="Oval 366">
              <a:extLst>
                <a:ext uri="{FF2B5EF4-FFF2-40B4-BE49-F238E27FC236}">
                  <a16:creationId xmlns:a16="http://schemas.microsoft.com/office/drawing/2014/main" id="{B9BFF1AE-9B49-BE87-D914-6C8AEE18E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213" y="3810112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7" name="Oval 367">
              <a:extLst>
                <a:ext uri="{FF2B5EF4-FFF2-40B4-BE49-F238E27FC236}">
                  <a16:creationId xmlns:a16="http://schemas.microsoft.com/office/drawing/2014/main" id="{379FEF1E-70F7-3B31-16F7-68C2EA12D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3963" y="3906952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8" name="Oval 368">
              <a:extLst>
                <a:ext uri="{FF2B5EF4-FFF2-40B4-BE49-F238E27FC236}">
                  <a16:creationId xmlns:a16="http://schemas.microsoft.com/office/drawing/2014/main" id="{A4AA6827-8BDC-BCDC-3814-1B45D4ACC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713" y="380376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9" name="Oval 369">
              <a:extLst>
                <a:ext uri="{FF2B5EF4-FFF2-40B4-BE49-F238E27FC236}">
                  <a16:creationId xmlns:a16="http://schemas.microsoft.com/office/drawing/2014/main" id="{C548DBD6-83B0-3F16-E2A4-09F8EB720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800" y="3694221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0" name="Oval 370">
              <a:extLst>
                <a:ext uri="{FF2B5EF4-FFF2-40B4-BE49-F238E27FC236}">
                  <a16:creationId xmlns:a16="http://schemas.microsoft.com/office/drawing/2014/main" id="{E564F396-8E56-D6E5-521E-E40EA3754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2550" y="3722797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" name="Oval 371">
              <a:extLst>
                <a:ext uri="{FF2B5EF4-FFF2-40B4-BE49-F238E27FC236}">
                  <a16:creationId xmlns:a16="http://schemas.microsoft.com/office/drawing/2014/main" id="{90A69B7F-AA38-87F4-4A3B-E6B2CBB5B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888" y="3867263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" name="Oval 372">
              <a:extLst>
                <a:ext uri="{FF2B5EF4-FFF2-40B4-BE49-F238E27FC236}">
                  <a16:creationId xmlns:a16="http://schemas.microsoft.com/office/drawing/2014/main" id="{19B3F157-3DF0-784B-CB09-0ADDC3994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7638" y="3906952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" name="Oval 373">
              <a:extLst>
                <a:ext uri="{FF2B5EF4-FFF2-40B4-BE49-F238E27FC236}">
                  <a16:creationId xmlns:a16="http://schemas.microsoft.com/office/drawing/2014/main" id="{90B718B1-A408-63DC-D2A1-636DD3AAF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9388" y="380693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" name="Oval 374">
              <a:extLst>
                <a:ext uri="{FF2B5EF4-FFF2-40B4-BE49-F238E27FC236}">
                  <a16:creationId xmlns:a16="http://schemas.microsoft.com/office/drawing/2014/main" id="{CC04DE38-B0C6-1881-B860-3391ECDEF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2725" y="397839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" name="Oval 375">
              <a:extLst>
                <a:ext uri="{FF2B5EF4-FFF2-40B4-BE49-F238E27FC236}">
                  <a16:creationId xmlns:a16="http://schemas.microsoft.com/office/drawing/2014/main" id="{98843EE8-03BE-F8CE-5DCF-6F441E2AC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225" y="3818049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" name="Oval 376">
              <a:extLst>
                <a:ext uri="{FF2B5EF4-FFF2-40B4-BE49-F238E27FC236}">
                  <a16:creationId xmlns:a16="http://schemas.microsoft.com/office/drawing/2014/main" id="{89E62BAD-D728-E9AC-FC5E-BE91F455F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9563" y="3740260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" name="Oval 377">
              <a:extLst>
                <a:ext uri="{FF2B5EF4-FFF2-40B4-BE49-F238E27FC236}">
                  <a16:creationId xmlns:a16="http://schemas.microsoft.com/office/drawing/2014/main" id="{B756BAC3-AEBC-50F5-5CB2-3F5C54FF8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313" y="3760898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8" name="Oval 378">
              <a:extLst>
                <a:ext uri="{FF2B5EF4-FFF2-40B4-BE49-F238E27FC236}">
                  <a16:creationId xmlns:a16="http://schemas.microsoft.com/office/drawing/2014/main" id="{1284FDF9-72EF-F913-FDA8-814221153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3063" y="3924415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9" name="Oval 379">
              <a:extLst>
                <a:ext uri="{FF2B5EF4-FFF2-40B4-BE49-F238E27FC236}">
                  <a16:creationId xmlns:a16="http://schemas.microsoft.com/office/drawing/2014/main" id="{2F1F4303-3721-BC11-3126-CFB76938A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6400" y="38720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0" name="Oval 380">
              <a:extLst>
                <a:ext uri="{FF2B5EF4-FFF2-40B4-BE49-F238E27FC236}">
                  <a16:creationId xmlns:a16="http://schemas.microsoft.com/office/drawing/2014/main" id="{9CD4B030-BA4A-8437-1E5A-CDB5B3521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8150" y="4033955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" name="Oval 381">
              <a:extLst>
                <a:ext uri="{FF2B5EF4-FFF2-40B4-BE49-F238E27FC236}">
                  <a16:creationId xmlns:a16="http://schemas.microsoft.com/office/drawing/2014/main" id="{307F2FAA-B5BE-71BA-494A-47BF4B9D30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9900" y="3970453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" name="Oval 382">
              <a:extLst>
                <a:ext uri="{FF2B5EF4-FFF2-40B4-BE49-F238E27FC236}">
                  <a16:creationId xmlns:a16="http://schemas.microsoft.com/office/drawing/2014/main" id="{86255D14-151D-BFE4-9107-958B35238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1650" y="4105395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" name="Oval 383">
              <a:extLst>
                <a:ext uri="{FF2B5EF4-FFF2-40B4-BE49-F238E27FC236}">
                  <a16:creationId xmlns:a16="http://schemas.microsoft.com/office/drawing/2014/main" id="{D3E66F92-A9D7-D7E8-E3AA-51B4E329F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4988" y="3910127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4" name="Oval 384">
              <a:extLst>
                <a:ext uri="{FF2B5EF4-FFF2-40B4-BE49-F238E27FC236}">
                  <a16:creationId xmlns:a16="http://schemas.microsoft.com/office/drawing/2014/main" id="{59548083-80F6-1B24-8EA7-308691A19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738" y="407681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5" name="Oval 385">
              <a:extLst>
                <a:ext uri="{FF2B5EF4-FFF2-40B4-BE49-F238E27FC236}">
                  <a16:creationId xmlns:a16="http://schemas.microsoft.com/office/drawing/2014/main" id="{DC5BFE67-FE46-4CE7-4AC7-073655E6A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8488" y="4135558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6" name="Oval 386">
              <a:extLst>
                <a:ext uri="{FF2B5EF4-FFF2-40B4-BE49-F238E27FC236}">
                  <a16:creationId xmlns:a16="http://schemas.microsoft.com/office/drawing/2014/main" id="{1947F5FC-B586-42A2-0621-1F0A41607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1825" y="416730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7" name="Oval 387">
              <a:extLst>
                <a:ext uri="{FF2B5EF4-FFF2-40B4-BE49-F238E27FC236}">
                  <a16:creationId xmlns:a16="http://schemas.microsoft.com/office/drawing/2014/main" id="{CA8A91D4-D3E2-3EEB-D2FE-2886C114D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3575" y="4111745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8" name="Oval 388">
              <a:extLst>
                <a:ext uri="{FF2B5EF4-FFF2-40B4-BE49-F238E27FC236}">
                  <a16:creationId xmlns:a16="http://schemas.microsoft.com/office/drawing/2014/main" id="{69CB423E-A8F7-A057-B2FE-29D9EEA33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5325" y="406253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9" name="Oval 389">
              <a:extLst>
                <a:ext uri="{FF2B5EF4-FFF2-40B4-BE49-F238E27FC236}">
                  <a16:creationId xmlns:a16="http://schemas.microsoft.com/office/drawing/2014/main" id="{8A38FCDD-A871-69C3-11C9-83CB55C8C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663" y="3943465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0" name="Oval 390">
              <a:extLst>
                <a:ext uri="{FF2B5EF4-FFF2-40B4-BE49-F238E27FC236}">
                  <a16:creationId xmlns:a16="http://schemas.microsoft.com/office/drawing/2014/main" id="{CFDA8408-769E-BB42-19CE-AADBFD34B1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413" y="3860913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1" name="Oval 391">
              <a:extLst>
                <a:ext uri="{FF2B5EF4-FFF2-40B4-BE49-F238E27FC236}">
                  <a16:creationId xmlns:a16="http://schemas.microsoft.com/office/drawing/2014/main" id="{E437038F-8BE6-41F2-550F-06ADBDD42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2163" y="399267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2" name="Oval 392">
              <a:extLst>
                <a:ext uri="{FF2B5EF4-FFF2-40B4-BE49-F238E27FC236}">
                  <a16:creationId xmlns:a16="http://schemas.microsoft.com/office/drawing/2014/main" id="{397E29E0-BE9B-9DA8-DC00-89F3EC058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5500" y="3856150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3" name="Oval 393">
              <a:extLst>
                <a:ext uri="{FF2B5EF4-FFF2-40B4-BE49-F238E27FC236}">
                  <a16:creationId xmlns:a16="http://schemas.microsoft.com/office/drawing/2014/main" id="{80540013-B950-37C4-BC70-46D9322A3F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7250" y="3926002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4" name="Oval 394">
              <a:extLst>
                <a:ext uri="{FF2B5EF4-FFF2-40B4-BE49-F238E27FC236}">
                  <a16:creationId xmlns:a16="http://schemas.microsoft.com/office/drawing/2014/main" id="{C40887AC-1FBF-4C89-0C6D-DDE66034AE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0" y="379741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5" name="Oval 395">
              <a:extLst>
                <a:ext uri="{FF2B5EF4-FFF2-40B4-BE49-F238E27FC236}">
                  <a16:creationId xmlns:a16="http://schemas.microsoft.com/office/drawing/2014/main" id="{A4AF13FA-318B-EA87-5912-2DEEB39D0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0750" y="3814874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6" name="Oval 396">
              <a:extLst>
                <a:ext uri="{FF2B5EF4-FFF2-40B4-BE49-F238E27FC236}">
                  <a16:creationId xmlns:a16="http://schemas.microsoft.com/office/drawing/2014/main" id="{6472F692-02ED-A911-78AE-4A64A6766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4088" y="3770423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7" name="Oval 397">
              <a:extLst>
                <a:ext uri="{FF2B5EF4-FFF2-40B4-BE49-F238E27FC236}">
                  <a16:creationId xmlns:a16="http://schemas.microsoft.com/office/drawing/2014/main" id="{09BE62D4-DE3D-147C-4723-2FA8C3778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838" y="370692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8" name="Oval 398">
              <a:extLst>
                <a:ext uri="{FF2B5EF4-FFF2-40B4-BE49-F238E27FC236}">
                  <a16:creationId xmlns:a16="http://schemas.microsoft.com/office/drawing/2014/main" id="{B413811B-7087-C0C7-A50F-1A3B8BA6B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7588" y="387202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9" name="Oval 399">
              <a:extLst>
                <a:ext uri="{FF2B5EF4-FFF2-40B4-BE49-F238E27FC236}">
                  <a16:creationId xmlns:a16="http://schemas.microsoft.com/office/drawing/2014/main" id="{B1AF065E-AF96-B5B7-7E1A-2B64F7F0A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0925" y="3764073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0" name="Oval 400">
              <a:extLst>
                <a:ext uri="{FF2B5EF4-FFF2-40B4-BE49-F238E27FC236}">
                  <a16:creationId xmlns:a16="http://schemas.microsoft.com/office/drawing/2014/main" id="{B8B50AD4-8443-C641-846A-0DACE6BA3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2675" y="3792649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1" name="Oval 401">
              <a:extLst>
                <a:ext uri="{FF2B5EF4-FFF2-40B4-BE49-F238E27FC236}">
                  <a16:creationId xmlns:a16="http://schemas.microsoft.com/office/drawing/2014/main" id="{678C1144-B933-3DD5-F815-28E88AF21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4425" y="4018080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2" name="Oval 402">
              <a:extLst>
                <a:ext uri="{FF2B5EF4-FFF2-40B4-BE49-F238E27FC236}">
                  <a16:creationId xmlns:a16="http://schemas.microsoft.com/office/drawing/2014/main" id="{50C288D7-A410-1877-FDF1-47514E5E1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7763" y="381169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3" name="Oval 403">
              <a:extLst>
                <a:ext uri="{FF2B5EF4-FFF2-40B4-BE49-F238E27FC236}">
                  <a16:creationId xmlns:a16="http://schemas.microsoft.com/office/drawing/2014/main" id="{A41EE109-16A1-FE39-F83B-27D379C2A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9513" y="380376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4" name="Oval 404">
              <a:extLst>
                <a:ext uri="{FF2B5EF4-FFF2-40B4-BE49-F238E27FC236}">
                  <a16:creationId xmlns:a16="http://schemas.microsoft.com/office/drawing/2014/main" id="{D5D501C9-EA98-8926-ADAA-1E12F4E05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263" y="3662470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5" name="Oval 405">
              <a:extLst>
                <a:ext uri="{FF2B5EF4-FFF2-40B4-BE49-F238E27FC236}">
                  <a16:creationId xmlns:a16="http://schemas.microsoft.com/office/drawing/2014/main" id="{2A77A013-677F-8DD9-66CA-98697B0A32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4600" y="371327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6" name="Oval 406">
              <a:extLst>
                <a:ext uri="{FF2B5EF4-FFF2-40B4-BE49-F238E27FC236}">
                  <a16:creationId xmlns:a16="http://schemas.microsoft.com/office/drawing/2014/main" id="{AF96C0E4-5C63-214C-BFC8-B3F483BD9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350" y="3729147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0" name="Oval 408">
              <a:extLst>
                <a:ext uri="{FF2B5EF4-FFF2-40B4-BE49-F238E27FC236}">
                  <a16:creationId xmlns:a16="http://schemas.microsoft.com/office/drawing/2014/main" id="{90003035-EC3B-88BA-61C1-1AB0CBAEB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8101" y="382122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1" name="Oval 409">
              <a:extLst>
                <a:ext uri="{FF2B5EF4-FFF2-40B4-BE49-F238E27FC236}">
                  <a16:creationId xmlns:a16="http://schemas.microsoft.com/office/drawing/2014/main" id="{5EC05685-468D-A6DD-0CE9-13DF340BEA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1438" y="3749784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2" name="Oval 410">
              <a:extLst>
                <a:ext uri="{FF2B5EF4-FFF2-40B4-BE49-F238E27FC236}">
                  <a16:creationId xmlns:a16="http://schemas.microsoft.com/office/drawing/2014/main" id="{295CF98F-092F-5702-20C3-FE401C260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188" y="3725971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3" name="Oval 411">
              <a:extLst>
                <a:ext uri="{FF2B5EF4-FFF2-40B4-BE49-F238E27FC236}">
                  <a16:creationId xmlns:a16="http://schemas.microsoft.com/office/drawing/2014/main" id="{C685C67D-E0DF-E255-0E77-C187CDDBE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4938" y="3687870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4" name="Oval 412">
              <a:extLst>
                <a:ext uri="{FF2B5EF4-FFF2-40B4-BE49-F238E27FC236}">
                  <a16:creationId xmlns:a16="http://schemas.microsoft.com/office/drawing/2014/main" id="{DAE29BCD-0490-BE91-3B11-A35AA60FA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6688" y="3827574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5" name="Oval 413">
              <a:extLst>
                <a:ext uri="{FF2B5EF4-FFF2-40B4-BE49-F238E27FC236}">
                  <a16:creationId xmlns:a16="http://schemas.microsoft.com/office/drawing/2014/main" id="{36A04CA9-2B90-9371-7CF6-F97548853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0026" y="391806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6" name="Oval 414">
              <a:extLst>
                <a:ext uri="{FF2B5EF4-FFF2-40B4-BE49-F238E27FC236}">
                  <a16:creationId xmlns:a16="http://schemas.microsoft.com/office/drawing/2014/main" id="{04E89290-3933-6ABE-78C9-F2B800FA7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776" y="375295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7" name="Oval 415">
              <a:extLst>
                <a:ext uri="{FF2B5EF4-FFF2-40B4-BE49-F238E27FC236}">
                  <a16:creationId xmlns:a16="http://schemas.microsoft.com/office/drawing/2014/main" id="{00E2A561-1AB0-8053-7F6D-6C7415E6CD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3526" y="3698983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8" name="Oval 416">
              <a:extLst>
                <a:ext uri="{FF2B5EF4-FFF2-40B4-BE49-F238E27FC236}">
                  <a16:creationId xmlns:a16="http://schemas.microsoft.com/office/drawing/2014/main" id="{4CED8F8E-9572-3847-B4B3-B908FE544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6863" y="3738672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" name="Oval 417">
              <a:extLst>
                <a:ext uri="{FF2B5EF4-FFF2-40B4-BE49-F238E27FC236}">
                  <a16:creationId xmlns:a16="http://schemas.microsoft.com/office/drawing/2014/main" id="{CF9F7B2C-950A-0462-7811-362932D16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8613" y="382757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0" name="Oval 418">
              <a:extLst>
                <a:ext uri="{FF2B5EF4-FFF2-40B4-BE49-F238E27FC236}">
                  <a16:creationId xmlns:a16="http://schemas.microsoft.com/office/drawing/2014/main" id="{E8EC3B87-74AE-B863-3D2C-102EF3098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363" y="3716446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1" name="Oval 419">
              <a:extLst>
                <a:ext uri="{FF2B5EF4-FFF2-40B4-BE49-F238E27FC236}">
                  <a16:creationId xmlns:a16="http://schemas.microsoft.com/office/drawing/2014/main" id="{E8132408-AF26-187D-0A95-98E5A441A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701" y="373232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2" name="Freeform 420">
              <a:extLst>
                <a:ext uri="{FF2B5EF4-FFF2-40B4-BE49-F238E27FC236}">
                  <a16:creationId xmlns:a16="http://schemas.microsoft.com/office/drawing/2014/main" id="{F99786D7-B7F9-874E-C71E-1609EFE10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5451" y="3886313"/>
              <a:ext cx="30163" cy="30163"/>
            </a:xfrm>
            <a:custGeom>
              <a:avLst/>
              <a:gdLst>
                <a:gd name="T0" fmla="*/ 128 w 128"/>
                <a:gd name="T1" fmla="*/ 64 h 128"/>
                <a:gd name="T2" fmla="*/ 64 w 128"/>
                <a:gd name="T3" fmla="*/ 0 h 128"/>
                <a:gd name="T4" fmla="*/ 0 w 128"/>
                <a:gd name="T5" fmla="*/ 64 h 128"/>
                <a:gd name="T6" fmla="*/ 63 w 128"/>
                <a:gd name="T7" fmla="*/ 128 h 128"/>
                <a:gd name="T8" fmla="*/ 128 w 128"/>
                <a:gd name="T9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28">
                  <a:moveTo>
                    <a:pt x="128" y="64"/>
                  </a:moveTo>
                  <a:cubicBezTo>
                    <a:pt x="128" y="29"/>
                    <a:pt x="99" y="0"/>
                    <a:pt x="64" y="0"/>
                  </a:cubicBezTo>
                  <a:cubicBezTo>
                    <a:pt x="28" y="0"/>
                    <a:pt x="0" y="29"/>
                    <a:pt x="0" y="64"/>
                  </a:cubicBezTo>
                  <a:cubicBezTo>
                    <a:pt x="0" y="99"/>
                    <a:pt x="28" y="128"/>
                    <a:pt x="63" y="128"/>
                  </a:cubicBezTo>
                  <a:cubicBezTo>
                    <a:pt x="99" y="128"/>
                    <a:pt x="128" y="99"/>
                    <a:pt x="128" y="64"/>
                  </a:cubicBezTo>
                </a:path>
              </a:pathLst>
            </a:cu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" name="Oval 421">
              <a:extLst>
                <a:ext uri="{FF2B5EF4-FFF2-40B4-BE49-F238E27FC236}">
                  <a16:creationId xmlns:a16="http://schemas.microsoft.com/office/drawing/2014/main" id="{16574BC8-DC8E-FA22-62A3-0C58774DD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1" y="3671995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" name="Oval 422">
              <a:extLst>
                <a:ext uri="{FF2B5EF4-FFF2-40B4-BE49-F238E27FC236}">
                  <a16:creationId xmlns:a16="http://schemas.microsoft.com/office/drawing/2014/main" id="{7E91746D-47BF-DF8D-9EDE-963013F4F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0538" y="3746609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7" name="Oval 423">
              <a:extLst>
                <a:ext uri="{FF2B5EF4-FFF2-40B4-BE49-F238E27FC236}">
                  <a16:creationId xmlns:a16="http://schemas.microsoft.com/office/drawing/2014/main" id="{3094924C-5064-D2A4-AD7B-4BC1AFB67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288" y="390853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0" name="Oval 424">
              <a:extLst>
                <a:ext uri="{FF2B5EF4-FFF2-40B4-BE49-F238E27FC236}">
                  <a16:creationId xmlns:a16="http://schemas.microsoft.com/office/drawing/2014/main" id="{9B188C2B-9A32-80B4-C718-801517F1D7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038" y="382122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2" name="Oval 425">
              <a:extLst>
                <a:ext uri="{FF2B5EF4-FFF2-40B4-BE49-F238E27FC236}">
                  <a16:creationId xmlns:a16="http://schemas.microsoft.com/office/drawing/2014/main" id="{4EDB01B0-74E0-AB5D-B328-B44AA9086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7376" y="364976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" name="Oval 426">
              <a:extLst>
                <a:ext uri="{FF2B5EF4-FFF2-40B4-BE49-F238E27FC236}">
                  <a16:creationId xmlns:a16="http://schemas.microsoft.com/office/drawing/2014/main" id="{FF8F8575-3B13-D2AB-6D2B-6F78600F1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9126" y="3767247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4" name="Oval 427">
              <a:extLst>
                <a:ext uri="{FF2B5EF4-FFF2-40B4-BE49-F238E27FC236}">
                  <a16:creationId xmlns:a16="http://schemas.microsoft.com/office/drawing/2014/main" id="{A4E0FA4F-1224-C10F-C225-E0E2D31B0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0876" y="3883138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5" name="Oval 428">
              <a:extLst>
                <a:ext uri="{FF2B5EF4-FFF2-40B4-BE49-F238E27FC236}">
                  <a16:creationId xmlns:a16="http://schemas.microsoft.com/office/drawing/2014/main" id="{6AF09FC7-844A-D6F3-4203-B3C35EA99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4213" y="4059355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6" name="Oval 429">
              <a:extLst>
                <a:ext uri="{FF2B5EF4-FFF2-40B4-BE49-F238E27FC236}">
                  <a16:creationId xmlns:a16="http://schemas.microsoft.com/office/drawing/2014/main" id="{06413508-06E9-FFDB-8F1F-AB93735A72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963" y="38974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7" name="Oval 430">
              <a:extLst>
                <a:ext uri="{FF2B5EF4-FFF2-40B4-BE49-F238E27FC236}">
                  <a16:creationId xmlns:a16="http://schemas.microsoft.com/office/drawing/2014/main" id="{36C004DF-693E-ADD7-1A83-67C6E5F1C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7713" y="371644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9" name="Oval 431">
              <a:extLst>
                <a:ext uri="{FF2B5EF4-FFF2-40B4-BE49-F238E27FC236}">
                  <a16:creationId xmlns:a16="http://schemas.microsoft.com/office/drawing/2014/main" id="{8436275C-78FD-D906-B80C-8901FEF5DA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1051" y="3786298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" name="Oval 432">
              <a:extLst>
                <a:ext uri="{FF2B5EF4-FFF2-40B4-BE49-F238E27FC236}">
                  <a16:creationId xmlns:a16="http://schemas.microsoft.com/office/drawing/2014/main" id="{4578B972-08AA-10C9-A793-FC0764ACC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2801" y="3884726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1" name="Oval 433">
              <a:extLst>
                <a:ext uri="{FF2B5EF4-FFF2-40B4-BE49-F238E27FC236}">
                  <a16:creationId xmlns:a16="http://schemas.microsoft.com/office/drawing/2014/main" id="{BC0A6D67-7606-0C34-F70A-3AAD19954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551" y="3632306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2" name="Oval 434">
              <a:extLst>
                <a:ext uri="{FF2B5EF4-FFF2-40B4-BE49-F238E27FC236}">
                  <a16:creationId xmlns:a16="http://schemas.microsoft.com/office/drawing/2014/main" id="{09A9F768-C6FE-C2AA-ADCD-840DA6F7C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6301" y="3738672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3" name="Oval 435">
              <a:extLst>
                <a:ext uri="{FF2B5EF4-FFF2-40B4-BE49-F238E27FC236}">
                  <a16:creationId xmlns:a16="http://schemas.microsoft.com/office/drawing/2014/main" id="{9597B33E-DDCD-2B70-1023-35C264620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9638" y="3629131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" name="Oval 436">
              <a:extLst>
                <a:ext uri="{FF2B5EF4-FFF2-40B4-BE49-F238E27FC236}">
                  <a16:creationId xmlns:a16="http://schemas.microsoft.com/office/drawing/2014/main" id="{29092C9C-D8C8-F231-64DE-FE592C4C63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1388" y="3792648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5" name="Oval 437">
              <a:extLst>
                <a:ext uri="{FF2B5EF4-FFF2-40B4-BE49-F238E27FC236}">
                  <a16:creationId xmlns:a16="http://schemas.microsoft.com/office/drawing/2014/main" id="{5446A0BF-F52B-FD72-C6E2-CFA75F989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3138" y="3867263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" name="Oval 438">
              <a:extLst>
                <a:ext uri="{FF2B5EF4-FFF2-40B4-BE49-F238E27FC236}">
                  <a16:creationId xmlns:a16="http://schemas.microsoft.com/office/drawing/2014/main" id="{5BFE6DF8-8508-65A8-5721-B5BE52C6C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476" y="381487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7" name="Oval 439">
              <a:extLst>
                <a:ext uri="{FF2B5EF4-FFF2-40B4-BE49-F238E27FC236}">
                  <a16:creationId xmlns:a16="http://schemas.microsoft.com/office/drawing/2014/main" id="{4CE723F4-19EB-8F8F-6ED2-6195D34C4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226" y="379741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8" name="Oval 440">
              <a:extLst>
                <a:ext uri="{FF2B5EF4-FFF2-40B4-BE49-F238E27FC236}">
                  <a16:creationId xmlns:a16="http://schemas.microsoft.com/office/drawing/2014/main" id="{AFA1DDB7-68F4-1E5A-4510-CFE32A81FF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9976" y="3797411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9" name="Oval 441">
              <a:extLst>
                <a:ext uri="{FF2B5EF4-FFF2-40B4-BE49-F238E27FC236}">
                  <a16:creationId xmlns:a16="http://schemas.microsoft.com/office/drawing/2014/main" id="{78D9F1F9-55FE-6764-50B0-D634D594D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3313" y="3905364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0" name="Oval 442">
              <a:extLst>
                <a:ext uri="{FF2B5EF4-FFF2-40B4-BE49-F238E27FC236}">
                  <a16:creationId xmlns:a16="http://schemas.microsoft.com/office/drawing/2014/main" id="{4429F367-86CF-6A32-CE7D-DAFB8C70E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5063" y="3867263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1" name="Oval 443">
              <a:extLst>
                <a:ext uri="{FF2B5EF4-FFF2-40B4-BE49-F238E27FC236}">
                  <a16:creationId xmlns:a16="http://schemas.microsoft.com/office/drawing/2014/main" id="{B854B469-4B97-37F5-0BFB-00DE885CFC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6813" y="382281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2" name="Oval 444">
              <a:extLst>
                <a:ext uri="{FF2B5EF4-FFF2-40B4-BE49-F238E27FC236}">
                  <a16:creationId xmlns:a16="http://schemas.microsoft.com/office/drawing/2014/main" id="{463A6E0A-A721-7AAA-1CC5-E024746E00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151" y="3768835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3" name="Oval 445">
              <a:extLst>
                <a:ext uri="{FF2B5EF4-FFF2-40B4-BE49-F238E27FC236}">
                  <a16:creationId xmlns:a16="http://schemas.microsoft.com/office/drawing/2014/main" id="{C13B4772-FE97-8ABF-A552-709A44799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901" y="373232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" name="Oval 446">
              <a:extLst>
                <a:ext uri="{FF2B5EF4-FFF2-40B4-BE49-F238E27FC236}">
                  <a16:creationId xmlns:a16="http://schemas.microsoft.com/office/drawing/2014/main" id="{9EA87DEE-84BA-2872-01CF-E5D78DDEDE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3651" y="3667232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8" name="Oval 447">
              <a:extLst>
                <a:ext uri="{FF2B5EF4-FFF2-40B4-BE49-F238E27FC236}">
                  <a16:creationId xmlns:a16="http://schemas.microsoft.com/office/drawing/2014/main" id="{02753592-BA6D-03B2-AFDA-118D8A78B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6988" y="370374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" name="Oval 448">
              <a:extLst>
                <a:ext uri="{FF2B5EF4-FFF2-40B4-BE49-F238E27FC236}">
                  <a16:creationId xmlns:a16="http://schemas.microsoft.com/office/drawing/2014/main" id="{DED96EFC-14B8-6985-5ADB-8E546333B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8738" y="3722796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0" name="Oval 449">
              <a:extLst>
                <a:ext uri="{FF2B5EF4-FFF2-40B4-BE49-F238E27FC236}">
                  <a16:creationId xmlns:a16="http://schemas.microsoft.com/office/drawing/2014/main" id="{04DF2C5A-50A1-5D13-3B0C-4D47A42B6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0488" y="3787885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6" name="Oval 450">
              <a:extLst>
                <a:ext uri="{FF2B5EF4-FFF2-40B4-BE49-F238E27FC236}">
                  <a16:creationId xmlns:a16="http://schemas.microsoft.com/office/drawing/2014/main" id="{1CF96AF4-DA54-E73F-5686-90C7DD062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2238" y="3797411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0" name="Oval 451">
              <a:extLst>
                <a:ext uri="{FF2B5EF4-FFF2-40B4-BE49-F238E27FC236}">
                  <a16:creationId xmlns:a16="http://schemas.microsoft.com/office/drawing/2014/main" id="{3D679C57-420A-10FE-052B-DEC8B7454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5576" y="3733909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2" name="Oval 452">
              <a:extLst>
                <a:ext uri="{FF2B5EF4-FFF2-40B4-BE49-F238E27FC236}">
                  <a16:creationId xmlns:a16="http://schemas.microsoft.com/office/drawing/2014/main" id="{D2082FE4-26B3-F7F8-4313-4825C5813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7326" y="370374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" name="Oval 453">
              <a:extLst>
                <a:ext uri="{FF2B5EF4-FFF2-40B4-BE49-F238E27FC236}">
                  <a16:creationId xmlns:a16="http://schemas.microsoft.com/office/drawing/2014/main" id="{A29F691D-D756-69A3-797F-C559611E0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9076" y="3772010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5" name="Oval 454">
              <a:extLst>
                <a:ext uri="{FF2B5EF4-FFF2-40B4-BE49-F238E27FC236}">
                  <a16:creationId xmlns:a16="http://schemas.microsoft.com/office/drawing/2014/main" id="{9F2A4FE5-9FB8-ADD9-0B64-5F00863820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2413" y="3818049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" name="Oval 455">
              <a:extLst>
                <a:ext uri="{FF2B5EF4-FFF2-40B4-BE49-F238E27FC236}">
                  <a16:creationId xmlns:a16="http://schemas.microsoft.com/office/drawing/2014/main" id="{9EEDCF42-6AFF-2C2D-EFF6-543FD8CEC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4163" y="3786298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7" name="Oval 456">
              <a:extLst>
                <a:ext uri="{FF2B5EF4-FFF2-40B4-BE49-F238E27FC236}">
                  <a16:creationId xmlns:a16="http://schemas.microsoft.com/office/drawing/2014/main" id="{9D7E36D0-95B0-FA68-C093-76AA30D17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5913" y="3741847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8" name="Oval 457">
              <a:extLst>
                <a:ext uri="{FF2B5EF4-FFF2-40B4-BE49-F238E27FC236}">
                  <a16:creationId xmlns:a16="http://schemas.microsoft.com/office/drawing/2014/main" id="{75A2BE01-F8E1-AD8F-3C29-70791E001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9251" y="3745022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" name="Oval 458">
              <a:extLst>
                <a:ext uri="{FF2B5EF4-FFF2-40B4-BE49-F238E27FC236}">
                  <a16:creationId xmlns:a16="http://schemas.microsoft.com/office/drawing/2014/main" id="{623B0328-1DDD-E88C-F18C-91BD507C0E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1001" y="3703746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0" name="Oval 459">
              <a:extLst>
                <a:ext uri="{FF2B5EF4-FFF2-40B4-BE49-F238E27FC236}">
                  <a16:creationId xmlns:a16="http://schemas.microsoft.com/office/drawing/2014/main" id="{16ED0B34-81E3-1391-9614-6BD1138A05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2751" y="3784710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1" name="Oval 460">
              <a:extLst>
                <a:ext uri="{FF2B5EF4-FFF2-40B4-BE49-F238E27FC236}">
                  <a16:creationId xmlns:a16="http://schemas.microsoft.com/office/drawing/2014/main" id="{A5B3B3B0-8ED4-FBF5-F841-62603250A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6088" y="3764072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2" name="Oval 461">
              <a:extLst>
                <a:ext uri="{FF2B5EF4-FFF2-40B4-BE49-F238E27FC236}">
                  <a16:creationId xmlns:a16="http://schemas.microsoft.com/office/drawing/2014/main" id="{F92EBE62-351D-02EB-D59D-8DCF0099D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7838" y="3764072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3" name="Oval 462">
              <a:extLst>
                <a:ext uri="{FF2B5EF4-FFF2-40B4-BE49-F238E27FC236}">
                  <a16:creationId xmlns:a16="http://schemas.microsoft.com/office/drawing/2014/main" id="{B1580AC8-1EAE-2435-0AAE-40FDCFBD6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9588" y="3767247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4" name="Oval 463">
              <a:extLst>
                <a:ext uri="{FF2B5EF4-FFF2-40B4-BE49-F238E27FC236}">
                  <a16:creationId xmlns:a16="http://schemas.microsoft.com/office/drawing/2014/main" id="{CA34039B-2DE4-2AD2-B652-22FEACBCD5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2926" y="3802173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8" name="Oval 464">
              <a:extLst>
                <a:ext uri="{FF2B5EF4-FFF2-40B4-BE49-F238E27FC236}">
                  <a16:creationId xmlns:a16="http://schemas.microsoft.com/office/drawing/2014/main" id="{73107B47-4FCA-48B2-B29C-7CEEA12EF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4676" y="3841862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4" name="Oval 465">
              <a:extLst>
                <a:ext uri="{FF2B5EF4-FFF2-40B4-BE49-F238E27FC236}">
                  <a16:creationId xmlns:a16="http://schemas.microsoft.com/office/drawing/2014/main" id="{4FF51BC5-B81E-1467-8E67-B17B91C42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6426" y="3802173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5" name="Oval 466">
              <a:extLst>
                <a:ext uri="{FF2B5EF4-FFF2-40B4-BE49-F238E27FC236}">
                  <a16:creationId xmlns:a16="http://schemas.microsoft.com/office/drawing/2014/main" id="{BD427059-7157-1CEA-DE36-287370103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8176" y="381646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6" name="Oval 467">
              <a:extLst>
                <a:ext uri="{FF2B5EF4-FFF2-40B4-BE49-F238E27FC236}">
                  <a16:creationId xmlns:a16="http://schemas.microsoft.com/office/drawing/2014/main" id="{1A8B9578-9241-BDB3-0D6E-F8C81FD56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1513" y="3732321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0" name="Oval 468">
              <a:extLst>
                <a:ext uri="{FF2B5EF4-FFF2-40B4-BE49-F238E27FC236}">
                  <a16:creationId xmlns:a16="http://schemas.microsoft.com/office/drawing/2014/main" id="{106AB20A-4EC1-60A2-6BC0-CD5D5EF56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83263" y="3671995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1" name="Oval 469">
              <a:extLst>
                <a:ext uri="{FF2B5EF4-FFF2-40B4-BE49-F238E27FC236}">
                  <a16:creationId xmlns:a16="http://schemas.microsoft.com/office/drawing/2014/main" id="{57793BF6-B3DB-A908-698D-D4391762F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5013" y="3748197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2" name="Oval 470">
              <a:extLst>
                <a:ext uri="{FF2B5EF4-FFF2-40B4-BE49-F238E27FC236}">
                  <a16:creationId xmlns:a16="http://schemas.microsoft.com/office/drawing/2014/main" id="{4D90F85D-3C84-9128-3C4C-858606B0B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8351" y="3765660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3" name="Oval 471">
              <a:extLst>
                <a:ext uri="{FF2B5EF4-FFF2-40B4-BE49-F238E27FC236}">
                  <a16:creationId xmlns:a16="http://schemas.microsoft.com/office/drawing/2014/main" id="{5074BAAF-8314-4C03-ABC1-0BC6A0D68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1" y="3675170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4" name="Oval 472">
              <a:extLst>
                <a:ext uri="{FF2B5EF4-FFF2-40B4-BE49-F238E27FC236}">
                  <a16:creationId xmlns:a16="http://schemas.microsoft.com/office/drawing/2014/main" id="{EC19E69F-FEEB-319F-73D7-767E2878E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1851" y="3657707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5" name="Oval 473">
              <a:extLst>
                <a:ext uri="{FF2B5EF4-FFF2-40B4-BE49-F238E27FC236}">
                  <a16:creationId xmlns:a16="http://schemas.microsoft.com/office/drawing/2014/main" id="{485F70B9-B8A6-79CB-4895-C75E92C13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5188" y="3605318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6" name="Oval 474">
              <a:extLst>
                <a:ext uri="{FF2B5EF4-FFF2-40B4-BE49-F238E27FC236}">
                  <a16:creationId xmlns:a16="http://schemas.microsoft.com/office/drawing/2014/main" id="{9CADE376-AF90-24D5-6F68-8D9CEC3D4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6938" y="3676757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7" name="Oval 475">
              <a:extLst>
                <a:ext uri="{FF2B5EF4-FFF2-40B4-BE49-F238E27FC236}">
                  <a16:creationId xmlns:a16="http://schemas.microsoft.com/office/drawing/2014/main" id="{50BBD3CF-2D97-8F4C-2257-CF591AB6E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8688" y="3740259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8" name="Oval 476">
              <a:extLst>
                <a:ext uri="{FF2B5EF4-FFF2-40B4-BE49-F238E27FC236}">
                  <a16:creationId xmlns:a16="http://schemas.microsoft.com/office/drawing/2014/main" id="{C65198AC-BC7F-DC30-FF32-329F7B36B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2026" y="3740259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9" name="Oval 477">
              <a:extLst>
                <a:ext uri="{FF2B5EF4-FFF2-40B4-BE49-F238E27FC236}">
                  <a16:creationId xmlns:a16="http://schemas.microsoft.com/office/drawing/2014/main" id="{FC93EE4C-0E74-9399-9641-A6E2BB99B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3776" y="3652944"/>
              <a:ext cx="28575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0" name="Oval 478">
              <a:extLst>
                <a:ext uri="{FF2B5EF4-FFF2-40B4-BE49-F238E27FC236}">
                  <a16:creationId xmlns:a16="http://schemas.microsoft.com/office/drawing/2014/main" id="{5DDAA05B-035F-1843-C818-FA62B5050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5526" y="3664057"/>
              <a:ext cx="30163" cy="28576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" name="Oval 479">
              <a:extLst>
                <a:ext uri="{FF2B5EF4-FFF2-40B4-BE49-F238E27FC236}">
                  <a16:creationId xmlns:a16="http://schemas.microsoft.com/office/drawing/2014/main" id="{B21CA20B-5F65-07D7-3C94-490CB65B82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8863" y="3762485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3" name="Line 481">
              <a:extLst>
                <a:ext uri="{FF2B5EF4-FFF2-40B4-BE49-F238E27FC236}">
                  <a16:creationId xmlns:a16="http://schemas.microsoft.com/office/drawing/2014/main" id="{5397962D-97E1-6A57-8733-333083073F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28688" y="3862500"/>
              <a:ext cx="0" cy="746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" name="Line 482">
              <a:extLst>
                <a:ext uri="{FF2B5EF4-FFF2-40B4-BE49-F238E27FC236}">
                  <a16:creationId xmlns:a16="http://schemas.microsoft.com/office/drawing/2014/main" id="{C69822C3-C1F2-7631-5266-6589417A25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438" y="3746609"/>
              <a:ext cx="0" cy="9842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" name="Line 483">
              <a:extLst>
                <a:ext uri="{FF2B5EF4-FFF2-40B4-BE49-F238E27FC236}">
                  <a16:creationId xmlns:a16="http://schemas.microsoft.com/office/drawing/2014/main" id="{432CD968-4EA5-6C07-17BE-6F1CDC6168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3776" y="3691045"/>
              <a:ext cx="0" cy="9049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6" name="Line 484">
              <a:extLst>
                <a:ext uri="{FF2B5EF4-FFF2-40B4-BE49-F238E27FC236}">
                  <a16:creationId xmlns:a16="http://schemas.microsoft.com/office/drawing/2014/main" id="{801222F0-0E93-F6AF-0C31-77212A872B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5526" y="3935527"/>
              <a:ext cx="0" cy="889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" name="Line 485">
              <a:extLst>
                <a:ext uri="{FF2B5EF4-FFF2-40B4-BE49-F238E27FC236}">
                  <a16:creationId xmlns:a16="http://schemas.microsoft.com/office/drawing/2014/main" id="{74DD622D-5077-13AF-0C05-F6D83BCB3E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7276" y="3881550"/>
              <a:ext cx="0" cy="9525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" name="Line 486">
              <a:extLst>
                <a:ext uri="{FF2B5EF4-FFF2-40B4-BE49-F238E27FC236}">
                  <a16:creationId xmlns:a16="http://schemas.microsoft.com/office/drawing/2014/main" id="{0F1D4DDB-E419-1C64-CC6C-0367E15F9C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0613" y="3833924"/>
              <a:ext cx="0" cy="9684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" name="Line 487">
              <a:extLst>
                <a:ext uri="{FF2B5EF4-FFF2-40B4-BE49-F238E27FC236}">
                  <a16:creationId xmlns:a16="http://schemas.microsoft.com/office/drawing/2014/main" id="{353E06B7-91BC-41C1-5F70-422E3A0D37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2363" y="3852975"/>
              <a:ext cx="0" cy="9207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0" name="Line 488">
              <a:extLst>
                <a:ext uri="{FF2B5EF4-FFF2-40B4-BE49-F238E27FC236}">
                  <a16:creationId xmlns:a16="http://schemas.microsoft.com/office/drawing/2014/main" id="{DCB21FE6-4964-2FF8-7FDA-EC85E8C891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4113" y="3787885"/>
              <a:ext cx="0" cy="10954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1" name="Line 489">
              <a:extLst>
                <a:ext uri="{FF2B5EF4-FFF2-40B4-BE49-F238E27FC236}">
                  <a16:creationId xmlns:a16="http://schemas.microsoft.com/office/drawing/2014/main" id="{990B62E9-2A11-7DBC-D81B-DC24A49FC8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87451" y="3911714"/>
              <a:ext cx="0" cy="857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2" name="Line 490">
              <a:extLst>
                <a:ext uri="{FF2B5EF4-FFF2-40B4-BE49-F238E27FC236}">
                  <a16:creationId xmlns:a16="http://schemas.microsoft.com/office/drawing/2014/main" id="{539CCACB-0891-684A-3BBF-3703EB38B9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19201" y="3768835"/>
              <a:ext cx="0" cy="6508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3" name="Line 491">
              <a:extLst>
                <a:ext uri="{FF2B5EF4-FFF2-40B4-BE49-F238E27FC236}">
                  <a16:creationId xmlns:a16="http://schemas.microsoft.com/office/drawing/2014/main" id="{6E2EEBAE-F40E-7855-988F-54EDB4F513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0951" y="3792648"/>
              <a:ext cx="0" cy="825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4" name="Line 492">
              <a:extLst>
                <a:ext uri="{FF2B5EF4-FFF2-40B4-BE49-F238E27FC236}">
                  <a16:creationId xmlns:a16="http://schemas.microsoft.com/office/drawing/2014/main" id="{3746E077-A430-4205-7076-9305573C31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4288" y="3746609"/>
              <a:ext cx="0" cy="14129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5" name="Line 493">
              <a:extLst>
                <a:ext uri="{FF2B5EF4-FFF2-40B4-BE49-F238E27FC236}">
                  <a16:creationId xmlns:a16="http://schemas.microsoft.com/office/drawing/2014/main" id="{37F35DF2-F8BF-AB22-D031-22166B803C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6038" y="3818049"/>
              <a:ext cx="0" cy="857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6" name="Line 494">
              <a:extLst>
                <a:ext uri="{FF2B5EF4-FFF2-40B4-BE49-F238E27FC236}">
                  <a16:creationId xmlns:a16="http://schemas.microsoft.com/office/drawing/2014/main" id="{ACA3D558-EBB0-C08A-1FD4-A5E300BE95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7788" y="3654532"/>
              <a:ext cx="0" cy="8096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7" name="Line 495">
              <a:extLst>
                <a:ext uri="{FF2B5EF4-FFF2-40B4-BE49-F238E27FC236}">
                  <a16:creationId xmlns:a16="http://schemas.microsoft.com/office/drawing/2014/main" id="{E2AC712F-5100-121F-3667-E01884CCBA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1126" y="3703746"/>
              <a:ext cx="0" cy="6508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4" name="Line 496">
              <a:extLst>
                <a:ext uri="{FF2B5EF4-FFF2-40B4-BE49-F238E27FC236}">
                  <a16:creationId xmlns:a16="http://schemas.microsoft.com/office/drawing/2014/main" id="{EAC17531-3E43-3F30-35D4-67389753EA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12876" y="3932352"/>
              <a:ext cx="0" cy="857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5" name="Line 497">
              <a:extLst>
                <a:ext uri="{FF2B5EF4-FFF2-40B4-BE49-F238E27FC236}">
                  <a16:creationId xmlns:a16="http://schemas.microsoft.com/office/drawing/2014/main" id="{FB52EE99-B48F-7169-05FD-9393DDB88A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4626" y="3721209"/>
              <a:ext cx="0" cy="7937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6" name="Line 498">
              <a:extLst>
                <a:ext uri="{FF2B5EF4-FFF2-40B4-BE49-F238E27FC236}">
                  <a16:creationId xmlns:a16="http://schemas.microsoft.com/office/drawing/2014/main" id="{B18E004B-B661-73E5-23B1-3443D52C6F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6376" y="3791061"/>
              <a:ext cx="0" cy="5238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7" name="Line 499">
              <a:extLst>
                <a:ext uri="{FF2B5EF4-FFF2-40B4-BE49-F238E27FC236}">
                  <a16:creationId xmlns:a16="http://schemas.microsoft.com/office/drawing/2014/main" id="{D5904A2A-71D9-6CF4-7B6E-323E8F222C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9713" y="3730734"/>
              <a:ext cx="0" cy="55564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8" name="Line 500">
              <a:extLst>
                <a:ext uri="{FF2B5EF4-FFF2-40B4-BE49-F238E27FC236}">
                  <a16:creationId xmlns:a16="http://schemas.microsoft.com/office/drawing/2014/main" id="{32E3F942-9EE6-AE39-E651-95A2101680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1463" y="3830749"/>
              <a:ext cx="0" cy="5397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9" name="Line 501">
              <a:extLst>
                <a:ext uri="{FF2B5EF4-FFF2-40B4-BE49-F238E27FC236}">
                  <a16:creationId xmlns:a16="http://schemas.microsoft.com/office/drawing/2014/main" id="{164BA872-46A3-462C-3E86-44F1F8B01B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3213" y="3779948"/>
              <a:ext cx="0" cy="7779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0" name="Line 502">
              <a:extLst>
                <a:ext uri="{FF2B5EF4-FFF2-40B4-BE49-F238E27FC236}">
                  <a16:creationId xmlns:a16="http://schemas.microsoft.com/office/drawing/2014/main" id="{D030860B-AE63-12AE-D15D-A70163286B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6551" y="3718034"/>
              <a:ext cx="0" cy="889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1" name="Line 503">
              <a:extLst>
                <a:ext uri="{FF2B5EF4-FFF2-40B4-BE49-F238E27FC236}">
                  <a16:creationId xmlns:a16="http://schemas.microsoft.com/office/drawing/2014/main" id="{15F81C9C-08F7-F6CE-EBCF-E17B200692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8301" y="3787885"/>
              <a:ext cx="0" cy="825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2" name="Line 504">
              <a:extLst>
                <a:ext uri="{FF2B5EF4-FFF2-40B4-BE49-F238E27FC236}">
                  <a16:creationId xmlns:a16="http://schemas.microsoft.com/office/drawing/2014/main" id="{A3A28DAC-9FA8-2460-98D8-27DC017A86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70051" y="3949815"/>
              <a:ext cx="0" cy="9049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3" name="Line 505">
              <a:extLst>
                <a:ext uri="{FF2B5EF4-FFF2-40B4-BE49-F238E27FC236}">
                  <a16:creationId xmlns:a16="http://schemas.microsoft.com/office/drawing/2014/main" id="{D09978A2-1120-307E-87E4-BBA5746459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3388" y="3913301"/>
              <a:ext cx="0" cy="9684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4" name="Line 506">
              <a:extLst>
                <a:ext uri="{FF2B5EF4-FFF2-40B4-BE49-F238E27FC236}">
                  <a16:creationId xmlns:a16="http://schemas.microsoft.com/office/drawing/2014/main" id="{CAA641C9-8391-7930-7A2B-A0C83E3923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5138" y="3900601"/>
              <a:ext cx="0" cy="7937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5" name="Line 507">
              <a:extLst>
                <a:ext uri="{FF2B5EF4-FFF2-40B4-BE49-F238E27FC236}">
                  <a16:creationId xmlns:a16="http://schemas.microsoft.com/office/drawing/2014/main" id="{BDD299F0-8798-D977-806A-7025D0BEA9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6888" y="3914889"/>
              <a:ext cx="0" cy="55564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6" name="Line 508">
              <a:extLst>
                <a:ext uri="{FF2B5EF4-FFF2-40B4-BE49-F238E27FC236}">
                  <a16:creationId xmlns:a16="http://schemas.microsoft.com/office/drawing/2014/main" id="{7F7D9F06-1ABD-5073-001F-4F14A26EC6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226" y="3862500"/>
              <a:ext cx="0" cy="635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0" name="Line 509">
              <a:extLst>
                <a:ext uri="{FF2B5EF4-FFF2-40B4-BE49-F238E27FC236}">
                  <a16:creationId xmlns:a16="http://schemas.microsoft.com/office/drawing/2014/main" id="{23619F93-F298-9AD8-E50A-2809D54E53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1976" y="3867263"/>
              <a:ext cx="0" cy="571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1" name="Line 510">
              <a:extLst>
                <a:ext uri="{FF2B5EF4-FFF2-40B4-BE49-F238E27FC236}">
                  <a16:creationId xmlns:a16="http://schemas.microsoft.com/office/drawing/2014/main" id="{DBB31227-8D6E-A242-6C26-A956F60CA4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63726" y="3725971"/>
              <a:ext cx="0" cy="635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2" name="Line 511">
              <a:extLst>
                <a:ext uri="{FF2B5EF4-FFF2-40B4-BE49-F238E27FC236}">
                  <a16:creationId xmlns:a16="http://schemas.microsoft.com/office/drawing/2014/main" id="{C277BD84-CCEA-FD72-1A3E-1763343158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7063" y="3692633"/>
              <a:ext cx="0" cy="9842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4" name="Line 512">
              <a:extLst>
                <a:ext uri="{FF2B5EF4-FFF2-40B4-BE49-F238E27FC236}">
                  <a16:creationId xmlns:a16="http://schemas.microsoft.com/office/drawing/2014/main" id="{D7D6258E-B906-14F3-4FE7-8EDD7098DB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8813" y="3894251"/>
              <a:ext cx="0" cy="9366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5" name="Line 513">
              <a:extLst>
                <a:ext uri="{FF2B5EF4-FFF2-40B4-BE49-F238E27FC236}">
                  <a16:creationId xmlns:a16="http://schemas.microsoft.com/office/drawing/2014/main" id="{5BC76301-20D3-BE68-41E1-64199656A1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563" y="3876788"/>
              <a:ext cx="0" cy="61914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6" name="Line 514">
              <a:extLst>
                <a:ext uri="{FF2B5EF4-FFF2-40B4-BE49-F238E27FC236}">
                  <a16:creationId xmlns:a16="http://schemas.microsoft.com/office/drawing/2014/main" id="{FD38205E-EB6E-D1C6-203D-A7F654F2C8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313" y="3765660"/>
              <a:ext cx="0" cy="6508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7" name="Line 515">
              <a:extLst>
                <a:ext uri="{FF2B5EF4-FFF2-40B4-BE49-F238E27FC236}">
                  <a16:creationId xmlns:a16="http://schemas.microsoft.com/office/drawing/2014/main" id="{DF1E6C69-3199-A4CB-9D9B-C3C314560B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25651" y="3903776"/>
              <a:ext cx="0" cy="11906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8" name="Line 516">
              <a:extLst>
                <a:ext uri="{FF2B5EF4-FFF2-40B4-BE49-F238E27FC236}">
                  <a16:creationId xmlns:a16="http://schemas.microsoft.com/office/drawing/2014/main" id="{183CC7FD-8D95-AFAB-46D5-B3B4D7B971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7401" y="3875200"/>
              <a:ext cx="0" cy="9366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9" name="Line 517">
              <a:extLst>
                <a:ext uri="{FF2B5EF4-FFF2-40B4-BE49-F238E27FC236}">
                  <a16:creationId xmlns:a16="http://schemas.microsoft.com/office/drawing/2014/main" id="{F1D07E01-F1B7-6963-5C50-5CF81AD887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9151" y="3908539"/>
              <a:ext cx="0" cy="8096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0" name="Line 518">
              <a:extLst>
                <a:ext uri="{FF2B5EF4-FFF2-40B4-BE49-F238E27FC236}">
                  <a16:creationId xmlns:a16="http://schemas.microsoft.com/office/drawing/2014/main" id="{36E85CBD-163C-68B5-A248-1AFA3CA9B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2488" y="3932352"/>
              <a:ext cx="0" cy="635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1" name="Line 519">
              <a:extLst>
                <a:ext uri="{FF2B5EF4-FFF2-40B4-BE49-F238E27FC236}">
                  <a16:creationId xmlns:a16="http://schemas.microsoft.com/office/drawing/2014/main" id="{63610726-759F-4C50-FE3B-7B4B387F1D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4238" y="3989503"/>
              <a:ext cx="0" cy="730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2" name="Line 520">
              <a:extLst>
                <a:ext uri="{FF2B5EF4-FFF2-40B4-BE49-F238E27FC236}">
                  <a16:creationId xmlns:a16="http://schemas.microsoft.com/office/drawing/2014/main" id="{1EDE8928-92A5-FF4E-3B9C-F59A6E5E4B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5988" y="3932352"/>
              <a:ext cx="0" cy="12541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3" name="Line 521">
              <a:extLst>
                <a:ext uri="{FF2B5EF4-FFF2-40B4-BE49-F238E27FC236}">
                  <a16:creationId xmlns:a16="http://schemas.microsoft.com/office/drawing/2014/main" id="{A707D80B-C38C-D97B-5D36-C4DEC7FB50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9326" y="3892663"/>
              <a:ext cx="0" cy="12700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4" name="Line 522">
              <a:extLst>
                <a:ext uri="{FF2B5EF4-FFF2-40B4-BE49-F238E27FC236}">
                  <a16:creationId xmlns:a16="http://schemas.microsoft.com/office/drawing/2014/main" id="{47759438-BA9A-6968-6D6A-707965F370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1076" y="3760897"/>
              <a:ext cx="0" cy="873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5" name="Line 523">
              <a:extLst>
                <a:ext uri="{FF2B5EF4-FFF2-40B4-BE49-F238E27FC236}">
                  <a16:creationId xmlns:a16="http://schemas.microsoft.com/office/drawing/2014/main" id="{FACD3124-8681-54F6-4286-DDDCAB99C4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2826" y="3692633"/>
              <a:ext cx="0" cy="10160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6" name="Line 524">
              <a:extLst>
                <a:ext uri="{FF2B5EF4-FFF2-40B4-BE49-F238E27FC236}">
                  <a16:creationId xmlns:a16="http://schemas.microsoft.com/office/drawing/2014/main" id="{C9B8DB8C-B9F8-BAED-80F0-FC1861222F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16163" y="3810111"/>
              <a:ext cx="0" cy="730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7" name="Line 525">
              <a:extLst>
                <a:ext uri="{FF2B5EF4-FFF2-40B4-BE49-F238E27FC236}">
                  <a16:creationId xmlns:a16="http://schemas.microsoft.com/office/drawing/2014/main" id="{B59906BB-ADF2-76DD-6FD0-62301DA748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7913" y="3840274"/>
              <a:ext cx="0" cy="13494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8" name="Line 526">
              <a:extLst>
                <a:ext uri="{FF2B5EF4-FFF2-40B4-BE49-F238E27FC236}">
                  <a16:creationId xmlns:a16="http://schemas.microsoft.com/office/drawing/2014/main" id="{5B7CA1A0-89ED-9CE8-06A4-49D1DB53B0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79663" y="3940290"/>
              <a:ext cx="0" cy="68264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9" name="Line 527">
              <a:extLst>
                <a:ext uri="{FF2B5EF4-FFF2-40B4-BE49-F238E27FC236}">
                  <a16:creationId xmlns:a16="http://schemas.microsoft.com/office/drawing/2014/main" id="{A1BBC28B-EF0D-6BAE-384F-6A08C723C6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1413" y="3892663"/>
              <a:ext cx="0" cy="9525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0" name="Line 528">
              <a:extLst>
                <a:ext uri="{FF2B5EF4-FFF2-40B4-BE49-F238E27FC236}">
                  <a16:creationId xmlns:a16="http://schemas.microsoft.com/office/drawing/2014/main" id="{3B62B1B3-6E8E-B04B-D35E-98696F0145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4751" y="3957753"/>
              <a:ext cx="0" cy="12541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1" name="Line 529">
              <a:extLst>
                <a:ext uri="{FF2B5EF4-FFF2-40B4-BE49-F238E27FC236}">
                  <a16:creationId xmlns:a16="http://schemas.microsoft.com/office/drawing/2014/main" id="{FB48500A-3444-621A-8889-317DDF6AAD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6501" y="3784710"/>
              <a:ext cx="0" cy="8096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2" name="Line 530">
              <a:extLst>
                <a:ext uri="{FF2B5EF4-FFF2-40B4-BE49-F238E27FC236}">
                  <a16:creationId xmlns:a16="http://schemas.microsoft.com/office/drawing/2014/main" id="{C16726D1-6FD9-5659-2155-C40195DC20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8251" y="3873613"/>
              <a:ext cx="0" cy="9684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4" name="Line 531">
              <a:extLst>
                <a:ext uri="{FF2B5EF4-FFF2-40B4-BE49-F238E27FC236}">
                  <a16:creationId xmlns:a16="http://schemas.microsoft.com/office/drawing/2014/main" id="{BBF5EE0D-0661-9CDF-66F8-56D7BC4D57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1588" y="3776773"/>
              <a:ext cx="0" cy="8414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5" name="Line 532">
              <a:extLst>
                <a:ext uri="{FF2B5EF4-FFF2-40B4-BE49-F238E27FC236}">
                  <a16:creationId xmlns:a16="http://schemas.microsoft.com/office/drawing/2014/main" id="{5179FEFA-A97A-D9E2-7BD7-3B0E2FE69A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5088" y="3667232"/>
              <a:ext cx="0" cy="825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6" name="Line 533">
              <a:extLst>
                <a:ext uri="{FF2B5EF4-FFF2-40B4-BE49-F238E27FC236}">
                  <a16:creationId xmlns:a16="http://schemas.microsoft.com/office/drawing/2014/main" id="{B4ED7D10-3ABA-5C2D-5A27-B9C67EF375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8426" y="3656119"/>
              <a:ext cx="0" cy="16351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7" name="Line 534">
              <a:extLst>
                <a:ext uri="{FF2B5EF4-FFF2-40B4-BE49-F238E27FC236}">
                  <a16:creationId xmlns:a16="http://schemas.microsoft.com/office/drawing/2014/main" id="{355BF3FA-A172-642C-9946-6EC5AA12C1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0176" y="3830749"/>
              <a:ext cx="0" cy="10319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8" name="Line 535">
              <a:extLst>
                <a:ext uri="{FF2B5EF4-FFF2-40B4-BE49-F238E27FC236}">
                  <a16:creationId xmlns:a16="http://schemas.microsoft.com/office/drawing/2014/main" id="{34301A99-E0A9-3F02-FCFC-CC5D2B9630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1926" y="3873613"/>
              <a:ext cx="0" cy="9684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9" name="Line 536">
              <a:extLst>
                <a:ext uri="{FF2B5EF4-FFF2-40B4-BE49-F238E27FC236}">
                  <a16:creationId xmlns:a16="http://schemas.microsoft.com/office/drawing/2014/main" id="{1A9D9AD3-3A85-9C96-6807-182DC045A4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5263" y="3770422"/>
              <a:ext cx="0" cy="10160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0" name="Line 537">
              <a:extLst>
                <a:ext uri="{FF2B5EF4-FFF2-40B4-BE49-F238E27FC236}">
                  <a16:creationId xmlns:a16="http://schemas.microsoft.com/office/drawing/2014/main" id="{7384B7D3-FC03-E682-0F5E-188941CF4B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7013" y="3922827"/>
              <a:ext cx="0" cy="139704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1" name="Line 538">
              <a:extLst>
                <a:ext uri="{FF2B5EF4-FFF2-40B4-BE49-F238E27FC236}">
                  <a16:creationId xmlns:a16="http://schemas.microsoft.com/office/drawing/2014/main" id="{85205161-086B-5758-FBF4-2E6A6F90B5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101" y="3752959"/>
              <a:ext cx="0" cy="158754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2" name="Line 539">
              <a:extLst>
                <a:ext uri="{FF2B5EF4-FFF2-40B4-BE49-F238E27FC236}">
                  <a16:creationId xmlns:a16="http://schemas.microsoft.com/office/drawing/2014/main" id="{61825BD8-4E8C-3383-D7DE-DB09315463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63851" y="3679933"/>
              <a:ext cx="0" cy="14922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3" name="Line 540">
              <a:extLst>
                <a:ext uri="{FF2B5EF4-FFF2-40B4-BE49-F238E27FC236}">
                  <a16:creationId xmlns:a16="http://schemas.microsoft.com/office/drawing/2014/main" id="{A8CB6AD3-52B8-3C3C-68F9-8C45415262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5601" y="3725971"/>
              <a:ext cx="0" cy="1000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4" name="Line 541">
              <a:extLst>
                <a:ext uri="{FF2B5EF4-FFF2-40B4-BE49-F238E27FC236}">
                  <a16:creationId xmlns:a16="http://schemas.microsoft.com/office/drawing/2014/main" id="{512B3B9E-EEE4-4F07-309F-4DA4BE2A23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351" y="3884726"/>
              <a:ext cx="0" cy="11112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5" name="Line 542">
              <a:extLst>
                <a:ext uri="{FF2B5EF4-FFF2-40B4-BE49-F238E27FC236}">
                  <a16:creationId xmlns:a16="http://schemas.microsoft.com/office/drawing/2014/main" id="{E35020D8-9B2F-C5B1-52FC-02E0B883DF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0688" y="3825986"/>
              <a:ext cx="0" cy="12224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6" name="Line 543">
              <a:extLst>
                <a:ext uri="{FF2B5EF4-FFF2-40B4-BE49-F238E27FC236}">
                  <a16:creationId xmlns:a16="http://schemas.microsoft.com/office/drawing/2014/main" id="{14ADD371-8CCA-8ECF-7FF2-B4776DC2ED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2438" y="4011729"/>
              <a:ext cx="0" cy="746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7" name="Line 544">
              <a:extLst>
                <a:ext uri="{FF2B5EF4-FFF2-40B4-BE49-F238E27FC236}">
                  <a16:creationId xmlns:a16="http://schemas.microsoft.com/office/drawing/2014/main" id="{225E13E9-8398-62E3-29C9-1FC90BD899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188" y="3945052"/>
              <a:ext cx="0" cy="7937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8" name="Line 545">
              <a:extLst>
                <a:ext uri="{FF2B5EF4-FFF2-40B4-BE49-F238E27FC236}">
                  <a16:creationId xmlns:a16="http://schemas.microsoft.com/office/drawing/2014/main" id="{403060D6-5EE2-390F-0FE6-C2374F7127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526" y="4073643"/>
              <a:ext cx="0" cy="9207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9" name="Line 546">
              <a:extLst>
                <a:ext uri="{FF2B5EF4-FFF2-40B4-BE49-F238E27FC236}">
                  <a16:creationId xmlns:a16="http://schemas.microsoft.com/office/drawing/2014/main" id="{501724CE-07B8-5B97-E588-B083330B89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9276" y="3873613"/>
              <a:ext cx="0" cy="10160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0" name="Line 547">
              <a:extLst>
                <a:ext uri="{FF2B5EF4-FFF2-40B4-BE49-F238E27FC236}">
                  <a16:creationId xmlns:a16="http://schemas.microsoft.com/office/drawing/2014/main" id="{B6EE257B-2ED8-0E73-74A5-B07401E86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1026" y="4014904"/>
              <a:ext cx="0" cy="15399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1" name="Line 548">
              <a:extLst>
                <a:ext uri="{FF2B5EF4-FFF2-40B4-BE49-F238E27FC236}">
                  <a16:creationId xmlns:a16="http://schemas.microsoft.com/office/drawing/2014/main" id="{39DE35B2-D080-246C-707E-6F7624B173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4363" y="4099044"/>
              <a:ext cx="0" cy="10477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2" name="Line 549">
              <a:extLst>
                <a:ext uri="{FF2B5EF4-FFF2-40B4-BE49-F238E27FC236}">
                  <a16:creationId xmlns:a16="http://schemas.microsoft.com/office/drawing/2014/main" id="{20230864-2879-3538-1FD6-8E66034AF0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6113" y="4146670"/>
              <a:ext cx="0" cy="698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3" name="Line 550">
              <a:extLst>
                <a:ext uri="{FF2B5EF4-FFF2-40B4-BE49-F238E27FC236}">
                  <a16:creationId xmlns:a16="http://schemas.microsoft.com/office/drawing/2014/main" id="{40123C58-6867-D85E-D702-FE10D85AE7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7863" y="4086343"/>
              <a:ext cx="0" cy="825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4" name="Line 551">
              <a:extLst>
                <a:ext uri="{FF2B5EF4-FFF2-40B4-BE49-F238E27FC236}">
                  <a16:creationId xmlns:a16="http://schemas.microsoft.com/office/drawing/2014/main" id="{EDC0657C-A104-AE27-CBB1-E2EB54EE98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1201" y="4024429"/>
              <a:ext cx="0" cy="10636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5" name="Line 552">
              <a:extLst>
                <a:ext uri="{FF2B5EF4-FFF2-40B4-BE49-F238E27FC236}">
                  <a16:creationId xmlns:a16="http://schemas.microsoft.com/office/drawing/2014/main" id="{989EA351-CD57-9CEF-DE4F-FB1A08201A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2951" y="3886313"/>
              <a:ext cx="0" cy="14287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7" name="Line 553">
              <a:extLst>
                <a:ext uri="{FF2B5EF4-FFF2-40B4-BE49-F238E27FC236}">
                  <a16:creationId xmlns:a16="http://schemas.microsoft.com/office/drawing/2014/main" id="{D8676FEF-5C0A-B9F5-3644-E0CB690A1F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4701" y="3819636"/>
              <a:ext cx="0" cy="11271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8" name="Line 554">
              <a:extLst>
                <a:ext uri="{FF2B5EF4-FFF2-40B4-BE49-F238E27FC236}">
                  <a16:creationId xmlns:a16="http://schemas.microsoft.com/office/drawing/2014/main" id="{E8D14323-FB12-5441-ADB2-D715462E47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8038" y="3954577"/>
              <a:ext cx="0" cy="10477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9" name="Line 555">
              <a:extLst>
                <a:ext uri="{FF2B5EF4-FFF2-40B4-BE49-F238E27FC236}">
                  <a16:creationId xmlns:a16="http://schemas.microsoft.com/office/drawing/2014/main" id="{8A7C1E69-8FEC-C126-31FE-7B2C85B29B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9788" y="3835512"/>
              <a:ext cx="0" cy="7143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0" name="Line 556">
              <a:extLst>
                <a:ext uri="{FF2B5EF4-FFF2-40B4-BE49-F238E27FC236}">
                  <a16:creationId xmlns:a16="http://schemas.microsoft.com/office/drawing/2014/main" id="{0D9E80B3-E94C-C06C-2865-EA55DF0A55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1538" y="3886313"/>
              <a:ext cx="0" cy="10795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1" name="Line 557">
              <a:extLst>
                <a:ext uri="{FF2B5EF4-FFF2-40B4-BE49-F238E27FC236}">
                  <a16:creationId xmlns:a16="http://schemas.microsoft.com/office/drawing/2014/main" id="{6BA6522F-AF6F-6148-4E67-427DFF3DE9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3288" y="3768835"/>
              <a:ext cx="0" cy="873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2" name="Line 558">
              <a:extLst>
                <a:ext uri="{FF2B5EF4-FFF2-40B4-BE49-F238E27FC236}">
                  <a16:creationId xmlns:a16="http://schemas.microsoft.com/office/drawing/2014/main" id="{B3DEE609-D9E5-63DB-0D7E-50B21B44DD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6626" y="3798998"/>
              <a:ext cx="0" cy="603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3" name="Line 559">
              <a:extLst>
                <a:ext uri="{FF2B5EF4-FFF2-40B4-BE49-F238E27FC236}">
                  <a16:creationId xmlns:a16="http://schemas.microsoft.com/office/drawing/2014/main" id="{4BBB3C0E-22EA-8B7F-7590-6D382D7D3A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8376" y="3751372"/>
              <a:ext cx="0" cy="6667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4" name="Line 560">
              <a:extLst>
                <a:ext uri="{FF2B5EF4-FFF2-40B4-BE49-F238E27FC236}">
                  <a16:creationId xmlns:a16="http://schemas.microsoft.com/office/drawing/2014/main" id="{B48378FB-7B1A-54A4-F66C-FC7E7022AB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40126" y="3692633"/>
              <a:ext cx="0" cy="5873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5" name="Line 561">
              <a:extLst>
                <a:ext uri="{FF2B5EF4-FFF2-40B4-BE49-F238E27FC236}">
                  <a16:creationId xmlns:a16="http://schemas.microsoft.com/office/drawing/2014/main" id="{BD0620CB-7E28-4367-4609-3431F056DC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3463" y="3848212"/>
              <a:ext cx="0" cy="7779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6" name="Line 562">
              <a:extLst>
                <a:ext uri="{FF2B5EF4-FFF2-40B4-BE49-F238E27FC236}">
                  <a16:creationId xmlns:a16="http://schemas.microsoft.com/office/drawing/2014/main" id="{5AC89ACC-A0F4-7F3F-979C-7805F008E6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5213" y="3719621"/>
              <a:ext cx="0" cy="11747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7" name="Line 563">
              <a:extLst>
                <a:ext uri="{FF2B5EF4-FFF2-40B4-BE49-F238E27FC236}">
                  <a16:creationId xmlns:a16="http://schemas.microsoft.com/office/drawing/2014/main" id="{214D8C2F-FDBE-950A-EADC-51EDE14C72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36963" y="3770422"/>
              <a:ext cx="0" cy="7143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" name="Line 564">
              <a:extLst>
                <a:ext uri="{FF2B5EF4-FFF2-40B4-BE49-F238E27FC236}">
                  <a16:creationId xmlns:a16="http://schemas.microsoft.com/office/drawing/2014/main" id="{ED62935C-E030-3A17-A61F-537C8A4258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70301" y="3995854"/>
              <a:ext cx="0" cy="746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7" name="Line 565">
              <a:extLst>
                <a:ext uri="{FF2B5EF4-FFF2-40B4-BE49-F238E27FC236}">
                  <a16:creationId xmlns:a16="http://schemas.microsoft.com/office/drawing/2014/main" id="{A8BEA2B1-3826-DC8D-E964-81FA3351E9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2051" y="3783123"/>
              <a:ext cx="0" cy="873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8" name="Line 566">
              <a:extLst>
                <a:ext uri="{FF2B5EF4-FFF2-40B4-BE49-F238E27FC236}">
                  <a16:creationId xmlns:a16="http://schemas.microsoft.com/office/drawing/2014/main" id="{2F4D698B-05C4-C253-CF9B-0669AC95AE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3801" y="3783123"/>
              <a:ext cx="0" cy="7143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9" name="Line 567">
              <a:extLst>
                <a:ext uri="{FF2B5EF4-FFF2-40B4-BE49-F238E27FC236}">
                  <a16:creationId xmlns:a16="http://schemas.microsoft.com/office/drawing/2014/main" id="{DFE161D2-D3E1-EFFA-FC32-481372F313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7138" y="3630719"/>
              <a:ext cx="0" cy="9049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0" name="Line 568">
              <a:extLst>
                <a:ext uri="{FF2B5EF4-FFF2-40B4-BE49-F238E27FC236}">
                  <a16:creationId xmlns:a16="http://schemas.microsoft.com/office/drawing/2014/main" id="{3A4F9A28-9BFD-6719-817C-9780BF6EE7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8888" y="3691045"/>
              <a:ext cx="0" cy="730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1" name="Line 569">
              <a:extLst>
                <a:ext uri="{FF2B5EF4-FFF2-40B4-BE49-F238E27FC236}">
                  <a16:creationId xmlns:a16="http://schemas.microsoft.com/office/drawing/2014/main" id="{E5DD41FB-D542-65C1-95C5-BC001274CC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0638" y="3706921"/>
              <a:ext cx="0" cy="746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2" name="Line 570">
              <a:extLst>
                <a:ext uri="{FF2B5EF4-FFF2-40B4-BE49-F238E27FC236}">
                  <a16:creationId xmlns:a16="http://schemas.microsoft.com/office/drawing/2014/main" id="{8265EB21-FAE7-998C-F373-5E8337371B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3976" y="3806936"/>
              <a:ext cx="0" cy="5873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3" name="Line 571">
              <a:extLst>
                <a:ext uri="{FF2B5EF4-FFF2-40B4-BE49-F238E27FC236}">
                  <a16:creationId xmlns:a16="http://schemas.microsoft.com/office/drawing/2014/main" id="{8531552F-99E2-AE85-C72F-70F015EAEC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5726" y="3724384"/>
              <a:ext cx="0" cy="7937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4" name="Line 572">
              <a:extLst>
                <a:ext uri="{FF2B5EF4-FFF2-40B4-BE49-F238E27FC236}">
                  <a16:creationId xmlns:a16="http://schemas.microsoft.com/office/drawing/2014/main" id="{AA13F0BE-B510-4392-A0ED-C5F5796DB2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27476" y="3684695"/>
              <a:ext cx="0" cy="11112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5" name="Line 573">
              <a:extLst>
                <a:ext uri="{FF2B5EF4-FFF2-40B4-BE49-F238E27FC236}">
                  <a16:creationId xmlns:a16="http://schemas.microsoft.com/office/drawing/2014/main" id="{40985586-EE41-16E7-ED07-5194A4C7D3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9226" y="3667232"/>
              <a:ext cx="0" cy="730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6" name="Line 574">
              <a:extLst>
                <a:ext uri="{FF2B5EF4-FFF2-40B4-BE49-F238E27FC236}">
                  <a16:creationId xmlns:a16="http://schemas.microsoft.com/office/drawing/2014/main" id="{B9A112AE-20AC-99DB-BC29-70CE103406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2563" y="3752959"/>
              <a:ext cx="0" cy="17780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7" name="Line 575">
              <a:extLst>
                <a:ext uri="{FF2B5EF4-FFF2-40B4-BE49-F238E27FC236}">
                  <a16:creationId xmlns:a16="http://schemas.microsoft.com/office/drawing/2014/main" id="{F2BA3E69-F890-77B4-3CE7-BDC1B8AE1D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4313" y="3881550"/>
              <a:ext cx="0" cy="10319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5" name="Line 576">
              <a:extLst>
                <a:ext uri="{FF2B5EF4-FFF2-40B4-BE49-F238E27FC236}">
                  <a16:creationId xmlns:a16="http://schemas.microsoft.com/office/drawing/2014/main" id="{A4A8155B-EF89-4C7E-5CF4-CC0AB22FF9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6063" y="3716446"/>
              <a:ext cx="0" cy="10160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6" name="Line 577">
              <a:extLst>
                <a:ext uri="{FF2B5EF4-FFF2-40B4-BE49-F238E27FC236}">
                  <a16:creationId xmlns:a16="http://schemas.microsoft.com/office/drawing/2014/main" id="{0B19E559-0B5F-18E2-430D-325C988F66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9401" y="3648182"/>
              <a:ext cx="0" cy="13176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7" name="Line 578">
              <a:extLst>
                <a:ext uri="{FF2B5EF4-FFF2-40B4-BE49-F238E27FC236}">
                  <a16:creationId xmlns:a16="http://schemas.microsoft.com/office/drawing/2014/main" id="{5FF24DD5-52E5-D532-4AA0-5CAB9F9647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1151" y="3689458"/>
              <a:ext cx="0" cy="12859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8" name="Line 579">
              <a:extLst>
                <a:ext uri="{FF2B5EF4-FFF2-40B4-BE49-F238E27FC236}">
                  <a16:creationId xmlns:a16="http://schemas.microsoft.com/office/drawing/2014/main" id="{D1F530C0-C385-70CE-CE8B-CF73F36CB7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52901" y="3802173"/>
              <a:ext cx="0" cy="825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9" name="Line 580">
              <a:extLst>
                <a:ext uri="{FF2B5EF4-FFF2-40B4-BE49-F238E27FC236}">
                  <a16:creationId xmlns:a16="http://schemas.microsoft.com/office/drawing/2014/main" id="{B70F174E-D321-EB3D-C48C-C6997BC3FE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6238" y="3698983"/>
              <a:ext cx="0" cy="635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0" name="Line 581">
              <a:extLst>
                <a:ext uri="{FF2B5EF4-FFF2-40B4-BE49-F238E27FC236}">
                  <a16:creationId xmlns:a16="http://schemas.microsoft.com/office/drawing/2014/main" id="{A99B5EE8-5BBC-2557-1955-5476A0ACE0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7988" y="3711683"/>
              <a:ext cx="0" cy="698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1" name="Line 582">
              <a:extLst>
                <a:ext uri="{FF2B5EF4-FFF2-40B4-BE49-F238E27FC236}">
                  <a16:creationId xmlns:a16="http://schemas.microsoft.com/office/drawing/2014/main" id="{56177293-E5FD-45AB-B8DA-5CD8ECA8AF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9738" y="3845037"/>
              <a:ext cx="0" cy="11271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2" name="Line 583">
              <a:extLst>
                <a:ext uri="{FF2B5EF4-FFF2-40B4-BE49-F238E27FC236}">
                  <a16:creationId xmlns:a16="http://schemas.microsoft.com/office/drawing/2014/main" id="{D4044190-060F-F6ED-F041-FC02CF4135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3076" y="3648182"/>
              <a:ext cx="0" cy="762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3" name="Line 584">
              <a:extLst>
                <a:ext uri="{FF2B5EF4-FFF2-40B4-BE49-F238E27FC236}">
                  <a16:creationId xmlns:a16="http://schemas.microsoft.com/office/drawing/2014/main" id="{04A0D00C-2096-778B-509A-071B617A07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4826" y="3710096"/>
              <a:ext cx="0" cy="10160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4" name="Line 585">
              <a:extLst>
                <a:ext uri="{FF2B5EF4-FFF2-40B4-BE49-F238E27FC236}">
                  <a16:creationId xmlns:a16="http://schemas.microsoft.com/office/drawing/2014/main" id="{D9AD133C-66DC-D812-9CC3-7757AC61F7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6576" y="3883138"/>
              <a:ext cx="0" cy="7937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5" name="Line 586">
              <a:extLst>
                <a:ext uri="{FF2B5EF4-FFF2-40B4-BE49-F238E27FC236}">
                  <a16:creationId xmlns:a16="http://schemas.microsoft.com/office/drawing/2014/main" id="{C9B21736-57AD-AB35-96AA-169CA9E953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9913" y="3787885"/>
              <a:ext cx="0" cy="9684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6" name="Line 587">
              <a:extLst>
                <a:ext uri="{FF2B5EF4-FFF2-40B4-BE49-F238E27FC236}">
                  <a16:creationId xmlns:a16="http://schemas.microsoft.com/office/drawing/2014/main" id="{A6C95EA0-6661-93E1-3D89-086599BFE1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1663" y="3622781"/>
              <a:ext cx="0" cy="8414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7" name="Line 588">
              <a:extLst>
                <a:ext uri="{FF2B5EF4-FFF2-40B4-BE49-F238E27FC236}">
                  <a16:creationId xmlns:a16="http://schemas.microsoft.com/office/drawing/2014/main" id="{51AC6867-B5FC-EC6C-18B7-FA1B41286C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3413" y="3735497"/>
              <a:ext cx="0" cy="9366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2" name="Line 589">
              <a:extLst>
                <a:ext uri="{FF2B5EF4-FFF2-40B4-BE49-F238E27FC236}">
                  <a16:creationId xmlns:a16="http://schemas.microsoft.com/office/drawing/2014/main" id="{6F29962F-B19E-8627-8FFF-F738E4DE42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1" y="3856150"/>
              <a:ext cx="0" cy="825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3" name="Line 590">
              <a:extLst>
                <a:ext uri="{FF2B5EF4-FFF2-40B4-BE49-F238E27FC236}">
                  <a16:creationId xmlns:a16="http://schemas.microsoft.com/office/drawing/2014/main" id="{5A41D407-BA45-092B-CE6F-BA12639FBE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8501" y="4016492"/>
              <a:ext cx="0" cy="11430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4" name="Line 591">
              <a:extLst>
                <a:ext uri="{FF2B5EF4-FFF2-40B4-BE49-F238E27FC236}">
                  <a16:creationId xmlns:a16="http://schemas.microsoft.com/office/drawing/2014/main" id="{70B5A2F0-4294-795F-5F03-BE892BF5D1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40251" y="3870438"/>
              <a:ext cx="0" cy="825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5" name="Line 592">
              <a:extLst>
                <a:ext uri="{FF2B5EF4-FFF2-40B4-BE49-F238E27FC236}">
                  <a16:creationId xmlns:a16="http://schemas.microsoft.com/office/drawing/2014/main" id="{AEE56840-50E8-4F27-5053-FD1D11CEB5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3588" y="3673582"/>
              <a:ext cx="0" cy="11430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6" name="Line 593">
              <a:extLst>
                <a:ext uri="{FF2B5EF4-FFF2-40B4-BE49-F238E27FC236}">
                  <a16:creationId xmlns:a16="http://schemas.microsoft.com/office/drawing/2014/main" id="{84BC1EED-EA5C-84CC-3212-B020651B5F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5338" y="3757722"/>
              <a:ext cx="0" cy="857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7" name="Line 594">
              <a:extLst>
                <a:ext uri="{FF2B5EF4-FFF2-40B4-BE49-F238E27FC236}">
                  <a16:creationId xmlns:a16="http://schemas.microsoft.com/office/drawing/2014/main" id="{65CDB09B-DCAD-A81B-BDED-2175ED1CBE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7088" y="3873613"/>
              <a:ext cx="0" cy="5080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8" name="Line 595">
              <a:extLst>
                <a:ext uri="{FF2B5EF4-FFF2-40B4-BE49-F238E27FC236}">
                  <a16:creationId xmlns:a16="http://schemas.microsoft.com/office/drawing/2014/main" id="{1C84BACC-C27B-1D2C-8D04-1A8C4F4612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68838" y="3618018"/>
              <a:ext cx="0" cy="571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9" name="Line 596">
              <a:extLst>
                <a:ext uri="{FF2B5EF4-FFF2-40B4-BE49-F238E27FC236}">
                  <a16:creationId xmlns:a16="http://schemas.microsoft.com/office/drawing/2014/main" id="{EEB4BBA4-E3FF-66E0-A2A7-86D370CA2F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2176" y="3729146"/>
              <a:ext cx="0" cy="49214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0" name="Line 597">
              <a:extLst>
                <a:ext uri="{FF2B5EF4-FFF2-40B4-BE49-F238E27FC236}">
                  <a16:creationId xmlns:a16="http://schemas.microsoft.com/office/drawing/2014/main" id="{C1332023-84E5-14F1-AA17-189623437F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33926" y="3606906"/>
              <a:ext cx="0" cy="730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1" name="Line 598">
              <a:extLst>
                <a:ext uri="{FF2B5EF4-FFF2-40B4-BE49-F238E27FC236}">
                  <a16:creationId xmlns:a16="http://schemas.microsoft.com/office/drawing/2014/main" id="{E05A7E03-1855-B581-7B48-7FE25DF46B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5676" y="3751372"/>
              <a:ext cx="0" cy="11112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2" name="Line 599">
              <a:extLst>
                <a:ext uri="{FF2B5EF4-FFF2-40B4-BE49-F238E27FC236}">
                  <a16:creationId xmlns:a16="http://schemas.microsoft.com/office/drawing/2014/main" id="{DB5C2ED8-1885-97FF-2904-19789646BE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99013" y="3841862"/>
              <a:ext cx="0" cy="7937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3" name="Line 600">
              <a:extLst>
                <a:ext uri="{FF2B5EF4-FFF2-40B4-BE49-F238E27FC236}">
                  <a16:creationId xmlns:a16="http://schemas.microsoft.com/office/drawing/2014/main" id="{583A0593-72A9-E859-1E91-02054CB4B6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30763" y="3792648"/>
              <a:ext cx="0" cy="746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4" name="Line 601">
              <a:extLst>
                <a:ext uri="{FF2B5EF4-FFF2-40B4-BE49-F238E27FC236}">
                  <a16:creationId xmlns:a16="http://schemas.microsoft.com/office/drawing/2014/main" id="{108C7417-30CF-DA7B-BC84-BF2CE11221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62513" y="3776773"/>
              <a:ext cx="0" cy="7143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5" name="Line 602">
              <a:extLst>
                <a:ext uri="{FF2B5EF4-FFF2-40B4-BE49-F238E27FC236}">
                  <a16:creationId xmlns:a16="http://schemas.microsoft.com/office/drawing/2014/main" id="{16DF6DD0-BFF9-7F98-D802-75094F460F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5851" y="3757722"/>
              <a:ext cx="0" cy="10795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6" name="Line 603">
              <a:extLst>
                <a:ext uri="{FF2B5EF4-FFF2-40B4-BE49-F238E27FC236}">
                  <a16:creationId xmlns:a16="http://schemas.microsoft.com/office/drawing/2014/main" id="{45387D90-CFE5-FD79-6A09-EAFAD9E121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7601" y="3865675"/>
              <a:ext cx="0" cy="10795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7" name="Line 604">
              <a:extLst>
                <a:ext uri="{FF2B5EF4-FFF2-40B4-BE49-F238E27FC236}">
                  <a16:creationId xmlns:a16="http://schemas.microsoft.com/office/drawing/2014/main" id="{552D6EE9-F919-8502-49AD-286BF52608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9351" y="3838687"/>
              <a:ext cx="0" cy="85727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8" name="Line 605">
              <a:extLst>
                <a:ext uri="{FF2B5EF4-FFF2-40B4-BE49-F238E27FC236}">
                  <a16:creationId xmlns:a16="http://schemas.microsoft.com/office/drawing/2014/main" id="{58F6AF7C-2B9F-8ECA-8A82-82FEC708E5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2688" y="3813286"/>
              <a:ext cx="0" cy="49214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9" name="Line 606">
              <a:extLst>
                <a:ext uri="{FF2B5EF4-FFF2-40B4-BE49-F238E27FC236}">
                  <a16:creationId xmlns:a16="http://schemas.microsoft.com/office/drawing/2014/main" id="{9DF6F07C-5986-B1A6-C800-BA269CA6F3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24438" y="3765660"/>
              <a:ext cx="0" cy="365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0" name="Line 607">
              <a:extLst>
                <a:ext uri="{FF2B5EF4-FFF2-40B4-BE49-F238E27FC236}">
                  <a16:creationId xmlns:a16="http://schemas.microsoft.com/office/drawing/2014/main" id="{C27DF3CD-7C23-22E4-1952-05093F16EA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56188" y="3721209"/>
              <a:ext cx="0" cy="5238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7" name="Line 609">
              <a:extLst>
                <a:ext uri="{FF2B5EF4-FFF2-40B4-BE49-F238E27FC236}">
                  <a16:creationId xmlns:a16="http://schemas.microsoft.com/office/drawing/2014/main" id="{36964173-3CB1-EA61-149E-61928BD71F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9525" y="3665645"/>
              <a:ext cx="0" cy="3175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8" name="Line 610">
              <a:extLst>
                <a:ext uri="{FF2B5EF4-FFF2-40B4-BE49-F238E27FC236}">
                  <a16:creationId xmlns:a16="http://schemas.microsoft.com/office/drawing/2014/main" id="{F886E763-F064-C6FB-C225-88B639C0D7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3702158"/>
              <a:ext cx="0" cy="333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9" name="Line 611">
              <a:extLst>
                <a:ext uri="{FF2B5EF4-FFF2-40B4-BE49-F238E27FC236}">
                  <a16:creationId xmlns:a16="http://schemas.microsoft.com/office/drawing/2014/main" id="{7CFC49FB-1042-7626-3799-F910A9484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53025" y="3687871"/>
              <a:ext cx="0" cy="9842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0" name="Line 612">
              <a:extLst>
                <a:ext uri="{FF2B5EF4-FFF2-40B4-BE49-F238E27FC236}">
                  <a16:creationId xmlns:a16="http://schemas.microsoft.com/office/drawing/2014/main" id="{6A689DE7-381D-7634-C675-5442790CE5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4775" y="3733909"/>
              <a:ext cx="0" cy="13811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1" name="Line 613">
              <a:extLst>
                <a:ext uri="{FF2B5EF4-FFF2-40B4-BE49-F238E27FC236}">
                  <a16:creationId xmlns:a16="http://schemas.microsoft.com/office/drawing/2014/main" id="{D2887017-4D48-3722-FC24-CFAF26ADA0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18113" y="3792648"/>
              <a:ext cx="0" cy="365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2" name="Line 614">
              <a:extLst>
                <a:ext uri="{FF2B5EF4-FFF2-40B4-BE49-F238E27FC236}">
                  <a16:creationId xmlns:a16="http://schemas.microsoft.com/office/drawing/2014/main" id="{2C5CA658-4DFE-197A-2985-F62DAACE99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49863" y="3732322"/>
              <a:ext cx="0" cy="3175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3" name="Line 615">
              <a:extLst>
                <a:ext uri="{FF2B5EF4-FFF2-40B4-BE49-F238E27FC236}">
                  <a16:creationId xmlns:a16="http://schemas.microsoft.com/office/drawing/2014/main" id="{7D4FFB2A-5B3F-BF15-5270-8D0403A103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1613" y="3705334"/>
              <a:ext cx="0" cy="2857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" name="Line 616">
              <a:extLst>
                <a:ext uri="{FF2B5EF4-FFF2-40B4-BE49-F238E27FC236}">
                  <a16:creationId xmlns:a16="http://schemas.microsoft.com/office/drawing/2014/main" id="{2516EC53-93E7-A0B6-6804-6100390C7F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14950" y="3770423"/>
              <a:ext cx="0" cy="333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" name="Line 617">
              <a:extLst>
                <a:ext uri="{FF2B5EF4-FFF2-40B4-BE49-F238E27FC236}">
                  <a16:creationId xmlns:a16="http://schemas.microsoft.com/office/drawing/2014/main" id="{1781B29B-6AFD-4622-0B27-0531DEACBF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46700" y="3760898"/>
              <a:ext cx="0" cy="14287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" name="Line 618">
              <a:extLst>
                <a:ext uri="{FF2B5EF4-FFF2-40B4-BE49-F238E27FC236}">
                  <a16:creationId xmlns:a16="http://schemas.microsoft.com/office/drawing/2014/main" id="{0A9A97E6-FEBE-004E-2962-8F978FF209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78450" y="3783123"/>
              <a:ext cx="0" cy="365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7" name="Line 619">
              <a:extLst>
                <a:ext uri="{FF2B5EF4-FFF2-40B4-BE49-F238E27FC236}">
                  <a16:creationId xmlns:a16="http://schemas.microsoft.com/office/drawing/2014/main" id="{313DA6F0-191E-701C-43E8-09C3A58E0A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11788" y="3737084"/>
              <a:ext cx="0" cy="3968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8" name="Line 620">
              <a:extLst>
                <a:ext uri="{FF2B5EF4-FFF2-40B4-BE49-F238E27FC236}">
                  <a16:creationId xmlns:a16="http://schemas.microsoft.com/office/drawing/2014/main" id="{86316B67-D5E6-D6CB-C6A5-EF7F4CD0BB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43538" y="3740259"/>
              <a:ext cx="0" cy="3810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9" name="Line 621">
              <a:extLst>
                <a:ext uri="{FF2B5EF4-FFF2-40B4-BE49-F238E27FC236}">
                  <a16:creationId xmlns:a16="http://schemas.microsoft.com/office/drawing/2014/main" id="{85B23B8A-B2BF-C856-CEBB-EACF7F01CD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5288" y="3703746"/>
              <a:ext cx="0" cy="2857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0" name="Line 622">
              <a:extLst>
                <a:ext uri="{FF2B5EF4-FFF2-40B4-BE49-F238E27FC236}">
                  <a16:creationId xmlns:a16="http://schemas.microsoft.com/office/drawing/2014/main" id="{9755712B-66F0-AB92-0134-86006B428D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8625" y="3756135"/>
              <a:ext cx="0" cy="889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1" name="Line 623">
              <a:extLst>
                <a:ext uri="{FF2B5EF4-FFF2-40B4-BE49-F238E27FC236}">
                  <a16:creationId xmlns:a16="http://schemas.microsoft.com/office/drawing/2014/main" id="{870E4BA0-F56B-A59A-98D5-EBE9B11D5A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0375" y="3764073"/>
              <a:ext cx="0" cy="2857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2" name="Line 624">
              <a:extLst>
                <a:ext uri="{FF2B5EF4-FFF2-40B4-BE49-F238E27FC236}">
                  <a16:creationId xmlns:a16="http://schemas.microsoft.com/office/drawing/2014/main" id="{AF3482D4-3758-F8D5-A6A4-AE12D35B2A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72125" y="3760898"/>
              <a:ext cx="0" cy="365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3" name="Line 625">
              <a:extLst>
                <a:ext uri="{FF2B5EF4-FFF2-40B4-BE49-F238E27FC236}">
                  <a16:creationId xmlns:a16="http://schemas.microsoft.com/office/drawing/2014/main" id="{13E3B302-4315-BE2E-4ABC-CD7404F309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3875" y="3765660"/>
              <a:ext cx="0" cy="333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4" name="Line 626">
              <a:extLst>
                <a:ext uri="{FF2B5EF4-FFF2-40B4-BE49-F238E27FC236}">
                  <a16:creationId xmlns:a16="http://schemas.microsoft.com/office/drawing/2014/main" id="{C4E47743-9766-D57C-B365-1CC8C6C519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37213" y="3797411"/>
              <a:ext cx="0" cy="3810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" name="Line 627">
              <a:extLst>
                <a:ext uri="{FF2B5EF4-FFF2-40B4-BE49-F238E27FC236}">
                  <a16:creationId xmlns:a16="http://schemas.microsoft.com/office/drawing/2014/main" id="{FB5C7A96-8566-87B8-48EF-8BDCD528BA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68963" y="3808524"/>
              <a:ext cx="0" cy="9525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0" name="Line 628">
              <a:extLst>
                <a:ext uri="{FF2B5EF4-FFF2-40B4-BE49-F238E27FC236}">
                  <a16:creationId xmlns:a16="http://schemas.microsoft.com/office/drawing/2014/main" id="{ED9670DD-722D-FE71-E7A4-50D58B57DD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00713" y="3791061"/>
              <a:ext cx="0" cy="5238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1" name="Line 629">
              <a:extLst>
                <a:ext uri="{FF2B5EF4-FFF2-40B4-BE49-F238E27FC236}">
                  <a16:creationId xmlns:a16="http://schemas.microsoft.com/office/drawing/2014/main" id="{1095D7E3-EE54-47BD-78EB-841BB8A160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34050" y="3811699"/>
              <a:ext cx="0" cy="39689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2" name="Line 630">
              <a:extLst>
                <a:ext uri="{FF2B5EF4-FFF2-40B4-BE49-F238E27FC236}">
                  <a16:creationId xmlns:a16="http://schemas.microsoft.com/office/drawing/2014/main" id="{3B4309DD-BD89-2BA7-5B19-C9D9BA2617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5800" y="3729147"/>
              <a:ext cx="0" cy="3492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3" name="Line 631">
              <a:extLst>
                <a:ext uri="{FF2B5EF4-FFF2-40B4-BE49-F238E27FC236}">
                  <a16:creationId xmlns:a16="http://schemas.microsoft.com/office/drawing/2014/main" id="{375EAC2B-DECE-3AF9-DB4A-EF02F93150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97550" y="3670408"/>
              <a:ext cx="0" cy="3175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4" name="Line 632">
              <a:extLst>
                <a:ext uri="{FF2B5EF4-FFF2-40B4-BE49-F238E27FC236}">
                  <a16:creationId xmlns:a16="http://schemas.microsoft.com/office/drawing/2014/main" id="{5B7FF976-41FB-1B68-7892-2DC8EB7226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30888" y="3730734"/>
              <a:ext cx="0" cy="635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5" name="Line 633">
              <a:extLst>
                <a:ext uri="{FF2B5EF4-FFF2-40B4-BE49-F238E27FC236}">
                  <a16:creationId xmlns:a16="http://schemas.microsoft.com/office/drawing/2014/main" id="{A209D9EC-EBBD-883E-CD6A-6FAD3B863A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62638" y="3762485"/>
              <a:ext cx="0" cy="34926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6" name="Line 634">
              <a:extLst>
                <a:ext uri="{FF2B5EF4-FFF2-40B4-BE49-F238E27FC236}">
                  <a16:creationId xmlns:a16="http://schemas.microsoft.com/office/drawing/2014/main" id="{83A75AFF-1520-E294-692C-18FA3BC8A1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94388" y="3657707"/>
              <a:ext cx="0" cy="6350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7" name="Line 635">
              <a:extLst>
                <a:ext uri="{FF2B5EF4-FFF2-40B4-BE49-F238E27FC236}">
                  <a16:creationId xmlns:a16="http://schemas.microsoft.com/office/drawing/2014/main" id="{B1A71400-EEBD-84CA-306E-8CE88AC5BB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27725" y="3635482"/>
              <a:ext cx="0" cy="7461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8" name="Line 636">
              <a:extLst>
                <a:ext uri="{FF2B5EF4-FFF2-40B4-BE49-F238E27FC236}">
                  <a16:creationId xmlns:a16="http://schemas.microsoft.com/office/drawing/2014/main" id="{2D1C3B59-9F00-957E-C288-EC3D66639A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59475" y="3597381"/>
              <a:ext cx="0" cy="4445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9" name="Line 637">
              <a:extLst>
                <a:ext uri="{FF2B5EF4-FFF2-40B4-BE49-F238E27FC236}">
                  <a16:creationId xmlns:a16="http://schemas.microsoft.com/office/drawing/2014/main" id="{A986502F-3A60-785C-D912-7EF6282E1F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91225" y="3638657"/>
              <a:ext cx="0" cy="10477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0" name="Line 638">
              <a:extLst>
                <a:ext uri="{FF2B5EF4-FFF2-40B4-BE49-F238E27FC236}">
                  <a16:creationId xmlns:a16="http://schemas.microsoft.com/office/drawing/2014/main" id="{C3B99C9F-4ED0-6B9C-7CF5-BF59E4AD06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24563" y="3719621"/>
              <a:ext cx="0" cy="68264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1" name="Line 639">
              <a:extLst>
                <a:ext uri="{FF2B5EF4-FFF2-40B4-BE49-F238E27FC236}">
                  <a16:creationId xmlns:a16="http://schemas.microsoft.com/office/drawing/2014/main" id="{99096AFF-E036-53A8-9961-678DBBAA77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56313" y="3719621"/>
              <a:ext cx="0" cy="69852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2" name="Line 640">
              <a:extLst>
                <a:ext uri="{FF2B5EF4-FFF2-40B4-BE49-F238E27FC236}">
                  <a16:creationId xmlns:a16="http://schemas.microsoft.com/office/drawing/2014/main" id="{99507022-9330-65DC-AF91-EC8B436862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88063" y="3651357"/>
              <a:ext cx="0" cy="3175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3" name="Line 641">
              <a:extLst>
                <a:ext uri="{FF2B5EF4-FFF2-40B4-BE49-F238E27FC236}">
                  <a16:creationId xmlns:a16="http://schemas.microsoft.com/office/drawing/2014/main" id="{9056527C-579B-08BE-FE63-C99356A9D1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19813" y="3656120"/>
              <a:ext cx="0" cy="44451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4" name="Line 642">
              <a:extLst>
                <a:ext uri="{FF2B5EF4-FFF2-40B4-BE49-F238E27FC236}">
                  <a16:creationId xmlns:a16="http://schemas.microsoft.com/office/drawing/2014/main" id="{D1FD2930-2739-D395-5E85-643FF9C1A5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53150" y="3722797"/>
              <a:ext cx="0" cy="10954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5" name="Oval 643">
              <a:extLst>
                <a:ext uri="{FF2B5EF4-FFF2-40B4-BE49-F238E27FC236}">
                  <a16:creationId xmlns:a16="http://schemas.microsoft.com/office/drawing/2014/main" id="{D21DA79F-0A1A-F9C4-F8DF-DA9DF1E8E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0" y="3714859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6" name="Oval 644">
              <a:extLst>
                <a:ext uri="{FF2B5EF4-FFF2-40B4-BE49-F238E27FC236}">
                  <a16:creationId xmlns:a16="http://schemas.microsoft.com/office/drawing/2014/main" id="{2D250663-BFF4-D50A-4233-B3BE71A1E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150" y="3689458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7" name="Oval 645">
              <a:extLst>
                <a:ext uri="{FF2B5EF4-FFF2-40B4-BE49-F238E27FC236}">
                  <a16:creationId xmlns:a16="http://schemas.microsoft.com/office/drawing/2014/main" id="{33D96860-B5BA-A97B-401D-D0FE1D164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900" y="357674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8" name="Oval 646">
              <a:extLst>
                <a:ext uri="{FF2B5EF4-FFF2-40B4-BE49-F238E27FC236}">
                  <a16:creationId xmlns:a16="http://schemas.microsoft.com/office/drawing/2014/main" id="{39E0862D-8E09-92B5-AAF3-4C7431AD9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1238" y="3749785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9" name="Oval 647">
              <a:extLst>
                <a:ext uri="{FF2B5EF4-FFF2-40B4-BE49-F238E27FC236}">
                  <a16:creationId xmlns:a16="http://schemas.microsoft.com/office/drawing/2014/main" id="{3199FC96-F4B4-722F-BF0B-1152E5B6D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88" y="3673583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0" name="Oval 648">
              <a:extLst>
                <a:ext uri="{FF2B5EF4-FFF2-40B4-BE49-F238E27FC236}">
                  <a16:creationId xmlns:a16="http://schemas.microsoft.com/office/drawing/2014/main" id="{D6A5A830-078D-9B5B-740A-9836CB2B3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738" y="3756135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1" name="Oval 649">
              <a:extLst>
                <a:ext uri="{FF2B5EF4-FFF2-40B4-BE49-F238E27FC236}">
                  <a16:creationId xmlns:a16="http://schemas.microsoft.com/office/drawing/2014/main" id="{9E166759-2D10-9BB5-3A15-5008C78C8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075" y="3675170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2" name="Oval 650">
              <a:extLst>
                <a:ext uri="{FF2B5EF4-FFF2-40B4-BE49-F238E27FC236}">
                  <a16:creationId xmlns:a16="http://schemas.microsoft.com/office/drawing/2014/main" id="{5C871E12-D6D8-4535-7C31-1BE5564CF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825" y="3602143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3" name="Oval 651">
              <a:extLst>
                <a:ext uri="{FF2B5EF4-FFF2-40B4-BE49-F238E27FC236}">
                  <a16:creationId xmlns:a16="http://schemas.microsoft.com/office/drawing/2014/main" id="{0DBE7F53-6C87-EFCB-F5F7-061BBD6841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575" y="3638657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4" name="Oval 652">
              <a:extLst>
                <a:ext uri="{FF2B5EF4-FFF2-40B4-BE49-F238E27FC236}">
                  <a16:creationId xmlns:a16="http://schemas.microsoft.com/office/drawing/2014/main" id="{1850DA71-0960-183D-BC73-29177D8225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913" y="3648182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5" name="Oval 653">
              <a:extLst>
                <a:ext uri="{FF2B5EF4-FFF2-40B4-BE49-F238E27FC236}">
                  <a16:creationId xmlns:a16="http://schemas.microsoft.com/office/drawing/2014/main" id="{C331E71A-4631-4FB9-5AAE-37B8DFDB9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663" y="368310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6" name="Oval 654">
              <a:extLst>
                <a:ext uri="{FF2B5EF4-FFF2-40B4-BE49-F238E27FC236}">
                  <a16:creationId xmlns:a16="http://schemas.microsoft.com/office/drawing/2014/main" id="{823FB104-208D-55DA-72A1-B9D157E5A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413" y="361008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7" name="Oval 655">
              <a:extLst>
                <a:ext uri="{FF2B5EF4-FFF2-40B4-BE49-F238E27FC236}">
                  <a16:creationId xmlns:a16="http://schemas.microsoft.com/office/drawing/2014/main" id="{47166303-8AD5-DA39-384B-614112A3E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750" y="3697396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8" name="Oval 656">
              <a:extLst>
                <a:ext uri="{FF2B5EF4-FFF2-40B4-BE49-F238E27FC236}">
                  <a16:creationId xmlns:a16="http://schemas.microsoft.com/office/drawing/2014/main" id="{D2ADDCF2-EF66-8104-FA04-353796021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3500" y="3638657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9" name="Oval 657">
              <a:extLst>
                <a:ext uri="{FF2B5EF4-FFF2-40B4-BE49-F238E27FC236}">
                  <a16:creationId xmlns:a16="http://schemas.microsoft.com/office/drawing/2014/main" id="{869454EC-9508-3EE4-4222-949F80440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250" y="3654532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0" name="Oval 658">
              <a:extLst>
                <a:ext uri="{FF2B5EF4-FFF2-40B4-BE49-F238E27FC236}">
                  <a16:creationId xmlns:a16="http://schemas.microsoft.com/office/drawing/2014/main" id="{85EE3323-2A06-01AA-E156-5F7082160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588" y="368945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1" name="Oval 659">
              <a:extLst>
                <a:ext uri="{FF2B5EF4-FFF2-40B4-BE49-F238E27FC236}">
                  <a16:creationId xmlns:a16="http://schemas.microsoft.com/office/drawing/2014/main" id="{3942A649-801A-8568-CD53-CAF5C532A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0338" y="3643419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2" name="Oval 660">
              <a:extLst>
                <a:ext uri="{FF2B5EF4-FFF2-40B4-BE49-F238E27FC236}">
                  <a16:creationId xmlns:a16="http://schemas.microsoft.com/office/drawing/2014/main" id="{95AC341A-F8EE-9F51-CC31-0C35A3D87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2088" y="3665645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3" name="Oval 661">
              <a:extLst>
                <a:ext uri="{FF2B5EF4-FFF2-40B4-BE49-F238E27FC236}">
                  <a16:creationId xmlns:a16="http://schemas.microsoft.com/office/drawing/2014/main" id="{402D6FFF-CCEA-5F23-57B7-5B75D1FA8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838" y="3665645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4" name="Oval 662">
              <a:extLst>
                <a:ext uri="{FF2B5EF4-FFF2-40B4-BE49-F238E27FC236}">
                  <a16:creationId xmlns:a16="http://schemas.microsoft.com/office/drawing/2014/main" id="{31DCCC8D-D9D0-FCF0-59F8-71884077B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7175" y="3700571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5" name="Oval 663">
              <a:extLst>
                <a:ext uri="{FF2B5EF4-FFF2-40B4-BE49-F238E27FC236}">
                  <a16:creationId xmlns:a16="http://schemas.microsoft.com/office/drawing/2014/main" id="{9E2B52F2-BF0D-9B7D-20D1-367B97590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925" y="3618019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6" name="Oval 664">
              <a:extLst>
                <a:ext uri="{FF2B5EF4-FFF2-40B4-BE49-F238E27FC236}">
                  <a16:creationId xmlns:a16="http://schemas.microsoft.com/office/drawing/2014/main" id="{EB77D521-F10A-7113-F21E-6A5AB4D32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675" y="3524354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7" name="Oval 665">
              <a:extLst>
                <a:ext uri="{FF2B5EF4-FFF2-40B4-BE49-F238E27FC236}">
                  <a16:creationId xmlns:a16="http://schemas.microsoft.com/office/drawing/2014/main" id="{5DE9F49E-3DF1-A50D-20A1-D97506A94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013" y="3592618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8" name="Oval 666">
              <a:extLst>
                <a:ext uri="{FF2B5EF4-FFF2-40B4-BE49-F238E27FC236}">
                  <a16:creationId xmlns:a16="http://schemas.microsoft.com/office/drawing/2014/main" id="{804822F2-45CA-0D03-FEDE-42D858097A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763" y="369739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9" name="Oval 667">
              <a:extLst>
                <a:ext uri="{FF2B5EF4-FFF2-40B4-BE49-F238E27FC236}">
                  <a16:creationId xmlns:a16="http://schemas.microsoft.com/office/drawing/2014/main" id="{4D7DC6AC-10DA-ACE2-564A-BA63091E51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7513" y="3718034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0" name="Oval 668">
              <a:extLst>
                <a:ext uri="{FF2B5EF4-FFF2-40B4-BE49-F238E27FC236}">
                  <a16:creationId xmlns:a16="http://schemas.microsoft.com/office/drawing/2014/main" id="{308E0633-AC4D-03CB-1EF5-0F36C8E04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850" y="3735497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5" name="Oval 669">
              <a:extLst>
                <a:ext uri="{FF2B5EF4-FFF2-40B4-BE49-F238E27FC236}">
                  <a16:creationId xmlns:a16="http://schemas.microsoft.com/office/drawing/2014/main" id="{A741C254-FD26-2E20-C50C-552011EFB9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2600" y="367358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6" name="Oval 670">
              <a:extLst>
                <a:ext uri="{FF2B5EF4-FFF2-40B4-BE49-F238E27FC236}">
                  <a16:creationId xmlns:a16="http://schemas.microsoft.com/office/drawing/2014/main" id="{91AB4A58-1B35-4835-6E45-F02DB580F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4350" y="3722797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" name="Oval 671">
              <a:extLst>
                <a:ext uri="{FF2B5EF4-FFF2-40B4-BE49-F238E27FC236}">
                  <a16:creationId xmlns:a16="http://schemas.microsoft.com/office/drawing/2014/main" id="{E9A3D5F6-A66C-6AD4-FFD0-43ED44C2D7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7688" y="3641832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4" name="Oval 672">
              <a:extLst>
                <a:ext uri="{FF2B5EF4-FFF2-40B4-BE49-F238E27FC236}">
                  <a16:creationId xmlns:a16="http://schemas.microsoft.com/office/drawing/2014/main" id="{E04C9388-81E6-2053-697C-B5DED0B10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438" y="3624369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5" name="Oval 673">
              <a:extLst>
                <a:ext uri="{FF2B5EF4-FFF2-40B4-BE49-F238E27FC236}">
                  <a16:creationId xmlns:a16="http://schemas.microsoft.com/office/drawing/2014/main" id="{0E418038-45ED-7B5D-0A3C-E68C59CA1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188" y="3594206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" name="Oval 674">
              <a:extLst>
                <a:ext uri="{FF2B5EF4-FFF2-40B4-BE49-F238E27FC236}">
                  <a16:creationId xmlns:a16="http://schemas.microsoft.com/office/drawing/2014/main" id="{BE6BCC1D-7286-810C-8671-8A7BC836B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4525" y="3637069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" name="Oval 675">
              <a:extLst>
                <a:ext uri="{FF2B5EF4-FFF2-40B4-BE49-F238E27FC236}">
                  <a16:creationId xmlns:a16="http://schemas.microsoft.com/office/drawing/2014/main" id="{18B1F6E3-82F3-CF6C-9132-F956FF40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275" y="3700571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" name="Oval 676">
              <a:extLst>
                <a:ext uri="{FF2B5EF4-FFF2-40B4-BE49-F238E27FC236}">
                  <a16:creationId xmlns:a16="http://schemas.microsoft.com/office/drawing/2014/main" id="{9F3BDD51-EA95-BF75-581E-7D6FA5C1B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8025" y="3659295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" name="Oval 677">
              <a:extLst>
                <a:ext uri="{FF2B5EF4-FFF2-40B4-BE49-F238E27FC236}">
                  <a16:creationId xmlns:a16="http://schemas.microsoft.com/office/drawing/2014/main" id="{65C64E34-2D53-F3E5-BB0C-3AE8D4E74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775" y="3708509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0" name="Oval 678">
              <a:extLst>
                <a:ext uri="{FF2B5EF4-FFF2-40B4-BE49-F238E27FC236}">
                  <a16:creationId xmlns:a16="http://schemas.microsoft.com/office/drawing/2014/main" id="{4A87EA25-D5C7-3CC0-C0C8-9FE5A0BBA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3113" y="3570392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1" name="Oval 679">
              <a:extLst>
                <a:ext uri="{FF2B5EF4-FFF2-40B4-BE49-F238E27FC236}">
                  <a16:creationId xmlns:a16="http://schemas.microsoft.com/office/drawing/2014/main" id="{E7177C39-DD38-8168-B466-9B1AA0C67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863" y="3635482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2" name="Oval 680">
              <a:extLst>
                <a:ext uri="{FF2B5EF4-FFF2-40B4-BE49-F238E27FC236}">
                  <a16:creationId xmlns:a16="http://schemas.microsoft.com/office/drawing/2014/main" id="{8DA07DBA-C1F7-D908-3D47-06F12975C9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6613" y="370057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3" name="Oval 681">
              <a:extLst>
                <a:ext uri="{FF2B5EF4-FFF2-40B4-BE49-F238E27FC236}">
                  <a16:creationId xmlns:a16="http://schemas.microsoft.com/office/drawing/2014/main" id="{CFF51406-1614-FC3C-69F6-4B5C7D8404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950" y="3808524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5" name="Oval 682">
              <a:extLst>
                <a:ext uri="{FF2B5EF4-FFF2-40B4-BE49-F238E27FC236}">
                  <a16:creationId xmlns:a16="http://schemas.microsoft.com/office/drawing/2014/main" id="{2BDD0B84-3586-B148-8DB7-3A40EE7E5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1700" y="3695808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" name="Oval 683">
              <a:extLst>
                <a:ext uri="{FF2B5EF4-FFF2-40B4-BE49-F238E27FC236}">
                  <a16:creationId xmlns:a16="http://schemas.microsoft.com/office/drawing/2014/main" id="{A0DEB12D-E014-551C-BE44-0619DDDE44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3450" y="3637069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7" name="Oval 684">
              <a:extLst>
                <a:ext uri="{FF2B5EF4-FFF2-40B4-BE49-F238E27FC236}">
                  <a16:creationId xmlns:a16="http://schemas.microsoft.com/office/drawing/2014/main" id="{713E9E36-8D89-78A3-1280-3BFA2DBBD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6788" y="3681520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8" name="Oval 685">
              <a:extLst>
                <a:ext uri="{FF2B5EF4-FFF2-40B4-BE49-F238E27FC236}">
                  <a16:creationId xmlns:a16="http://schemas.microsoft.com/office/drawing/2014/main" id="{3691B14A-7E9C-EFBB-EBC5-F8F8A7BBA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8538" y="3632307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9" name="Oval 686">
              <a:extLst>
                <a:ext uri="{FF2B5EF4-FFF2-40B4-BE49-F238E27FC236}">
                  <a16:creationId xmlns:a16="http://schemas.microsoft.com/office/drawing/2014/main" id="{411FC277-2B71-6AFC-D7F3-1A74F22D8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288" y="3671995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" name="Oval 687">
              <a:extLst>
                <a:ext uri="{FF2B5EF4-FFF2-40B4-BE49-F238E27FC236}">
                  <a16:creationId xmlns:a16="http://schemas.microsoft.com/office/drawing/2014/main" id="{49EA8B92-9468-7330-63D1-424F8FC5D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3625" y="3627544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" name="Oval 688">
              <a:extLst>
                <a:ext uri="{FF2B5EF4-FFF2-40B4-BE49-F238E27FC236}">
                  <a16:creationId xmlns:a16="http://schemas.microsoft.com/office/drawing/2014/main" id="{9B0B0567-DA39-2CF2-FB57-ED32C616D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75" y="3730734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2" name="Oval 689">
              <a:extLst>
                <a:ext uri="{FF2B5EF4-FFF2-40B4-BE49-F238E27FC236}">
                  <a16:creationId xmlns:a16="http://schemas.microsoft.com/office/drawing/2014/main" id="{EC33B4E1-60E4-07D8-F78F-5326DEB92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7125" y="369739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3" name="Oval 690">
              <a:extLst>
                <a:ext uri="{FF2B5EF4-FFF2-40B4-BE49-F238E27FC236}">
                  <a16:creationId xmlns:a16="http://schemas.microsoft.com/office/drawing/2014/main" id="{26775ACB-3178-5107-F40F-FB77E9A60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0463" y="3616431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" name="Oval 691">
              <a:extLst>
                <a:ext uri="{FF2B5EF4-FFF2-40B4-BE49-F238E27FC236}">
                  <a16:creationId xmlns:a16="http://schemas.microsoft.com/office/drawing/2014/main" id="{9AF09A20-5D97-F28D-F19F-2359A54B0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213" y="3748197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" name="Oval 692">
              <a:extLst>
                <a:ext uri="{FF2B5EF4-FFF2-40B4-BE49-F238E27FC236}">
                  <a16:creationId xmlns:a16="http://schemas.microsoft.com/office/drawing/2014/main" id="{FC46B300-AAFF-7893-3777-2C883E0CC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3963" y="378471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" name="Oval 693">
              <a:extLst>
                <a:ext uri="{FF2B5EF4-FFF2-40B4-BE49-F238E27FC236}">
                  <a16:creationId xmlns:a16="http://schemas.microsoft.com/office/drawing/2014/main" id="{4B1EA04C-3060-7D48-7D05-DC3E83DBE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713" y="3741847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7" name="Oval 694">
              <a:extLst>
                <a:ext uri="{FF2B5EF4-FFF2-40B4-BE49-F238E27FC236}">
                  <a16:creationId xmlns:a16="http://schemas.microsoft.com/office/drawing/2014/main" id="{08EC48CF-6452-F58E-5698-45D010AE0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800" y="3697396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8" name="Oval 695">
              <a:extLst>
                <a:ext uri="{FF2B5EF4-FFF2-40B4-BE49-F238E27FC236}">
                  <a16:creationId xmlns:a16="http://schemas.microsoft.com/office/drawing/2014/main" id="{FA2AF108-7A75-90FD-2561-69B201923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2550" y="3729147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9" name="Oval 696">
              <a:extLst>
                <a:ext uri="{FF2B5EF4-FFF2-40B4-BE49-F238E27FC236}">
                  <a16:creationId xmlns:a16="http://schemas.microsoft.com/office/drawing/2014/main" id="{633643A1-FFF4-6813-FEFD-20A051740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888" y="3770423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0" name="Oval 697">
              <a:extLst>
                <a:ext uri="{FF2B5EF4-FFF2-40B4-BE49-F238E27FC236}">
                  <a16:creationId xmlns:a16="http://schemas.microsoft.com/office/drawing/2014/main" id="{D8F2097E-CF20-4F6B-2101-B7DC772E7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7638" y="3664057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1" name="Oval 698">
              <a:extLst>
                <a:ext uri="{FF2B5EF4-FFF2-40B4-BE49-F238E27FC236}">
                  <a16:creationId xmlns:a16="http://schemas.microsoft.com/office/drawing/2014/main" id="{7C86E9E5-CBD9-E38A-5EB4-7AF3D964BF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9388" y="3629131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2" name="Oval 699">
              <a:extLst>
                <a:ext uri="{FF2B5EF4-FFF2-40B4-BE49-F238E27FC236}">
                  <a16:creationId xmlns:a16="http://schemas.microsoft.com/office/drawing/2014/main" id="{1358548A-A9C6-D670-B325-2E9018DDF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2725" y="3637069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3" name="Oval 700">
              <a:extLst>
                <a:ext uri="{FF2B5EF4-FFF2-40B4-BE49-F238E27FC236}">
                  <a16:creationId xmlns:a16="http://schemas.microsoft.com/office/drawing/2014/main" id="{C82A26A2-350C-6043-C030-512E5532B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225" y="3681520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4" name="Oval 701">
              <a:extLst>
                <a:ext uri="{FF2B5EF4-FFF2-40B4-BE49-F238E27FC236}">
                  <a16:creationId xmlns:a16="http://schemas.microsoft.com/office/drawing/2014/main" id="{3F657DD5-5406-A4B5-34B7-FF0D91C467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9563" y="3554517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5" name="Oval 702">
              <a:extLst>
                <a:ext uri="{FF2B5EF4-FFF2-40B4-BE49-F238E27FC236}">
                  <a16:creationId xmlns:a16="http://schemas.microsoft.com/office/drawing/2014/main" id="{5B2F9487-6986-DC67-4080-1DB980AB0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1313" y="361166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6" name="Oval 703">
              <a:extLst>
                <a:ext uri="{FF2B5EF4-FFF2-40B4-BE49-F238E27FC236}">
                  <a16:creationId xmlns:a16="http://schemas.microsoft.com/office/drawing/2014/main" id="{EDE50279-0317-6E18-B5AB-86E0AF9DA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3063" y="371009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7" name="Oval 704">
              <a:extLst>
                <a:ext uri="{FF2B5EF4-FFF2-40B4-BE49-F238E27FC236}">
                  <a16:creationId xmlns:a16="http://schemas.microsoft.com/office/drawing/2014/main" id="{5DA98C32-AF6F-4627-D5A5-0423B6F84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6400" y="3664057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8" name="Oval 705">
              <a:extLst>
                <a:ext uri="{FF2B5EF4-FFF2-40B4-BE49-F238E27FC236}">
                  <a16:creationId xmlns:a16="http://schemas.microsoft.com/office/drawing/2014/main" id="{C12BEABD-82A8-85C8-1B92-8B10A530D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8150" y="371327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9" name="Oval 706">
              <a:extLst>
                <a:ext uri="{FF2B5EF4-FFF2-40B4-BE49-F238E27FC236}">
                  <a16:creationId xmlns:a16="http://schemas.microsoft.com/office/drawing/2014/main" id="{EA482490-4032-FD09-59B8-E8D23D4D2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9900" y="3743435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0" name="Oval 707">
              <a:extLst>
                <a:ext uri="{FF2B5EF4-FFF2-40B4-BE49-F238E27FC236}">
                  <a16:creationId xmlns:a16="http://schemas.microsoft.com/office/drawing/2014/main" id="{635188BB-C522-5C24-39F4-695F36803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1650" y="3816462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" name="Oval 708">
              <a:extLst>
                <a:ext uri="{FF2B5EF4-FFF2-40B4-BE49-F238E27FC236}">
                  <a16:creationId xmlns:a16="http://schemas.microsoft.com/office/drawing/2014/main" id="{C431A37A-30F3-DED2-38C3-1892DE534B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4988" y="3792648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2" name="Oval 709">
              <a:extLst>
                <a:ext uri="{FF2B5EF4-FFF2-40B4-BE49-F238E27FC236}">
                  <a16:creationId xmlns:a16="http://schemas.microsoft.com/office/drawing/2014/main" id="{20C55FBF-A29A-CC8F-7557-3C6FDB8C3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738" y="3798999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3" name="Oval 710">
              <a:extLst>
                <a:ext uri="{FF2B5EF4-FFF2-40B4-BE49-F238E27FC236}">
                  <a16:creationId xmlns:a16="http://schemas.microsoft.com/office/drawing/2014/main" id="{17E2EE88-1B4B-D478-11E5-B1FF4178B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8488" y="3913302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4" name="Oval 711">
              <a:extLst>
                <a:ext uri="{FF2B5EF4-FFF2-40B4-BE49-F238E27FC236}">
                  <a16:creationId xmlns:a16="http://schemas.microsoft.com/office/drawing/2014/main" id="{395B49FD-47C7-FE2A-DBD1-8AAD7455FD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1825" y="3905364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5" name="Oval 712">
              <a:extLst>
                <a:ext uri="{FF2B5EF4-FFF2-40B4-BE49-F238E27FC236}">
                  <a16:creationId xmlns:a16="http://schemas.microsoft.com/office/drawing/2014/main" id="{0C41BB1D-FE00-B4D9-2253-4B7956F8B8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3575" y="3781536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6" name="Oval 713">
              <a:extLst>
                <a:ext uri="{FF2B5EF4-FFF2-40B4-BE49-F238E27FC236}">
                  <a16:creationId xmlns:a16="http://schemas.microsoft.com/office/drawing/2014/main" id="{AA062F3F-7AB5-ED9D-8A61-3F03BDCA4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5325" y="3752960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7" name="Oval 714">
              <a:extLst>
                <a:ext uri="{FF2B5EF4-FFF2-40B4-BE49-F238E27FC236}">
                  <a16:creationId xmlns:a16="http://schemas.microsoft.com/office/drawing/2014/main" id="{7645ADAD-6E7F-B163-D6D2-B3463BFC9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663" y="3732322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8" name="Oval 715">
              <a:extLst>
                <a:ext uri="{FF2B5EF4-FFF2-40B4-BE49-F238E27FC236}">
                  <a16:creationId xmlns:a16="http://schemas.microsoft.com/office/drawing/2014/main" id="{AABAC3D8-0758-1BE9-9D15-43A0B5FB4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0413" y="361643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9" name="Oval 716">
              <a:extLst>
                <a:ext uri="{FF2B5EF4-FFF2-40B4-BE49-F238E27FC236}">
                  <a16:creationId xmlns:a16="http://schemas.microsoft.com/office/drawing/2014/main" id="{38841E9B-CCA6-CC57-FB95-D8C3E9191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2163" y="3646594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0" name="Oval 717">
              <a:extLst>
                <a:ext uri="{FF2B5EF4-FFF2-40B4-BE49-F238E27FC236}">
                  <a16:creationId xmlns:a16="http://schemas.microsoft.com/office/drawing/2014/main" id="{A36844B3-D3C0-B92F-C4FC-43CCDC31C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5500" y="3649770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1" name="Oval 718">
              <a:extLst>
                <a:ext uri="{FF2B5EF4-FFF2-40B4-BE49-F238E27FC236}">
                  <a16:creationId xmlns:a16="http://schemas.microsoft.com/office/drawing/2014/main" id="{7892D3CE-CF3A-2D18-D040-8C432A5B15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7250" y="361325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2" name="Oval 719">
              <a:extLst>
                <a:ext uri="{FF2B5EF4-FFF2-40B4-BE49-F238E27FC236}">
                  <a16:creationId xmlns:a16="http://schemas.microsoft.com/office/drawing/2014/main" id="{7C7CF2C9-744C-4D13-9BAD-7C65EF7B1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0" y="3729147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3" name="Oval 720">
              <a:extLst>
                <a:ext uri="{FF2B5EF4-FFF2-40B4-BE49-F238E27FC236}">
                  <a16:creationId xmlns:a16="http://schemas.microsoft.com/office/drawing/2014/main" id="{5E5B8721-BA33-5C9D-8FFC-61F2E84CE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0750" y="362913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4" name="Oval 721">
              <a:extLst>
                <a:ext uri="{FF2B5EF4-FFF2-40B4-BE49-F238E27FC236}">
                  <a16:creationId xmlns:a16="http://schemas.microsoft.com/office/drawing/2014/main" id="{E10F037E-47F6-0600-D371-370B73796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4088" y="360373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5" name="Oval 722">
              <a:extLst>
                <a:ext uri="{FF2B5EF4-FFF2-40B4-BE49-F238E27FC236}">
                  <a16:creationId xmlns:a16="http://schemas.microsoft.com/office/drawing/2014/main" id="{F1EF3739-56AF-EEE0-DCA4-4E8C92CFB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838" y="362595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6" name="Oval 723">
              <a:extLst>
                <a:ext uri="{FF2B5EF4-FFF2-40B4-BE49-F238E27FC236}">
                  <a16:creationId xmlns:a16="http://schemas.microsoft.com/office/drawing/2014/main" id="{0068E44C-0BE9-8C9C-5DD0-CF939D7E8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7588" y="3667232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7" name="Oval 724">
              <a:extLst>
                <a:ext uri="{FF2B5EF4-FFF2-40B4-BE49-F238E27FC236}">
                  <a16:creationId xmlns:a16="http://schemas.microsoft.com/office/drawing/2014/main" id="{FB04A949-C42C-CA76-44D4-9D8753E49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0925" y="3671995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8" name="Oval 725">
              <a:extLst>
                <a:ext uri="{FF2B5EF4-FFF2-40B4-BE49-F238E27FC236}">
                  <a16:creationId xmlns:a16="http://schemas.microsoft.com/office/drawing/2014/main" id="{612268C3-880F-5D18-918F-26708E19A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2675" y="367358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9" name="Oval 726">
              <a:extLst>
                <a:ext uri="{FF2B5EF4-FFF2-40B4-BE49-F238E27FC236}">
                  <a16:creationId xmlns:a16="http://schemas.microsoft.com/office/drawing/2014/main" id="{F1FBFB69-350D-4DAB-951A-A163FB998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4425" y="378629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0" name="Oval 727">
              <a:extLst>
                <a:ext uri="{FF2B5EF4-FFF2-40B4-BE49-F238E27FC236}">
                  <a16:creationId xmlns:a16="http://schemas.microsoft.com/office/drawing/2014/main" id="{DA47D540-FE4C-AC99-22F7-5B59D37E2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7763" y="370057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1" name="Oval 728">
              <a:extLst>
                <a:ext uri="{FF2B5EF4-FFF2-40B4-BE49-F238E27FC236}">
                  <a16:creationId xmlns:a16="http://schemas.microsoft.com/office/drawing/2014/main" id="{EB454AFF-7F53-FE84-5A3E-DE95C2285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9513" y="3632307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2" name="Oval 729">
              <a:extLst>
                <a:ext uri="{FF2B5EF4-FFF2-40B4-BE49-F238E27FC236}">
                  <a16:creationId xmlns:a16="http://schemas.microsoft.com/office/drawing/2014/main" id="{BE9EC91D-2B58-4F2D-C9AD-5B941BAF3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263" y="3592618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3" name="Oval 730">
              <a:extLst>
                <a:ext uri="{FF2B5EF4-FFF2-40B4-BE49-F238E27FC236}">
                  <a16:creationId xmlns:a16="http://schemas.microsoft.com/office/drawing/2014/main" id="{3C23B12C-6506-8903-261F-C8BE39C5B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4600" y="3614844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4" name="Oval 731">
              <a:extLst>
                <a:ext uri="{FF2B5EF4-FFF2-40B4-BE49-F238E27FC236}">
                  <a16:creationId xmlns:a16="http://schemas.microsoft.com/office/drawing/2014/main" id="{EC29BB1A-0C68-3FDB-71E4-C8A5D097D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350" y="3576743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5" name="Oval 732">
              <a:extLst>
                <a:ext uri="{FF2B5EF4-FFF2-40B4-BE49-F238E27FC236}">
                  <a16:creationId xmlns:a16="http://schemas.microsoft.com/office/drawing/2014/main" id="{FFF81623-328C-1BD4-D794-C47CB9E5F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8100" y="3565630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6" name="Oval 733">
              <a:extLst>
                <a:ext uri="{FF2B5EF4-FFF2-40B4-BE49-F238E27FC236}">
                  <a16:creationId xmlns:a16="http://schemas.microsoft.com/office/drawing/2014/main" id="{60C208F0-F25B-F0C7-4B95-ABCCE2D90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1438" y="352911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7" name="Oval 734">
              <a:extLst>
                <a:ext uri="{FF2B5EF4-FFF2-40B4-BE49-F238E27FC236}">
                  <a16:creationId xmlns:a16="http://schemas.microsoft.com/office/drawing/2014/main" id="{42294B1A-2ED5-6ABE-4811-077DB61C6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188" y="3579918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8" name="Oval 735">
              <a:extLst>
                <a:ext uri="{FF2B5EF4-FFF2-40B4-BE49-F238E27FC236}">
                  <a16:creationId xmlns:a16="http://schemas.microsoft.com/office/drawing/2014/main" id="{17AE80BF-C56B-9D47-4EC4-8B3B78FAA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4938" y="3586268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1" name="Oval 736">
              <a:extLst>
                <a:ext uri="{FF2B5EF4-FFF2-40B4-BE49-F238E27FC236}">
                  <a16:creationId xmlns:a16="http://schemas.microsoft.com/office/drawing/2014/main" id="{DE85291F-2BA6-5D68-A4C3-528FEC725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6688" y="3544992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2" name="Oval 737">
              <a:extLst>
                <a:ext uri="{FF2B5EF4-FFF2-40B4-BE49-F238E27FC236}">
                  <a16:creationId xmlns:a16="http://schemas.microsoft.com/office/drawing/2014/main" id="{93BE99E6-A2B1-4FCA-4A3E-188117D4B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0025" y="351324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5" name="Oval 738">
              <a:extLst>
                <a:ext uri="{FF2B5EF4-FFF2-40B4-BE49-F238E27FC236}">
                  <a16:creationId xmlns:a16="http://schemas.microsoft.com/office/drawing/2014/main" id="{E61795C2-8FE2-F875-6DE1-657ACBE96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775" y="351482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6" name="Oval 739">
              <a:extLst>
                <a:ext uri="{FF2B5EF4-FFF2-40B4-BE49-F238E27FC236}">
                  <a16:creationId xmlns:a16="http://schemas.microsoft.com/office/drawing/2014/main" id="{CF96042C-B3A4-A97D-2670-5953A428C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3525" y="3570392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7" name="Oval 740">
              <a:extLst>
                <a:ext uri="{FF2B5EF4-FFF2-40B4-BE49-F238E27FC236}">
                  <a16:creationId xmlns:a16="http://schemas.microsoft.com/office/drawing/2014/main" id="{F02229FD-B2A7-9810-D6E2-B17824AED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6863" y="3510066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1" name="Oval 741">
              <a:extLst>
                <a:ext uri="{FF2B5EF4-FFF2-40B4-BE49-F238E27FC236}">
                  <a16:creationId xmlns:a16="http://schemas.microsoft.com/office/drawing/2014/main" id="{0ED1855B-C40B-857C-FF86-030827F6E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8613" y="3556104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2" name="Oval 742">
              <a:extLst>
                <a:ext uri="{FF2B5EF4-FFF2-40B4-BE49-F238E27FC236}">
                  <a16:creationId xmlns:a16="http://schemas.microsoft.com/office/drawing/2014/main" id="{71B9D6ED-77B5-C1C3-388B-2717E86D9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363" y="3560867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3" name="Oval 743">
              <a:extLst>
                <a:ext uri="{FF2B5EF4-FFF2-40B4-BE49-F238E27FC236}">
                  <a16:creationId xmlns:a16="http://schemas.microsoft.com/office/drawing/2014/main" id="{D7C76FAA-7F8C-E97A-B2A7-C38DC2A96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3700" y="3530704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4" name="Freeform 744">
              <a:extLst>
                <a:ext uri="{FF2B5EF4-FFF2-40B4-BE49-F238E27FC236}">
                  <a16:creationId xmlns:a16="http://schemas.microsoft.com/office/drawing/2014/main" id="{70AEBDB9-F07C-7A0A-C5E7-FF08CF23B5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5450" y="3527529"/>
              <a:ext cx="30163" cy="30163"/>
            </a:xfrm>
            <a:custGeom>
              <a:avLst/>
              <a:gdLst>
                <a:gd name="T0" fmla="*/ 128 w 128"/>
                <a:gd name="T1" fmla="*/ 64 h 128"/>
                <a:gd name="T2" fmla="*/ 64 w 128"/>
                <a:gd name="T3" fmla="*/ 0 h 128"/>
                <a:gd name="T4" fmla="*/ 0 w 128"/>
                <a:gd name="T5" fmla="*/ 64 h 128"/>
                <a:gd name="T6" fmla="*/ 63 w 128"/>
                <a:gd name="T7" fmla="*/ 128 h 128"/>
                <a:gd name="T8" fmla="*/ 128 w 128"/>
                <a:gd name="T9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28">
                  <a:moveTo>
                    <a:pt x="128" y="64"/>
                  </a:moveTo>
                  <a:cubicBezTo>
                    <a:pt x="128" y="29"/>
                    <a:pt x="99" y="0"/>
                    <a:pt x="64" y="0"/>
                  </a:cubicBezTo>
                  <a:cubicBezTo>
                    <a:pt x="28" y="0"/>
                    <a:pt x="0" y="29"/>
                    <a:pt x="0" y="64"/>
                  </a:cubicBezTo>
                  <a:cubicBezTo>
                    <a:pt x="0" y="100"/>
                    <a:pt x="28" y="128"/>
                    <a:pt x="63" y="128"/>
                  </a:cubicBezTo>
                  <a:cubicBezTo>
                    <a:pt x="99" y="128"/>
                    <a:pt x="128" y="100"/>
                    <a:pt x="128" y="64"/>
                  </a:cubicBezTo>
                </a:path>
              </a:pathLst>
            </a:cu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5" name="Oval 745">
              <a:extLst>
                <a:ext uri="{FF2B5EF4-FFF2-40B4-BE49-F238E27FC236}">
                  <a16:creationId xmlns:a16="http://schemas.microsoft.com/office/drawing/2014/main" id="{4D994927-52A3-0CE6-14FB-7D6697DB5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3500540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6" name="Oval 746">
              <a:extLst>
                <a:ext uri="{FF2B5EF4-FFF2-40B4-BE49-F238E27FC236}">
                  <a16:creationId xmlns:a16="http://schemas.microsoft.com/office/drawing/2014/main" id="{3E8325F5-2647-629D-D23F-502297D1E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0538" y="352594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7" name="Oval 747">
              <a:extLst>
                <a:ext uri="{FF2B5EF4-FFF2-40B4-BE49-F238E27FC236}">
                  <a16:creationId xmlns:a16="http://schemas.microsoft.com/office/drawing/2014/main" id="{C9F86BB6-48D3-12D5-1259-67B23C72D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288" y="3592618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8" name="Oval 748">
              <a:extLst>
                <a:ext uri="{FF2B5EF4-FFF2-40B4-BE49-F238E27FC236}">
                  <a16:creationId xmlns:a16="http://schemas.microsoft.com/office/drawing/2014/main" id="{B79036E5-F3FF-0722-89BB-15D6077C1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038" y="361325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9" name="Oval 749">
              <a:extLst>
                <a:ext uri="{FF2B5EF4-FFF2-40B4-BE49-F238E27FC236}">
                  <a16:creationId xmlns:a16="http://schemas.microsoft.com/office/drawing/2014/main" id="{3C7166D1-2CAA-C06A-0BAF-9560350F6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7375" y="352594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0" name="Oval 750">
              <a:extLst>
                <a:ext uri="{FF2B5EF4-FFF2-40B4-BE49-F238E27FC236}">
                  <a16:creationId xmlns:a16="http://schemas.microsoft.com/office/drawing/2014/main" id="{25DC05CC-9E0E-20E0-4060-74AD1D75C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9125" y="3562455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1" name="Oval 751">
              <a:extLst>
                <a:ext uri="{FF2B5EF4-FFF2-40B4-BE49-F238E27FC236}">
                  <a16:creationId xmlns:a16="http://schemas.microsoft.com/office/drawing/2014/main" id="{53ABE1DB-8BA9-156A-B256-5E293228A6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0875" y="3621194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2" name="Oval 752">
              <a:extLst>
                <a:ext uri="{FF2B5EF4-FFF2-40B4-BE49-F238E27FC236}">
                  <a16:creationId xmlns:a16="http://schemas.microsoft.com/office/drawing/2014/main" id="{43E995F9-1AC2-F0A6-54B8-CF0762426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4213" y="3730734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3" name="Oval 753">
              <a:extLst>
                <a:ext uri="{FF2B5EF4-FFF2-40B4-BE49-F238E27FC236}">
                  <a16:creationId xmlns:a16="http://schemas.microsoft.com/office/drawing/2014/main" id="{60EFA11F-51E5-F4F7-8C49-5E9381807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963" y="369422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4" name="Oval 754">
              <a:extLst>
                <a:ext uri="{FF2B5EF4-FFF2-40B4-BE49-F238E27FC236}">
                  <a16:creationId xmlns:a16="http://schemas.microsoft.com/office/drawing/2014/main" id="{599EB676-E78E-4F59-1D39-486F12308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7713" y="358309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5" name="Oval 755">
              <a:extLst>
                <a:ext uri="{FF2B5EF4-FFF2-40B4-BE49-F238E27FC236}">
                  <a16:creationId xmlns:a16="http://schemas.microsoft.com/office/drawing/2014/main" id="{86B0402C-39B6-91FA-838E-8A1B7BDE8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1050" y="3556104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6" name="Oval 756">
              <a:extLst>
                <a:ext uri="{FF2B5EF4-FFF2-40B4-BE49-F238E27FC236}">
                  <a16:creationId xmlns:a16="http://schemas.microsoft.com/office/drawing/2014/main" id="{015A60DF-30B2-5ABA-0064-9DE667E3A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2800" y="3654532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7" name="Oval 757">
              <a:extLst>
                <a:ext uri="{FF2B5EF4-FFF2-40B4-BE49-F238E27FC236}">
                  <a16:creationId xmlns:a16="http://schemas.microsoft.com/office/drawing/2014/main" id="{917F45AF-1189-C620-9193-ECDC1A6C87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550" y="3568805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8" name="Oval 758">
              <a:extLst>
                <a:ext uri="{FF2B5EF4-FFF2-40B4-BE49-F238E27FC236}">
                  <a16:creationId xmlns:a16="http://schemas.microsoft.com/office/drawing/2014/main" id="{BA1B9B9A-5943-3081-C78A-68D55FD23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6300" y="3556104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9" name="Oval 759">
              <a:extLst>
                <a:ext uri="{FF2B5EF4-FFF2-40B4-BE49-F238E27FC236}">
                  <a16:creationId xmlns:a16="http://schemas.microsoft.com/office/drawing/2014/main" id="{FECE6FB8-A657-8261-6E20-50FBB1B2B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9638" y="3551342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0" name="Oval 760">
              <a:extLst>
                <a:ext uri="{FF2B5EF4-FFF2-40B4-BE49-F238E27FC236}">
                  <a16:creationId xmlns:a16="http://schemas.microsoft.com/office/drawing/2014/main" id="{EA4C6DE9-9BCC-E724-4957-C43C7CA4C9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1388" y="3521179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1" name="Oval 761">
              <a:extLst>
                <a:ext uri="{FF2B5EF4-FFF2-40B4-BE49-F238E27FC236}">
                  <a16:creationId xmlns:a16="http://schemas.microsoft.com/office/drawing/2014/main" id="{CB76E2D2-7F56-6DBA-FA0C-23917CB1C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3138" y="3584680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2" name="Oval 762">
              <a:extLst>
                <a:ext uri="{FF2B5EF4-FFF2-40B4-BE49-F238E27FC236}">
                  <a16:creationId xmlns:a16="http://schemas.microsoft.com/office/drawing/2014/main" id="{1F86B1B2-A8D4-8E6C-3CE8-1F287B43D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475" y="3549754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3" name="Oval 763">
              <a:extLst>
                <a:ext uri="{FF2B5EF4-FFF2-40B4-BE49-F238E27FC236}">
                  <a16:creationId xmlns:a16="http://schemas.microsoft.com/office/drawing/2014/main" id="{2BAED972-E8B7-0159-0AD9-EAA321EF1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225" y="3627544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4" name="Oval 764">
              <a:extLst>
                <a:ext uri="{FF2B5EF4-FFF2-40B4-BE49-F238E27FC236}">
                  <a16:creationId xmlns:a16="http://schemas.microsoft.com/office/drawing/2014/main" id="{65605508-30DC-79AF-B2AE-02B498832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9975" y="349260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5" name="Oval 765">
              <a:extLst>
                <a:ext uri="{FF2B5EF4-FFF2-40B4-BE49-F238E27FC236}">
                  <a16:creationId xmlns:a16="http://schemas.microsoft.com/office/drawing/2014/main" id="{10FEDE73-4764-6518-3B78-70B16E4EB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3313" y="3611668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6" name="Oval 766">
              <a:extLst>
                <a:ext uri="{FF2B5EF4-FFF2-40B4-BE49-F238E27FC236}">
                  <a16:creationId xmlns:a16="http://schemas.microsoft.com/office/drawing/2014/main" id="{598099F1-54FA-FADA-6F81-EA867F5C2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5063" y="3587855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7" name="Oval 767">
              <a:extLst>
                <a:ext uri="{FF2B5EF4-FFF2-40B4-BE49-F238E27FC236}">
                  <a16:creationId xmlns:a16="http://schemas.microsoft.com/office/drawing/2014/main" id="{20666913-F623-B091-0953-5163D1569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900" y="3446564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8" name="Oval 768">
              <a:extLst>
                <a:ext uri="{FF2B5EF4-FFF2-40B4-BE49-F238E27FC236}">
                  <a16:creationId xmlns:a16="http://schemas.microsoft.com/office/drawing/2014/main" id="{25472BC3-2FD0-DB85-FB89-6F21DDD36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8738" y="3597381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9" name="Oval 769">
              <a:extLst>
                <a:ext uri="{FF2B5EF4-FFF2-40B4-BE49-F238E27FC236}">
                  <a16:creationId xmlns:a16="http://schemas.microsoft.com/office/drawing/2014/main" id="{9F567E25-8C5C-126F-72FE-815792D56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0488" y="3625956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0" name="Oval 770">
              <a:extLst>
                <a:ext uri="{FF2B5EF4-FFF2-40B4-BE49-F238E27FC236}">
                  <a16:creationId xmlns:a16="http://schemas.microsoft.com/office/drawing/2014/main" id="{E003AE2F-CD26-EF05-74D7-FD9DF5E08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2413" y="3525941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1" name="Oval 771">
              <a:extLst>
                <a:ext uri="{FF2B5EF4-FFF2-40B4-BE49-F238E27FC236}">
                  <a16:creationId xmlns:a16="http://schemas.microsoft.com/office/drawing/2014/main" id="{9EBB4706-4808-5762-D47A-84D135A99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2750" y="3471965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2" name="Oval 772">
              <a:extLst>
                <a:ext uri="{FF2B5EF4-FFF2-40B4-BE49-F238E27FC236}">
                  <a16:creationId xmlns:a16="http://schemas.microsoft.com/office/drawing/2014/main" id="{0E7D8BEA-0202-1DA9-FFFD-6567D993F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4675" y="3567217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3" name="Oval 773">
              <a:extLst>
                <a:ext uri="{FF2B5EF4-FFF2-40B4-BE49-F238E27FC236}">
                  <a16:creationId xmlns:a16="http://schemas.microsoft.com/office/drawing/2014/main" id="{EE64579D-7689-FEF7-6EB8-8B9BAFEC1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5013" y="3549754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4" name="Oval 774">
              <a:extLst>
                <a:ext uri="{FF2B5EF4-FFF2-40B4-BE49-F238E27FC236}">
                  <a16:creationId xmlns:a16="http://schemas.microsoft.com/office/drawing/2014/main" id="{60529D94-94FD-983D-2884-CD5FD5F7A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3533879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5" name="Oval 775">
              <a:extLst>
                <a:ext uri="{FF2B5EF4-FFF2-40B4-BE49-F238E27FC236}">
                  <a16:creationId xmlns:a16="http://schemas.microsoft.com/office/drawing/2014/main" id="{07079694-95A7-4596-5354-D655A42E79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1850" y="3541817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6" name="Oval 776">
              <a:extLst>
                <a:ext uri="{FF2B5EF4-FFF2-40B4-BE49-F238E27FC236}">
                  <a16:creationId xmlns:a16="http://schemas.microsoft.com/office/drawing/2014/main" id="{616B2B4D-4B35-4FE3-48D5-75A761572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6938" y="3502128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7" name="Oval 777">
              <a:extLst>
                <a:ext uri="{FF2B5EF4-FFF2-40B4-BE49-F238E27FC236}">
                  <a16:creationId xmlns:a16="http://schemas.microsoft.com/office/drawing/2014/main" id="{F63052A7-23CD-37AC-7A7F-48B785A49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8688" y="3498953"/>
              <a:ext cx="30163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" name="Oval 778">
              <a:extLst>
                <a:ext uri="{FF2B5EF4-FFF2-40B4-BE49-F238E27FC236}">
                  <a16:creationId xmlns:a16="http://schemas.microsoft.com/office/drawing/2014/main" id="{B43EDC89-3453-C8BE-F359-923E668D4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2025" y="3540229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6" name="Oval 779">
              <a:extLst>
                <a:ext uri="{FF2B5EF4-FFF2-40B4-BE49-F238E27FC236}">
                  <a16:creationId xmlns:a16="http://schemas.microsoft.com/office/drawing/2014/main" id="{64D139C6-548C-3088-D3DC-54007152C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8863" y="3511653"/>
              <a:ext cx="28575" cy="28576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498" name="Group 9497">
              <a:extLst>
                <a:ext uri="{FF2B5EF4-FFF2-40B4-BE49-F238E27FC236}">
                  <a16:creationId xmlns:a16="http://schemas.microsoft.com/office/drawing/2014/main" id="{80C9956E-864D-D77F-41A0-482A1F67D441}"/>
                </a:ext>
              </a:extLst>
            </p:cNvPr>
            <p:cNvGrpSpPr/>
            <p:nvPr/>
          </p:nvGrpSpPr>
          <p:grpSpPr>
            <a:xfrm>
              <a:off x="928688" y="3460852"/>
              <a:ext cx="5224463" cy="974751"/>
              <a:chOff x="928688" y="3746602"/>
              <a:chExt cx="5224463" cy="974751"/>
            </a:xfrm>
          </p:grpSpPr>
          <p:sp>
            <p:nvSpPr>
              <p:cNvPr id="8296" name="Freeform 175">
                <a:extLst>
                  <a:ext uri="{FF2B5EF4-FFF2-40B4-BE49-F238E27FC236}">
                    <a16:creationId xmlns:a16="http://schemas.microsoft.com/office/drawing/2014/main" id="{D783619B-4989-C745-D671-EDC86D691F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8688" y="4206989"/>
                <a:ext cx="4289425" cy="514364"/>
              </a:xfrm>
              <a:custGeom>
                <a:avLst/>
                <a:gdLst>
                  <a:gd name="T0" fmla="*/ 41 w 2702"/>
                  <a:gd name="T1" fmla="*/ 179 h 324"/>
                  <a:gd name="T2" fmla="*/ 102 w 2702"/>
                  <a:gd name="T3" fmla="*/ 214 h 324"/>
                  <a:gd name="T4" fmla="*/ 163 w 2702"/>
                  <a:gd name="T5" fmla="*/ 216 h 324"/>
                  <a:gd name="T6" fmla="*/ 224 w 2702"/>
                  <a:gd name="T7" fmla="*/ 193 h 324"/>
                  <a:gd name="T8" fmla="*/ 285 w 2702"/>
                  <a:gd name="T9" fmla="*/ 201 h 324"/>
                  <a:gd name="T10" fmla="*/ 345 w 2702"/>
                  <a:gd name="T11" fmla="*/ 222 h 324"/>
                  <a:gd name="T12" fmla="*/ 406 w 2702"/>
                  <a:gd name="T13" fmla="*/ 155 h 324"/>
                  <a:gd name="T14" fmla="*/ 467 w 2702"/>
                  <a:gd name="T15" fmla="*/ 256 h 324"/>
                  <a:gd name="T16" fmla="*/ 528 w 2702"/>
                  <a:gd name="T17" fmla="*/ 263 h 324"/>
                  <a:gd name="T18" fmla="*/ 589 w 2702"/>
                  <a:gd name="T19" fmla="*/ 146 h 324"/>
                  <a:gd name="T20" fmla="*/ 650 w 2702"/>
                  <a:gd name="T21" fmla="*/ 198 h 324"/>
                  <a:gd name="T22" fmla="*/ 711 w 2702"/>
                  <a:gd name="T23" fmla="*/ 253 h 324"/>
                  <a:gd name="T24" fmla="*/ 772 w 2702"/>
                  <a:gd name="T25" fmla="*/ 267 h 324"/>
                  <a:gd name="T26" fmla="*/ 833 w 2702"/>
                  <a:gd name="T27" fmla="*/ 180 h 324"/>
                  <a:gd name="T28" fmla="*/ 894 w 2702"/>
                  <a:gd name="T29" fmla="*/ 208 h 324"/>
                  <a:gd name="T30" fmla="*/ 955 w 2702"/>
                  <a:gd name="T31" fmla="*/ 175 h 324"/>
                  <a:gd name="T32" fmla="*/ 1016 w 2702"/>
                  <a:gd name="T33" fmla="*/ 37 h 324"/>
                  <a:gd name="T34" fmla="*/ 1097 w 2702"/>
                  <a:gd name="T35" fmla="*/ 75 h 324"/>
                  <a:gd name="T36" fmla="*/ 1158 w 2702"/>
                  <a:gd name="T37" fmla="*/ 209 h 324"/>
                  <a:gd name="T38" fmla="*/ 1239 w 2702"/>
                  <a:gd name="T39" fmla="*/ 205 h 324"/>
                  <a:gd name="T40" fmla="*/ 1300 w 2702"/>
                  <a:gd name="T41" fmla="*/ 246 h 324"/>
                  <a:gd name="T42" fmla="*/ 1361 w 2702"/>
                  <a:gd name="T43" fmla="*/ 216 h 324"/>
                  <a:gd name="T44" fmla="*/ 1422 w 2702"/>
                  <a:gd name="T45" fmla="*/ 283 h 324"/>
                  <a:gd name="T46" fmla="*/ 1483 w 2702"/>
                  <a:gd name="T47" fmla="*/ 264 h 324"/>
                  <a:gd name="T48" fmla="*/ 1544 w 2702"/>
                  <a:gd name="T49" fmla="*/ 219 h 324"/>
                  <a:gd name="T50" fmla="*/ 1605 w 2702"/>
                  <a:gd name="T51" fmla="*/ 191 h 324"/>
                  <a:gd name="T52" fmla="*/ 1666 w 2702"/>
                  <a:gd name="T53" fmla="*/ 244 h 324"/>
                  <a:gd name="T54" fmla="*/ 1727 w 2702"/>
                  <a:gd name="T55" fmla="*/ 294 h 324"/>
                  <a:gd name="T56" fmla="*/ 1788 w 2702"/>
                  <a:gd name="T57" fmla="*/ 212 h 324"/>
                  <a:gd name="T58" fmla="*/ 1849 w 2702"/>
                  <a:gd name="T59" fmla="*/ 305 h 324"/>
                  <a:gd name="T60" fmla="*/ 1909 w 2702"/>
                  <a:gd name="T61" fmla="*/ 212 h 324"/>
                  <a:gd name="T62" fmla="*/ 1970 w 2702"/>
                  <a:gd name="T63" fmla="*/ 224 h 324"/>
                  <a:gd name="T64" fmla="*/ 2031 w 2702"/>
                  <a:gd name="T65" fmla="*/ 299 h 324"/>
                  <a:gd name="T66" fmla="*/ 2092 w 2702"/>
                  <a:gd name="T67" fmla="*/ 250 h 324"/>
                  <a:gd name="T68" fmla="*/ 2153 w 2702"/>
                  <a:gd name="T69" fmla="*/ 291 h 324"/>
                  <a:gd name="T70" fmla="*/ 2214 w 2702"/>
                  <a:gd name="T71" fmla="*/ 309 h 324"/>
                  <a:gd name="T72" fmla="*/ 2275 w 2702"/>
                  <a:gd name="T73" fmla="*/ 263 h 324"/>
                  <a:gd name="T74" fmla="*/ 2336 w 2702"/>
                  <a:gd name="T75" fmla="*/ 186 h 324"/>
                  <a:gd name="T76" fmla="*/ 2397 w 2702"/>
                  <a:gd name="T77" fmla="*/ 183 h 324"/>
                  <a:gd name="T78" fmla="*/ 2458 w 2702"/>
                  <a:gd name="T79" fmla="*/ 185 h 324"/>
                  <a:gd name="T80" fmla="*/ 2519 w 2702"/>
                  <a:gd name="T81" fmla="*/ 255 h 324"/>
                  <a:gd name="T82" fmla="*/ 2580 w 2702"/>
                  <a:gd name="T83" fmla="*/ 60 h 324"/>
                  <a:gd name="T84" fmla="*/ 2641 w 2702"/>
                  <a:gd name="T85" fmla="*/ 77 h 324"/>
                  <a:gd name="T86" fmla="*/ 2702 w 2702"/>
                  <a:gd name="T87" fmla="*/ 134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702" h="324">
                    <a:moveTo>
                      <a:pt x="0" y="204"/>
                    </a:moveTo>
                    <a:lnTo>
                      <a:pt x="20" y="160"/>
                    </a:lnTo>
                    <a:lnTo>
                      <a:pt x="41" y="179"/>
                    </a:lnTo>
                    <a:lnTo>
                      <a:pt x="61" y="168"/>
                    </a:lnTo>
                    <a:lnTo>
                      <a:pt x="81" y="197"/>
                    </a:lnTo>
                    <a:lnTo>
                      <a:pt x="102" y="214"/>
                    </a:lnTo>
                    <a:lnTo>
                      <a:pt x="122" y="205"/>
                    </a:lnTo>
                    <a:lnTo>
                      <a:pt x="142" y="241"/>
                    </a:lnTo>
                    <a:lnTo>
                      <a:pt x="163" y="216"/>
                    </a:lnTo>
                    <a:lnTo>
                      <a:pt x="183" y="225"/>
                    </a:lnTo>
                    <a:lnTo>
                      <a:pt x="203" y="177"/>
                    </a:lnTo>
                    <a:lnTo>
                      <a:pt x="224" y="193"/>
                    </a:lnTo>
                    <a:lnTo>
                      <a:pt x="244" y="215"/>
                    </a:lnTo>
                    <a:lnTo>
                      <a:pt x="264" y="200"/>
                    </a:lnTo>
                    <a:lnTo>
                      <a:pt x="285" y="201"/>
                    </a:lnTo>
                    <a:lnTo>
                      <a:pt x="305" y="165"/>
                    </a:lnTo>
                    <a:lnTo>
                      <a:pt x="325" y="240"/>
                    </a:lnTo>
                    <a:lnTo>
                      <a:pt x="345" y="222"/>
                    </a:lnTo>
                    <a:lnTo>
                      <a:pt x="366" y="254"/>
                    </a:lnTo>
                    <a:lnTo>
                      <a:pt x="386" y="197"/>
                    </a:lnTo>
                    <a:lnTo>
                      <a:pt x="406" y="155"/>
                    </a:lnTo>
                    <a:lnTo>
                      <a:pt x="427" y="157"/>
                    </a:lnTo>
                    <a:lnTo>
                      <a:pt x="447" y="210"/>
                    </a:lnTo>
                    <a:lnTo>
                      <a:pt x="467" y="256"/>
                    </a:lnTo>
                    <a:lnTo>
                      <a:pt x="488" y="262"/>
                    </a:lnTo>
                    <a:lnTo>
                      <a:pt x="508" y="263"/>
                    </a:lnTo>
                    <a:lnTo>
                      <a:pt x="528" y="263"/>
                    </a:lnTo>
                    <a:lnTo>
                      <a:pt x="549" y="233"/>
                    </a:lnTo>
                    <a:lnTo>
                      <a:pt x="569" y="182"/>
                    </a:lnTo>
                    <a:lnTo>
                      <a:pt x="589" y="146"/>
                    </a:lnTo>
                    <a:lnTo>
                      <a:pt x="610" y="141"/>
                    </a:lnTo>
                    <a:lnTo>
                      <a:pt x="630" y="164"/>
                    </a:lnTo>
                    <a:lnTo>
                      <a:pt x="650" y="198"/>
                    </a:lnTo>
                    <a:lnTo>
                      <a:pt x="670" y="225"/>
                    </a:lnTo>
                    <a:lnTo>
                      <a:pt x="691" y="214"/>
                    </a:lnTo>
                    <a:lnTo>
                      <a:pt x="711" y="253"/>
                    </a:lnTo>
                    <a:lnTo>
                      <a:pt x="731" y="265"/>
                    </a:lnTo>
                    <a:lnTo>
                      <a:pt x="752" y="314"/>
                    </a:lnTo>
                    <a:lnTo>
                      <a:pt x="772" y="267"/>
                    </a:lnTo>
                    <a:lnTo>
                      <a:pt x="792" y="243"/>
                    </a:lnTo>
                    <a:lnTo>
                      <a:pt x="813" y="191"/>
                    </a:lnTo>
                    <a:lnTo>
                      <a:pt x="833" y="180"/>
                    </a:lnTo>
                    <a:lnTo>
                      <a:pt x="853" y="175"/>
                    </a:lnTo>
                    <a:lnTo>
                      <a:pt x="874" y="172"/>
                    </a:lnTo>
                    <a:lnTo>
                      <a:pt x="894" y="208"/>
                    </a:lnTo>
                    <a:lnTo>
                      <a:pt x="914" y="219"/>
                    </a:lnTo>
                    <a:lnTo>
                      <a:pt x="934" y="247"/>
                    </a:lnTo>
                    <a:lnTo>
                      <a:pt x="955" y="175"/>
                    </a:lnTo>
                    <a:lnTo>
                      <a:pt x="975" y="117"/>
                    </a:lnTo>
                    <a:lnTo>
                      <a:pt x="995" y="50"/>
                    </a:lnTo>
                    <a:lnTo>
                      <a:pt x="1016" y="37"/>
                    </a:lnTo>
                    <a:lnTo>
                      <a:pt x="1056" y="0"/>
                    </a:lnTo>
                    <a:lnTo>
                      <a:pt x="1077" y="6"/>
                    </a:lnTo>
                    <a:lnTo>
                      <a:pt x="1097" y="75"/>
                    </a:lnTo>
                    <a:lnTo>
                      <a:pt x="1117" y="159"/>
                    </a:lnTo>
                    <a:lnTo>
                      <a:pt x="1138" y="224"/>
                    </a:lnTo>
                    <a:lnTo>
                      <a:pt x="1158" y="209"/>
                    </a:lnTo>
                    <a:lnTo>
                      <a:pt x="1199" y="205"/>
                    </a:lnTo>
                    <a:lnTo>
                      <a:pt x="1219" y="188"/>
                    </a:lnTo>
                    <a:lnTo>
                      <a:pt x="1239" y="205"/>
                    </a:lnTo>
                    <a:lnTo>
                      <a:pt x="1259" y="221"/>
                    </a:lnTo>
                    <a:lnTo>
                      <a:pt x="1280" y="240"/>
                    </a:lnTo>
                    <a:lnTo>
                      <a:pt x="1300" y="246"/>
                    </a:lnTo>
                    <a:lnTo>
                      <a:pt x="1320" y="255"/>
                    </a:lnTo>
                    <a:lnTo>
                      <a:pt x="1341" y="220"/>
                    </a:lnTo>
                    <a:lnTo>
                      <a:pt x="1361" y="216"/>
                    </a:lnTo>
                    <a:lnTo>
                      <a:pt x="1381" y="223"/>
                    </a:lnTo>
                    <a:lnTo>
                      <a:pt x="1402" y="269"/>
                    </a:lnTo>
                    <a:lnTo>
                      <a:pt x="1422" y="283"/>
                    </a:lnTo>
                    <a:lnTo>
                      <a:pt x="1442" y="297"/>
                    </a:lnTo>
                    <a:lnTo>
                      <a:pt x="1463" y="276"/>
                    </a:lnTo>
                    <a:lnTo>
                      <a:pt x="1483" y="264"/>
                    </a:lnTo>
                    <a:lnTo>
                      <a:pt x="1503" y="239"/>
                    </a:lnTo>
                    <a:lnTo>
                      <a:pt x="1524" y="246"/>
                    </a:lnTo>
                    <a:lnTo>
                      <a:pt x="1544" y="219"/>
                    </a:lnTo>
                    <a:lnTo>
                      <a:pt x="1564" y="158"/>
                    </a:lnTo>
                    <a:lnTo>
                      <a:pt x="1584" y="173"/>
                    </a:lnTo>
                    <a:lnTo>
                      <a:pt x="1605" y="191"/>
                    </a:lnTo>
                    <a:lnTo>
                      <a:pt x="1625" y="244"/>
                    </a:lnTo>
                    <a:lnTo>
                      <a:pt x="1645" y="246"/>
                    </a:lnTo>
                    <a:lnTo>
                      <a:pt x="1666" y="244"/>
                    </a:lnTo>
                    <a:lnTo>
                      <a:pt x="1686" y="271"/>
                    </a:lnTo>
                    <a:lnTo>
                      <a:pt x="1706" y="275"/>
                    </a:lnTo>
                    <a:lnTo>
                      <a:pt x="1727" y="294"/>
                    </a:lnTo>
                    <a:lnTo>
                      <a:pt x="1747" y="281"/>
                    </a:lnTo>
                    <a:lnTo>
                      <a:pt x="1767" y="226"/>
                    </a:lnTo>
                    <a:lnTo>
                      <a:pt x="1788" y="212"/>
                    </a:lnTo>
                    <a:lnTo>
                      <a:pt x="1808" y="226"/>
                    </a:lnTo>
                    <a:lnTo>
                      <a:pt x="1828" y="295"/>
                    </a:lnTo>
                    <a:lnTo>
                      <a:pt x="1849" y="305"/>
                    </a:lnTo>
                    <a:lnTo>
                      <a:pt x="1869" y="259"/>
                    </a:lnTo>
                    <a:lnTo>
                      <a:pt x="1889" y="228"/>
                    </a:lnTo>
                    <a:lnTo>
                      <a:pt x="1909" y="212"/>
                    </a:lnTo>
                    <a:lnTo>
                      <a:pt x="1930" y="234"/>
                    </a:lnTo>
                    <a:lnTo>
                      <a:pt x="1950" y="221"/>
                    </a:lnTo>
                    <a:lnTo>
                      <a:pt x="1970" y="224"/>
                    </a:lnTo>
                    <a:lnTo>
                      <a:pt x="1991" y="250"/>
                    </a:lnTo>
                    <a:lnTo>
                      <a:pt x="2011" y="291"/>
                    </a:lnTo>
                    <a:lnTo>
                      <a:pt x="2031" y="299"/>
                    </a:lnTo>
                    <a:lnTo>
                      <a:pt x="2052" y="290"/>
                    </a:lnTo>
                    <a:lnTo>
                      <a:pt x="2072" y="269"/>
                    </a:lnTo>
                    <a:lnTo>
                      <a:pt x="2092" y="250"/>
                    </a:lnTo>
                    <a:lnTo>
                      <a:pt x="2113" y="248"/>
                    </a:lnTo>
                    <a:lnTo>
                      <a:pt x="2133" y="258"/>
                    </a:lnTo>
                    <a:lnTo>
                      <a:pt x="2153" y="291"/>
                    </a:lnTo>
                    <a:lnTo>
                      <a:pt x="2174" y="278"/>
                    </a:lnTo>
                    <a:lnTo>
                      <a:pt x="2194" y="285"/>
                    </a:lnTo>
                    <a:lnTo>
                      <a:pt x="2214" y="309"/>
                    </a:lnTo>
                    <a:lnTo>
                      <a:pt x="2235" y="308"/>
                    </a:lnTo>
                    <a:lnTo>
                      <a:pt x="2255" y="286"/>
                    </a:lnTo>
                    <a:lnTo>
                      <a:pt x="2275" y="263"/>
                    </a:lnTo>
                    <a:lnTo>
                      <a:pt x="2296" y="274"/>
                    </a:lnTo>
                    <a:lnTo>
                      <a:pt x="2316" y="249"/>
                    </a:lnTo>
                    <a:lnTo>
                      <a:pt x="2336" y="186"/>
                    </a:lnTo>
                    <a:lnTo>
                      <a:pt x="2356" y="145"/>
                    </a:lnTo>
                    <a:lnTo>
                      <a:pt x="2377" y="131"/>
                    </a:lnTo>
                    <a:lnTo>
                      <a:pt x="2397" y="183"/>
                    </a:lnTo>
                    <a:lnTo>
                      <a:pt x="2417" y="208"/>
                    </a:lnTo>
                    <a:lnTo>
                      <a:pt x="2438" y="208"/>
                    </a:lnTo>
                    <a:lnTo>
                      <a:pt x="2458" y="185"/>
                    </a:lnTo>
                    <a:lnTo>
                      <a:pt x="2478" y="166"/>
                    </a:lnTo>
                    <a:lnTo>
                      <a:pt x="2499" y="205"/>
                    </a:lnTo>
                    <a:lnTo>
                      <a:pt x="2519" y="255"/>
                    </a:lnTo>
                    <a:lnTo>
                      <a:pt x="2539" y="295"/>
                    </a:lnTo>
                    <a:lnTo>
                      <a:pt x="2560" y="324"/>
                    </a:lnTo>
                    <a:lnTo>
                      <a:pt x="2580" y="60"/>
                    </a:lnTo>
                    <a:lnTo>
                      <a:pt x="2600" y="60"/>
                    </a:lnTo>
                    <a:lnTo>
                      <a:pt x="2621" y="60"/>
                    </a:lnTo>
                    <a:lnTo>
                      <a:pt x="2641" y="77"/>
                    </a:lnTo>
                    <a:lnTo>
                      <a:pt x="2661" y="105"/>
                    </a:lnTo>
                    <a:lnTo>
                      <a:pt x="2681" y="105"/>
                    </a:lnTo>
                    <a:lnTo>
                      <a:pt x="2702" y="134"/>
                    </a:lnTo>
                  </a:path>
                </a:pathLst>
              </a:custGeom>
              <a:noFill/>
              <a:ln w="3175" cap="flat">
                <a:solidFill>
                  <a:srgbClr val="FD8D3C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7" name="Freeform 176">
                <a:extLst>
                  <a:ext uri="{FF2B5EF4-FFF2-40B4-BE49-F238E27FC236}">
                    <a16:creationId xmlns:a16="http://schemas.microsoft.com/office/drawing/2014/main" id="{C8736839-583C-F20A-CDD8-A9B26B2DB8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4951" y="4472109"/>
                <a:ext cx="63500" cy="0"/>
              </a:xfrm>
              <a:custGeom>
                <a:avLst/>
                <a:gdLst>
                  <a:gd name="T0" fmla="*/ 0 w 40"/>
                  <a:gd name="T1" fmla="*/ 2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20" y="0"/>
                    </a:lnTo>
                    <a:lnTo>
                      <a:pt x="40" y="0"/>
                    </a:lnTo>
                  </a:path>
                </a:pathLst>
              </a:custGeom>
              <a:noFill/>
              <a:ln w="3175" cap="flat">
                <a:solidFill>
                  <a:srgbClr val="FD8D3C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8" name="Freeform 177">
                <a:extLst>
                  <a:ext uri="{FF2B5EF4-FFF2-40B4-BE49-F238E27FC236}">
                    <a16:creationId xmlns:a16="http://schemas.microsoft.com/office/drawing/2014/main" id="{7E87CD8A-6B11-1607-97DC-3D73394AB7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5288" y="4435595"/>
                <a:ext cx="65088" cy="0"/>
              </a:xfrm>
              <a:custGeom>
                <a:avLst/>
                <a:gdLst>
                  <a:gd name="T0" fmla="*/ 0 w 41"/>
                  <a:gd name="T1" fmla="*/ 21 w 41"/>
                  <a:gd name="T2" fmla="*/ 41 w 4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1">
                    <a:moveTo>
                      <a:pt x="0" y="0"/>
                    </a:moveTo>
                    <a:lnTo>
                      <a:pt x="21" y="0"/>
                    </a:lnTo>
                    <a:lnTo>
                      <a:pt x="41" y="0"/>
                    </a:lnTo>
                  </a:path>
                </a:pathLst>
              </a:custGeom>
              <a:noFill/>
              <a:ln w="3175" cap="flat">
                <a:solidFill>
                  <a:srgbClr val="FD8D3C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9" name="Freeform 178">
                <a:extLst>
                  <a:ext uri="{FF2B5EF4-FFF2-40B4-BE49-F238E27FC236}">
                    <a16:creationId xmlns:a16="http://schemas.microsoft.com/office/drawing/2014/main" id="{291C1B34-A8A4-82AD-74C7-9124963692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7213" y="4518148"/>
                <a:ext cx="63500" cy="0"/>
              </a:xfrm>
              <a:custGeom>
                <a:avLst/>
                <a:gdLst>
                  <a:gd name="T0" fmla="*/ 0 w 40"/>
                  <a:gd name="T1" fmla="*/ 2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20" y="0"/>
                    </a:lnTo>
                    <a:lnTo>
                      <a:pt x="40" y="0"/>
                    </a:lnTo>
                  </a:path>
                </a:pathLst>
              </a:custGeom>
              <a:noFill/>
              <a:ln w="3175" cap="flat">
                <a:solidFill>
                  <a:srgbClr val="FD8D3C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00" name="Freeform 179">
                <a:extLst>
                  <a:ext uri="{FF2B5EF4-FFF2-40B4-BE49-F238E27FC236}">
                    <a16:creationId xmlns:a16="http://schemas.microsoft.com/office/drawing/2014/main" id="{03F5AAA6-C55D-E12D-C765-F381C28977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97551" y="4438771"/>
                <a:ext cx="355600" cy="122241"/>
              </a:xfrm>
              <a:custGeom>
                <a:avLst/>
                <a:gdLst>
                  <a:gd name="T0" fmla="*/ 0 w 224"/>
                  <a:gd name="T1" fmla="*/ 65 h 77"/>
                  <a:gd name="T2" fmla="*/ 21 w 224"/>
                  <a:gd name="T3" fmla="*/ 65 h 77"/>
                  <a:gd name="T4" fmla="*/ 41 w 224"/>
                  <a:gd name="T5" fmla="*/ 70 h 77"/>
                  <a:gd name="T6" fmla="*/ 61 w 224"/>
                  <a:gd name="T7" fmla="*/ 77 h 77"/>
                  <a:gd name="T8" fmla="*/ 82 w 224"/>
                  <a:gd name="T9" fmla="*/ 77 h 77"/>
                  <a:gd name="T10" fmla="*/ 102 w 224"/>
                  <a:gd name="T11" fmla="*/ 19 h 77"/>
                  <a:gd name="T12" fmla="*/ 122 w 224"/>
                  <a:gd name="T13" fmla="*/ 55 h 77"/>
                  <a:gd name="T14" fmla="*/ 143 w 224"/>
                  <a:gd name="T15" fmla="*/ 36 h 77"/>
                  <a:gd name="T16" fmla="*/ 163 w 224"/>
                  <a:gd name="T17" fmla="*/ 76 h 77"/>
                  <a:gd name="T18" fmla="*/ 183 w 224"/>
                  <a:gd name="T19" fmla="*/ 0 h 77"/>
                  <a:gd name="T20" fmla="*/ 203 w 224"/>
                  <a:gd name="T21" fmla="*/ 53 h 77"/>
                  <a:gd name="T22" fmla="*/ 224 w 224"/>
                  <a:gd name="T23" fmla="*/ 53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4" h="77">
                    <a:moveTo>
                      <a:pt x="0" y="65"/>
                    </a:moveTo>
                    <a:lnTo>
                      <a:pt x="21" y="65"/>
                    </a:lnTo>
                    <a:lnTo>
                      <a:pt x="41" y="70"/>
                    </a:lnTo>
                    <a:lnTo>
                      <a:pt x="61" y="77"/>
                    </a:lnTo>
                    <a:lnTo>
                      <a:pt x="82" y="77"/>
                    </a:lnTo>
                    <a:lnTo>
                      <a:pt x="102" y="19"/>
                    </a:lnTo>
                    <a:lnTo>
                      <a:pt x="122" y="55"/>
                    </a:lnTo>
                    <a:lnTo>
                      <a:pt x="143" y="36"/>
                    </a:lnTo>
                    <a:lnTo>
                      <a:pt x="163" y="76"/>
                    </a:lnTo>
                    <a:lnTo>
                      <a:pt x="183" y="0"/>
                    </a:lnTo>
                    <a:lnTo>
                      <a:pt x="203" y="53"/>
                    </a:lnTo>
                    <a:lnTo>
                      <a:pt x="224" y="53"/>
                    </a:lnTo>
                  </a:path>
                </a:pathLst>
              </a:custGeom>
              <a:noFill/>
              <a:ln w="3175" cap="flat">
                <a:solidFill>
                  <a:srgbClr val="FD8D3C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2" name="Freeform 480">
                <a:extLst>
                  <a:ext uri="{FF2B5EF4-FFF2-40B4-BE49-F238E27FC236}">
                    <a16:creationId xmlns:a16="http://schemas.microsoft.com/office/drawing/2014/main" id="{6C67B141-96A9-307C-49DF-CB408F4EDB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8688" y="3946632"/>
                <a:ext cx="5224463" cy="492138"/>
              </a:xfrm>
              <a:custGeom>
                <a:avLst/>
                <a:gdLst>
                  <a:gd name="T0" fmla="*/ 41 w 3291"/>
                  <a:gd name="T1" fmla="*/ 111 h 310"/>
                  <a:gd name="T2" fmla="*/ 102 w 3291"/>
                  <a:gd name="T3" fmla="*/ 153 h 310"/>
                  <a:gd name="T4" fmla="*/ 163 w 3291"/>
                  <a:gd name="T5" fmla="*/ 129 h 310"/>
                  <a:gd name="T6" fmla="*/ 224 w 3291"/>
                  <a:gd name="T7" fmla="*/ 111 h 310"/>
                  <a:gd name="T8" fmla="*/ 285 w 3291"/>
                  <a:gd name="T9" fmla="*/ 89 h 310"/>
                  <a:gd name="T10" fmla="*/ 345 w 3291"/>
                  <a:gd name="T11" fmla="*/ 74 h 310"/>
                  <a:gd name="T12" fmla="*/ 406 w 3291"/>
                  <a:gd name="T13" fmla="*/ 96 h 310"/>
                  <a:gd name="T14" fmla="*/ 467 w 3291"/>
                  <a:gd name="T15" fmla="*/ 169 h 310"/>
                  <a:gd name="T16" fmla="*/ 528 w 3291"/>
                  <a:gd name="T17" fmla="*/ 167 h 310"/>
                  <a:gd name="T18" fmla="*/ 589 w 3291"/>
                  <a:gd name="T19" fmla="*/ 87 h 310"/>
                  <a:gd name="T20" fmla="*/ 650 w 3291"/>
                  <a:gd name="T21" fmla="*/ 139 h 310"/>
                  <a:gd name="T22" fmla="*/ 711 w 3291"/>
                  <a:gd name="T23" fmla="*/ 179 h 310"/>
                  <a:gd name="T24" fmla="*/ 772 w 3291"/>
                  <a:gd name="T25" fmla="*/ 211 h 310"/>
                  <a:gd name="T26" fmla="*/ 833 w 3291"/>
                  <a:gd name="T27" fmla="*/ 110 h 310"/>
                  <a:gd name="T28" fmla="*/ 894 w 3291"/>
                  <a:gd name="T29" fmla="*/ 157 h 310"/>
                  <a:gd name="T30" fmla="*/ 955 w 3291"/>
                  <a:gd name="T31" fmla="*/ 169 h 310"/>
                  <a:gd name="T32" fmla="*/ 1016 w 3291"/>
                  <a:gd name="T33" fmla="*/ 98 h 310"/>
                  <a:gd name="T34" fmla="*/ 1097 w 3291"/>
                  <a:gd name="T35" fmla="*/ 118 h 310"/>
                  <a:gd name="T36" fmla="*/ 1158 w 3291"/>
                  <a:gd name="T37" fmla="*/ 140 h 310"/>
                  <a:gd name="T38" fmla="*/ 1239 w 3291"/>
                  <a:gd name="T39" fmla="*/ 103 h 310"/>
                  <a:gd name="T40" fmla="*/ 1300 w 3291"/>
                  <a:gd name="T41" fmla="*/ 197 h 310"/>
                  <a:gd name="T42" fmla="*/ 1361 w 3291"/>
                  <a:gd name="T43" fmla="*/ 242 h 310"/>
                  <a:gd name="T44" fmla="*/ 1422 w 3291"/>
                  <a:gd name="T45" fmla="*/ 310 h 310"/>
                  <a:gd name="T46" fmla="*/ 1483 w 3291"/>
                  <a:gd name="T47" fmla="*/ 195 h 310"/>
                  <a:gd name="T48" fmla="*/ 1544 w 3291"/>
                  <a:gd name="T49" fmla="*/ 176 h 310"/>
                  <a:gd name="T50" fmla="*/ 1605 w 3291"/>
                  <a:gd name="T51" fmla="*/ 93 h 310"/>
                  <a:gd name="T52" fmla="*/ 1666 w 3291"/>
                  <a:gd name="T53" fmla="*/ 85 h 310"/>
                  <a:gd name="T54" fmla="*/ 1727 w 3291"/>
                  <a:gd name="T55" fmla="*/ 144 h 310"/>
                  <a:gd name="T56" fmla="*/ 1788 w 3291"/>
                  <a:gd name="T57" fmla="*/ 51 h 310"/>
                  <a:gd name="T58" fmla="*/ 1849 w 3291"/>
                  <a:gd name="T59" fmla="*/ 76 h 310"/>
                  <a:gd name="T60" fmla="*/ 1909 w 3291"/>
                  <a:gd name="T61" fmla="*/ 63 h 310"/>
                  <a:gd name="T62" fmla="*/ 1970 w 3291"/>
                  <a:gd name="T63" fmla="*/ 91 h 310"/>
                  <a:gd name="T64" fmla="*/ 2031 w 3291"/>
                  <a:gd name="T65" fmla="*/ 72 h 310"/>
                  <a:gd name="T66" fmla="*/ 2092 w 3291"/>
                  <a:gd name="T67" fmla="*/ 74 h 310"/>
                  <a:gd name="T68" fmla="*/ 2153 w 3291"/>
                  <a:gd name="T69" fmla="*/ 113 h 310"/>
                  <a:gd name="T70" fmla="*/ 2214 w 3291"/>
                  <a:gd name="T71" fmla="*/ 76 h 310"/>
                  <a:gd name="T72" fmla="*/ 2275 w 3291"/>
                  <a:gd name="T73" fmla="*/ 154 h 310"/>
                  <a:gd name="T74" fmla="*/ 2336 w 3291"/>
                  <a:gd name="T75" fmla="*/ 76 h 310"/>
                  <a:gd name="T76" fmla="*/ 2397 w 3291"/>
                  <a:gd name="T77" fmla="*/ 46 h 310"/>
                  <a:gd name="T78" fmla="*/ 2458 w 3291"/>
                  <a:gd name="T79" fmla="*/ 114 h 310"/>
                  <a:gd name="T80" fmla="*/ 2519 w 3291"/>
                  <a:gd name="T81" fmla="*/ 132 h 310"/>
                  <a:gd name="T82" fmla="*/ 2580 w 3291"/>
                  <a:gd name="T83" fmla="*/ 81 h 310"/>
                  <a:gd name="T84" fmla="*/ 2641 w 3291"/>
                  <a:gd name="T85" fmla="*/ 33 h 310"/>
                  <a:gd name="T86" fmla="*/ 2702 w 3291"/>
                  <a:gd name="T87" fmla="*/ 80 h 310"/>
                  <a:gd name="T88" fmla="*/ 2763 w 3291"/>
                  <a:gd name="T89" fmla="*/ 75 h 310"/>
                  <a:gd name="T90" fmla="*/ 2824 w 3291"/>
                  <a:gd name="T91" fmla="*/ 70 h 310"/>
                  <a:gd name="T92" fmla="*/ 2885 w 3291"/>
                  <a:gd name="T93" fmla="*/ 66 h 310"/>
                  <a:gd name="T94" fmla="*/ 2945 w 3291"/>
                  <a:gd name="T95" fmla="*/ 83 h 310"/>
                  <a:gd name="T96" fmla="*/ 3006 w 3291"/>
                  <a:gd name="T97" fmla="*/ 110 h 310"/>
                  <a:gd name="T98" fmla="*/ 3067 w 3291"/>
                  <a:gd name="T99" fmla="*/ 45 h 310"/>
                  <a:gd name="T100" fmla="*/ 3128 w 3291"/>
                  <a:gd name="T101" fmla="*/ 34 h 310"/>
                  <a:gd name="T102" fmla="*/ 3189 w 3291"/>
                  <a:gd name="T103" fmla="*/ 17 h 310"/>
                  <a:gd name="T104" fmla="*/ 3250 w 3291"/>
                  <a:gd name="T105" fmla="*/ 25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291" h="310">
                    <a:moveTo>
                      <a:pt x="0" y="118"/>
                    </a:moveTo>
                    <a:lnTo>
                      <a:pt x="20" y="94"/>
                    </a:lnTo>
                    <a:lnTo>
                      <a:pt x="41" y="111"/>
                    </a:lnTo>
                    <a:lnTo>
                      <a:pt x="61" y="139"/>
                    </a:lnTo>
                    <a:lnTo>
                      <a:pt x="81" y="170"/>
                    </a:lnTo>
                    <a:lnTo>
                      <a:pt x="102" y="153"/>
                    </a:lnTo>
                    <a:lnTo>
                      <a:pt x="122" y="135"/>
                    </a:lnTo>
                    <a:lnTo>
                      <a:pt x="142" y="150"/>
                    </a:lnTo>
                    <a:lnTo>
                      <a:pt x="163" y="129"/>
                    </a:lnTo>
                    <a:lnTo>
                      <a:pt x="183" y="128"/>
                    </a:lnTo>
                    <a:lnTo>
                      <a:pt x="203" y="99"/>
                    </a:lnTo>
                    <a:lnTo>
                      <a:pt x="224" y="111"/>
                    </a:lnTo>
                    <a:lnTo>
                      <a:pt x="244" y="82"/>
                    </a:lnTo>
                    <a:lnTo>
                      <a:pt x="264" y="65"/>
                    </a:lnTo>
                    <a:lnTo>
                      <a:pt x="285" y="89"/>
                    </a:lnTo>
                    <a:lnTo>
                      <a:pt x="305" y="103"/>
                    </a:lnTo>
                    <a:lnTo>
                      <a:pt x="325" y="120"/>
                    </a:lnTo>
                    <a:lnTo>
                      <a:pt x="345" y="74"/>
                    </a:lnTo>
                    <a:lnTo>
                      <a:pt x="366" y="95"/>
                    </a:lnTo>
                    <a:lnTo>
                      <a:pt x="386" y="95"/>
                    </a:lnTo>
                    <a:lnTo>
                      <a:pt x="406" y="96"/>
                    </a:lnTo>
                    <a:lnTo>
                      <a:pt x="427" y="90"/>
                    </a:lnTo>
                    <a:lnTo>
                      <a:pt x="447" y="127"/>
                    </a:lnTo>
                    <a:lnTo>
                      <a:pt x="467" y="169"/>
                    </a:lnTo>
                    <a:lnTo>
                      <a:pt x="488" y="192"/>
                    </a:lnTo>
                    <a:lnTo>
                      <a:pt x="508" y="181"/>
                    </a:lnTo>
                    <a:lnTo>
                      <a:pt x="528" y="167"/>
                    </a:lnTo>
                    <a:lnTo>
                      <a:pt x="549" y="157"/>
                    </a:lnTo>
                    <a:lnTo>
                      <a:pt x="569" y="119"/>
                    </a:lnTo>
                    <a:lnTo>
                      <a:pt x="589" y="87"/>
                    </a:lnTo>
                    <a:lnTo>
                      <a:pt x="610" y="96"/>
                    </a:lnTo>
                    <a:lnTo>
                      <a:pt x="630" y="128"/>
                    </a:lnTo>
                    <a:lnTo>
                      <a:pt x="650" y="139"/>
                    </a:lnTo>
                    <a:lnTo>
                      <a:pt x="670" y="144"/>
                    </a:lnTo>
                    <a:lnTo>
                      <a:pt x="691" y="147"/>
                    </a:lnTo>
                    <a:lnTo>
                      <a:pt x="711" y="179"/>
                    </a:lnTo>
                    <a:lnTo>
                      <a:pt x="731" y="179"/>
                    </a:lnTo>
                    <a:lnTo>
                      <a:pt x="752" y="201"/>
                    </a:lnTo>
                    <a:lnTo>
                      <a:pt x="772" y="211"/>
                    </a:lnTo>
                    <a:lnTo>
                      <a:pt x="792" y="209"/>
                    </a:lnTo>
                    <a:lnTo>
                      <a:pt x="813" y="162"/>
                    </a:lnTo>
                    <a:lnTo>
                      <a:pt x="833" y="110"/>
                    </a:lnTo>
                    <a:lnTo>
                      <a:pt x="853" y="87"/>
                    </a:lnTo>
                    <a:lnTo>
                      <a:pt x="874" y="108"/>
                    </a:lnTo>
                    <a:lnTo>
                      <a:pt x="894" y="157"/>
                    </a:lnTo>
                    <a:lnTo>
                      <a:pt x="914" y="176"/>
                    </a:lnTo>
                    <a:lnTo>
                      <a:pt x="934" y="200"/>
                    </a:lnTo>
                    <a:lnTo>
                      <a:pt x="955" y="169"/>
                    </a:lnTo>
                    <a:lnTo>
                      <a:pt x="975" y="165"/>
                    </a:lnTo>
                    <a:lnTo>
                      <a:pt x="995" y="122"/>
                    </a:lnTo>
                    <a:lnTo>
                      <a:pt x="1016" y="98"/>
                    </a:lnTo>
                    <a:lnTo>
                      <a:pt x="1056" y="59"/>
                    </a:lnTo>
                    <a:lnTo>
                      <a:pt x="1077" y="73"/>
                    </a:lnTo>
                    <a:lnTo>
                      <a:pt x="1097" y="118"/>
                    </a:lnTo>
                    <a:lnTo>
                      <a:pt x="1117" y="135"/>
                    </a:lnTo>
                    <a:lnTo>
                      <a:pt x="1138" y="158"/>
                    </a:lnTo>
                    <a:lnTo>
                      <a:pt x="1158" y="140"/>
                    </a:lnTo>
                    <a:lnTo>
                      <a:pt x="1199" y="126"/>
                    </a:lnTo>
                    <a:lnTo>
                      <a:pt x="1219" y="80"/>
                    </a:lnTo>
                    <a:lnTo>
                      <a:pt x="1239" y="103"/>
                    </a:lnTo>
                    <a:lnTo>
                      <a:pt x="1259" y="130"/>
                    </a:lnTo>
                    <a:lnTo>
                      <a:pt x="1280" y="188"/>
                    </a:lnTo>
                    <a:lnTo>
                      <a:pt x="1300" y="197"/>
                    </a:lnTo>
                    <a:lnTo>
                      <a:pt x="1320" y="246"/>
                    </a:lnTo>
                    <a:lnTo>
                      <a:pt x="1341" y="220"/>
                    </a:lnTo>
                    <a:lnTo>
                      <a:pt x="1361" y="242"/>
                    </a:lnTo>
                    <a:lnTo>
                      <a:pt x="1381" y="249"/>
                    </a:lnTo>
                    <a:lnTo>
                      <a:pt x="1402" y="303"/>
                    </a:lnTo>
                    <a:lnTo>
                      <a:pt x="1422" y="310"/>
                    </a:lnTo>
                    <a:lnTo>
                      <a:pt x="1442" y="295"/>
                    </a:lnTo>
                    <a:lnTo>
                      <a:pt x="1463" y="248"/>
                    </a:lnTo>
                    <a:lnTo>
                      <a:pt x="1483" y="195"/>
                    </a:lnTo>
                    <a:lnTo>
                      <a:pt x="1503" y="180"/>
                    </a:lnTo>
                    <a:lnTo>
                      <a:pt x="1524" y="162"/>
                    </a:lnTo>
                    <a:lnTo>
                      <a:pt x="1544" y="176"/>
                    </a:lnTo>
                    <a:lnTo>
                      <a:pt x="1564" y="135"/>
                    </a:lnTo>
                    <a:lnTo>
                      <a:pt x="1584" y="126"/>
                    </a:lnTo>
                    <a:lnTo>
                      <a:pt x="1605" y="93"/>
                    </a:lnTo>
                    <a:lnTo>
                      <a:pt x="1625" y="74"/>
                    </a:lnTo>
                    <a:lnTo>
                      <a:pt x="1645" y="86"/>
                    </a:lnTo>
                    <a:lnTo>
                      <a:pt x="1666" y="85"/>
                    </a:lnTo>
                    <a:lnTo>
                      <a:pt x="1686" y="103"/>
                    </a:lnTo>
                    <a:lnTo>
                      <a:pt x="1706" y="134"/>
                    </a:lnTo>
                    <a:lnTo>
                      <a:pt x="1727" y="144"/>
                    </a:lnTo>
                    <a:lnTo>
                      <a:pt x="1747" y="146"/>
                    </a:lnTo>
                    <a:lnTo>
                      <a:pt x="1767" y="71"/>
                    </a:lnTo>
                    <a:lnTo>
                      <a:pt x="1788" y="51"/>
                    </a:lnTo>
                    <a:lnTo>
                      <a:pt x="1808" y="35"/>
                    </a:lnTo>
                    <a:lnTo>
                      <a:pt x="1828" y="69"/>
                    </a:lnTo>
                    <a:lnTo>
                      <a:pt x="1849" y="76"/>
                    </a:lnTo>
                    <a:lnTo>
                      <a:pt x="1869" y="75"/>
                    </a:lnTo>
                    <a:lnTo>
                      <a:pt x="1889" y="47"/>
                    </a:lnTo>
                    <a:lnTo>
                      <a:pt x="1909" y="63"/>
                    </a:lnTo>
                    <a:lnTo>
                      <a:pt x="1930" y="104"/>
                    </a:lnTo>
                    <a:lnTo>
                      <a:pt x="1950" y="117"/>
                    </a:lnTo>
                    <a:lnTo>
                      <a:pt x="1970" y="91"/>
                    </a:lnTo>
                    <a:lnTo>
                      <a:pt x="1991" y="53"/>
                    </a:lnTo>
                    <a:lnTo>
                      <a:pt x="2011" y="69"/>
                    </a:lnTo>
                    <a:lnTo>
                      <a:pt x="2031" y="72"/>
                    </a:lnTo>
                    <a:lnTo>
                      <a:pt x="2052" y="71"/>
                    </a:lnTo>
                    <a:lnTo>
                      <a:pt x="2072" y="83"/>
                    </a:lnTo>
                    <a:lnTo>
                      <a:pt x="2092" y="74"/>
                    </a:lnTo>
                    <a:lnTo>
                      <a:pt x="2113" y="77"/>
                    </a:lnTo>
                    <a:lnTo>
                      <a:pt x="2133" y="81"/>
                    </a:lnTo>
                    <a:lnTo>
                      <a:pt x="2153" y="113"/>
                    </a:lnTo>
                    <a:lnTo>
                      <a:pt x="2174" y="93"/>
                    </a:lnTo>
                    <a:lnTo>
                      <a:pt x="2194" y="63"/>
                    </a:lnTo>
                    <a:lnTo>
                      <a:pt x="2214" y="76"/>
                    </a:lnTo>
                    <a:lnTo>
                      <a:pt x="2235" y="162"/>
                    </a:lnTo>
                    <a:lnTo>
                      <a:pt x="2255" y="189"/>
                    </a:lnTo>
                    <a:lnTo>
                      <a:pt x="2275" y="154"/>
                    </a:lnTo>
                    <a:lnTo>
                      <a:pt x="2296" y="97"/>
                    </a:lnTo>
                    <a:lnTo>
                      <a:pt x="2316" y="94"/>
                    </a:lnTo>
                    <a:lnTo>
                      <a:pt x="2336" y="76"/>
                    </a:lnTo>
                    <a:lnTo>
                      <a:pt x="2356" y="66"/>
                    </a:lnTo>
                    <a:lnTo>
                      <a:pt x="2377" y="13"/>
                    </a:lnTo>
                    <a:lnTo>
                      <a:pt x="2397" y="46"/>
                    </a:lnTo>
                    <a:lnTo>
                      <a:pt x="2417" y="73"/>
                    </a:lnTo>
                    <a:lnTo>
                      <a:pt x="2438" y="113"/>
                    </a:lnTo>
                    <a:lnTo>
                      <a:pt x="2458" y="114"/>
                    </a:lnTo>
                    <a:lnTo>
                      <a:pt x="2478" y="99"/>
                    </a:lnTo>
                    <a:lnTo>
                      <a:pt x="2499" y="118"/>
                    </a:lnTo>
                    <a:lnTo>
                      <a:pt x="2519" y="132"/>
                    </a:lnTo>
                    <a:lnTo>
                      <a:pt x="2539" y="138"/>
                    </a:lnTo>
                    <a:lnTo>
                      <a:pt x="2560" y="109"/>
                    </a:lnTo>
                    <a:lnTo>
                      <a:pt x="2580" y="81"/>
                    </a:lnTo>
                    <a:lnTo>
                      <a:pt x="2600" y="49"/>
                    </a:lnTo>
                    <a:lnTo>
                      <a:pt x="2621" y="35"/>
                    </a:lnTo>
                    <a:lnTo>
                      <a:pt x="2641" y="33"/>
                    </a:lnTo>
                    <a:lnTo>
                      <a:pt x="2661" y="58"/>
                    </a:lnTo>
                    <a:lnTo>
                      <a:pt x="2681" y="77"/>
                    </a:lnTo>
                    <a:lnTo>
                      <a:pt x="2702" y="80"/>
                    </a:lnTo>
                    <a:lnTo>
                      <a:pt x="2722" y="62"/>
                    </a:lnTo>
                    <a:lnTo>
                      <a:pt x="2742" y="57"/>
                    </a:lnTo>
                    <a:lnTo>
                      <a:pt x="2763" y="75"/>
                    </a:lnTo>
                    <a:lnTo>
                      <a:pt x="2783" y="92"/>
                    </a:lnTo>
                    <a:lnTo>
                      <a:pt x="2803" y="86"/>
                    </a:lnTo>
                    <a:lnTo>
                      <a:pt x="2824" y="70"/>
                    </a:lnTo>
                    <a:lnTo>
                      <a:pt x="2844" y="53"/>
                    </a:lnTo>
                    <a:lnTo>
                      <a:pt x="2864" y="62"/>
                    </a:lnTo>
                    <a:lnTo>
                      <a:pt x="2885" y="66"/>
                    </a:lnTo>
                    <a:lnTo>
                      <a:pt x="2905" y="79"/>
                    </a:lnTo>
                    <a:lnTo>
                      <a:pt x="2925" y="75"/>
                    </a:lnTo>
                    <a:lnTo>
                      <a:pt x="2945" y="83"/>
                    </a:lnTo>
                    <a:lnTo>
                      <a:pt x="2966" y="99"/>
                    </a:lnTo>
                    <a:lnTo>
                      <a:pt x="2986" y="106"/>
                    </a:lnTo>
                    <a:lnTo>
                      <a:pt x="3006" y="110"/>
                    </a:lnTo>
                    <a:lnTo>
                      <a:pt x="3027" y="87"/>
                    </a:lnTo>
                    <a:lnTo>
                      <a:pt x="3047" y="59"/>
                    </a:lnTo>
                    <a:lnTo>
                      <a:pt x="3067" y="45"/>
                    </a:lnTo>
                    <a:lnTo>
                      <a:pt x="3088" y="52"/>
                    </a:lnTo>
                    <a:lnTo>
                      <a:pt x="3108" y="52"/>
                    </a:lnTo>
                    <a:lnTo>
                      <a:pt x="3128" y="34"/>
                    </a:lnTo>
                    <a:lnTo>
                      <a:pt x="3149" y="0"/>
                    </a:lnTo>
                    <a:lnTo>
                      <a:pt x="3169" y="0"/>
                    </a:lnTo>
                    <a:lnTo>
                      <a:pt x="3189" y="17"/>
                    </a:lnTo>
                    <a:lnTo>
                      <a:pt x="3210" y="45"/>
                    </a:lnTo>
                    <a:lnTo>
                      <a:pt x="3230" y="41"/>
                    </a:lnTo>
                    <a:lnTo>
                      <a:pt x="3250" y="25"/>
                    </a:lnTo>
                    <a:lnTo>
                      <a:pt x="3270" y="29"/>
                    </a:lnTo>
                    <a:lnTo>
                      <a:pt x="3291" y="42"/>
                    </a:lnTo>
                  </a:path>
                </a:pathLst>
              </a:custGeom>
              <a:noFill/>
              <a:ln w="3175" cap="flat">
                <a:solidFill>
                  <a:srgbClr val="FC4E2A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7" name="Freeform 780">
                <a:extLst>
                  <a:ext uri="{FF2B5EF4-FFF2-40B4-BE49-F238E27FC236}">
                    <a16:creationId xmlns:a16="http://schemas.microsoft.com/office/drawing/2014/main" id="{F78F96D2-9C34-F819-DA6E-622C251F3C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8688" y="3746602"/>
                <a:ext cx="4289425" cy="427049"/>
              </a:xfrm>
              <a:custGeom>
                <a:avLst/>
                <a:gdLst>
                  <a:gd name="T0" fmla="*/ 41 w 2702"/>
                  <a:gd name="T1" fmla="*/ 142 h 269"/>
                  <a:gd name="T2" fmla="*/ 102 w 2702"/>
                  <a:gd name="T3" fmla="*/ 161 h 269"/>
                  <a:gd name="T4" fmla="*/ 163 w 2702"/>
                  <a:gd name="T5" fmla="*/ 116 h 269"/>
                  <a:gd name="T6" fmla="*/ 224 w 2702"/>
                  <a:gd name="T7" fmla="*/ 137 h 269"/>
                  <a:gd name="T8" fmla="*/ 285 w 2702"/>
                  <a:gd name="T9" fmla="*/ 135 h 269"/>
                  <a:gd name="T10" fmla="*/ 345 w 2702"/>
                  <a:gd name="T11" fmla="*/ 134 h 269"/>
                  <a:gd name="T12" fmla="*/ 406 w 2702"/>
                  <a:gd name="T13" fmla="*/ 106 h 269"/>
                  <a:gd name="T14" fmla="*/ 467 w 2702"/>
                  <a:gd name="T15" fmla="*/ 140 h 269"/>
                  <a:gd name="T16" fmla="*/ 528 w 2702"/>
                  <a:gd name="T17" fmla="*/ 167 h 269"/>
                  <a:gd name="T18" fmla="*/ 589 w 2702"/>
                  <a:gd name="T19" fmla="*/ 109 h 269"/>
                  <a:gd name="T20" fmla="*/ 650 w 2702"/>
                  <a:gd name="T21" fmla="*/ 138 h 269"/>
                  <a:gd name="T22" fmla="*/ 711 w 2702"/>
                  <a:gd name="T23" fmla="*/ 121 h 269"/>
                  <a:gd name="T24" fmla="*/ 772 w 2702"/>
                  <a:gd name="T25" fmla="*/ 182 h 269"/>
                  <a:gd name="T26" fmla="*/ 833 w 2702"/>
                  <a:gd name="T27" fmla="*/ 129 h 269"/>
                  <a:gd name="T28" fmla="*/ 894 w 2702"/>
                  <a:gd name="T29" fmla="*/ 145 h 269"/>
                  <a:gd name="T30" fmla="*/ 955 w 2702"/>
                  <a:gd name="T31" fmla="*/ 152 h 269"/>
                  <a:gd name="T32" fmla="*/ 1016 w 2702"/>
                  <a:gd name="T33" fmla="*/ 186 h 269"/>
                  <a:gd name="T34" fmla="*/ 1097 w 2702"/>
                  <a:gd name="T35" fmla="*/ 173 h 269"/>
                  <a:gd name="T36" fmla="*/ 1158 w 2702"/>
                  <a:gd name="T37" fmla="*/ 128 h 269"/>
                  <a:gd name="T38" fmla="*/ 1239 w 2702"/>
                  <a:gd name="T39" fmla="*/ 113 h 269"/>
                  <a:gd name="T40" fmla="*/ 1300 w 2702"/>
                  <a:gd name="T41" fmla="*/ 164 h 269"/>
                  <a:gd name="T42" fmla="*/ 1361 w 2702"/>
                  <a:gd name="T43" fmla="*/ 224 h 269"/>
                  <a:gd name="T44" fmla="*/ 1422 w 2702"/>
                  <a:gd name="T45" fmla="*/ 265 h 269"/>
                  <a:gd name="T46" fmla="*/ 1483 w 2702"/>
                  <a:gd name="T47" fmla="*/ 160 h 269"/>
                  <a:gd name="T48" fmla="*/ 1544 w 2702"/>
                  <a:gd name="T49" fmla="*/ 120 h 269"/>
                  <a:gd name="T50" fmla="*/ 1605 w 2702"/>
                  <a:gd name="T51" fmla="*/ 131 h 269"/>
                  <a:gd name="T52" fmla="*/ 1666 w 2702"/>
                  <a:gd name="T53" fmla="*/ 132 h 269"/>
                  <a:gd name="T54" fmla="*/ 1727 w 2702"/>
                  <a:gd name="T55" fmla="*/ 173 h 269"/>
                  <a:gd name="T56" fmla="*/ 1788 w 2702"/>
                  <a:gd name="T57" fmla="*/ 105 h 269"/>
                  <a:gd name="T58" fmla="*/ 1849 w 2702"/>
                  <a:gd name="T59" fmla="*/ 70 h 269"/>
                  <a:gd name="T60" fmla="*/ 1909 w 2702"/>
                  <a:gd name="T61" fmla="*/ 78 h 269"/>
                  <a:gd name="T62" fmla="*/ 1970 w 2702"/>
                  <a:gd name="T63" fmla="*/ 55 h 269"/>
                  <a:gd name="T64" fmla="*/ 2031 w 2702"/>
                  <a:gd name="T65" fmla="*/ 61 h 269"/>
                  <a:gd name="T66" fmla="*/ 2092 w 2702"/>
                  <a:gd name="T67" fmla="*/ 46 h 269"/>
                  <a:gd name="T68" fmla="*/ 2153 w 2702"/>
                  <a:gd name="T69" fmla="*/ 83 h 269"/>
                  <a:gd name="T70" fmla="*/ 2214 w 2702"/>
                  <a:gd name="T71" fmla="*/ 78 h 269"/>
                  <a:gd name="T72" fmla="*/ 2275 w 2702"/>
                  <a:gd name="T73" fmla="*/ 141 h 269"/>
                  <a:gd name="T74" fmla="*/ 2336 w 2702"/>
                  <a:gd name="T75" fmla="*/ 92 h 269"/>
                  <a:gd name="T76" fmla="*/ 2397 w 2702"/>
                  <a:gd name="T77" fmla="*/ 61 h 269"/>
                  <a:gd name="T78" fmla="*/ 2458 w 2702"/>
                  <a:gd name="T79" fmla="*/ 89 h 269"/>
                  <a:gd name="T80" fmla="*/ 2519 w 2702"/>
                  <a:gd name="T81" fmla="*/ 74 h 269"/>
                  <a:gd name="T82" fmla="*/ 2580 w 2702"/>
                  <a:gd name="T83" fmla="*/ 0 h 269"/>
                  <a:gd name="T84" fmla="*/ 2641 w 2702"/>
                  <a:gd name="T85" fmla="*/ 95 h 269"/>
                  <a:gd name="T86" fmla="*/ 2702 w 2702"/>
                  <a:gd name="T87" fmla="*/ 113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702" h="269">
                    <a:moveTo>
                      <a:pt x="0" y="161"/>
                    </a:moveTo>
                    <a:lnTo>
                      <a:pt x="20" y="135"/>
                    </a:lnTo>
                    <a:lnTo>
                      <a:pt x="41" y="142"/>
                    </a:lnTo>
                    <a:lnTo>
                      <a:pt x="61" y="139"/>
                    </a:lnTo>
                    <a:lnTo>
                      <a:pt x="81" y="176"/>
                    </a:lnTo>
                    <a:lnTo>
                      <a:pt x="102" y="161"/>
                    </a:lnTo>
                    <a:lnTo>
                      <a:pt x="122" y="146"/>
                    </a:lnTo>
                    <a:lnTo>
                      <a:pt x="142" y="121"/>
                    </a:lnTo>
                    <a:lnTo>
                      <a:pt x="163" y="116"/>
                    </a:lnTo>
                    <a:lnTo>
                      <a:pt x="183" y="133"/>
                    </a:lnTo>
                    <a:lnTo>
                      <a:pt x="203" y="127"/>
                    </a:lnTo>
                    <a:lnTo>
                      <a:pt x="224" y="137"/>
                    </a:lnTo>
                    <a:lnTo>
                      <a:pt x="244" y="128"/>
                    </a:lnTo>
                    <a:lnTo>
                      <a:pt x="264" y="137"/>
                    </a:lnTo>
                    <a:lnTo>
                      <a:pt x="285" y="135"/>
                    </a:lnTo>
                    <a:lnTo>
                      <a:pt x="305" y="136"/>
                    </a:lnTo>
                    <a:lnTo>
                      <a:pt x="325" y="139"/>
                    </a:lnTo>
                    <a:lnTo>
                      <a:pt x="345" y="134"/>
                    </a:lnTo>
                    <a:lnTo>
                      <a:pt x="366" y="146"/>
                    </a:lnTo>
                    <a:lnTo>
                      <a:pt x="386" y="136"/>
                    </a:lnTo>
                    <a:lnTo>
                      <a:pt x="406" y="106"/>
                    </a:lnTo>
                    <a:lnTo>
                      <a:pt x="427" y="83"/>
                    </a:lnTo>
                    <a:lnTo>
                      <a:pt x="447" y="100"/>
                    </a:lnTo>
                    <a:lnTo>
                      <a:pt x="467" y="140"/>
                    </a:lnTo>
                    <a:lnTo>
                      <a:pt x="488" y="171"/>
                    </a:lnTo>
                    <a:lnTo>
                      <a:pt x="508" y="166"/>
                    </a:lnTo>
                    <a:lnTo>
                      <a:pt x="528" y="167"/>
                    </a:lnTo>
                    <a:lnTo>
                      <a:pt x="549" y="147"/>
                    </a:lnTo>
                    <a:lnTo>
                      <a:pt x="569" y="137"/>
                    </a:lnTo>
                    <a:lnTo>
                      <a:pt x="589" y="109"/>
                    </a:lnTo>
                    <a:lnTo>
                      <a:pt x="610" y="108"/>
                    </a:lnTo>
                    <a:lnTo>
                      <a:pt x="630" y="124"/>
                    </a:lnTo>
                    <a:lnTo>
                      <a:pt x="650" y="138"/>
                    </a:lnTo>
                    <a:lnTo>
                      <a:pt x="670" y="153"/>
                    </a:lnTo>
                    <a:lnTo>
                      <a:pt x="691" y="126"/>
                    </a:lnTo>
                    <a:lnTo>
                      <a:pt x="711" y="121"/>
                    </a:lnTo>
                    <a:lnTo>
                      <a:pt x="731" y="119"/>
                    </a:lnTo>
                    <a:lnTo>
                      <a:pt x="752" y="169"/>
                    </a:lnTo>
                    <a:lnTo>
                      <a:pt x="772" y="182"/>
                    </a:lnTo>
                    <a:lnTo>
                      <a:pt x="792" y="169"/>
                    </a:lnTo>
                    <a:lnTo>
                      <a:pt x="813" y="142"/>
                    </a:lnTo>
                    <a:lnTo>
                      <a:pt x="833" y="129"/>
                    </a:lnTo>
                    <a:lnTo>
                      <a:pt x="853" y="136"/>
                    </a:lnTo>
                    <a:lnTo>
                      <a:pt x="874" y="125"/>
                    </a:lnTo>
                    <a:lnTo>
                      <a:pt x="894" y="145"/>
                    </a:lnTo>
                    <a:lnTo>
                      <a:pt x="914" y="150"/>
                    </a:lnTo>
                    <a:lnTo>
                      <a:pt x="934" y="148"/>
                    </a:lnTo>
                    <a:lnTo>
                      <a:pt x="955" y="152"/>
                    </a:lnTo>
                    <a:lnTo>
                      <a:pt x="975" y="170"/>
                    </a:lnTo>
                    <a:lnTo>
                      <a:pt x="995" y="197"/>
                    </a:lnTo>
                    <a:lnTo>
                      <a:pt x="1016" y="186"/>
                    </a:lnTo>
                    <a:lnTo>
                      <a:pt x="1056" y="174"/>
                    </a:lnTo>
                    <a:lnTo>
                      <a:pt x="1077" y="180"/>
                    </a:lnTo>
                    <a:lnTo>
                      <a:pt x="1097" y="173"/>
                    </a:lnTo>
                    <a:lnTo>
                      <a:pt x="1117" y="152"/>
                    </a:lnTo>
                    <a:lnTo>
                      <a:pt x="1138" y="124"/>
                    </a:lnTo>
                    <a:lnTo>
                      <a:pt x="1158" y="128"/>
                    </a:lnTo>
                    <a:lnTo>
                      <a:pt x="1199" y="112"/>
                    </a:lnTo>
                    <a:lnTo>
                      <a:pt x="1219" y="107"/>
                    </a:lnTo>
                    <a:lnTo>
                      <a:pt x="1239" y="113"/>
                    </a:lnTo>
                    <a:lnTo>
                      <a:pt x="1259" y="136"/>
                    </a:lnTo>
                    <a:lnTo>
                      <a:pt x="1280" y="157"/>
                    </a:lnTo>
                    <a:lnTo>
                      <a:pt x="1300" y="164"/>
                    </a:lnTo>
                    <a:lnTo>
                      <a:pt x="1320" y="196"/>
                    </a:lnTo>
                    <a:lnTo>
                      <a:pt x="1341" y="213"/>
                    </a:lnTo>
                    <a:lnTo>
                      <a:pt x="1361" y="224"/>
                    </a:lnTo>
                    <a:lnTo>
                      <a:pt x="1381" y="245"/>
                    </a:lnTo>
                    <a:lnTo>
                      <a:pt x="1402" y="269"/>
                    </a:lnTo>
                    <a:lnTo>
                      <a:pt x="1422" y="265"/>
                    </a:lnTo>
                    <a:lnTo>
                      <a:pt x="1442" y="231"/>
                    </a:lnTo>
                    <a:lnTo>
                      <a:pt x="1463" y="195"/>
                    </a:lnTo>
                    <a:lnTo>
                      <a:pt x="1483" y="160"/>
                    </a:lnTo>
                    <a:lnTo>
                      <a:pt x="1503" y="138"/>
                    </a:lnTo>
                    <a:lnTo>
                      <a:pt x="1524" y="121"/>
                    </a:lnTo>
                    <a:lnTo>
                      <a:pt x="1544" y="120"/>
                    </a:lnTo>
                    <a:lnTo>
                      <a:pt x="1564" y="138"/>
                    </a:lnTo>
                    <a:lnTo>
                      <a:pt x="1584" y="133"/>
                    </a:lnTo>
                    <a:lnTo>
                      <a:pt x="1605" y="131"/>
                    </a:lnTo>
                    <a:lnTo>
                      <a:pt x="1625" y="109"/>
                    </a:lnTo>
                    <a:lnTo>
                      <a:pt x="1645" y="117"/>
                    </a:lnTo>
                    <a:lnTo>
                      <a:pt x="1666" y="132"/>
                    </a:lnTo>
                    <a:lnTo>
                      <a:pt x="1686" y="142"/>
                    </a:lnTo>
                    <a:lnTo>
                      <a:pt x="1706" y="167"/>
                    </a:lnTo>
                    <a:lnTo>
                      <a:pt x="1727" y="173"/>
                    </a:lnTo>
                    <a:lnTo>
                      <a:pt x="1747" y="164"/>
                    </a:lnTo>
                    <a:lnTo>
                      <a:pt x="1767" y="123"/>
                    </a:lnTo>
                    <a:lnTo>
                      <a:pt x="1788" y="105"/>
                    </a:lnTo>
                    <a:lnTo>
                      <a:pt x="1808" y="94"/>
                    </a:lnTo>
                    <a:lnTo>
                      <a:pt x="1828" y="88"/>
                    </a:lnTo>
                    <a:lnTo>
                      <a:pt x="1849" y="70"/>
                    </a:lnTo>
                    <a:lnTo>
                      <a:pt x="1869" y="71"/>
                    </a:lnTo>
                    <a:lnTo>
                      <a:pt x="1889" y="75"/>
                    </a:lnTo>
                    <a:lnTo>
                      <a:pt x="1909" y="78"/>
                    </a:lnTo>
                    <a:lnTo>
                      <a:pt x="1930" y="64"/>
                    </a:lnTo>
                    <a:lnTo>
                      <a:pt x="1950" y="50"/>
                    </a:lnTo>
                    <a:lnTo>
                      <a:pt x="1970" y="55"/>
                    </a:lnTo>
                    <a:lnTo>
                      <a:pt x="1991" y="54"/>
                    </a:lnTo>
                    <a:lnTo>
                      <a:pt x="2011" y="62"/>
                    </a:lnTo>
                    <a:lnTo>
                      <a:pt x="2031" y="61"/>
                    </a:lnTo>
                    <a:lnTo>
                      <a:pt x="2052" y="65"/>
                    </a:lnTo>
                    <a:lnTo>
                      <a:pt x="2072" y="59"/>
                    </a:lnTo>
                    <a:lnTo>
                      <a:pt x="2092" y="46"/>
                    </a:lnTo>
                    <a:lnTo>
                      <a:pt x="2113" y="45"/>
                    </a:lnTo>
                    <a:lnTo>
                      <a:pt x="2133" y="59"/>
                    </a:lnTo>
                    <a:lnTo>
                      <a:pt x="2153" y="83"/>
                    </a:lnTo>
                    <a:lnTo>
                      <a:pt x="2174" y="83"/>
                    </a:lnTo>
                    <a:lnTo>
                      <a:pt x="2194" y="76"/>
                    </a:lnTo>
                    <a:lnTo>
                      <a:pt x="2214" y="78"/>
                    </a:lnTo>
                    <a:lnTo>
                      <a:pt x="2235" y="121"/>
                    </a:lnTo>
                    <a:lnTo>
                      <a:pt x="2255" y="149"/>
                    </a:lnTo>
                    <a:lnTo>
                      <a:pt x="2275" y="141"/>
                    </a:lnTo>
                    <a:lnTo>
                      <a:pt x="2296" y="104"/>
                    </a:lnTo>
                    <a:lnTo>
                      <a:pt x="2316" y="96"/>
                    </a:lnTo>
                    <a:lnTo>
                      <a:pt x="2336" y="92"/>
                    </a:lnTo>
                    <a:lnTo>
                      <a:pt x="2356" y="92"/>
                    </a:lnTo>
                    <a:lnTo>
                      <a:pt x="2377" y="71"/>
                    </a:lnTo>
                    <a:lnTo>
                      <a:pt x="2397" y="61"/>
                    </a:lnTo>
                    <a:lnTo>
                      <a:pt x="2417" y="67"/>
                    </a:lnTo>
                    <a:lnTo>
                      <a:pt x="2438" y="67"/>
                    </a:lnTo>
                    <a:lnTo>
                      <a:pt x="2458" y="89"/>
                    </a:lnTo>
                    <a:lnTo>
                      <a:pt x="2478" y="70"/>
                    </a:lnTo>
                    <a:lnTo>
                      <a:pt x="2499" y="83"/>
                    </a:lnTo>
                    <a:lnTo>
                      <a:pt x="2519" y="74"/>
                    </a:lnTo>
                    <a:lnTo>
                      <a:pt x="2539" y="97"/>
                    </a:lnTo>
                    <a:lnTo>
                      <a:pt x="2560" y="89"/>
                    </a:lnTo>
                    <a:lnTo>
                      <a:pt x="2580" y="0"/>
                    </a:lnTo>
                    <a:lnTo>
                      <a:pt x="2600" y="0"/>
                    </a:lnTo>
                    <a:lnTo>
                      <a:pt x="2621" y="0"/>
                    </a:lnTo>
                    <a:lnTo>
                      <a:pt x="2641" y="95"/>
                    </a:lnTo>
                    <a:lnTo>
                      <a:pt x="2661" y="104"/>
                    </a:lnTo>
                    <a:lnTo>
                      <a:pt x="2681" y="104"/>
                    </a:lnTo>
                    <a:lnTo>
                      <a:pt x="2702" y="113"/>
                    </a:lnTo>
                  </a:path>
                </a:pathLst>
              </a:custGeom>
              <a:noFill/>
              <a:ln w="3175" cap="flat">
                <a:solidFill>
                  <a:srgbClr val="B10026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8" name="Freeform 781">
                <a:extLst>
                  <a:ext uri="{FF2B5EF4-FFF2-40B4-BE49-F238E27FC236}">
                    <a16:creationId xmlns:a16="http://schemas.microsoft.com/office/drawing/2014/main" id="{6FBB9DF3-960D-A483-B8DF-26B5873912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4950" y="3825979"/>
                <a:ext cx="63500" cy="0"/>
              </a:xfrm>
              <a:custGeom>
                <a:avLst/>
                <a:gdLst>
                  <a:gd name="T0" fmla="*/ 0 w 40"/>
                  <a:gd name="T1" fmla="*/ 2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20" y="0"/>
                    </a:lnTo>
                    <a:lnTo>
                      <a:pt x="40" y="0"/>
                    </a:lnTo>
                  </a:path>
                </a:pathLst>
              </a:custGeom>
              <a:noFill/>
              <a:ln w="3175" cap="flat">
                <a:solidFill>
                  <a:srgbClr val="B10026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9" name="Freeform 782">
                <a:extLst>
                  <a:ext uri="{FF2B5EF4-FFF2-40B4-BE49-F238E27FC236}">
                    <a16:creationId xmlns:a16="http://schemas.microsoft.com/office/drawing/2014/main" id="{36EE2CFA-5CA9-CD48-0904-69068527BD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5288" y="3772003"/>
                <a:ext cx="65088" cy="0"/>
              </a:xfrm>
              <a:custGeom>
                <a:avLst/>
                <a:gdLst>
                  <a:gd name="T0" fmla="*/ 0 w 41"/>
                  <a:gd name="T1" fmla="*/ 21 w 41"/>
                  <a:gd name="T2" fmla="*/ 41 w 4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1">
                    <a:moveTo>
                      <a:pt x="0" y="0"/>
                    </a:moveTo>
                    <a:lnTo>
                      <a:pt x="21" y="0"/>
                    </a:lnTo>
                    <a:lnTo>
                      <a:pt x="41" y="0"/>
                    </a:lnTo>
                  </a:path>
                </a:pathLst>
              </a:custGeom>
              <a:noFill/>
              <a:ln w="3175" cap="flat">
                <a:solidFill>
                  <a:srgbClr val="B10026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3" name="Freeform 783">
                <a:extLst>
                  <a:ext uri="{FF2B5EF4-FFF2-40B4-BE49-F238E27FC236}">
                    <a16:creationId xmlns:a16="http://schemas.microsoft.com/office/drawing/2014/main" id="{08DD6213-0413-432D-6C30-8B048F96F3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7213" y="3867255"/>
                <a:ext cx="63500" cy="0"/>
              </a:xfrm>
              <a:custGeom>
                <a:avLst/>
                <a:gdLst>
                  <a:gd name="T0" fmla="*/ 0 w 40"/>
                  <a:gd name="T1" fmla="*/ 2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20" y="0"/>
                    </a:lnTo>
                    <a:lnTo>
                      <a:pt x="40" y="0"/>
                    </a:lnTo>
                  </a:path>
                </a:pathLst>
              </a:custGeom>
              <a:noFill/>
              <a:ln w="3175" cap="flat">
                <a:solidFill>
                  <a:srgbClr val="B10026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4" name="Freeform 784">
                <a:extLst>
                  <a:ext uri="{FF2B5EF4-FFF2-40B4-BE49-F238E27FC236}">
                    <a16:creationId xmlns:a16="http://schemas.microsoft.com/office/drawing/2014/main" id="{43AACAE5-231A-41E9-F2E4-246E825044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97550" y="3800578"/>
                <a:ext cx="355600" cy="49214"/>
              </a:xfrm>
              <a:custGeom>
                <a:avLst/>
                <a:gdLst>
                  <a:gd name="T0" fmla="*/ 0 w 224"/>
                  <a:gd name="T1" fmla="*/ 31 h 31"/>
                  <a:gd name="T2" fmla="*/ 21 w 224"/>
                  <a:gd name="T3" fmla="*/ 31 h 31"/>
                  <a:gd name="T4" fmla="*/ 41 w 224"/>
                  <a:gd name="T5" fmla="*/ 26 h 31"/>
                  <a:gd name="T6" fmla="*/ 61 w 224"/>
                  <a:gd name="T7" fmla="*/ 24 h 31"/>
                  <a:gd name="T8" fmla="*/ 82 w 224"/>
                  <a:gd name="T9" fmla="*/ 24 h 31"/>
                  <a:gd name="T10" fmla="*/ 102 w 224"/>
                  <a:gd name="T11" fmla="*/ 13 h 31"/>
                  <a:gd name="T12" fmla="*/ 122 w 224"/>
                  <a:gd name="T13" fmla="*/ 0 h 31"/>
                  <a:gd name="T14" fmla="*/ 143 w 224"/>
                  <a:gd name="T15" fmla="*/ 8 h 31"/>
                  <a:gd name="T16" fmla="*/ 163 w 224"/>
                  <a:gd name="T17" fmla="*/ 12 h 31"/>
                  <a:gd name="T18" fmla="*/ 183 w 224"/>
                  <a:gd name="T19" fmla="*/ 25 h 31"/>
                  <a:gd name="T20" fmla="*/ 203 w 224"/>
                  <a:gd name="T21" fmla="*/ 7 h 31"/>
                  <a:gd name="T22" fmla="*/ 224 w 224"/>
                  <a:gd name="T23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4" h="31">
                    <a:moveTo>
                      <a:pt x="0" y="31"/>
                    </a:moveTo>
                    <a:lnTo>
                      <a:pt x="21" y="31"/>
                    </a:lnTo>
                    <a:lnTo>
                      <a:pt x="41" y="26"/>
                    </a:lnTo>
                    <a:lnTo>
                      <a:pt x="61" y="24"/>
                    </a:lnTo>
                    <a:lnTo>
                      <a:pt x="82" y="24"/>
                    </a:lnTo>
                    <a:lnTo>
                      <a:pt x="102" y="13"/>
                    </a:lnTo>
                    <a:lnTo>
                      <a:pt x="122" y="0"/>
                    </a:lnTo>
                    <a:lnTo>
                      <a:pt x="143" y="8"/>
                    </a:lnTo>
                    <a:lnTo>
                      <a:pt x="163" y="12"/>
                    </a:lnTo>
                    <a:lnTo>
                      <a:pt x="183" y="25"/>
                    </a:lnTo>
                    <a:lnTo>
                      <a:pt x="203" y="7"/>
                    </a:lnTo>
                    <a:lnTo>
                      <a:pt x="224" y="7"/>
                    </a:lnTo>
                  </a:path>
                </a:pathLst>
              </a:custGeom>
              <a:noFill/>
              <a:ln w="3175" cap="flat">
                <a:solidFill>
                  <a:srgbClr val="B10026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15" name="Line 785">
              <a:extLst>
                <a:ext uri="{FF2B5EF4-FFF2-40B4-BE49-F238E27FC236}">
                  <a16:creationId xmlns:a16="http://schemas.microsoft.com/office/drawing/2014/main" id="{B9B75704-D620-E654-413E-2B478A13FA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28688" y="3698983"/>
              <a:ext cx="0" cy="619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6" name="Line 786">
              <a:extLst>
                <a:ext uri="{FF2B5EF4-FFF2-40B4-BE49-F238E27FC236}">
                  <a16:creationId xmlns:a16="http://schemas.microsoft.com/office/drawing/2014/main" id="{BF22947E-6AB6-7E64-E215-6BA9AF5710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438" y="3656120"/>
              <a:ext cx="0" cy="9525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7" name="Line 787">
              <a:extLst>
                <a:ext uri="{FF2B5EF4-FFF2-40B4-BE49-F238E27FC236}">
                  <a16:creationId xmlns:a16="http://schemas.microsoft.com/office/drawing/2014/main" id="{FF9D9207-1F44-C399-06DD-A00C0BFD38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3775" y="3548167"/>
              <a:ext cx="0" cy="8890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8" name="Line 788">
              <a:extLst>
                <a:ext uri="{FF2B5EF4-FFF2-40B4-BE49-F238E27FC236}">
                  <a16:creationId xmlns:a16="http://schemas.microsoft.com/office/drawing/2014/main" id="{5552F27F-E726-0F27-45BC-A618EE8654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5525" y="3727559"/>
              <a:ext cx="0" cy="7302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9" name="Line 789">
              <a:extLst>
                <a:ext uri="{FF2B5EF4-FFF2-40B4-BE49-F238E27FC236}">
                  <a16:creationId xmlns:a16="http://schemas.microsoft.com/office/drawing/2014/main" id="{3A1149BA-5CBF-F594-3B4D-FB5C0CB8C8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7275" y="3657707"/>
              <a:ext cx="0" cy="619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0" name="Line 790">
              <a:extLst>
                <a:ext uri="{FF2B5EF4-FFF2-40B4-BE49-F238E27FC236}">
                  <a16:creationId xmlns:a16="http://schemas.microsoft.com/office/drawing/2014/main" id="{A5B5521A-B7A8-9DD8-FEF2-D65969C4BC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0613" y="3737084"/>
              <a:ext cx="0" cy="6508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2" name="Line 791">
              <a:extLst>
                <a:ext uri="{FF2B5EF4-FFF2-40B4-BE49-F238E27FC236}">
                  <a16:creationId xmlns:a16="http://schemas.microsoft.com/office/drawing/2014/main" id="{D72C5809-36EB-58EC-2ADB-0664204BDF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2363" y="3652945"/>
              <a:ext cx="0" cy="7461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3" name="Line 792">
              <a:extLst>
                <a:ext uri="{FF2B5EF4-FFF2-40B4-BE49-F238E27FC236}">
                  <a16:creationId xmlns:a16="http://schemas.microsoft.com/office/drawing/2014/main" id="{60E9696D-DC61-5EDC-59CC-EBC87FBF46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54113" y="3583093"/>
              <a:ext cx="0" cy="666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4" name="Line 793">
              <a:extLst>
                <a:ext uri="{FF2B5EF4-FFF2-40B4-BE49-F238E27FC236}">
                  <a16:creationId xmlns:a16="http://schemas.microsoft.com/office/drawing/2014/main" id="{12CCA40F-EA86-8CDD-4C74-AC320E0150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87450" y="3618019"/>
              <a:ext cx="0" cy="698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5" name="Line 794">
              <a:extLst>
                <a:ext uri="{FF2B5EF4-FFF2-40B4-BE49-F238E27FC236}">
                  <a16:creationId xmlns:a16="http://schemas.microsoft.com/office/drawing/2014/main" id="{4231305B-24F3-20EA-E5EC-F4DF5AF9EC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19200" y="3627544"/>
              <a:ext cx="0" cy="7143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6" name="Line 795">
              <a:extLst>
                <a:ext uri="{FF2B5EF4-FFF2-40B4-BE49-F238E27FC236}">
                  <a16:creationId xmlns:a16="http://schemas.microsoft.com/office/drawing/2014/main" id="{C17E6227-5F4D-EB6E-A387-F6981ED728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0950" y="3662470"/>
              <a:ext cx="0" cy="698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4" name="Line 796">
              <a:extLst>
                <a:ext uri="{FF2B5EF4-FFF2-40B4-BE49-F238E27FC236}">
                  <a16:creationId xmlns:a16="http://schemas.microsoft.com/office/drawing/2014/main" id="{9D01016C-2950-0836-CCE9-6EF90989CC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4288" y="3581505"/>
              <a:ext cx="0" cy="8731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" name="Line 797">
              <a:extLst>
                <a:ext uri="{FF2B5EF4-FFF2-40B4-BE49-F238E27FC236}">
                  <a16:creationId xmlns:a16="http://schemas.microsoft.com/office/drawing/2014/main" id="{1AF4F2A4-28AF-8D12-25D7-461330D9D2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6038" y="3673583"/>
              <a:ext cx="0" cy="7620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9" name="Line 798">
              <a:extLst>
                <a:ext uri="{FF2B5EF4-FFF2-40B4-BE49-F238E27FC236}">
                  <a16:creationId xmlns:a16="http://schemas.microsoft.com/office/drawing/2014/main" id="{A73F604F-31CA-66C5-DC03-B0C1D7A87B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7788" y="3625956"/>
              <a:ext cx="0" cy="555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0" name="Line 799">
              <a:extLst>
                <a:ext uri="{FF2B5EF4-FFF2-40B4-BE49-F238E27FC236}">
                  <a16:creationId xmlns:a16="http://schemas.microsoft.com/office/drawing/2014/main" id="{32AB0C88-139F-A49B-238F-ABA7FD1023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1125" y="3635482"/>
              <a:ext cx="0" cy="666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1" name="Line 800">
              <a:extLst>
                <a:ext uri="{FF2B5EF4-FFF2-40B4-BE49-F238E27FC236}">
                  <a16:creationId xmlns:a16="http://schemas.microsoft.com/office/drawing/2014/main" id="{C7E5D3D5-3E52-C7A6-B5A3-5F50F36D2F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12875" y="3683108"/>
              <a:ext cx="0" cy="428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2" name="Line 801">
              <a:extLst>
                <a:ext uri="{FF2B5EF4-FFF2-40B4-BE49-F238E27FC236}">
                  <a16:creationId xmlns:a16="http://schemas.microsoft.com/office/drawing/2014/main" id="{E0740BAB-B400-9CC5-9EAE-22B35A2786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4625" y="3632307"/>
              <a:ext cx="0" cy="508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3" name="Line 802">
              <a:extLst>
                <a:ext uri="{FF2B5EF4-FFF2-40B4-BE49-F238E27FC236}">
                  <a16:creationId xmlns:a16="http://schemas.microsoft.com/office/drawing/2014/main" id="{653FCAD3-A740-1350-F8DD-637C00E60C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6375" y="3656120"/>
              <a:ext cx="0" cy="4762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4" name="Line 803">
              <a:extLst>
                <a:ext uri="{FF2B5EF4-FFF2-40B4-BE49-F238E27FC236}">
                  <a16:creationId xmlns:a16="http://schemas.microsoft.com/office/drawing/2014/main" id="{305BE59F-4853-24E5-8F9E-BCD216F5F4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9713" y="3652945"/>
              <a:ext cx="0" cy="555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5" name="Line 804">
              <a:extLst>
                <a:ext uri="{FF2B5EF4-FFF2-40B4-BE49-F238E27FC236}">
                  <a16:creationId xmlns:a16="http://schemas.microsoft.com/office/drawing/2014/main" id="{5484A743-FB25-CB58-100F-A84D342937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1463" y="3694221"/>
              <a:ext cx="0" cy="412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6" name="Line 805">
              <a:extLst>
                <a:ext uri="{FF2B5EF4-FFF2-40B4-BE49-F238E27FC236}">
                  <a16:creationId xmlns:a16="http://schemas.microsoft.com/office/drawing/2014/main" id="{09CE02DA-4FC8-5EEB-7DDD-19BBCEC4CE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3213" y="3606906"/>
              <a:ext cx="0" cy="508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7" name="Line 806">
              <a:extLst>
                <a:ext uri="{FF2B5EF4-FFF2-40B4-BE49-F238E27FC236}">
                  <a16:creationId xmlns:a16="http://schemas.microsoft.com/office/drawing/2014/main" id="{98806317-95B6-0314-1259-6A2B77FA45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6550" y="3518003"/>
              <a:ext cx="0" cy="412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8" name="Line 807">
              <a:extLst>
                <a:ext uri="{FF2B5EF4-FFF2-40B4-BE49-F238E27FC236}">
                  <a16:creationId xmlns:a16="http://schemas.microsoft.com/office/drawing/2014/main" id="{2835CB64-3B24-8D85-5D97-17CFFD396F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8300" y="3587855"/>
              <a:ext cx="0" cy="381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9" name="Line 808">
              <a:extLst>
                <a:ext uri="{FF2B5EF4-FFF2-40B4-BE49-F238E27FC236}">
                  <a16:creationId xmlns:a16="http://schemas.microsoft.com/office/drawing/2014/main" id="{3E622E17-DCF4-3292-3508-DB3176FDB0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70050" y="3686283"/>
              <a:ext cx="0" cy="5238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10">
              <a:extLst>
                <a:ext uri="{FF2B5EF4-FFF2-40B4-BE49-F238E27FC236}">
                  <a16:creationId xmlns:a16="http://schemas.microsoft.com/office/drawing/2014/main" id="{EBEA10E8-8703-3B49-2009-0A8F4BF846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3388" y="3700571"/>
              <a:ext cx="0" cy="6350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811">
              <a:extLst>
                <a:ext uri="{FF2B5EF4-FFF2-40B4-BE49-F238E27FC236}">
                  <a16:creationId xmlns:a16="http://schemas.microsoft.com/office/drawing/2014/main" id="{474758D1-21E7-9CDA-DFA1-2F2350E3B2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5138" y="3722796"/>
              <a:ext cx="0" cy="555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812">
              <a:extLst>
                <a:ext uri="{FF2B5EF4-FFF2-40B4-BE49-F238E27FC236}">
                  <a16:creationId xmlns:a16="http://schemas.microsoft.com/office/drawing/2014/main" id="{AAA7A9FF-1813-42CA-1DA9-D57BC37218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6888" y="3668820"/>
              <a:ext cx="0" cy="3968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813">
              <a:extLst>
                <a:ext uri="{FF2B5EF4-FFF2-40B4-BE49-F238E27FC236}">
                  <a16:creationId xmlns:a16="http://schemas.microsoft.com/office/drawing/2014/main" id="{62D0C450-7010-06D6-B33C-26CD09FC76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225" y="3713271"/>
              <a:ext cx="0" cy="492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814">
              <a:extLst>
                <a:ext uri="{FF2B5EF4-FFF2-40B4-BE49-F238E27FC236}">
                  <a16:creationId xmlns:a16="http://schemas.microsoft.com/office/drawing/2014/main" id="{DF05590A-3867-ECFC-2791-888F219E6E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1975" y="3635481"/>
              <a:ext cx="0" cy="412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815">
              <a:extLst>
                <a:ext uri="{FF2B5EF4-FFF2-40B4-BE49-F238E27FC236}">
                  <a16:creationId xmlns:a16="http://schemas.microsoft.com/office/drawing/2014/main" id="{B7C7947E-02C1-3965-DB3A-EBC74BBE9A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63725" y="3614843"/>
              <a:ext cx="0" cy="4762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816">
              <a:extLst>
                <a:ext uri="{FF2B5EF4-FFF2-40B4-BE49-F238E27FC236}">
                  <a16:creationId xmlns:a16="http://schemas.microsoft.com/office/drawing/2014/main" id="{37A97E69-8034-2399-78E1-A262DB9F7A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7063" y="3575155"/>
              <a:ext cx="0" cy="666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817">
              <a:extLst>
                <a:ext uri="{FF2B5EF4-FFF2-40B4-BE49-F238E27FC236}">
                  <a16:creationId xmlns:a16="http://schemas.microsoft.com/office/drawing/2014/main" id="{57CF9E1C-E547-54D6-BAD5-512D0F137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8813" y="3624369"/>
              <a:ext cx="0" cy="539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818">
              <a:extLst>
                <a:ext uri="{FF2B5EF4-FFF2-40B4-BE49-F238E27FC236}">
                  <a16:creationId xmlns:a16="http://schemas.microsoft.com/office/drawing/2014/main" id="{6579F916-08C8-0D66-E037-E3CCDBE75F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563" y="3694220"/>
              <a:ext cx="0" cy="412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819">
              <a:extLst>
                <a:ext uri="{FF2B5EF4-FFF2-40B4-BE49-F238E27FC236}">
                  <a16:creationId xmlns:a16="http://schemas.microsoft.com/office/drawing/2014/main" id="{4DB173E7-B2AD-8795-B6AF-384BE3F17F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2313" y="3656119"/>
              <a:ext cx="0" cy="3492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820">
              <a:extLst>
                <a:ext uri="{FF2B5EF4-FFF2-40B4-BE49-F238E27FC236}">
                  <a16:creationId xmlns:a16="http://schemas.microsoft.com/office/drawing/2014/main" id="{2C8D8F10-555D-E4A4-B506-D81D072D27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25650" y="3698983"/>
              <a:ext cx="0" cy="4762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821">
              <a:extLst>
                <a:ext uri="{FF2B5EF4-FFF2-40B4-BE49-F238E27FC236}">
                  <a16:creationId xmlns:a16="http://schemas.microsoft.com/office/drawing/2014/main" id="{3C73AE51-27E3-449C-3407-545440D5B2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7400" y="3560867"/>
              <a:ext cx="0" cy="492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822">
              <a:extLst>
                <a:ext uri="{FF2B5EF4-FFF2-40B4-BE49-F238E27FC236}">
                  <a16:creationId xmlns:a16="http://schemas.microsoft.com/office/drawing/2014/main" id="{C9ADF2F2-5CB1-531F-F459-D5A4C50A1F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9150" y="3624369"/>
              <a:ext cx="0" cy="5238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823">
              <a:extLst>
                <a:ext uri="{FF2B5EF4-FFF2-40B4-BE49-F238E27FC236}">
                  <a16:creationId xmlns:a16="http://schemas.microsoft.com/office/drawing/2014/main" id="{30CBBA4F-9203-6953-DB72-C8A3D88013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2488" y="3691045"/>
              <a:ext cx="0" cy="492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824">
              <a:extLst>
                <a:ext uri="{FF2B5EF4-FFF2-40B4-BE49-F238E27FC236}">
                  <a16:creationId xmlns:a16="http://schemas.microsoft.com/office/drawing/2014/main" id="{56C381B3-C5A3-E906-FCE2-6E249C529C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4238" y="3800586"/>
              <a:ext cx="0" cy="4445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825">
              <a:extLst>
                <a:ext uri="{FF2B5EF4-FFF2-40B4-BE49-F238E27FC236}">
                  <a16:creationId xmlns:a16="http://schemas.microsoft.com/office/drawing/2014/main" id="{94E23712-4579-C8A9-AF4E-F1ED3D9C48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5988" y="3679933"/>
              <a:ext cx="0" cy="6032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826">
              <a:extLst>
                <a:ext uri="{FF2B5EF4-FFF2-40B4-BE49-F238E27FC236}">
                  <a16:creationId xmlns:a16="http://schemas.microsoft.com/office/drawing/2014/main" id="{1CAA8EB4-CD00-A00F-83B7-6BD9EB302B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9325" y="3621193"/>
              <a:ext cx="0" cy="619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827">
              <a:extLst>
                <a:ext uri="{FF2B5EF4-FFF2-40B4-BE49-F238E27FC236}">
                  <a16:creationId xmlns:a16="http://schemas.microsoft.com/office/drawing/2014/main" id="{29066F2D-F288-D354-56B4-DE597B3869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1075" y="3662470"/>
              <a:ext cx="0" cy="666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828">
              <a:extLst>
                <a:ext uri="{FF2B5EF4-FFF2-40B4-BE49-F238E27FC236}">
                  <a16:creationId xmlns:a16="http://schemas.microsoft.com/office/drawing/2014/main" id="{C567D3A5-40D6-16B7-ECBA-C73FC39B7B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2825" y="3611668"/>
              <a:ext cx="0" cy="698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829">
              <a:extLst>
                <a:ext uri="{FF2B5EF4-FFF2-40B4-BE49-F238E27FC236}">
                  <a16:creationId xmlns:a16="http://schemas.microsoft.com/office/drawing/2014/main" id="{7265D363-2663-3FB3-1A38-1A6F091F6D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16163" y="3659295"/>
              <a:ext cx="0" cy="571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830">
              <a:extLst>
                <a:ext uri="{FF2B5EF4-FFF2-40B4-BE49-F238E27FC236}">
                  <a16:creationId xmlns:a16="http://schemas.microsoft.com/office/drawing/2014/main" id="{F9F911D5-56AB-D25C-EF1E-B9B37EC059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7913" y="3608493"/>
              <a:ext cx="0" cy="666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831">
              <a:extLst>
                <a:ext uri="{FF2B5EF4-FFF2-40B4-BE49-F238E27FC236}">
                  <a16:creationId xmlns:a16="http://schemas.microsoft.com/office/drawing/2014/main" id="{FFE5DFC6-7E5A-9D20-AE63-106F332F00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79663" y="3710096"/>
              <a:ext cx="0" cy="698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832">
              <a:extLst>
                <a:ext uri="{FF2B5EF4-FFF2-40B4-BE49-F238E27FC236}">
                  <a16:creationId xmlns:a16="http://schemas.microsoft.com/office/drawing/2014/main" id="{C663CF31-99E6-0E39-C1D5-7A2136E4AB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1413" y="3671995"/>
              <a:ext cx="0" cy="793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833">
              <a:extLst>
                <a:ext uri="{FF2B5EF4-FFF2-40B4-BE49-F238E27FC236}">
                  <a16:creationId xmlns:a16="http://schemas.microsoft.com/office/drawing/2014/main" id="{BFC20D76-38FA-6EC1-853D-0D680240BB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4750" y="3600555"/>
              <a:ext cx="0" cy="6032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834">
              <a:extLst>
                <a:ext uri="{FF2B5EF4-FFF2-40B4-BE49-F238E27FC236}">
                  <a16:creationId xmlns:a16="http://schemas.microsoft.com/office/drawing/2014/main" id="{90E403D0-C64D-8C37-06EF-D3DF44730A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6500" y="3732321"/>
              <a:ext cx="0" cy="6032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835">
              <a:extLst>
                <a:ext uri="{FF2B5EF4-FFF2-40B4-BE49-F238E27FC236}">
                  <a16:creationId xmlns:a16="http://schemas.microsoft.com/office/drawing/2014/main" id="{B39BA173-4F48-D70D-3E66-FE645AEA25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8250" y="3741847"/>
              <a:ext cx="0" cy="11747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836">
              <a:extLst>
                <a:ext uri="{FF2B5EF4-FFF2-40B4-BE49-F238E27FC236}">
                  <a16:creationId xmlns:a16="http://schemas.microsoft.com/office/drawing/2014/main" id="{34F989E8-F976-9950-48F4-CD670D0A32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1588" y="3722796"/>
              <a:ext cx="0" cy="666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837">
              <a:extLst>
                <a:ext uri="{FF2B5EF4-FFF2-40B4-BE49-F238E27FC236}">
                  <a16:creationId xmlns:a16="http://schemas.microsoft.com/office/drawing/2014/main" id="{153EF9F6-65EC-2380-CC86-23DA6A7A35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5088" y="3681520"/>
              <a:ext cx="0" cy="6032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838">
              <a:extLst>
                <a:ext uri="{FF2B5EF4-FFF2-40B4-BE49-F238E27FC236}">
                  <a16:creationId xmlns:a16="http://schemas.microsoft.com/office/drawing/2014/main" id="{619B3ACC-62B2-F31F-910C-F2DAE69510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8425" y="3684695"/>
              <a:ext cx="0" cy="11747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839">
              <a:extLst>
                <a:ext uri="{FF2B5EF4-FFF2-40B4-BE49-F238E27FC236}">
                  <a16:creationId xmlns:a16="http://schemas.microsoft.com/office/drawing/2014/main" id="{4633FBCE-943F-8A7F-D72E-1866258328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0175" y="3733909"/>
              <a:ext cx="0" cy="10160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840">
              <a:extLst>
                <a:ext uri="{FF2B5EF4-FFF2-40B4-BE49-F238E27FC236}">
                  <a16:creationId xmlns:a16="http://schemas.microsoft.com/office/drawing/2014/main" id="{AAA9E3AB-1204-2E01-FA43-781073F10C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1925" y="3648182"/>
              <a:ext cx="0" cy="619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841">
              <a:extLst>
                <a:ext uri="{FF2B5EF4-FFF2-40B4-BE49-F238E27FC236}">
                  <a16:creationId xmlns:a16="http://schemas.microsoft.com/office/drawing/2014/main" id="{8D57DB90-7F62-011C-45BC-F538A3B716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5263" y="3616431"/>
              <a:ext cx="0" cy="539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842">
              <a:extLst>
                <a:ext uri="{FF2B5EF4-FFF2-40B4-BE49-F238E27FC236}">
                  <a16:creationId xmlns:a16="http://schemas.microsoft.com/office/drawing/2014/main" id="{DEC621DD-A407-B3FF-914F-AF3CAEEA14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7013" y="3624369"/>
              <a:ext cx="0" cy="555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843">
              <a:extLst>
                <a:ext uri="{FF2B5EF4-FFF2-40B4-BE49-F238E27FC236}">
                  <a16:creationId xmlns:a16="http://schemas.microsoft.com/office/drawing/2014/main" id="{DD794B90-3593-1ECB-6088-DB57C9E53F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100" y="3629131"/>
              <a:ext cx="0" cy="13335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844">
              <a:extLst>
                <a:ext uri="{FF2B5EF4-FFF2-40B4-BE49-F238E27FC236}">
                  <a16:creationId xmlns:a16="http://schemas.microsoft.com/office/drawing/2014/main" id="{CCEC8B41-8B3F-DB18-1E3A-05D702F316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63850" y="3529116"/>
              <a:ext cx="0" cy="8096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845">
              <a:extLst>
                <a:ext uri="{FF2B5EF4-FFF2-40B4-BE49-F238E27FC236}">
                  <a16:creationId xmlns:a16="http://schemas.microsoft.com/office/drawing/2014/main" id="{0612B2AB-2A55-38FE-7DE4-7BF6F59C55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5600" y="3587855"/>
              <a:ext cx="0" cy="7779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846">
              <a:extLst>
                <a:ext uri="{FF2B5EF4-FFF2-40B4-BE49-F238E27FC236}">
                  <a16:creationId xmlns:a16="http://schemas.microsoft.com/office/drawing/2014/main" id="{B11E7D3B-A1A1-251D-57B2-6FB67C9388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7350" y="3691045"/>
              <a:ext cx="0" cy="682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847">
              <a:extLst>
                <a:ext uri="{FF2B5EF4-FFF2-40B4-BE49-F238E27FC236}">
                  <a16:creationId xmlns:a16="http://schemas.microsoft.com/office/drawing/2014/main" id="{6BEE0233-B40C-8C57-E980-FA3585F29B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0688" y="3637069"/>
              <a:ext cx="0" cy="8096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848">
              <a:extLst>
                <a:ext uri="{FF2B5EF4-FFF2-40B4-BE49-F238E27FC236}">
                  <a16:creationId xmlns:a16="http://schemas.microsoft.com/office/drawing/2014/main" id="{5F453E64-76C7-5238-5C96-4148DF632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2438" y="3700571"/>
              <a:ext cx="0" cy="555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849">
              <a:extLst>
                <a:ext uri="{FF2B5EF4-FFF2-40B4-BE49-F238E27FC236}">
                  <a16:creationId xmlns:a16="http://schemas.microsoft.com/office/drawing/2014/main" id="{8274C207-0406-E330-D2B2-FA5B280641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188" y="3725971"/>
              <a:ext cx="0" cy="6508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850">
              <a:extLst>
                <a:ext uri="{FF2B5EF4-FFF2-40B4-BE49-F238E27FC236}">
                  <a16:creationId xmlns:a16="http://schemas.microsoft.com/office/drawing/2014/main" id="{D1C504BD-DB01-5077-1A81-B62BAE3D18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57525" y="3798998"/>
              <a:ext cx="0" cy="6350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851">
              <a:extLst>
                <a:ext uri="{FF2B5EF4-FFF2-40B4-BE49-F238E27FC236}">
                  <a16:creationId xmlns:a16="http://schemas.microsoft.com/office/drawing/2014/main" id="{C1F7FA9C-FB33-ED98-FB05-1DE3FF9AFD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9275" y="3770423"/>
              <a:ext cx="0" cy="7302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852">
              <a:extLst>
                <a:ext uri="{FF2B5EF4-FFF2-40B4-BE49-F238E27FC236}">
                  <a16:creationId xmlns:a16="http://schemas.microsoft.com/office/drawing/2014/main" id="{E6B5D781-3A2A-AB8B-8AA6-1E3250ECEA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1025" y="3768835"/>
              <a:ext cx="0" cy="8890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853">
              <a:extLst>
                <a:ext uri="{FF2B5EF4-FFF2-40B4-BE49-F238E27FC236}">
                  <a16:creationId xmlns:a16="http://schemas.microsoft.com/office/drawing/2014/main" id="{0E0D28FB-6774-883F-38A0-3C95B9FD68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4363" y="3876788"/>
              <a:ext cx="0" cy="10319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854">
              <a:extLst>
                <a:ext uri="{FF2B5EF4-FFF2-40B4-BE49-F238E27FC236}">
                  <a16:creationId xmlns:a16="http://schemas.microsoft.com/office/drawing/2014/main" id="{A7823AD2-79C5-6162-CEDA-37687328D5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6113" y="3887901"/>
              <a:ext cx="0" cy="666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855">
              <a:extLst>
                <a:ext uri="{FF2B5EF4-FFF2-40B4-BE49-F238E27FC236}">
                  <a16:creationId xmlns:a16="http://schemas.microsoft.com/office/drawing/2014/main" id="{D6EB00D8-4E8A-B2C1-8ABB-E87E363791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7863" y="3764072"/>
              <a:ext cx="0" cy="619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856">
              <a:extLst>
                <a:ext uri="{FF2B5EF4-FFF2-40B4-BE49-F238E27FC236}">
                  <a16:creationId xmlns:a16="http://schemas.microsoft.com/office/drawing/2014/main" id="{43CC9B1E-6C7D-1E98-5A6E-7032BB8F55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1200" y="3732321"/>
              <a:ext cx="0" cy="7302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857">
              <a:extLst>
                <a:ext uri="{FF2B5EF4-FFF2-40B4-BE49-F238E27FC236}">
                  <a16:creationId xmlns:a16="http://schemas.microsoft.com/office/drawing/2014/main" id="{E7F1226E-4B7B-0869-66DC-586C6F88E0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2950" y="3700571"/>
              <a:ext cx="0" cy="920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858">
              <a:extLst>
                <a:ext uri="{FF2B5EF4-FFF2-40B4-BE49-F238E27FC236}">
                  <a16:creationId xmlns:a16="http://schemas.microsoft.com/office/drawing/2014/main" id="{CFC32D45-32ED-F75C-C3A0-618090368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4700" y="3605318"/>
              <a:ext cx="0" cy="508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859">
              <a:extLst>
                <a:ext uri="{FF2B5EF4-FFF2-40B4-BE49-F238E27FC236}">
                  <a16:creationId xmlns:a16="http://schemas.microsoft.com/office/drawing/2014/main" id="{55C93FA3-1CF3-B384-4F98-0427471E9E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8038" y="3621193"/>
              <a:ext cx="0" cy="793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860">
              <a:extLst>
                <a:ext uri="{FF2B5EF4-FFF2-40B4-BE49-F238E27FC236}">
                  <a16:creationId xmlns:a16="http://schemas.microsoft.com/office/drawing/2014/main" id="{539740D8-9865-8CE9-AB0A-AEB1F26189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9788" y="3637069"/>
              <a:ext cx="0" cy="571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861">
              <a:extLst>
                <a:ext uri="{FF2B5EF4-FFF2-40B4-BE49-F238E27FC236}">
                  <a16:creationId xmlns:a16="http://schemas.microsoft.com/office/drawing/2014/main" id="{1B60447B-E46F-91F8-83A9-2F0F2E3E02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1538" y="3592618"/>
              <a:ext cx="0" cy="7143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862">
              <a:extLst>
                <a:ext uri="{FF2B5EF4-FFF2-40B4-BE49-F238E27FC236}">
                  <a16:creationId xmlns:a16="http://schemas.microsoft.com/office/drawing/2014/main" id="{377C34B0-BBA3-BE4E-0114-F0A57736C1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3288" y="3706921"/>
              <a:ext cx="0" cy="7461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863">
              <a:extLst>
                <a:ext uri="{FF2B5EF4-FFF2-40B4-BE49-F238E27FC236}">
                  <a16:creationId xmlns:a16="http://schemas.microsoft.com/office/drawing/2014/main" id="{8A248612-F14E-9A72-B217-A96B0A2D94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6625" y="3622781"/>
              <a:ext cx="0" cy="428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0" name="Line 864">
              <a:extLst>
                <a:ext uri="{FF2B5EF4-FFF2-40B4-BE49-F238E27FC236}">
                  <a16:creationId xmlns:a16="http://schemas.microsoft.com/office/drawing/2014/main" id="{4BD5DA65-50CF-C45D-7D71-ADDF8F165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8375" y="3595793"/>
              <a:ext cx="0" cy="4603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1" name="Line 865">
              <a:extLst>
                <a:ext uri="{FF2B5EF4-FFF2-40B4-BE49-F238E27FC236}">
                  <a16:creationId xmlns:a16="http://schemas.microsoft.com/office/drawing/2014/main" id="{F06EA0F1-C720-0427-4270-7FFF66F12D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40125" y="3613256"/>
              <a:ext cx="0" cy="555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2" name="Line 866">
              <a:extLst>
                <a:ext uri="{FF2B5EF4-FFF2-40B4-BE49-F238E27FC236}">
                  <a16:creationId xmlns:a16="http://schemas.microsoft.com/office/drawing/2014/main" id="{92C89D47-7440-765B-CAC1-D4B61EEC97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3463" y="3657707"/>
              <a:ext cx="0" cy="492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3" name="Line 867">
              <a:extLst>
                <a:ext uri="{FF2B5EF4-FFF2-40B4-BE49-F238E27FC236}">
                  <a16:creationId xmlns:a16="http://schemas.microsoft.com/office/drawing/2014/main" id="{2CFFFC5E-2EA2-F066-86AD-CF63A1482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5213" y="3638656"/>
              <a:ext cx="0" cy="9684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4" name="Line 868">
              <a:extLst>
                <a:ext uri="{FF2B5EF4-FFF2-40B4-BE49-F238E27FC236}">
                  <a16:creationId xmlns:a16="http://schemas.microsoft.com/office/drawing/2014/main" id="{AF2798A5-BFAF-AF90-B1D8-41C9369FBC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36963" y="3659295"/>
              <a:ext cx="0" cy="571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5" name="Line 869">
              <a:extLst>
                <a:ext uri="{FF2B5EF4-FFF2-40B4-BE49-F238E27FC236}">
                  <a16:creationId xmlns:a16="http://schemas.microsoft.com/office/drawing/2014/main" id="{2DCB9700-E388-7BF7-1DD3-BDD659C723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70300" y="3767247"/>
              <a:ext cx="0" cy="698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6" name="Line 870">
              <a:extLst>
                <a:ext uri="{FF2B5EF4-FFF2-40B4-BE49-F238E27FC236}">
                  <a16:creationId xmlns:a16="http://schemas.microsoft.com/office/drawing/2014/main" id="{FA5F4874-7792-2490-1959-E8BAE0DC5F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2050" y="3687870"/>
              <a:ext cx="0" cy="5556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7" name="Line 871">
              <a:extLst>
                <a:ext uri="{FF2B5EF4-FFF2-40B4-BE49-F238E27FC236}">
                  <a16:creationId xmlns:a16="http://schemas.microsoft.com/office/drawing/2014/main" id="{931EB944-CF32-DCB2-121A-9155D22BCE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3800" y="3621193"/>
              <a:ext cx="0" cy="508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8" name="Line 872">
              <a:extLst>
                <a:ext uri="{FF2B5EF4-FFF2-40B4-BE49-F238E27FC236}">
                  <a16:creationId xmlns:a16="http://schemas.microsoft.com/office/drawing/2014/main" id="{086663E0-8841-BD6F-B89B-4655039117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7138" y="3570392"/>
              <a:ext cx="0" cy="7302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9" name="Line 873">
              <a:extLst>
                <a:ext uri="{FF2B5EF4-FFF2-40B4-BE49-F238E27FC236}">
                  <a16:creationId xmlns:a16="http://schemas.microsoft.com/office/drawing/2014/main" id="{FFE4DE3D-AFEF-C317-539E-2D76B2E262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8888" y="3595793"/>
              <a:ext cx="0" cy="698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0" name="Line 874">
              <a:extLst>
                <a:ext uri="{FF2B5EF4-FFF2-40B4-BE49-F238E27FC236}">
                  <a16:creationId xmlns:a16="http://schemas.microsoft.com/office/drawing/2014/main" id="{09C0C4E1-5D5E-FD42-949C-B725B3CED9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0638" y="3567217"/>
              <a:ext cx="0" cy="492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1" name="Line 875">
              <a:extLst>
                <a:ext uri="{FF2B5EF4-FFF2-40B4-BE49-F238E27FC236}">
                  <a16:creationId xmlns:a16="http://schemas.microsoft.com/office/drawing/2014/main" id="{AAB4C2D6-8436-0A99-7710-58E5FF3ED1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63975" y="3560867"/>
              <a:ext cx="0" cy="381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2" name="Line 876">
              <a:extLst>
                <a:ext uri="{FF2B5EF4-FFF2-40B4-BE49-F238E27FC236}">
                  <a16:creationId xmlns:a16="http://schemas.microsoft.com/office/drawing/2014/main" id="{9A34FD19-C125-9805-7EF5-D7C441A472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5725" y="3525941"/>
              <a:ext cx="0" cy="365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3" name="Line 877">
              <a:extLst>
                <a:ext uri="{FF2B5EF4-FFF2-40B4-BE49-F238E27FC236}">
                  <a16:creationId xmlns:a16="http://schemas.microsoft.com/office/drawing/2014/main" id="{4BF812B3-0EBD-9D4D-61CF-66DD3CAC8D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27475" y="3544991"/>
              <a:ext cx="0" cy="9842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4" name="Line 878">
              <a:extLst>
                <a:ext uri="{FF2B5EF4-FFF2-40B4-BE49-F238E27FC236}">
                  <a16:creationId xmlns:a16="http://schemas.microsoft.com/office/drawing/2014/main" id="{39B3C128-C94E-DDA7-9626-476AAD3C70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9225" y="3551342"/>
              <a:ext cx="0" cy="9842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5" name="Line 879">
              <a:extLst>
                <a:ext uri="{FF2B5EF4-FFF2-40B4-BE49-F238E27FC236}">
                  <a16:creationId xmlns:a16="http://schemas.microsoft.com/office/drawing/2014/main" id="{5BD460C8-DE12-5FDA-DB47-1DE9926745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2563" y="3522766"/>
              <a:ext cx="0" cy="7620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6" name="Line 880">
              <a:extLst>
                <a:ext uri="{FF2B5EF4-FFF2-40B4-BE49-F238E27FC236}">
                  <a16:creationId xmlns:a16="http://schemas.microsoft.com/office/drawing/2014/main" id="{F62EDCA7-04D8-846A-CB45-FEE7D3A6E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4313" y="3511653"/>
              <a:ext cx="0" cy="333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7" name="Line 881">
              <a:extLst>
                <a:ext uri="{FF2B5EF4-FFF2-40B4-BE49-F238E27FC236}">
                  <a16:creationId xmlns:a16="http://schemas.microsoft.com/office/drawing/2014/main" id="{AC59599A-843C-49C6-DBD5-96650FCE70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6063" y="3502128"/>
              <a:ext cx="0" cy="539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8" name="Line 882">
              <a:extLst>
                <a:ext uri="{FF2B5EF4-FFF2-40B4-BE49-F238E27FC236}">
                  <a16:creationId xmlns:a16="http://schemas.microsoft.com/office/drawing/2014/main" id="{2F227163-DC77-7FC0-087D-DDA3D4158F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9400" y="3530704"/>
              <a:ext cx="0" cy="10795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9" name="Line 883">
              <a:extLst>
                <a:ext uri="{FF2B5EF4-FFF2-40B4-BE49-F238E27FC236}">
                  <a16:creationId xmlns:a16="http://schemas.microsoft.com/office/drawing/2014/main" id="{3A5A54AB-744E-D77F-3055-22F81A6648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1150" y="3492602"/>
              <a:ext cx="0" cy="6350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0" name="Line 884">
              <a:extLst>
                <a:ext uri="{FF2B5EF4-FFF2-40B4-BE49-F238E27FC236}">
                  <a16:creationId xmlns:a16="http://schemas.microsoft.com/office/drawing/2014/main" id="{476A0767-7C4F-4B2C-83F2-DD5349DCBE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52900" y="3543404"/>
              <a:ext cx="0" cy="539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1" name="Line 885">
              <a:extLst>
                <a:ext uri="{FF2B5EF4-FFF2-40B4-BE49-F238E27FC236}">
                  <a16:creationId xmlns:a16="http://schemas.microsoft.com/office/drawing/2014/main" id="{0294D0D9-A3EA-94D4-9828-A1E2D3AE1D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6238" y="3552929"/>
              <a:ext cx="0" cy="4603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2" name="Line 886">
              <a:extLst>
                <a:ext uri="{FF2B5EF4-FFF2-40B4-BE49-F238E27FC236}">
                  <a16:creationId xmlns:a16="http://schemas.microsoft.com/office/drawing/2014/main" id="{A71CB038-DE5F-D736-603E-1ACA4B47D6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7988" y="3521178"/>
              <a:ext cx="0" cy="492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3" name="Line 887">
              <a:extLst>
                <a:ext uri="{FF2B5EF4-FFF2-40B4-BE49-F238E27FC236}">
                  <a16:creationId xmlns:a16="http://schemas.microsoft.com/office/drawing/2014/main" id="{CE965B2F-25F4-4EFA-CF2D-5B64A90A1B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9738" y="3524353"/>
              <a:ext cx="0" cy="365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4" name="Line 888">
              <a:extLst>
                <a:ext uri="{FF2B5EF4-FFF2-40B4-BE49-F238E27FC236}">
                  <a16:creationId xmlns:a16="http://schemas.microsoft.com/office/drawing/2014/main" id="{57BBB1EB-41ED-BD20-9EF8-B2A1ADCE52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3075" y="3492602"/>
              <a:ext cx="0" cy="4603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5" name="Line 889">
              <a:extLst>
                <a:ext uri="{FF2B5EF4-FFF2-40B4-BE49-F238E27FC236}">
                  <a16:creationId xmlns:a16="http://schemas.microsoft.com/office/drawing/2014/main" id="{A8511257-E508-9C39-98D8-6CCA1CF676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4825" y="3516416"/>
              <a:ext cx="0" cy="4762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6" name="Line 890">
              <a:extLst>
                <a:ext uri="{FF2B5EF4-FFF2-40B4-BE49-F238E27FC236}">
                  <a16:creationId xmlns:a16="http://schemas.microsoft.com/office/drawing/2014/main" id="{6C484AFA-35C2-45E5-054C-1B9ACE35BA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6575" y="3583092"/>
              <a:ext cx="0" cy="4762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7" name="Line 891">
              <a:extLst>
                <a:ext uri="{FF2B5EF4-FFF2-40B4-BE49-F238E27FC236}">
                  <a16:creationId xmlns:a16="http://schemas.microsoft.com/office/drawing/2014/main" id="{C5C5149D-9AA5-7158-001B-60B2E7B53C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9913" y="3598968"/>
              <a:ext cx="0" cy="5873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6" name="Line 892">
              <a:extLst>
                <a:ext uri="{FF2B5EF4-FFF2-40B4-BE49-F238E27FC236}">
                  <a16:creationId xmlns:a16="http://schemas.microsoft.com/office/drawing/2014/main" id="{65E66924-6D9D-59B5-CD82-68CBB974BE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1663" y="3510065"/>
              <a:ext cx="0" cy="61914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7" name="Line 893">
              <a:extLst>
                <a:ext uri="{FF2B5EF4-FFF2-40B4-BE49-F238E27FC236}">
                  <a16:creationId xmlns:a16="http://schemas.microsoft.com/office/drawing/2014/main" id="{2C1EEFC2-5811-2468-B584-0DBBAA70B7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3413" y="3549754"/>
              <a:ext cx="0" cy="539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8" name="Line 894">
              <a:extLst>
                <a:ext uri="{FF2B5EF4-FFF2-40B4-BE49-F238E27FC236}">
                  <a16:creationId xmlns:a16="http://schemas.microsoft.com/office/drawing/2014/main" id="{78E06DCC-091C-E6F1-526F-12C0086E54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6750" y="3618018"/>
              <a:ext cx="0" cy="381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9" name="Line 895">
              <a:extLst>
                <a:ext uri="{FF2B5EF4-FFF2-40B4-BE49-F238E27FC236}">
                  <a16:creationId xmlns:a16="http://schemas.microsoft.com/office/drawing/2014/main" id="{F8150A2F-CD34-7AAD-24A6-593E3C566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8500" y="3706921"/>
              <a:ext cx="0" cy="7937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0" name="Line 896">
              <a:extLst>
                <a:ext uri="{FF2B5EF4-FFF2-40B4-BE49-F238E27FC236}">
                  <a16:creationId xmlns:a16="http://schemas.microsoft.com/office/drawing/2014/main" id="{C13A4453-F299-821B-B82F-BD5B08FD9D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40250" y="3671995"/>
              <a:ext cx="0" cy="7461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1" name="Line 897">
              <a:extLst>
                <a:ext uri="{FF2B5EF4-FFF2-40B4-BE49-F238E27FC236}">
                  <a16:creationId xmlns:a16="http://schemas.microsoft.com/office/drawing/2014/main" id="{73F6CA9F-8597-55E4-33D6-4CBFABD0D6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3588" y="3559279"/>
              <a:ext cx="0" cy="7779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2" name="Line 898">
              <a:extLst>
                <a:ext uri="{FF2B5EF4-FFF2-40B4-BE49-F238E27FC236}">
                  <a16:creationId xmlns:a16="http://schemas.microsoft.com/office/drawing/2014/main" id="{85577ABB-1CA0-6EB2-0C40-5D60F1FFFE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5338" y="3551342"/>
              <a:ext cx="0" cy="3968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" name="Line 899">
              <a:extLst>
                <a:ext uri="{FF2B5EF4-FFF2-40B4-BE49-F238E27FC236}">
                  <a16:creationId xmlns:a16="http://schemas.microsoft.com/office/drawing/2014/main" id="{F6E300C8-4390-069F-3639-9332A0314C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7088" y="3646594"/>
              <a:ext cx="0" cy="4445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" name="Line 900">
              <a:extLst>
                <a:ext uri="{FF2B5EF4-FFF2-40B4-BE49-F238E27FC236}">
                  <a16:creationId xmlns:a16="http://schemas.microsoft.com/office/drawing/2014/main" id="{B28DF9B9-6B36-AD74-E989-72CD7C5826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68838" y="3554517"/>
              <a:ext cx="0" cy="571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" name="Line 901">
              <a:extLst>
                <a:ext uri="{FF2B5EF4-FFF2-40B4-BE49-F238E27FC236}">
                  <a16:creationId xmlns:a16="http://schemas.microsoft.com/office/drawing/2014/main" id="{64ACEAD2-ED6B-2C41-99F7-EBD82D5361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2175" y="3544991"/>
              <a:ext cx="0" cy="508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" name="Line 902">
              <a:extLst>
                <a:ext uri="{FF2B5EF4-FFF2-40B4-BE49-F238E27FC236}">
                  <a16:creationId xmlns:a16="http://schemas.microsoft.com/office/drawing/2014/main" id="{7D40F7E2-F5FD-BB4A-80D7-0EE0E8C5CD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33925" y="3522766"/>
              <a:ext cx="0" cy="8731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" name="Line 903">
              <a:extLst>
                <a:ext uri="{FF2B5EF4-FFF2-40B4-BE49-F238E27FC236}">
                  <a16:creationId xmlns:a16="http://schemas.microsoft.com/office/drawing/2014/main" id="{3C421EDD-6420-512E-B10B-5577A9BF70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5675" y="3510065"/>
              <a:ext cx="0" cy="508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" name="Line 904">
              <a:extLst>
                <a:ext uri="{FF2B5EF4-FFF2-40B4-BE49-F238E27FC236}">
                  <a16:creationId xmlns:a16="http://schemas.microsoft.com/office/drawing/2014/main" id="{5A1AB8B6-4522-50C2-7751-645358F3FA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99013" y="3570392"/>
              <a:ext cx="0" cy="57152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9" name="Line 905">
              <a:extLst>
                <a:ext uri="{FF2B5EF4-FFF2-40B4-BE49-F238E27FC236}">
                  <a16:creationId xmlns:a16="http://schemas.microsoft.com/office/drawing/2014/main" id="{D5D96DD0-88E4-CAC0-8D4B-222DA8621C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30763" y="3538641"/>
              <a:ext cx="0" cy="5238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0" name="Line 906">
              <a:extLst>
                <a:ext uri="{FF2B5EF4-FFF2-40B4-BE49-F238E27FC236}">
                  <a16:creationId xmlns:a16="http://schemas.microsoft.com/office/drawing/2014/main" id="{09A51DDF-4CDF-6D57-B583-15E36B7C49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62513" y="3616431"/>
              <a:ext cx="0" cy="5397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1" name="Line 907">
              <a:extLst>
                <a:ext uri="{FF2B5EF4-FFF2-40B4-BE49-F238E27FC236}">
                  <a16:creationId xmlns:a16="http://schemas.microsoft.com/office/drawing/2014/main" id="{E21D0B4C-90E9-87E7-5A2C-7ABCA15ED5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5850" y="3484665"/>
              <a:ext cx="0" cy="4603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2" name="Line 908">
              <a:extLst>
                <a:ext uri="{FF2B5EF4-FFF2-40B4-BE49-F238E27FC236}">
                  <a16:creationId xmlns:a16="http://schemas.microsoft.com/office/drawing/2014/main" id="{E44E6C7E-97CC-77D0-890B-7DC023044F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7600" y="3602143"/>
              <a:ext cx="0" cy="47626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3" name="Line 909">
              <a:extLst>
                <a:ext uri="{FF2B5EF4-FFF2-40B4-BE49-F238E27FC236}">
                  <a16:creationId xmlns:a16="http://schemas.microsoft.com/office/drawing/2014/main" id="{4219D3AC-3535-83A3-1DE5-4926370F7F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9350" y="3579917"/>
              <a:ext cx="0" cy="4445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" name="Line 910">
              <a:extLst>
                <a:ext uri="{FF2B5EF4-FFF2-40B4-BE49-F238E27FC236}">
                  <a16:creationId xmlns:a16="http://schemas.microsoft.com/office/drawing/2014/main" id="{095E7590-5A35-0662-A4E0-5D046A9595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56188" y="3435451"/>
              <a:ext cx="0" cy="508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5" name="Line 911">
              <a:extLst>
                <a:ext uri="{FF2B5EF4-FFF2-40B4-BE49-F238E27FC236}">
                  <a16:creationId xmlns:a16="http://schemas.microsoft.com/office/drawing/2014/main" id="{598B5620-DB4D-2BF6-5D86-EF22100DCD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53025" y="3552929"/>
              <a:ext cx="0" cy="11747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6" name="Line 912">
              <a:extLst>
                <a:ext uri="{FF2B5EF4-FFF2-40B4-BE49-F238E27FC236}">
                  <a16:creationId xmlns:a16="http://schemas.microsoft.com/office/drawing/2014/main" id="{AC95280C-3E17-916D-FD20-32B8305376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4775" y="3565629"/>
              <a:ext cx="0" cy="14922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7" name="Line 913">
              <a:extLst>
                <a:ext uri="{FF2B5EF4-FFF2-40B4-BE49-F238E27FC236}">
                  <a16:creationId xmlns:a16="http://schemas.microsoft.com/office/drawing/2014/main" id="{B5A11965-52ED-0D7E-4875-26AA878ED6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46700" y="3489427"/>
              <a:ext cx="0" cy="10160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8" name="Line 914">
              <a:extLst>
                <a:ext uri="{FF2B5EF4-FFF2-40B4-BE49-F238E27FC236}">
                  <a16:creationId xmlns:a16="http://schemas.microsoft.com/office/drawing/2014/main" id="{AE90A78B-1296-5D01-6479-04C35BF6F7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8625" y="3456089"/>
              <a:ext cx="0" cy="60327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Line 915">
              <a:extLst>
                <a:ext uri="{FF2B5EF4-FFF2-40B4-BE49-F238E27FC236}">
                  <a16:creationId xmlns:a16="http://schemas.microsoft.com/office/drawing/2014/main" id="{9495E78A-0714-F77C-7127-CA8B7BA095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68963" y="3552929"/>
              <a:ext cx="0" cy="5873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0" name="Line 916">
              <a:extLst>
                <a:ext uri="{FF2B5EF4-FFF2-40B4-BE49-F238E27FC236}">
                  <a16:creationId xmlns:a16="http://schemas.microsoft.com/office/drawing/2014/main" id="{55D374D8-905F-B3E9-E3BF-FACEBFFBAC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30888" y="3541816"/>
              <a:ext cx="0" cy="4445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Line 917">
              <a:extLst>
                <a:ext uri="{FF2B5EF4-FFF2-40B4-BE49-F238E27FC236}">
                  <a16:creationId xmlns:a16="http://schemas.microsoft.com/office/drawing/2014/main" id="{D6822C39-927A-3B10-F09E-21DD00265A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94388" y="3529116"/>
              <a:ext cx="0" cy="3968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Line 918">
              <a:extLst>
                <a:ext uri="{FF2B5EF4-FFF2-40B4-BE49-F238E27FC236}">
                  <a16:creationId xmlns:a16="http://schemas.microsoft.com/office/drawing/2014/main" id="{608E15E0-E028-D9DB-AEF9-30594278CE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27725" y="3525941"/>
              <a:ext cx="0" cy="58739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Line 919">
              <a:extLst>
                <a:ext uri="{FF2B5EF4-FFF2-40B4-BE49-F238E27FC236}">
                  <a16:creationId xmlns:a16="http://schemas.microsoft.com/office/drawing/2014/main" id="{F3861B81-B55F-A0FE-2F18-FCD1070C33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91225" y="3491015"/>
              <a:ext cx="0" cy="508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Line 920">
              <a:extLst>
                <a:ext uri="{FF2B5EF4-FFF2-40B4-BE49-F238E27FC236}">
                  <a16:creationId xmlns:a16="http://schemas.microsoft.com/office/drawing/2014/main" id="{D2878678-2D08-619D-17E5-31DB5F4946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24563" y="3494190"/>
              <a:ext cx="0" cy="381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5" name="Line 921">
              <a:extLst>
                <a:ext uri="{FF2B5EF4-FFF2-40B4-BE49-F238E27FC236}">
                  <a16:creationId xmlns:a16="http://schemas.microsoft.com/office/drawing/2014/main" id="{B5609BBF-6A19-7563-0179-A27DF5EE27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56313" y="3529116"/>
              <a:ext cx="0" cy="50801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49" name="Rectangle 6361">
              <a:extLst>
                <a:ext uri="{FF2B5EF4-FFF2-40B4-BE49-F238E27FC236}">
                  <a16:creationId xmlns:a16="http://schemas.microsoft.com/office/drawing/2014/main" id="{F1762C51-9213-646F-47E9-5928F40C39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83851" y="3889524"/>
              <a:ext cx="97602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Bid (ml  H</a:t>
              </a:r>
              <a:r>
                <a:rPr kumimoji="0" lang="en-US" altLang="en-US" sz="1100" b="0" i="0" u="none" strike="noStrike" cap="none" normalizeH="0" baseline="-2500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</a:t>
              </a:r>
              <a:r>
                <a:rPr lang="en-US" altLang="en-US" sz="1100" dirty="0">
                  <a:solidFill>
                    <a:srgbClr val="262626"/>
                  </a:solidFill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)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745" name="Rectangle 6345">
              <a:extLst>
                <a:ext uri="{FF2B5EF4-FFF2-40B4-BE49-F238E27FC236}">
                  <a16:creationId xmlns:a16="http://schemas.microsoft.com/office/drawing/2014/main" id="{8CA44421-6A01-037A-7B3F-609E1E532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749" y="3333793"/>
              <a:ext cx="59600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Monk. V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7916" name="Group 7915">
            <a:extLst>
              <a:ext uri="{FF2B5EF4-FFF2-40B4-BE49-F238E27FC236}">
                <a16:creationId xmlns:a16="http://schemas.microsoft.com/office/drawing/2014/main" id="{CF52D71D-B076-9E22-32D0-E6E810178FAE}"/>
              </a:ext>
            </a:extLst>
          </p:cNvPr>
          <p:cNvGrpSpPr/>
          <p:nvPr/>
        </p:nvGrpSpPr>
        <p:grpSpPr>
          <a:xfrm>
            <a:off x="319524" y="4917283"/>
            <a:ext cx="5903823" cy="1824287"/>
            <a:chOff x="319524" y="4802983"/>
            <a:chExt cx="5903823" cy="1824287"/>
          </a:xfrm>
        </p:grpSpPr>
        <p:sp>
          <p:nvSpPr>
            <p:cNvPr id="9322" name="Rectangle 951">
              <a:extLst>
                <a:ext uri="{FF2B5EF4-FFF2-40B4-BE49-F238E27FC236}">
                  <a16:creationId xmlns:a16="http://schemas.microsoft.com/office/drawing/2014/main" id="{14547D14-E404-C921-2830-F27EFCED6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4802983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97" name="Line 926">
              <a:extLst>
                <a:ext uri="{FF2B5EF4-FFF2-40B4-BE49-F238E27FC236}">
                  <a16:creationId xmlns:a16="http://schemas.microsoft.com/office/drawing/2014/main" id="{97E79339-2CD4-9EC0-C154-6CF606752D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176" y="6184901"/>
              <a:ext cx="5316538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98" name="Line 927">
              <a:extLst>
                <a:ext uri="{FF2B5EF4-FFF2-40B4-BE49-F238E27FC236}">
                  <a16:creationId xmlns:a16="http://schemas.microsoft.com/office/drawing/2014/main" id="{AA5D15E4-0C29-0BE2-496B-ED7C748D48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2176" y="6184901"/>
              <a:ext cx="0" cy="52388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99" name="Line 928">
              <a:extLst>
                <a:ext uri="{FF2B5EF4-FFF2-40B4-BE49-F238E27FC236}">
                  <a16:creationId xmlns:a16="http://schemas.microsoft.com/office/drawing/2014/main" id="{185278CD-91EF-9785-CA16-FA8136C573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5163" y="6184901"/>
              <a:ext cx="0" cy="52388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00" name="Line 929">
              <a:extLst>
                <a:ext uri="{FF2B5EF4-FFF2-40B4-BE49-F238E27FC236}">
                  <a16:creationId xmlns:a16="http://schemas.microsoft.com/office/drawing/2014/main" id="{870E1B8A-C9E0-017D-BF3B-C6163ADF03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8151" y="6184901"/>
              <a:ext cx="0" cy="52388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01" name="Line 930">
              <a:extLst>
                <a:ext uri="{FF2B5EF4-FFF2-40B4-BE49-F238E27FC236}">
                  <a16:creationId xmlns:a16="http://schemas.microsoft.com/office/drawing/2014/main" id="{A6AAD7D6-E88D-5292-3E33-0A0166AEB8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9551" y="6184901"/>
              <a:ext cx="0" cy="52388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02" name="Line 931">
              <a:extLst>
                <a:ext uri="{FF2B5EF4-FFF2-40B4-BE49-F238E27FC236}">
                  <a16:creationId xmlns:a16="http://schemas.microsoft.com/office/drawing/2014/main" id="{32A9304F-74F4-9B5D-825F-BFF61BEC8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2538" y="6184901"/>
              <a:ext cx="0" cy="52388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03" name="Line 932">
              <a:extLst>
                <a:ext uri="{FF2B5EF4-FFF2-40B4-BE49-F238E27FC236}">
                  <a16:creationId xmlns:a16="http://schemas.microsoft.com/office/drawing/2014/main" id="{AE385484-DFD4-7379-D649-132A3A2523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05526" y="6184901"/>
              <a:ext cx="0" cy="52388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04" name="Rectangle 933">
              <a:extLst>
                <a:ext uri="{FF2B5EF4-FFF2-40B4-BE49-F238E27FC236}">
                  <a16:creationId xmlns:a16="http://schemas.microsoft.com/office/drawing/2014/main" id="{5B1B25D6-0013-F0F8-253D-CBF9EB87F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521" y="6269039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05" name="Rectangle 934">
              <a:extLst>
                <a:ext uri="{FF2B5EF4-FFF2-40B4-BE49-F238E27FC236}">
                  <a16:creationId xmlns:a16="http://schemas.microsoft.com/office/drawing/2014/main" id="{2358BF46-E14C-932E-E51C-9C1FA1B0D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618" y="6269039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50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06" name="Rectangle 935">
              <a:extLst>
                <a:ext uri="{FF2B5EF4-FFF2-40B4-BE49-F238E27FC236}">
                  <a16:creationId xmlns:a16="http://schemas.microsoft.com/office/drawing/2014/main" id="{3E470537-8488-62FF-E78D-E699C9D8E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0330" y="6269039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100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07" name="Rectangle 936">
              <a:extLst>
                <a:ext uri="{FF2B5EF4-FFF2-40B4-BE49-F238E27FC236}">
                  <a16:creationId xmlns:a16="http://schemas.microsoft.com/office/drawing/2014/main" id="{825BC16F-390F-3307-82A1-2985DD8D1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1730" y="6269039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150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08" name="Rectangle 937">
              <a:extLst>
                <a:ext uri="{FF2B5EF4-FFF2-40B4-BE49-F238E27FC236}">
                  <a16:creationId xmlns:a16="http://schemas.microsoft.com/office/drawing/2014/main" id="{F50AE68B-8974-1395-7C2C-7BA0EC322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718" y="6269039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200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09" name="Rectangle 938">
              <a:extLst>
                <a:ext uri="{FF2B5EF4-FFF2-40B4-BE49-F238E27FC236}">
                  <a16:creationId xmlns:a16="http://schemas.microsoft.com/office/drawing/2014/main" id="{1A85E3BD-CCD7-2F45-7527-F8D306CE9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7705" y="6269039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250</a:t>
              </a:r>
              <a:endParaRPr kumimoji="0" lang="en-US" altLang="en-US" sz="4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10" name="Line 939">
              <a:extLst>
                <a:ext uri="{FF2B5EF4-FFF2-40B4-BE49-F238E27FC236}">
                  <a16:creationId xmlns:a16="http://schemas.microsoft.com/office/drawing/2014/main" id="{C40D96FE-7C37-9764-8B06-A2B8A880E8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2176" y="4884739"/>
              <a:ext cx="0" cy="1300163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1" name="Line 940">
              <a:extLst>
                <a:ext uri="{FF2B5EF4-FFF2-40B4-BE49-F238E27FC236}">
                  <a16:creationId xmlns:a16="http://schemas.microsoft.com/office/drawing/2014/main" id="{F40D2A17-AE0B-FD50-48C6-F2FE37E92F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6184901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2" name="Line 941">
              <a:extLst>
                <a:ext uri="{FF2B5EF4-FFF2-40B4-BE49-F238E27FC236}">
                  <a16:creationId xmlns:a16="http://schemas.microsoft.com/office/drawing/2014/main" id="{4050DA94-E3A3-975B-C925-D7A4CEBEE1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5924551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3" name="Line 942">
              <a:extLst>
                <a:ext uri="{FF2B5EF4-FFF2-40B4-BE49-F238E27FC236}">
                  <a16:creationId xmlns:a16="http://schemas.microsoft.com/office/drawing/2014/main" id="{F5F6605F-8D8E-C12C-2238-15D5A06A34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5665789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4" name="Line 943">
              <a:extLst>
                <a:ext uri="{FF2B5EF4-FFF2-40B4-BE49-F238E27FC236}">
                  <a16:creationId xmlns:a16="http://schemas.microsoft.com/office/drawing/2014/main" id="{6FF4D139-D29B-7520-9D29-90F02B4579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5405439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5" name="Line 944">
              <a:extLst>
                <a:ext uri="{FF2B5EF4-FFF2-40B4-BE49-F238E27FC236}">
                  <a16:creationId xmlns:a16="http://schemas.microsoft.com/office/drawing/2014/main" id="{81768131-B15D-070D-0792-C4ABF8E216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5145089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6" name="Line 945">
              <a:extLst>
                <a:ext uri="{FF2B5EF4-FFF2-40B4-BE49-F238E27FC236}">
                  <a16:creationId xmlns:a16="http://schemas.microsoft.com/office/drawing/2014/main" id="{CEA93FFE-F288-02DB-1088-ECF08A7798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8201" y="4884739"/>
              <a:ext cx="53975" cy="0"/>
            </a:xfrm>
            <a:prstGeom prst="line">
              <a:avLst/>
            </a:prstGeom>
            <a:noFill/>
            <a:ln w="14288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7" name="Rectangle 946">
              <a:extLst>
                <a:ext uri="{FF2B5EF4-FFF2-40B4-BE49-F238E27FC236}">
                  <a16:creationId xmlns:a16="http://schemas.microsoft.com/office/drawing/2014/main" id="{F12DD7A3-59FC-702E-CB92-250AA24AD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6101558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18" name="Rectangle 947">
              <a:extLst>
                <a:ext uri="{FF2B5EF4-FFF2-40B4-BE49-F238E27FC236}">
                  <a16:creationId xmlns:a16="http://schemas.microsoft.com/office/drawing/2014/main" id="{F6FCB2E3-68C4-E6A8-5663-06ADCC04B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5842796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19" name="Rectangle 948">
              <a:extLst>
                <a:ext uri="{FF2B5EF4-FFF2-40B4-BE49-F238E27FC236}">
                  <a16:creationId xmlns:a16="http://schemas.microsoft.com/office/drawing/2014/main" id="{99B78CBB-8C13-18DA-B2DB-2381887CA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5580858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20" name="Rectangle 949">
              <a:extLst>
                <a:ext uri="{FF2B5EF4-FFF2-40B4-BE49-F238E27FC236}">
                  <a16:creationId xmlns:a16="http://schemas.microsoft.com/office/drawing/2014/main" id="{4E9F5A7B-F355-3AA2-0E92-8ACE1AEE8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788" y="5322096"/>
              <a:ext cx="1955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21" name="Rectangle 950">
              <a:extLst>
                <a:ext uri="{FF2B5EF4-FFF2-40B4-BE49-F238E27FC236}">
                  <a16:creationId xmlns:a16="http://schemas.microsoft.com/office/drawing/2014/main" id="{0D6F81B0-8C8D-8CCC-9ABD-377E94C13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458" y="5060158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23" name="Oval 952">
              <a:extLst>
                <a:ext uri="{FF2B5EF4-FFF2-40B4-BE49-F238E27FC236}">
                  <a16:creationId xmlns:a16="http://schemas.microsoft.com/office/drawing/2014/main" id="{73E5376C-49E1-A387-B685-E6FC9313A9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8526" y="588010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24" name="Oval 953">
              <a:extLst>
                <a:ext uri="{FF2B5EF4-FFF2-40B4-BE49-F238E27FC236}">
                  <a16:creationId xmlns:a16="http://schemas.microsoft.com/office/drawing/2014/main" id="{21F6D415-EECC-4EE0-38F5-EB1CA0DE70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9163" y="561975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25" name="Oval 954">
              <a:extLst>
                <a:ext uri="{FF2B5EF4-FFF2-40B4-BE49-F238E27FC236}">
                  <a16:creationId xmlns:a16="http://schemas.microsoft.com/office/drawing/2014/main" id="{66FF23E2-9890-1306-4D00-87D430CBB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9801" y="537845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26" name="Oval 955">
              <a:extLst>
                <a:ext uri="{FF2B5EF4-FFF2-40B4-BE49-F238E27FC236}">
                  <a16:creationId xmlns:a16="http://schemas.microsoft.com/office/drawing/2014/main" id="{85D29F4E-0E33-76F2-2443-FB31F651B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576" y="540385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27" name="Oval 956">
              <a:extLst>
                <a:ext uri="{FF2B5EF4-FFF2-40B4-BE49-F238E27FC236}">
                  <a16:creationId xmlns:a16="http://schemas.microsoft.com/office/drawing/2014/main" id="{4CF322AD-7078-6FA2-1A5F-38DCF95CA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5851" y="53705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28" name="Oval 957">
              <a:extLst>
                <a:ext uri="{FF2B5EF4-FFF2-40B4-BE49-F238E27FC236}">
                  <a16:creationId xmlns:a16="http://schemas.microsoft.com/office/drawing/2014/main" id="{4081C7A1-97CF-C9C1-649D-3DC4BCB66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88" y="53355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29" name="Oval 958">
              <a:extLst>
                <a:ext uri="{FF2B5EF4-FFF2-40B4-BE49-F238E27FC236}">
                  <a16:creationId xmlns:a16="http://schemas.microsoft.com/office/drawing/2014/main" id="{D4996752-A803-E7E0-5F93-1EB965A6F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7126" y="560387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0" name="Oval 959">
              <a:extLst>
                <a:ext uri="{FF2B5EF4-FFF2-40B4-BE49-F238E27FC236}">
                  <a16:creationId xmlns:a16="http://schemas.microsoft.com/office/drawing/2014/main" id="{5D0CBFF7-E68C-7B61-177E-66310432F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549275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1" name="Oval 960">
              <a:extLst>
                <a:ext uri="{FF2B5EF4-FFF2-40B4-BE49-F238E27FC236}">
                  <a16:creationId xmlns:a16="http://schemas.microsoft.com/office/drawing/2014/main" id="{9901ABFC-F8C3-DA2A-069A-5576DF75F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401" y="557371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2" name="Oval 961">
              <a:extLst>
                <a:ext uri="{FF2B5EF4-FFF2-40B4-BE49-F238E27FC236}">
                  <a16:creationId xmlns:a16="http://schemas.microsoft.com/office/drawing/2014/main" id="{26E62691-D353-3B89-BB4A-795040DC8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0626" y="560705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3" name="Oval 962">
              <a:extLst>
                <a:ext uri="{FF2B5EF4-FFF2-40B4-BE49-F238E27FC236}">
                  <a16:creationId xmlns:a16="http://schemas.microsoft.com/office/drawing/2014/main" id="{39392E8A-7FAC-88F9-496C-3FA45E585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263" y="5751514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4" name="Oval 963">
              <a:extLst>
                <a:ext uri="{FF2B5EF4-FFF2-40B4-BE49-F238E27FC236}">
                  <a16:creationId xmlns:a16="http://schemas.microsoft.com/office/drawing/2014/main" id="{3B0F24DC-BC42-CFF4-25D4-4D34142E29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1901" y="562768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5" name="Oval 964">
              <a:extLst>
                <a:ext uri="{FF2B5EF4-FFF2-40B4-BE49-F238E27FC236}">
                  <a16:creationId xmlns:a16="http://schemas.microsoft.com/office/drawing/2014/main" id="{8861177F-C6C3-0188-1DCC-B06B65F96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538" y="55292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6" name="Oval 965">
              <a:extLst>
                <a:ext uri="{FF2B5EF4-FFF2-40B4-BE49-F238E27FC236}">
                  <a16:creationId xmlns:a16="http://schemas.microsoft.com/office/drawing/2014/main" id="{26E29A3B-72B2-1CB5-71E9-A369A3824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176" y="548957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7" name="Oval 966">
              <a:extLst>
                <a:ext uri="{FF2B5EF4-FFF2-40B4-BE49-F238E27FC236}">
                  <a16:creationId xmlns:a16="http://schemas.microsoft.com/office/drawing/2014/main" id="{42B8624B-833E-DC4C-0230-DDE10B525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813" y="54879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8" name="Oval 967">
              <a:extLst>
                <a:ext uri="{FF2B5EF4-FFF2-40B4-BE49-F238E27FC236}">
                  <a16:creationId xmlns:a16="http://schemas.microsoft.com/office/drawing/2014/main" id="{E6F3B518-2CBD-6145-427B-FE918915E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451" y="54276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39" name="Oval 968">
              <a:extLst>
                <a:ext uri="{FF2B5EF4-FFF2-40B4-BE49-F238E27FC236}">
                  <a16:creationId xmlns:a16="http://schemas.microsoft.com/office/drawing/2014/main" id="{7D38E0A1-368B-C041-0E59-A29E9A955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6676" y="560387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0" name="Oval 969">
              <a:extLst>
                <a:ext uri="{FF2B5EF4-FFF2-40B4-BE49-F238E27FC236}">
                  <a16:creationId xmlns:a16="http://schemas.microsoft.com/office/drawing/2014/main" id="{E7FC716E-8ED7-3388-65FC-B6214F7AB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313" y="540702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1" name="Oval 970">
              <a:extLst>
                <a:ext uri="{FF2B5EF4-FFF2-40B4-BE49-F238E27FC236}">
                  <a16:creationId xmlns:a16="http://schemas.microsoft.com/office/drawing/2014/main" id="{17FD5EA4-0F7E-DA0B-8E84-CCBDD90F0E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7951" y="5614989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2" name="Oval 971">
              <a:extLst>
                <a:ext uri="{FF2B5EF4-FFF2-40B4-BE49-F238E27FC236}">
                  <a16:creationId xmlns:a16="http://schemas.microsoft.com/office/drawing/2014/main" id="{65FDEE48-1BE3-814B-96F8-563A01609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588" y="56340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3" name="Oval 972">
              <a:extLst>
                <a:ext uri="{FF2B5EF4-FFF2-40B4-BE49-F238E27FC236}">
                  <a16:creationId xmlns:a16="http://schemas.microsoft.com/office/drawing/2014/main" id="{EB99E86A-05DB-FA77-F58C-7F35ACD31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226" y="58531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4" name="Oval 973">
              <a:extLst>
                <a:ext uri="{FF2B5EF4-FFF2-40B4-BE49-F238E27FC236}">
                  <a16:creationId xmlns:a16="http://schemas.microsoft.com/office/drawing/2014/main" id="{544AC36C-D917-FEB0-19D5-29C0B9DB9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863" y="58023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5" name="Oval 974">
              <a:extLst>
                <a:ext uri="{FF2B5EF4-FFF2-40B4-BE49-F238E27FC236}">
                  <a16:creationId xmlns:a16="http://schemas.microsoft.com/office/drawing/2014/main" id="{A9D5F4B3-5A67-7384-9501-87DB94230A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138" y="562927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6" name="Oval 975">
              <a:extLst>
                <a:ext uri="{FF2B5EF4-FFF2-40B4-BE49-F238E27FC236}">
                  <a16:creationId xmlns:a16="http://schemas.microsoft.com/office/drawing/2014/main" id="{0C5B36DA-E9AB-6615-7CC3-F89D8EFBC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3363" y="6049964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7" name="Oval 976">
              <a:extLst>
                <a:ext uri="{FF2B5EF4-FFF2-40B4-BE49-F238E27FC236}">
                  <a16:creationId xmlns:a16="http://schemas.microsoft.com/office/drawing/2014/main" id="{CFE41FCF-1E17-65B8-9DC5-433031F189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001" y="5965826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8" name="Oval 977">
              <a:extLst>
                <a:ext uri="{FF2B5EF4-FFF2-40B4-BE49-F238E27FC236}">
                  <a16:creationId xmlns:a16="http://schemas.microsoft.com/office/drawing/2014/main" id="{3BECD3A6-114F-58D3-5046-C0C8E733A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4638" y="5746751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49" name="Oval 978">
              <a:extLst>
                <a:ext uri="{FF2B5EF4-FFF2-40B4-BE49-F238E27FC236}">
                  <a16:creationId xmlns:a16="http://schemas.microsoft.com/office/drawing/2014/main" id="{FA06E0E5-91DA-6D7A-3ABB-9854C25EA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276" y="559752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0" name="Oval 979">
              <a:extLst>
                <a:ext uri="{FF2B5EF4-FFF2-40B4-BE49-F238E27FC236}">
                  <a16:creationId xmlns:a16="http://schemas.microsoft.com/office/drawing/2014/main" id="{CC02C8C0-00D2-3A16-82EE-C59DFF681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913" y="562768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1" name="Oval 980">
              <a:extLst>
                <a:ext uri="{FF2B5EF4-FFF2-40B4-BE49-F238E27FC236}">
                  <a16:creationId xmlns:a16="http://schemas.microsoft.com/office/drawing/2014/main" id="{FD1EA2F4-E2A6-8FFF-F83B-E8745E526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551" y="57737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2" name="Oval 981">
              <a:extLst>
                <a:ext uri="{FF2B5EF4-FFF2-40B4-BE49-F238E27FC236}">
                  <a16:creationId xmlns:a16="http://schemas.microsoft.com/office/drawing/2014/main" id="{1E0B212B-9831-7E7C-64B7-D6E09EF111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188" y="57769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3" name="Oval 982">
              <a:extLst>
                <a:ext uri="{FF2B5EF4-FFF2-40B4-BE49-F238E27FC236}">
                  <a16:creationId xmlns:a16="http://schemas.microsoft.com/office/drawing/2014/main" id="{5B41DDE7-8D1D-8DD9-2BB6-179F51C0B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9413" y="567531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4" name="Oval 983">
              <a:extLst>
                <a:ext uri="{FF2B5EF4-FFF2-40B4-BE49-F238E27FC236}">
                  <a16:creationId xmlns:a16="http://schemas.microsoft.com/office/drawing/2014/main" id="{5DD5EB2D-C57F-E321-A603-AEB67DF7D9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0688" y="575627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5" name="Oval 984">
              <a:extLst>
                <a:ext uri="{FF2B5EF4-FFF2-40B4-BE49-F238E27FC236}">
                  <a16:creationId xmlns:a16="http://schemas.microsoft.com/office/drawing/2014/main" id="{5ABA8006-DB63-F00D-DFD0-E0A1F159E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1326" y="5854701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6" name="Oval 985">
              <a:extLst>
                <a:ext uri="{FF2B5EF4-FFF2-40B4-BE49-F238E27FC236}">
                  <a16:creationId xmlns:a16="http://schemas.microsoft.com/office/drawing/2014/main" id="{D86C0796-5501-57C7-D002-A153723D5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1963" y="58150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7" name="Oval 986">
              <a:extLst>
                <a:ext uri="{FF2B5EF4-FFF2-40B4-BE49-F238E27FC236}">
                  <a16:creationId xmlns:a16="http://schemas.microsoft.com/office/drawing/2014/main" id="{636640D0-2017-5C89-7D3B-9135409E5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2601" y="576738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8" name="Oval 987">
              <a:extLst>
                <a:ext uri="{FF2B5EF4-FFF2-40B4-BE49-F238E27FC236}">
                  <a16:creationId xmlns:a16="http://schemas.microsoft.com/office/drawing/2014/main" id="{04EA8A0C-1ABE-9AA8-6936-5E484A8DD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238" y="5816601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59" name="Oval 988">
              <a:extLst>
                <a:ext uri="{FF2B5EF4-FFF2-40B4-BE49-F238E27FC236}">
                  <a16:creationId xmlns:a16="http://schemas.microsoft.com/office/drawing/2014/main" id="{FF18F314-DFFF-0D3D-145D-8F887B0EB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5463" y="578326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0" name="Oval 989">
              <a:extLst>
                <a:ext uri="{FF2B5EF4-FFF2-40B4-BE49-F238E27FC236}">
                  <a16:creationId xmlns:a16="http://schemas.microsoft.com/office/drawing/2014/main" id="{979E1968-8FF5-8C6A-8ACC-69894BC5C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6101" y="5832476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1" name="Oval 990">
              <a:extLst>
                <a:ext uri="{FF2B5EF4-FFF2-40B4-BE49-F238E27FC236}">
                  <a16:creationId xmlns:a16="http://schemas.microsoft.com/office/drawing/2014/main" id="{AABB10DF-7745-E2C9-1BC4-91455EE71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6738" y="588962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2" name="Oval 991">
              <a:extLst>
                <a:ext uri="{FF2B5EF4-FFF2-40B4-BE49-F238E27FC236}">
                  <a16:creationId xmlns:a16="http://schemas.microsoft.com/office/drawing/2014/main" id="{A6D9BFB2-5175-6796-EC14-13328A0D9E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7376" y="582612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3" name="Oval 992">
              <a:extLst>
                <a:ext uri="{FF2B5EF4-FFF2-40B4-BE49-F238E27FC236}">
                  <a16:creationId xmlns:a16="http://schemas.microsoft.com/office/drawing/2014/main" id="{421B8F33-A171-6D46-6675-04D85C5B43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651" y="59293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4" name="Oval 993">
              <a:extLst>
                <a:ext uri="{FF2B5EF4-FFF2-40B4-BE49-F238E27FC236}">
                  <a16:creationId xmlns:a16="http://schemas.microsoft.com/office/drawing/2014/main" id="{5BE8AA18-6EC3-231A-1A37-8A560B2DA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9288" y="596582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5" name="Oval 994">
              <a:extLst>
                <a:ext uri="{FF2B5EF4-FFF2-40B4-BE49-F238E27FC236}">
                  <a16:creationId xmlns:a16="http://schemas.microsoft.com/office/drawing/2014/main" id="{07B2CC00-BABC-A827-3C93-D471AA3BF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588010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6" name="Oval 995">
              <a:extLst>
                <a:ext uri="{FF2B5EF4-FFF2-40B4-BE49-F238E27FC236}">
                  <a16:creationId xmlns:a16="http://schemas.microsoft.com/office/drawing/2014/main" id="{96588CF5-F336-BF92-17C4-20BCE3E4B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51" y="584358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7" name="Oval 996">
              <a:extLst>
                <a:ext uri="{FF2B5EF4-FFF2-40B4-BE49-F238E27FC236}">
                  <a16:creationId xmlns:a16="http://schemas.microsoft.com/office/drawing/2014/main" id="{831E4B67-90FD-864C-2642-2C43DB57C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2788" y="5921376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8" name="Oval 997">
              <a:extLst>
                <a:ext uri="{FF2B5EF4-FFF2-40B4-BE49-F238E27FC236}">
                  <a16:creationId xmlns:a16="http://schemas.microsoft.com/office/drawing/2014/main" id="{3A679CC1-9DF3-55B6-B459-1AEC2D528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3426" y="593725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69" name="Oval 998">
              <a:extLst>
                <a:ext uri="{FF2B5EF4-FFF2-40B4-BE49-F238E27FC236}">
                  <a16:creationId xmlns:a16="http://schemas.microsoft.com/office/drawing/2014/main" id="{9B72F22D-2F76-5819-3307-4E49FE579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063" y="59515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0" name="Oval 999">
              <a:extLst>
                <a:ext uri="{FF2B5EF4-FFF2-40B4-BE49-F238E27FC236}">
                  <a16:creationId xmlns:a16="http://schemas.microsoft.com/office/drawing/2014/main" id="{C65C4DC6-8223-F8E3-419F-58656F7CB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4701" y="583088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1" name="Oval 1000">
              <a:extLst>
                <a:ext uri="{FF2B5EF4-FFF2-40B4-BE49-F238E27FC236}">
                  <a16:creationId xmlns:a16="http://schemas.microsoft.com/office/drawing/2014/main" id="{9DAA9A68-557A-CD95-6805-C057C955C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338" y="59451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2" name="Oval 1001">
              <a:extLst>
                <a:ext uri="{FF2B5EF4-FFF2-40B4-BE49-F238E27FC236}">
                  <a16:creationId xmlns:a16="http://schemas.microsoft.com/office/drawing/2014/main" id="{3001DCFE-BD24-816B-3494-B50A613BD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5976" y="587375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3" name="Oval 1002">
              <a:extLst>
                <a:ext uri="{FF2B5EF4-FFF2-40B4-BE49-F238E27FC236}">
                  <a16:creationId xmlns:a16="http://schemas.microsoft.com/office/drawing/2014/main" id="{EE1EAD3D-786F-E627-7FB3-8BA819CB1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201" y="5900739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4" name="Oval 1003">
              <a:extLst>
                <a:ext uri="{FF2B5EF4-FFF2-40B4-BE49-F238E27FC236}">
                  <a16:creationId xmlns:a16="http://schemas.microsoft.com/office/drawing/2014/main" id="{75527B1B-5170-7A18-4DAE-A8FBE00A76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9476" y="581977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5" name="Oval 1004">
              <a:extLst>
                <a:ext uri="{FF2B5EF4-FFF2-40B4-BE49-F238E27FC236}">
                  <a16:creationId xmlns:a16="http://schemas.microsoft.com/office/drawing/2014/main" id="{DD7E45B4-CF87-019E-0221-56F3A906C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0113" y="593248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6" name="Oval 1005">
              <a:extLst>
                <a:ext uri="{FF2B5EF4-FFF2-40B4-BE49-F238E27FC236}">
                  <a16:creationId xmlns:a16="http://schemas.microsoft.com/office/drawing/2014/main" id="{11090AED-7144-38C3-8BD0-BDD4C04E7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751" y="601662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7" name="Oval 1006">
              <a:extLst>
                <a:ext uri="{FF2B5EF4-FFF2-40B4-BE49-F238E27FC236}">
                  <a16:creationId xmlns:a16="http://schemas.microsoft.com/office/drawing/2014/main" id="{A6E0134B-1535-9C34-332D-9A9CF22AB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388" y="58912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8" name="Oval 1007">
              <a:extLst>
                <a:ext uri="{FF2B5EF4-FFF2-40B4-BE49-F238E27FC236}">
                  <a16:creationId xmlns:a16="http://schemas.microsoft.com/office/drawing/2014/main" id="{339ED775-7CC5-44D1-78B0-73B42EC75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6" y="592296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79" name="Oval 1008">
              <a:extLst>
                <a:ext uri="{FF2B5EF4-FFF2-40B4-BE49-F238E27FC236}">
                  <a16:creationId xmlns:a16="http://schemas.microsoft.com/office/drawing/2014/main" id="{E5D6B0B0-B4B7-7F6C-8BCF-9B1A5DBA75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301" y="592931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0" name="Oval 1009">
              <a:extLst>
                <a:ext uri="{FF2B5EF4-FFF2-40B4-BE49-F238E27FC236}">
                  <a16:creationId xmlns:a16="http://schemas.microsoft.com/office/drawing/2014/main" id="{097F0B2E-046E-757F-5C42-508BF0785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938" y="5826126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1" name="Oval 1010">
              <a:extLst>
                <a:ext uri="{FF2B5EF4-FFF2-40B4-BE49-F238E27FC236}">
                  <a16:creationId xmlns:a16="http://schemas.microsoft.com/office/drawing/2014/main" id="{84EB5DCA-1E0F-283D-8A8A-1D99F2BE6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576" y="5883276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2" name="Oval 1011">
              <a:extLst>
                <a:ext uri="{FF2B5EF4-FFF2-40B4-BE49-F238E27FC236}">
                  <a16:creationId xmlns:a16="http://schemas.microsoft.com/office/drawing/2014/main" id="{0AB81C99-B35B-3291-F7C4-761DB86EB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213" y="592772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3" name="Oval 1012">
              <a:extLst>
                <a:ext uri="{FF2B5EF4-FFF2-40B4-BE49-F238E27FC236}">
                  <a16:creationId xmlns:a16="http://schemas.microsoft.com/office/drawing/2014/main" id="{E4A64C1F-25C5-FC3F-4B45-350206194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2851" y="576262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4" name="Oval 1013">
              <a:extLst>
                <a:ext uri="{FF2B5EF4-FFF2-40B4-BE49-F238E27FC236}">
                  <a16:creationId xmlns:a16="http://schemas.microsoft.com/office/drawing/2014/main" id="{2A0BE984-3B4A-FB6C-EABB-634EB63B6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3488" y="59229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5" name="Oval 1014">
              <a:extLst>
                <a:ext uri="{FF2B5EF4-FFF2-40B4-BE49-F238E27FC236}">
                  <a16:creationId xmlns:a16="http://schemas.microsoft.com/office/drawing/2014/main" id="{E0E1AD8D-17BC-503E-28CD-E7C2D2414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126" y="599122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6" name="Oval 1015">
              <a:extLst>
                <a:ext uri="{FF2B5EF4-FFF2-40B4-BE49-F238E27FC236}">
                  <a16:creationId xmlns:a16="http://schemas.microsoft.com/office/drawing/2014/main" id="{2E584C06-DCB1-5E6E-1D30-12586E469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763" y="592772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7" name="Oval 1016">
              <a:extLst>
                <a:ext uri="{FF2B5EF4-FFF2-40B4-BE49-F238E27FC236}">
                  <a16:creationId xmlns:a16="http://schemas.microsoft.com/office/drawing/2014/main" id="{EBD87C5B-5116-254C-78F4-A2551B4AD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6988" y="587375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8" name="Oval 1017">
              <a:extLst>
                <a:ext uri="{FF2B5EF4-FFF2-40B4-BE49-F238E27FC236}">
                  <a16:creationId xmlns:a16="http://schemas.microsoft.com/office/drawing/2014/main" id="{FE5B65E3-321A-DC97-DE14-C907AE492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7626" y="5853114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89" name="Oval 1018">
              <a:extLst>
                <a:ext uri="{FF2B5EF4-FFF2-40B4-BE49-F238E27FC236}">
                  <a16:creationId xmlns:a16="http://schemas.microsoft.com/office/drawing/2014/main" id="{9636910D-0650-CA74-F9FE-4C653F9BF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263" y="59324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0" name="Oval 1019">
              <a:extLst>
                <a:ext uri="{FF2B5EF4-FFF2-40B4-BE49-F238E27FC236}">
                  <a16:creationId xmlns:a16="http://schemas.microsoft.com/office/drawing/2014/main" id="{672D9520-F52A-85C4-69E5-D86C690DA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901" y="607377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1" name="Oval 1020">
              <a:extLst>
                <a:ext uri="{FF2B5EF4-FFF2-40B4-BE49-F238E27FC236}">
                  <a16:creationId xmlns:a16="http://schemas.microsoft.com/office/drawing/2014/main" id="{2001422C-FAAD-65EE-0D60-512327ECEC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9538" y="593566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2" name="Oval 1021">
              <a:extLst>
                <a:ext uri="{FF2B5EF4-FFF2-40B4-BE49-F238E27FC236}">
                  <a16:creationId xmlns:a16="http://schemas.microsoft.com/office/drawing/2014/main" id="{9E8675A0-4FCE-8CF5-2459-641EB0EEF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0176" y="60086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3" name="Oval 1022">
              <a:extLst>
                <a:ext uri="{FF2B5EF4-FFF2-40B4-BE49-F238E27FC236}">
                  <a16:creationId xmlns:a16="http://schemas.microsoft.com/office/drawing/2014/main" id="{913BF8A5-2077-1F39-6E73-0F3FCDCF5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0813" y="595471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4" name="Oval 1023">
              <a:extLst>
                <a:ext uri="{FF2B5EF4-FFF2-40B4-BE49-F238E27FC236}">
                  <a16:creationId xmlns:a16="http://schemas.microsoft.com/office/drawing/2014/main" id="{439FA6F1-DA28-3532-0DD6-7A44287B2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038" y="600868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5" name="Oval 1024">
              <a:extLst>
                <a:ext uri="{FF2B5EF4-FFF2-40B4-BE49-F238E27FC236}">
                  <a16:creationId xmlns:a16="http://schemas.microsoft.com/office/drawing/2014/main" id="{03A2B424-705E-3062-743D-BC914AF34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3676" y="595788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6" name="Oval 1025">
              <a:extLst>
                <a:ext uri="{FF2B5EF4-FFF2-40B4-BE49-F238E27FC236}">
                  <a16:creationId xmlns:a16="http://schemas.microsoft.com/office/drawing/2014/main" id="{61058B89-626C-E080-840B-4E9F09D93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4313" y="59769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7" name="Oval 1026">
              <a:extLst>
                <a:ext uri="{FF2B5EF4-FFF2-40B4-BE49-F238E27FC236}">
                  <a16:creationId xmlns:a16="http://schemas.microsoft.com/office/drawing/2014/main" id="{04A2D513-66E3-89EC-986C-A4BBA7EEF0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4951" y="59166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8" name="Oval 1027">
              <a:extLst>
                <a:ext uri="{FF2B5EF4-FFF2-40B4-BE49-F238E27FC236}">
                  <a16:creationId xmlns:a16="http://schemas.microsoft.com/office/drawing/2014/main" id="{106B76A2-1911-341D-3D13-70741ABEA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5588" y="596741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99" name="Oval 1028">
              <a:extLst>
                <a:ext uri="{FF2B5EF4-FFF2-40B4-BE49-F238E27FC236}">
                  <a16:creationId xmlns:a16="http://schemas.microsoft.com/office/drawing/2014/main" id="{4DD46393-1191-521C-D740-3E45F27D2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226" y="5873751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0" name="Oval 1029">
              <a:extLst>
                <a:ext uri="{FF2B5EF4-FFF2-40B4-BE49-F238E27FC236}">
                  <a16:creationId xmlns:a16="http://schemas.microsoft.com/office/drawing/2014/main" id="{8117406D-3989-96EE-DD1E-F9AF64B12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863" y="59737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1" name="Oval 1030">
              <a:extLst>
                <a:ext uri="{FF2B5EF4-FFF2-40B4-BE49-F238E27FC236}">
                  <a16:creationId xmlns:a16="http://schemas.microsoft.com/office/drawing/2014/main" id="{3D7DCD12-1D3B-956F-152B-97129712D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9088" y="590391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2" name="Oval 1031">
              <a:extLst>
                <a:ext uri="{FF2B5EF4-FFF2-40B4-BE49-F238E27FC236}">
                  <a16:creationId xmlns:a16="http://schemas.microsoft.com/office/drawing/2014/main" id="{9968CF21-DD70-736A-3DAA-DD03F9D8F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726" y="598805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3" name="Oval 1032">
              <a:extLst>
                <a:ext uri="{FF2B5EF4-FFF2-40B4-BE49-F238E27FC236}">
                  <a16:creationId xmlns:a16="http://schemas.microsoft.com/office/drawing/2014/main" id="{E1CBA52F-ACBB-3B5C-E1FE-09B4A9E87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0363" y="590391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4" name="Oval 1033">
              <a:extLst>
                <a:ext uri="{FF2B5EF4-FFF2-40B4-BE49-F238E27FC236}">
                  <a16:creationId xmlns:a16="http://schemas.microsoft.com/office/drawing/2014/main" id="{3EA01FF8-4A39-5D3A-597F-A30E03613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1001" y="604678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5" name="Oval 1034">
              <a:extLst>
                <a:ext uri="{FF2B5EF4-FFF2-40B4-BE49-F238E27FC236}">
                  <a16:creationId xmlns:a16="http://schemas.microsoft.com/office/drawing/2014/main" id="{ADB5AA24-C03C-E7EA-A891-35B2E2B76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1638" y="590391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6" name="Oval 1035">
              <a:extLst>
                <a:ext uri="{FF2B5EF4-FFF2-40B4-BE49-F238E27FC236}">
                  <a16:creationId xmlns:a16="http://schemas.microsoft.com/office/drawing/2014/main" id="{0B72D341-8687-A803-C962-5B130F4EA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2276" y="58848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7" name="Freeform 1036">
              <a:extLst>
                <a:ext uri="{FF2B5EF4-FFF2-40B4-BE49-F238E27FC236}">
                  <a16:creationId xmlns:a16="http://schemas.microsoft.com/office/drawing/2014/main" id="{7A3270DC-BBD9-4A12-99E8-DB5C82A021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913" y="5899151"/>
              <a:ext cx="30163" cy="28575"/>
            </a:xfrm>
            <a:custGeom>
              <a:avLst/>
              <a:gdLst>
                <a:gd name="T0" fmla="*/ 128 w 128"/>
                <a:gd name="T1" fmla="*/ 64 h 128"/>
                <a:gd name="T2" fmla="*/ 64 w 128"/>
                <a:gd name="T3" fmla="*/ 0 h 128"/>
                <a:gd name="T4" fmla="*/ 0 w 128"/>
                <a:gd name="T5" fmla="*/ 64 h 128"/>
                <a:gd name="T6" fmla="*/ 63 w 128"/>
                <a:gd name="T7" fmla="*/ 128 h 128"/>
                <a:gd name="T8" fmla="*/ 128 w 128"/>
                <a:gd name="T9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28">
                  <a:moveTo>
                    <a:pt x="128" y="64"/>
                  </a:moveTo>
                  <a:cubicBezTo>
                    <a:pt x="128" y="29"/>
                    <a:pt x="99" y="0"/>
                    <a:pt x="64" y="0"/>
                  </a:cubicBezTo>
                  <a:cubicBezTo>
                    <a:pt x="28" y="0"/>
                    <a:pt x="0" y="29"/>
                    <a:pt x="0" y="64"/>
                  </a:cubicBezTo>
                  <a:cubicBezTo>
                    <a:pt x="0" y="100"/>
                    <a:pt x="28" y="128"/>
                    <a:pt x="63" y="128"/>
                  </a:cubicBezTo>
                  <a:cubicBezTo>
                    <a:pt x="99" y="128"/>
                    <a:pt x="128" y="100"/>
                    <a:pt x="128" y="64"/>
                  </a:cubicBezTo>
                </a:path>
              </a:pathLst>
            </a:cu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8" name="Oval 1037">
              <a:extLst>
                <a:ext uri="{FF2B5EF4-FFF2-40B4-BE49-F238E27FC236}">
                  <a16:creationId xmlns:a16="http://schemas.microsoft.com/office/drawing/2014/main" id="{260523FA-9A43-8A19-A37F-D9806AB7E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5138" y="596900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09" name="Oval 1038">
              <a:extLst>
                <a:ext uri="{FF2B5EF4-FFF2-40B4-BE49-F238E27FC236}">
                  <a16:creationId xmlns:a16="http://schemas.microsoft.com/office/drawing/2014/main" id="{53E7A47A-94DC-6C37-FEC6-7271218EF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5776" y="597535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0" name="Oval 1039">
              <a:extLst>
                <a:ext uri="{FF2B5EF4-FFF2-40B4-BE49-F238E27FC236}">
                  <a16:creationId xmlns:a16="http://schemas.microsoft.com/office/drawing/2014/main" id="{46822881-B1D2-9042-AAB8-1B69C83A27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413" y="6022976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1" name="Oval 1040">
              <a:extLst>
                <a:ext uri="{FF2B5EF4-FFF2-40B4-BE49-F238E27FC236}">
                  <a16:creationId xmlns:a16="http://schemas.microsoft.com/office/drawing/2014/main" id="{555DC028-D709-EE5A-A1EE-EFB985F47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7051" y="59166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2" name="Oval 1041">
              <a:extLst>
                <a:ext uri="{FF2B5EF4-FFF2-40B4-BE49-F238E27FC236}">
                  <a16:creationId xmlns:a16="http://schemas.microsoft.com/office/drawing/2014/main" id="{6593D9EC-A41B-7A4D-0496-57D657020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7688" y="59642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3" name="Oval 1042">
              <a:extLst>
                <a:ext uri="{FF2B5EF4-FFF2-40B4-BE49-F238E27FC236}">
                  <a16:creationId xmlns:a16="http://schemas.microsoft.com/office/drawing/2014/main" id="{68B47CFD-9E6E-78BC-E9DC-9D6A11724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8326" y="592296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4" name="Oval 1043">
              <a:extLst>
                <a:ext uri="{FF2B5EF4-FFF2-40B4-BE49-F238E27FC236}">
                  <a16:creationId xmlns:a16="http://schemas.microsoft.com/office/drawing/2014/main" id="{636554DA-C396-8A26-A111-7863779C7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8963" y="60182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5" name="Oval 1044">
              <a:extLst>
                <a:ext uri="{FF2B5EF4-FFF2-40B4-BE49-F238E27FC236}">
                  <a16:creationId xmlns:a16="http://schemas.microsoft.com/office/drawing/2014/main" id="{8DE9F7DA-B02E-EE0D-9A89-C60B3B735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9601" y="59864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6" name="Oval 1045">
              <a:extLst>
                <a:ext uri="{FF2B5EF4-FFF2-40B4-BE49-F238E27FC236}">
                  <a16:creationId xmlns:a16="http://schemas.microsoft.com/office/drawing/2014/main" id="{8B42D35F-D080-15C1-14BE-8DFF52A3A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1826" y="602615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7" name="Oval 1046">
              <a:extLst>
                <a:ext uri="{FF2B5EF4-FFF2-40B4-BE49-F238E27FC236}">
                  <a16:creationId xmlns:a16="http://schemas.microsoft.com/office/drawing/2014/main" id="{3DE8FDE9-816E-A280-3A69-36603DD90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463" y="604520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8" name="Oval 1047">
              <a:extLst>
                <a:ext uri="{FF2B5EF4-FFF2-40B4-BE49-F238E27FC236}">
                  <a16:creationId xmlns:a16="http://schemas.microsoft.com/office/drawing/2014/main" id="{1027AADF-C251-CB64-2732-3C685C6CE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3101" y="590073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19" name="Oval 1048">
              <a:extLst>
                <a:ext uri="{FF2B5EF4-FFF2-40B4-BE49-F238E27FC236}">
                  <a16:creationId xmlns:a16="http://schemas.microsoft.com/office/drawing/2014/main" id="{4AFCE8E2-665F-13C3-3134-4101EDB41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3738" y="602297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0" name="Oval 1049">
              <a:extLst>
                <a:ext uri="{FF2B5EF4-FFF2-40B4-BE49-F238E27FC236}">
                  <a16:creationId xmlns:a16="http://schemas.microsoft.com/office/drawing/2014/main" id="{6891A6D8-62FA-5F41-4E80-247ED20C22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013" y="60848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1" name="Oval 1050">
              <a:extLst>
                <a:ext uri="{FF2B5EF4-FFF2-40B4-BE49-F238E27FC236}">
                  <a16:creationId xmlns:a16="http://schemas.microsoft.com/office/drawing/2014/main" id="{C560C5CC-52C7-C288-02B3-81C2A58DC5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513" y="598487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2" name="Oval 1051">
              <a:extLst>
                <a:ext uri="{FF2B5EF4-FFF2-40B4-BE49-F238E27FC236}">
                  <a16:creationId xmlns:a16="http://schemas.microsoft.com/office/drawing/2014/main" id="{20BEB994-B48B-F600-66D7-B24C943B9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151" y="594836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3" name="Oval 1052">
              <a:extLst>
                <a:ext uri="{FF2B5EF4-FFF2-40B4-BE49-F238E27FC236}">
                  <a16:creationId xmlns:a16="http://schemas.microsoft.com/office/drawing/2014/main" id="{6C5582B4-B4B8-0D6F-2D9D-054B2987B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606742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4" name="Oval 1053">
              <a:extLst>
                <a:ext uri="{FF2B5EF4-FFF2-40B4-BE49-F238E27FC236}">
                  <a16:creationId xmlns:a16="http://schemas.microsoft.com/office/drawing/2014/main" id="{28F62268-69C7-D7D8-6716-93A64D6AB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0426" y="58626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5" name="Oval 1054">
              <a:extLst>
                <a:ext uri="{FF2B5EF4-FFF2-40B4-BE49-F238E27FC236}">
                  <a16:creationId xmlns:a16="http://schemas.microsoft.com/office/drawing/2014/main" id="{7F09BBD4-DFD4-4B89-6DF9-8186F13AB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1063" y="599757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6" name="Oval 1055">
              <a:extLst>
                <a:ext uri="{FF2B5EF4-FFF2-40B4-BE49-F238E27FC236}">
                  <a16:creationId xmlns:a16="http://schemas.microsoft.com/office/drawing/2014/main" id="{24F9DE34-853E-FF26-9D66-57A1A88BE7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701" y="60944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7" name="Oval 1056">
              <a:extLst>
                <a:ext uri="{FF2B5EF4-FFF2-40B4-BE49-F238E27FC236}">
                  <a16:creationId xmlns:a16="http://schemas.microsoft.com/office/drawing/2014/main" id="{3F9C9F9F-E243-9284-6BD9-3C38E8479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3926" y="591820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8" name="Oval 1057">
              <a:extLst>
                <a:ext uri="{FF2B5EF4-FFF2-40B4-BE49-F238E27FC236}">
                  <a16:creationId xmlns:a16="http://schemas.microsoft.com/office/drawing/2014/main" id="{A83A7895-C06E-ED0B-9C7A-06FC4A921F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4563" y="595153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29" name="Oval 1058">
              <a:extLst>
                <a:ext uri="{FF2B5EF4-FFF2-40B4-BE49-F238E27FC236}">
                  <a16:creationId xmlns:a16="http://schemas.microsoft.com/office/drawing/2014/main" id="{D011DF60-3520-DC1E-6A37-92A7D123A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838" y="597852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0" name="Oval 1059">
              <a:extLst>
                <a:ext uri="{FF2B5EF4-FFF2-40B4-BE49-F238E27FC236}">
                  <a16:creationId xmlns:a16="http://schemas.microsoft.com/office/drawing/2014/main" id="{AF132C32-B9AB-DEE0-DE8C-FD0962AD9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6476" y="599757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1" name="Oval 1060">
              <a:extLst>
                <a:ext uri="{FF2B5EF4-FFF2-40B4-BE49-F238E27FC236}">
                  <a16:creationId xmlns:a16="http://schemas.microsoft.com/office/drawing/2014/main" id="{B6AC338B-C9AE-103D-A8AD-5D1514FF2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7113" y="6089651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2" name="Oval 1061">
              <a:extLst>
                <a:ext uri="{FF2B5EF4-FFF2-40B4-BE49-F238E27FC236}">
                  <a16:creationId xmlns:a16="http://schemas.microsoft.com/office/drawing/2014/main" id="{6721FD10-7EAA-88BB-BF5D-C8B6E24EC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7751" y="60309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3" name="Oval 1062">
              <a:extLst>
                <a:ext uri="{FF2B5EF4-FFF2-40B4-BE49-F238E27FC236}">
                  <a16:creationId xmlns:a16="http://schemas.microsoft.com/office/drawing/2014/main" id="{A4B31201-A27B-4113-A654-785983843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8388" y="60309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4" name="Oval 1063">
              <a:extLst>
                <a:ext uri="{FF2B5EF4-FFF2-40B4-BE49-F238E27FC236}">
                  <a16:creationId xmlns:a16="http://schemas.microsoft.com/office/drawing/2014/main" id="{ADA14CEF-3849-FAF1-CA65-7A0B2D805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613" y="608965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5" name="Oval 1064">
              <a:extLst>
                <a:ext uri="{FF2B5EF4-FFF2-40B4-BE49-F238E27FC236}">
                  <a16:creationId xmlns:a16="http://schemas.microsoft.com/office/drawing/2014/main" id="{3785DD56-B351-917C-5828-57E7E5297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251" y="610870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6" name="Oval 1065">
              <a:extLst>
                <a:ext uri="{FF2B5EF4-FFF2-40B4-BE49-F238E27FC236}">
                  <a16:creationId xmlns:a16="http://schemas.microsoft.com/office/drawing/2014/main" id="{2259E046-86BA-FF41-1AD9-FDD7843AB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1888" y="6027739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7" name="Oval 1066">
              <a:extLst>
                <a:ext uri="{FF2B5EF4-FFF2-40B4-BE49-F238E27FC236}">
                  <a16:creationId xmlns:a16="http://schemas.microsoft.com/office/drawing/2014/main" id="{E1EE3D27-51E5-DD52-8211-339F4C384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2526" y="608012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8" name="Oval 1067">
              <a:extLst>
                <a:ext uri="{FF2B5EF4-FFF2-40B4-BE49-F238E27FC236}">
                  <a16:creationId xmlns:a16="http://schemas.microsoft.com/office/drawing/2014/main" id="{42EED174-7AC9-F8A2-A85B-8BAB1BEA5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3163" y="60944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39" name="Oval 1068">
              <a:extLst>
                <a:ext uri="{FF2B5EF4-FFF2-40B4-BE49-F238E27FC236}">
                  <a16:creationId xmlns:a16="http://schemas.microsoft.com/office/drawing/2014/main" id="{3CA7EFD5-2EA3-3BA2-EA39-B991004F6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3801" y="59451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0" name="Oval 1069">
              <a:extLst>
                <a:ext uri="{FF2B5EF4-FFF2-40B4-BE49-F238E27FC236}">
                  <a16:creationId xmlns:a16="http://schemas.microsoft.com/office/drawing/2014/main" id="{03942D2E-25AD-590A-7B28-0141A5DC29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4438" y="59705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1" name="Oval 1070">
              <a:extLst>
                <a:ext uri="{FF2B5EF4-FFF2-40B4-BE49-F238E27FC236}">
                  <a16:creationId xmlns:a16="http://schemas.microsoft.com/office/drawing/2014/main" id="{D8764D07-FD08-FFBA-F616-6F3E8F3D7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6663" y="5967414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2" name="Oval 1071">
              <a:extLst>
                <a:ext uri="{FF2B5EF4-FFF2-40B4-BE49-F238E27FC236}">
                  <a16:creationId xmlns:a16="http://schemas.microsoft.com/office/drawing/2014/main" id="{E771F9D0-19AC-C490-4CC1-20B2712B9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7301" y="6016626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3" name="Oval 1072">
              <a:extLst>
                <a:ext uri="{FF2B5EF4-FFF2-40B4-BE49-F238E27FC236}">
                  <a16:creationId xmlns:a16="http://schemas.microsoft.com/office/drawing/2014/main" id="{1863AD16-2DB5-EB38-621C-C1B9E7AA05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7938" y="6054726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4" name="Oval 1073">
              <a:extLst>
                <a:ext uri="{FF2B5EF4-FFF2-40B4-BE49-F238E27FC236}">
                  <a16:creationId xmlns:a16="http://schemas.microsoft.com/office/drawing/2014/main" id="{9BF987B4-D6A8-C526-6019-DFF062738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8576" y="595630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5" name="Oval 1074">
              <a:extLst>
                <a:ext uri="{FF2B5EF4-FFF2-40B4-BE49-F238E27FC236}">
                  <a16:creationId xmlns:a16="http://schemas.microsoft.com/office/drawing/2014/main" id="{D9ABC3D1-0D54-B9BD-E4C6-329EB8B4DB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9213" y="60086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6" name="Oval 1075">
              <a:extLst>
                <a:ext uri="{FF2B5EF4-FFF2-40B4-BE49-F238E27FC236}">
                  <a16:creationId xmlns:a16="http://schemas.microsoft.com/office/drawing/2014/main" id="{FFC89D23-DA9C-EAA0-1ABF-3E6D16FEB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9851" y="59578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7" name="Oval 1076">
              <a:extLst>
                <a:ext uri="{FF2B5EF4-FFF2-40B4-BE49-F238E27FC236}">
                  <a16:creationId xmlns:a16="http://schemas.microsoft.com/office/drawing/2014/main" id="{854E59B3-1714-36A0-1744-B0889342D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0488" y="5994401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8" name="Oval 1077">
              <a:extLst>
                <a:ext uri="{FF2B5EF4-FFF2-40B4-BE49-F238E27FC236}">
                  <a16:creationId xmlns:a16="http://schemas.microsoft.com/office/drawing/2014/main" id="{966DC5C7-378D-B303-C877-9572EA651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2713" y="5895976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49" name="Oval 1078">
              <a:extLst>
                <a:ext uri="{FF2B5EF4-FFF2-40B4-BE49-F238E27FC236}">
                  <a16:creationId xmlns:a16="http://schemas.microsoft.com/office/drawing/2014/main" id="{CDA5A621-B0B0-269D-BF09-7633A99F3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351" y="585152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0" name="Oval 1079">
              <a:extLst>
                <a:ext uri="{FF2B5EF4-FFF2-40B4-BE49-F238E27FC236}">
                  <a16:creationId xmlns:a16="http://schemas.microsoft.com/office/drawing/2014/main" id="{67C962CE-3751-A6BD-7B29-C9EC2EB25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3988" y="6069014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1" name="Oval 1080">
              <a:extLst>
                <a:ext uri="{FF2B5EF4-FFF2-40B4-BE49-F238E27FC236}">
                  <a16:creationId xmlns:a16="http://schemas.microsoft.com/office/drawing/2014/main" id="{2C0CB9CA-F66D-C460-CE75-34F5DECA7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26" y="58308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2" name="Oval 1081">
              <a:extLst>
                <a:ext uri="{FF2B5EF4-FFF2-40B4-BE49-F238E27FC236}">
                  <a16:creationId xmlns:a16="http://schemas.microsoft.com/office/drawing/2014/main" id="{1153C3EC-23DC-C968-F574-FFFABF7BB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5263" y="598805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3" name="Oval 1082">
              <a:extLst>
                <a:ext uri="{FF2B5EF4-FFF2-40B4-BE49-F238E27FC236}">
                  <a16:creationId xmlns:a16="http://schemas.microsoft.com/office/drawing/2014/main" id="{3283E765-356C-8D04-A51D-01EA645AB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5901" y="578643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4" name="Oval 1083">
              <a:extLst>
                <a:ext uri="{FF2B5EF4-FFF2-40B4-BE49-F238E27FC236}">
                  <a16:creationId xmlns:a16="http://schemas.microsoft.com/office/drawing/2014/main" id="{790FDE4E-E906-00FF-ABDF-08BECC012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6538" y="59229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5" name="Oval 1084">
              <a:extLst>
                <a:ext uri="{FF2B5EF4-FFF2-40B4-BE49-F238E27FC236}">
                  <a16:creationId xmlns:a16="http://schemas.microsoft.com/office/drawing/2014/main" id="{2D228924-2B66-BFFB-AA5A-CD5FFF7C7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176" y="595312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6" name="Oval 1085">
              <a:extLst>
                <a:ext uri="{FF2B5EF4-FFF2-40B4-BE49-F238E27FC236}">
                  <a16:creationId xmlns:a16="http://schemas.microsoft.com/office/drawing/2014/main" id="{FF122D00-3E00-B7F2-554F-251FB1D7F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9401" y="599281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7" name="Oval 1086">
              <a:extLst>
                <a:ext uri="{FF2B5EF4-FFF2-40B4-BE49-F238E27FC236}">
                  <a16:creationId xmlns:a16="http://schemas.microsoft.com/office/drawing/2014/main" id="{226423EE-62EF-C45E-3EE9-0B0F9470C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0038" y="600233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8" name="Oval 1087">
              <a:extLst>
                <a:ext uri="{FF2B5EF4-FFF2-40B4-BE49-F238E27FC236}">
                  <a16:creationId xmlns:a16="http://schemas.microsoft.com/office/drawing/2014/main" id="{1367BC68-6B75-D3B0-0AF5-8B74F8FB2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0676" y="599757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59" name="Oval 1088">
              <a:extLst>
                <a:ext uri="{FF2B5EF4-FFF2-40B4-BE49-F238E27FC236}">
                  <a16:creationId xmlns:a16="http://schemas.microsoft.com/office/drawing/2014/main" id="{674BB1B8-04CC-60FD-5FE4-23884F95A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1313" y="59515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0" name="Oval 1089">
              <a:extLst>
                <a:ext uri="{FF2B5EF4-FFF2-40B4-BE49-F238E27FC236}">
                  <a16:creationId xmlns:a16="http://schemas.microsoft.com/office/drawing/2014/main" id="{776D1F35-DD64-73EF-533D-EE199CA21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1" y="5956301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1" name="Oval 1090">
              <a:extLst>
                <a:ext uri="{FF2B5EF4-FFF2-40B4-BE49-F238E27FC236}">
                  <a16:creationId xmlns:a16="http://schemas.microsoft.com/office/drawing/2014/main" id="{E034B7F2-03B5-C0C9-0373-0AE6C636A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588" y="594677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2" name="Oval 1091">
              <a:extLst>
                <a:ext uri="{FF2B5EF4-FFF2-40B4-BE49-F238E27FC236}">
                  <a16:creationId xmlns:a16="http://schemas.microsoft.com/office/drawing/2014/main" id="{5B38ACF4-787D-F326-B8C8-8220959DB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3226" y="58086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3" name="Oval 1092">
              <a:extLst>
                <a:ext uri="{FF2B5EF4-FFF2-40B4-BE49-F238E27FC236}">
                  <a16:creationId xmlns:a16="http://schemas.microsoft.com/office/drawing/2014/main" id="{6A5F9435-DF3B-D3E0-F6AE-27DE9CB83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5451" y="598170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4" name="Oval 1093">
              <a:extLst>
                <a:ext uri="{FF2B5EF4-FFF2-40B4-BE49-F238E27FC236}">
                  <a16:creationId xmlns:a16="http://schemas.microsoft.com/office/drawing/2014/main" id="{F75BA3DC-D513-929D-6A2D-8D65533A3A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088" y="593725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5" name="Oval 1094">
              <a:extLst>
                <a:ext uri="{FF2B5EF4-FFF2-40B4-BE49-F238E27FC236}">
                  <a16:creationId xmlns:a16="http://schemas.microsoft.com/office/drawing/2014/main" id="{0A34116D-902E-81D8-5E11-2D75A3998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726" y="600868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6" name="Oval 1095">
              <a:extLst>
                <a:ext uri="{FF2B5EF4-FFF2-40B4-BE49-F238E27FC236}">
                  <a16:creationId xmlns:a16="http://schemas.microsoft.com/office/drawing/2014/main" id="{90233925-DDAE-4729-B4D7-A1BC5C9AFD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7363" y="587533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7" name="Oval 1096">
              <a:extLst>
                <a:ext uri="{FF2B5EF4-FFF2-40B4-BE49-F238E27FC236}">
                  <a16:creationId xmlns:a16="http://schemas.microsoft.com/office/drawing/2014/main" id="{E6D00E40-C00F-18D2-600A-3B3157D5D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8001" y="581025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8" name="Oval 1097">
              <a:extLst>
                <a:ext uri="{FF2B5EF4-FFF2-40B4-BE49-F238E27FC236}">
                  <a16:creationId xmlns:a16="http://schemas.microsoft.com/office/drawing/2014/main" id="{DCFDD852-A790-0963-2443-6267985BF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8638" y="59166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69" name="Oval 1098">
              <a:extLst>
                <a:ext uri="{FF2B5EF4-FFF2-40B4-BE49-F238E27FC236}">
                  <a16:creationId xmlns:a16="http://schemas.microsoft.com/office/drawing/2014/main" id="{1440EB10-416D-0A09-2057-8A8D0609D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776" y="588645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0" name="Oval 1099">
              <a:extLst>
                <a:ext uri="{FF2B5EF4-FFF2-40B4-BE49-F238E27FC236}">
                  <a16:creationId xmlns:a16="http://schemas.microsoft.com/office/drawing/2014/main" id="{4CA49273-5432-CF7C-73EE-489FF4446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3413" y="58658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1" name="Oval 1100">
              <a:extLst>
                <a:ext uri="{FF2B5EF4-FFF2-40B4-BE49-F238E27FC236}">
                  <a16:creationId xmlns:a16="http://schemas.microsoft.com/office/drawing/2014/main" id="{D692F7FE-1BE1-47B6-342E-248CE8883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4688" y="594518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2" name="Oval 1101">
              <a:extLst>
                <a:ext uri="{FF2B5EF4-FFF2-40B4-BE49-F238E27FC236}">
                  <a16:creationId xmlns:a16="http://schemas.microsoft.com/office/drawing/2014/main" id="{C0038990-BFFD-E189-6A78-F0BBF4663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7551" y="582930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3" name="Oval 1102">
              <a:extLst>
                <a:ext uri="{FF2B5EF4-FFF2-40B4-BE49-F238E27FC236}">
                  <a16:creationId xmlns:a16="http://schemas.microsoft.com/office/drawing/2014/main" id="{BC3F0772-C024-86C1-4CC2-B42FFF594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826" y="598328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4" name="Oval 1103">
              <a:extLst>
                <a:ext uri="{FF2B5EF4-FFF2-40B4-BE49-F238E27FC236}">
                  <a16:creationId xmlns:a16="http://schemas.microsoft.com/office/drawing/2014/main" id="{21C096BE-CD08-464D-6451-4D9547D03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9463" y="597535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5" name="Oval 1104">
              <a:extLst>
                <a:ext uri="{FF2B5EF4-FFF2-40B4-BE49-F238E27FC236}">
                  <a16:creationId xmlns:a16="http://schemas.microsoft.com/office/drawing/2014/main" id="{D86860E1-0E21-931B-5C7C-A9A5AC27B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0738" y="586105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6" name="Oval 1105">
              <a:extLst>
                <a:ext uri="{FF2B5EF4-FFF2-40B4-BE49-F238E27FC236}">
                  <a16:creationId xmlns:a16="http://schemas.microsoft.com/office/drawing/2014/main" id="{2A11EC4B-0367-5208-6763-FB80AA124A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2013" y="595947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7" name="Oval 1106">
              <a:extLst>
                <a:ext uri="{FF2B5EF4-FFF2-40B4-BE49-F238E27FC236}">
                  <a16:creationId xmlns:a16="http://schemas.microsoft.com/office/drawing/2014/main" id="{F82271AD-A7C7-F246-9FFF-7C4435A9E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4876" y="588645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8" name="Oval 1107">
              <a:extLst>
                <a:ext uri="{FF2B5EF4-FFF2-40B4-BE49-F238E27FC236}">
                  <a16:creationId xmlns:a16="http://schemas.microsoft.com/office/drawing/2014/main" id="{1B403A71-C1C1-3581-505B-8CB9E6BB1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5513" y="588645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79" name="Oval 1108">
              <a:extLst>
                <a:ext uri="{FF2B5EF4-FFF2-40B4-BE49-F238E27FC236}">
                  <a16:creationId xmlns:a16="http://schemas.microsoft.com/office/drawing/2014/main" id="{F0FCF126-7C0D-DCD4-BCF3-36BF9C095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6788" y="59737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0" name="Oval 1109">
              <a:extLst>
                <a:ext uri="{FF2B5EF4-FFF2-40B4-BE49-F238E27FC236}">
                  <a16:creationId xmlns:a16="http://schemas.microsoft.com/office/drawing/2014/main" id="{EA94CEE5-C7EB-B53D-07AF-8D0FC7345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8063" y="588327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1" name="Freeform 1110">
              <a:extLst>
                <a:ext uri="{FF2B5EF4-FFF2-40B4-BE49-F238E27FC236}">
                  <a16:creationId xmlns:a16="http://schemas.microsoft.com/office/drawing/2014/main" id="{7E35B6F7-203B-9813-A137-A2C3517F5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0288" y="5815014"/>
              <a:ext cx="28575" cy="30163"/>
            </a:xfrm>
            <a:custGeom>
              <a:avLst/>
              <a:gdLst>
                <a:gd name="T0" fmla="*/ 128 w 128"/>
                <a:gd name="T1" fmla="*/ 64 h 128"/>
                <a:gd name="T2" fmla="*/ 64 w 128"/>
                <a:gd name="T3" fmla="*/ 0 h 128"/>
                <a:gd name="T4" fmla="*/ 0 w 128"/>
                <a:gd name="T5" fmla="*/ 63 h 128"/>
                <a:gd name="T6" fmla="*/ 64 w 128"/>
                <a:gd name="T7" fmla="*/ 128 h 128"/>
                <a:gd name="T8" fmla="*/ 128 w 128"/>
                <a:gd name="T9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28">
                  <a:moveTo>
                    <a:pt x="128" y="64"/>
                  </a:moveTo>
                  <a:cubicBezTo>
                    <a:pt x="128" y="28"/>
                    <a:pt x="99" y="0"/>
                    <a:pt x="64" y="0"/>
                  </a:cubicBezTo>
                  <a:cubicBezTo>
                    <a:pt x="29" y="0"/>
                    <a:pt x="0" y="28"/>
                    <a:pt x="0" y="63"/>
                  </a:cubicBezTo>
                  <a:cubicBezTo>
                    <a:pt x="0" y="99"/>
                    <a:pt x="29" y="128"/>
                    <a:pt x="64" y="128"/>
                  </a:cubicBezTo>
                  <a:cubicBezTo>
                    <a:pt x="99" y="128"/>
                    <a:pt x="128" y="99"/>
                    <a:pt x="128" y="64"/>
                  </a:cubicBezTo>
                </a:path>
              </a:pathLst>
            </a:cu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2" name="Oval 1111">
              <a:extLst>
                <a:ext uri="{FF2B5EF4-FFF2-40B4-BE49-F238E27FC236}">
                  <a16:creationId xmlns:a16="http://schemas.microsoft.com/office/drawing/2014/main" id="{7A4A411A-39AC-6E0E-0AFC-12358817E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1563" y="5805489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3" name="Oval 1112">
              <a:extLst>
                <a:ext uri="{FF2B5EF4-FFF2-40B4-BE49-F238E27FC236}">
                  <a16:creationId xmlns:a16="http://schemas.microsoft.com/office/drawing/2014/main" id="{6F9954F5-3103-9C63-5ED7-91C6E00118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201" y="576421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4" name="Oval 1113">
              <a:extLst>
                <a:ext uri="{FF2B5EF4-FFF2-40B4-BE49-F238E27FC236}">
                  <a16:creationId xmlns:a16="http://schemas.microsoft.com/office/drawing/2014/main" id="{A0FB149F-BCEC-54B7-BAF0-E3B65154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3476" y="583088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5" name="Oval 1114">
              <a:extLst>
                <a:ext uri="{FF2B5EF4-FFF2-40B4-BE49-F238E27FC236}">
                  <a16:creationId xmlns:a16="http://schemas.microsoft.com/office/drawing/2014/main" id="{3CA59796-1FFE-1B22-CCC4-61A7EB56F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4113" y="5905501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6" name="Oval 1115">
              <a:extLst>
                <a:ext uri="{FF2B5EF4-FFF2-40B4-BE49-F238E27FC236}">
                  <a16:creationId xmlns:a16="http://schemas.microsoft.com/office/drawing/2014/main" id="{33BF26E1-F19E-09BA-4689-B5985142F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6976" y="572452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7" name="Oval 1116">
              <a:extLst>
                <a:ext uri="{FF2B5EF4-FFF2-40B4-BE49-F238E27FC236}">
                  <a16:creationId xmlns:a16="http://schemas.microsoft.com/office/drawing/2014/main" id="{0EC00286-8922-3596-B00E-A346C5DF2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8251" y="586263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8" name="Oval 1117">
              <a:extLst>
                <a:ext uri="{FF2B5EF4-FFF2-40B4-BE49-F238E27FC236}">
                  <a16:creationId xmlns:a16="http://schemas.microsoft.com/office/drawing/2014/main" id="{742B6675-6CD4-59E7-F330-9564170284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0163" y="577691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89" name="Oval 1118">
              <a:extLst>
                <a:ext uri="{FF2B5EF4-FFF2-40B4-BE49-F238E27FC236}">
                  <a16:creationId xmlns:a16="http://schemas.microsoft.com/office/drawing/2014/main" id="{5494787B-94F3-AE97-3B1E-91BDCCB26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0801" y="5867401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90" name="Oval 1119">
              <a:extLst>
                <a:ext uri="{FF2B5EF4-FFF2-40B4-BE49-F238E27FC236}">
                  <a16:creationId xmlns:a16="http://schemas.microsoft.com/office/drawing/2014/main" id="{ACB6C697-D037-3770-B993-B0CCA23F8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3026" y="584517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91" name="Freeform 1120">
              <a:extLst>
                <a:ext uri="{FF2B5EF4-FFF2-40B4-BE49-F238E27FC236}">
                  <a16:creationId xmlns:a16="http://schemas.microsoft.com/office/drawing/2014/main" id="{8C5070C5-D67C-F37C-FE70-04DCD66DE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3663" y="5916614"/>
              <a:ext cx="28575" cy="30163"/>
            </a:xfrm>
            <a:custGeom>
              <a:avLst/>
              <a:gdLst>
                <a:gd name="T0" fmla="*/ 128 w 128"/>
                <a:gd name="T1" fmla="*/ 64 h 128"/>
                <a:gd name="T2" fmla="*/ 64 w 128"/>
                <a:gd name="T3" fmla="*/ 0 h 128"/>
                <a:gd name="T4" fmla="*/ 0 w 128"/>
                <a:gd name="T5" fmla="*/ 63 h 128"/>
                <a:gd name="T6" fmla="*/ 64 w 128"/>
                <a:gd name="T7" fmla="*/ 128 h 128"/>
                <a:gd name="T8" fmla="*/ 128 w 128"/>
                <a:gd name="T9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28">
                  <a:moveTo>
                    <a:pt x="128" y="64"/>
                  </a:moveTo>
                  <a:cubicBezTo>
                    <a:pt x="128" y="28"/>
                    <a:pt x="99" y="0"/>
                    <a:pt x="64" y="0"/>
                  </a:cubicBezTo>
                  <a:cubicBezTo>
                    <a:pt x="28" y="0"/>
                    <a:pt x="0" y="28"/>
                    <a:pt x="0" y="63"/>
                  </a:cubicBezTo>
                  <a:cubicBezTo>
                    <a:pt x="0" y="99"/>
                    <a:pt x="28" y="128"/>
                    <a:pt x="64" y="128"/>
                  </a:cubicBezTo>
                  <a:cubicBezTo>
                    <a:pt x="99" y="128"/>
                    <a:pt x="128" y="99"/>
                    <a:pt x="128" y="64"/>
                  </a:cubicBezTo>
                </a:path>
              </a:pathLst>
            </a:cu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92" name="Oval 1121">
              <a:extLst>
                <a:ext uri="{FF2B5EF4-FFF2-40B4-BE49-F238E27FC236}">
                  <a16:creationId xmlns:a16="http://schemas.microsoft.com/office/drawing/2014/main" id="{241E1922-1A9E-23EE-FCAB-D051699315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938" y="586422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93" name="Oval 1122">
              <a:extLst>
                <a:ext uri="{FF2B5EF4-FFF2-40B4-BE49-F238E27FC236}">
                  <a16:creationId xmlns:a16="http://schemas.microsoft.com/office/drawing/2014/main" id="{E96F27EE-55AF-DDFA-4BB3-97D183A71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6213" y="583882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94" name="Oval 1123">
              <a:extLst>
                <a:ext uri="{FF2B5EF4-FFF2-40B4-BE49-F238E27FC236}">
                  <a16:creationId xmlns:a16="http://schemas.microsoft.com/office/drawing/2014/main" id="{AB43F91B-66C1-8DDC-1FBC-BE42193AA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6851" y="596106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95" name="Oval 1124">
              <a:extLst>
                <a:ext uri="{FF2B5EF4-FFF2-40B4-BE49-F238E27FC236}">
                  <a16:creationId xmlns:a16="http://schemas.microsoft.com/office/drawing/2014/main" id="{FAF99207-41C8-96F2-E6EF-7AC1290BF4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9713" y="591343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96" name="Oval 1125">
              <a:extLst>
                <a:ext uri="{FF2B5EF4-FFF2-40B4-BE49-F238E27FC236}">
                  <a16:creationId xmlns:a16="http://schemas.microsoft.com/office/drawing/2014/main" id="{143840DE-3DB6-D429-7E48-2BE8A0803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0351" y="584200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7" name="Oval 1127">
              <a:extLst>
                <a:ext uri="{FF2B5EF4-FFF2-40B4-BE49-F238E27FC236}">
                  <a16:creationId xmlns:a16="http://schemas.microsoft.com/office/drawing/2014/main" id="{776C16CC-A728-5D4E-0AC2-4E7D7EE75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988" y="596582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8" name="Oval 1128">
              <a:extLst>
                <a:ext uri="{FF2B5EF4-FFF2-40B4-BE49-F238E27FC236}">
                  <a16:creationId xmlns:a16="http://schemas.microsoft.com/office/drawing/2014/main" id="{483B86EF-9D9F-3FBA-9F4F-51255EB40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5763" y="600075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9" name="Oval 1129">
              <a:extLst>
                <a:ext uri="{FF2B5EF4-FFF2-40B4-BE49-F238E27FC236}">
                  <a16:creationId xmlns:a16="http://schemas.microsoft.com/office/drawing/2014/main" id="{8EE5A7DF-4DB7-EAA7-977C-2B7DA017C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7038" y="6021389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0" name="Oval 1130">
              <a:extLst>
                <a:ext uri="{FF2B5EF4-FFF2-40B4-BE49-F238E27FC236}">
                  <a16:creationId xmlns:a16="http://schemas.microsoft.com/office/drawing/2014/main" id="{C5BFFA9B-CA3C-0872-68B0-2856213F2D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8951" y="57705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1" name="Oval 1131">
              <a:extLst>
                <a:ext uri="{FF2B5EF4-FFF2-40B4-BE49-F238E27FC236}">
                  <a16:creationId xmlns:a16="http://schemas.microsoft.com/office/drawing/2014/main" id="{B152E4B9-7CE1-5A82-A045-B79BC008F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9588" y="57483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2" name="Oval 1132">
              <a:extLst>
                <a:ext uri="{FF2B5EF4-FFF2-40B4-BE49-F238E27FC236}">
                  <a16:creationId xmlns:a16="http://schemas.microsoft.com/office/drawing/2014/main" id="{DE2ABEA4-0914-7CC4-E690-08FF8EDBF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1813" y="5938839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3" name="Oval 1133">
              <a:extLst>
                <a:ext uri="{FF2B5EF4-FFF2-40B4-BE49-F238E27FC236}">
                  <a16:creationId xmlns:a16="http://schemas.microsoft.com/office/drawing/2014/main" id="{EE6A1353-1A08-0DFF-0320-A5810F385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2451" y="585787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4" name="Oval 1134">
              <a:extLst>
                <a:ext uri="{FF2B5EF4-FFF2-40B4-BE49-F238E27FC236}">
                  <a16:creationId xmlns:a16="http://schemas.microsoft.com/office/drawing/2014/main" id="{670BBE4B-73CE-441A-6AE0-208FC68A0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3088" y="585152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5" name="Oval 1135">
              <a:extLst>
                <a:ext uri="{FF2B5EF4-FFF2-40B4-BE49-F238E27FC236}">
                  <a16:creationId xmlns:a16="http://schemas.microsoft.com/office/drawing/2014/main" id="{825EBDBB-1331-A455-6D1D-D8A529891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3726" y="591026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6" name="Oval 1136">
              <a:extLst>
                <a:ext uri="{FF2B5EF4-FFF2-40B4-BE49-F238E27FC236}">
                  <a16:creationId xmlns:a16="http://schemas.microsoft.com/office/drawing/2014/main" id="{1B32E2DA-6849-B4E4-22C0-236BCC6E7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5638" y="5807076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7" name="Oval 1137">
              <a:extLst>
                <a:ext uri="{FF2B5EF4-FFF2-40B4-BE49-F238E27FC236}">
                  <a16:creationId xmlns:a16="http://schemas.microsoft.com/office/drawing/2014/main" id="{50F52836-20D6-2119-3EDD-A10D2E4E8B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8501" y="574833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8" name="Oval 1138">
              <a:extLst>
                <a:ext uri="{FF2B5EF4-FFF2-40B4-BE49-F238E27FC236}">
                  <a16:creationId xmlns:a16="http://schemas.microsoft.com/office/drawing/2014/main" id="{8E415F38-4ADA-64EC-197B-1D8379098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9776" y="5705476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09" name="Oval 1139">
              <a:extLst>
                <a:ext uri="{FF2B5EF4-FFF2-40B4-BE49-F238E27FC236}">
                  <a16:creationId xmlns:a16="http://schemas.microsoft.com/office/drawing/2014/main" id="{A9B6B5C1-B42E-F9F8-B8E0-2012176C2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0413" y="5880101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0" name="Oval 1140">
              <a:extLst>
                <a:ext uri="{FF2B5EF4-FFF2-40B4-BE49-F238E27FC236}">
                  <a16:creationId xmlns:a16="http://schemas.microsoft.com/office/drawing/2014/main" id="{DA19FD67-BA26-A816-903D-F0AAF6AFC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1051" y="5922964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1" name="Oval 1141">
              <a:extLst>
                <a:ext uri="{FF2B5EF4-FFF2-40B4-BE49-F238E27FC236}">
                  <a16:creationId xmlns:a16="http://schemas.microsoft.com/office/drawing/2014/main" id="{4A25DDEA-408A-DAFE-7170-D545AA803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1688" y="582453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2" name="Oval 1142">
              <a:extLst>
                <a:ext uri="{FF2B5EF4-FFF2-40B4-BE49-F238E27FC236}">
                  <a16:creationId xmlns:a16="http://schemas.microsoft.com/office/drawing/2014/main" id="{C951C1CF-9474-0086-9516-11C739F5D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3913" y="571341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3" name="Oval 1143">
              <a:extLst>
                <a:ext uri="{FF2B5EF4-FFF2-40B4-BE49-F238E27FC236}">
                  <a16:creationId xmlns:a16="http://schemas.microsoft.com/office/drawing/2014/main" id="{C71AADC6-7E30-C141-140D-6A6122102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4551" y="570547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" name="Oval 1144">
              <a:extLst>
                <a:ext uri="{FF2B5EF4-FFF2-40B4-BE49-F238E27FC236}">
                  <a16:creationId xmlns:a16="http://schemas.microsoft.com/office/drawing/2014/main" id="{29A17723-A84C-06CD-4B95-84A29F582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5188" y="5688014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" name="Oval 1145">
              <a:extLst>
                <a:ext uri="{FF2B5EF4-FFF2-40B4-BE49-F238E27FC236}">
                  <a16:creationId xmlns:a16="http://schemas.microsoft.com/office/drawing/2014/main" id="{AAF0A0CD-236A-605E-F8AB-8CF0BABE2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5826" y="5741989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6" name="Oval 1146">
              <a:extLst>
                <a:ext uri="{FF2B5EF4-FFF2-40B4-BE49-F238E27FC236}">
                  <a16:creationId xmlns:a16="http://schemas.microsoft.com/office/drawing/2014/main" id="{FDD2E1C3-69D3-FFEB-C5C5-3FF3A0467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6463" y="5640389"/>
              <a:ext cx="30163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7" name="Oval 1147">
              <a:extLst>
                <a:ext uri="{FF2B5EF4-FFF2-40B4-BE49-F238E27FC236}">
                  <a16:creationId xmlns:a16="http://schemas.microsoft.com/office/drawing/2014/main" id="{65DE6C75-C8CC-D25A-09CC-6830C1B5D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7101" y="5602289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8" name="Oval 1148">
              <a:extLst>
                <a:ext uri="{FF2B5EF4-FFF2-40B4-BE49-F238E27FC236}">
                  <a16:creationId xmlns:a16="http://schemas.microsoft.com/office/drawing/2014/main" id="{A2AF231C-AEB1-6B10-58F1-1F3DDAEFB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7738" y="5630864"/>
              <a:ext cx="30163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9" name="Oval 1149">
              <a:extLst>
                <a:ext uri="{FF2B5EF4-FFF2-40B4-BE49-F238E27FC236}">
                  <a16:creationId xmlns:a16="http://schemas.microsoft.com/office/drawing/2014/main" id="{D955994E-DCC5-F051-49E2-EFACA00281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9963" y="576580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20" name="Oval 1150">
              <a:extLst>
                <a:ext uri="{FF2B5EF4-FFF2-40B4-BE49-F238E27FC236}">
                  <a16:creationId xmlns:a16="http://schemas.microsoft.com/office/drawing/2014/main" id="{E4270D13-FF84-8E12-0B99-EB6B3C433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0601" y="5537201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21" name="Oval 1151">
              <a:extLst>
                <a:ext uri="{FF2B5EF4-FFF2-40B4-BE49-F238E27FC236}">
                  <a16:creationId xmlns:a16="http://schemas.microsoft.com/office/drawing/2014/main" id="{380F5155-1E92-5455-EF80-DFB34292B3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1238" y="5584826"/>
              <a:ext cx="28575" cy="30163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22" name="Oval 1152">
              <a:extLst>
                <a:ext uri="{FF2B5EF4-FFF2-40B4-BE49-F238E27FC236}">
                  <a16:creationId xmlns:a16="http://schemas.microsoft.com/office/drawing/2014/main" id="{239D4D6F-E85D-10D5-61E4-800160C48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1876" y="5568951"/>
              <a:ext cx="28575" cy="28575"/>
            </a:xfrm>
            <a:prstGeom prst="ellipse">
              <a:avLst/>
            </a:prstGeom>
            <a:solidFill>
              <a:srgbClr val="FD8D3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26" name="Line 1156">
              <a:extLst>
                <a:ext uri="{FF2B5EF4-FFF2-40B4-BE49-F238E27FC236}">
                  <a16:creationId xmlns:a16="http://schemas.microsoft.com/office/drawing/2014/main" id="{12865B87-D0AA-E506-866B-BC99F2570C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813" y="5857876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27" name="Line 1157">
              <a:extLst>
                <a:ext uri="{FF2B5EF4-FFF2-40B4-BE49-F238E27FC236}">
                  <a16:creationId xmlns:a16="http://schemas.microsoft.com/office/drawing/2014/main" id="{63BC4636-7AD3-F164-A477-B7122A1268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3451" y="5556251"/>
              <a:ext cx="0" cy="1555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28" name="Line 1158">
              <a:extLst>
                <a:ext uri="{FF2B5EF4-FFF2-40B4-BE49-F238E27FC236}">
                  <a16:creationId xmlns:a16="http://schemas.microsoft.com/office/drawing/2014/main" id="{7A1B86C3-38E5-2868-FCCA-0CD1C59D95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54088" y="5316539"/>
              <a:ext cx="0" cy="1539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29" name="Line 1159">
              <a:extLst>
                <a:ext uri="{FF2B5EF4-FFF2-40B4-BE49-F238E27FC236}">
                  <a16:creationId xmlns:a16="http://schemas.microsoft.com/office/drawing/2014/main" id="{D44DD589-497B-339F-3960-64002FCDF3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8863" y="5351464"/>
              <a:ext cx="0" cy="1333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0" name="Line 1160">
              <a:extLst>
                <a:ext uri="{FF2B5EF4-FFF2-40B4-BE49-F238E27FC236}">
                  <a16:creationId xmlns:a16="http://schemas.microsoft.com/office/drawing/2014/main" id="{12B5AD5B-0402-113F-F15E-7E753C5E38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138" y="5329239"/>
              <a:ext cx="0" cy="1127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1" name="Line 1161">
              <a:extLst>
                <a:ext uri="{FF2B5EF4-FFF2-40B4-BE49-F238E27FC236}">
                  <a16:creationId xmlns:a16="http://schemas.microsoft.com/office/drawing/2014/main" id="{DB4EA1F7-B8C2-D00B-DF0B-0143A82F04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0776" y="5299076"/>
              <a:ext cx="0" cy="1031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2" name="Line 1162">
              <a:extLst>
                <a:ext uri="{FF2B5EF4-FFF2-40B4-BE49-F238E27FC236}">
                  <a16:creationId xmlns:a16="http://schemas.microsoft.com/office/drawing/2014/main" id="{B3BCEF2E-6F3F-5DCE-B3A4-BC4EF6D3FE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43001" y="5570539"/>
              <a:ext cx="0" cy="968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3" name="Line 1163">
              <a:extLst>
                <a:ext uri="{FF2B5EF4-FFF2-40B4-BE49-F238E27FC236}">
                  <a16:creationId xmlns:a16="http://schemas.microsoft.com/office/drawing/2014/main" id="{98B45AAC-1118-EFF0-05D3-6E8F0F6696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3638" y="5459414"/>
              <a:ext cx="0" cy="984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4" name="Line 1164">
              <a:extLst>
                <a:ext uri="{FF2B5EF4-FFF2-40B4-BE49-F238E27FC236}">
                  <a16:creationId xmlns:a16="http://schemas.microsoft.com/office/drawing/2014/main" id="{20243379-AC91-8BDC-1D99-8E2DB579F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84276" y="5549901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5" name="Line 1165">
              <a:extLst>
                <a:ext uri="{FF2B5EF4-FFF2-40B4-BE49-F238E27FC236}">
                  <a16:creationId xmlns:a16="http://schemas.microsoft.com/office/drawing/2014/main" id="{BDA796FE-3E73-81A1-58DF-468046D2CF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4913" y="5575301"/>
              <a:ext cx="0" cy="936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6" name="Line 1166">
              <a:extLst>
                <a:ext uri="{FF2B5EF4-FFF2-40B4-BE49-F238E27FC236}">
                  <a16:creationId xmlns:a16="http://schemas.microsoft.com/office/drawing/2014/main" id="{11F3E9E2-17D3-731C-36C1-0DA749F7AC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5551" y="5729289"/>
              <a:ext cx="0" cy="730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7" name="Line 1167">
              <a:extLst>
                <a:ext uri="{FF2B5EF4-FFF2-40B4-BE49-F238E27FC236}">
                  <a16:creationId xmlns:a16="http://schemas.microsoft.com/office/drawing/2014/main" id="{08C33DE3-F29F-F4EF-4DDD-42A4578EEF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6188" y="5588001"/>
              <a:ext cx="0" cy="1079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8" name="Line 1168">
              <a:extLst>
                <a:ext uri="{FF2B5EF4-FFF2-40B4-BE49-F238E27FC236}">
                  <a16:creationId xmlns:a16="http://schemas.microsoft.com/office/drawing/2014/main" id="{A518564B-51A2-8C51-1ECA-4760955F55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6826" y="5499101"/>
              <a:ext cx="0" cy="889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39" name="Line 1169">
              <a:extLst>
                <a:ext uri="{FF2B5EF4-FFF2-40B4-BE49-F238E27FC236}">
                  <a16:creationId xmlns:a16="http://schemas.microsoft.com/office/drawing/2014/main" id="{76828376-7806-4F82-C90D-0F879596FA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463" y="5462589"/>
              <a:ext cx="0" cy="825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0" name="Line 1170">
              <a:extLst>
                <a:ext uri="{FF2B5EF4-FFF2-40B4-BE49-F238E27FC236}">
                  <a16:creationId xmlns:a16="http://schemas.microsoft.com/office/drawing/2014/main" id="{B900556F-B6D5-E94B-3AE1-5944666FD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9688" y="5459414"/>
              <a:ext cx="0" cy="873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1" name="Line 1171">
              <a:extLst>
                <a:ext uri="{FF2B5EF4-FFF2-40B4-BE49-F238E27FC236}">
                  <a16:creationId xmlns:a16="http://schemas.microsoft.com/office/drawing/2014/main" id="{6EA1815D-DF3D-5D69-EEF4-F4147D52B5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0326" y="5394326"/>
              <a:ext cx="0" cy="968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2" name="Line 1172">
              <a:extLst>
                <a:ext uri="{FF2B5EF4-FFF2-40B4-BE49-F238E27FC236}">
                  <a16:creationId xmlns:a16="http://schemas.microsoft.com/office/drawing/2014/main" id="{527C6BD0-2E8F-5C5E-F75C-8FEE38B2D5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50963" y="5562601"/>
              <a:ext cx="0" cy="1127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3" name="Line 1173">
              <a:extLst>
                <a:ext uri="{FF2B5EF4-FFF2-40B4-BE49-F238E27FC236}">
                  <a16:creationId xmlns:a16="http://schemas.microsoft.com/office/drawing/2014/main" id="{C87FD45B-C028-FE3B-7A18-2C3011A965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71601" y="5337176"/>
              <a:ext cx="0" cy="1698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4" name="Line 1174">
              <a:extLst>
                <a:ext uri="{FF2B5EF4-FFF2-40B4-BE49-F238E27FC236}">
                  <a16:creationId xmlns:a16="http://schemas.microsoft.com/office/drawing/2014/main" id="{5801ECD4-317E-EE8A-1295-D0605AFD16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238" y="5573714"/>
              <a:ext cx="0" cy="1111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5" name="Line 1175">
              <a:extLst>
                <a:ext uri="{FF2B5EF4-FFF2-40B4-BE49-F238E27FC236}">
                  <a16:creationId xmlns:a16="http://schemas.microsoft.com/office/drawing/2014/main" id="{B1E3A896-5C14-83E9-4ED1-6AB8241ED8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12876" y="5600701"/>
              <a:ext cx="0" cy="968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6" name="Line 1176">
              <a:extLst>
                <a:ext uri="{FF2B5EF4-FFF2-40B4-BE49-F238E27FC236}">
                  <a16:creationId xmlns:a16="http://schemas.microsoft.com/office/drawing/2014/main" id="{6E9178B6-1E8B-0E88-B117-5A4796191B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33513" y="5807076"/>
              <a:ext cx="0" cy="1222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7" name="Line 1177">
              <a:extLst>
                <a:ext uri="{FF2B5EF4-FFF2-40B4-BE49-F238E27FC236}">
                  <a16:creationId xmlns:a16="http://schemas.microsoft.com/office/drawing/2014/main" id="{5658FAE8-444F-14E4-974F-2BB9C6A360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5738" y="5765801"/>
              <a:ext cx="0" cy="1016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8" name="Line 1178">
              <a:extLst>
                <a:ext uri="{FF2B5EF4-FFF2-40B4-BE49-F238E27FC236}">
                  <a16:creationId xmlns:a16="http://schemas.microsoft.com/office/drawing/2014/main" id="{9ACD0394-4870-42C2-7C18-7CF0D80079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7013" y="5592764"/>
              <a:ext cx="0" cy="1031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49" name="Line 1179">
              <a:extLst>
                <a:ext uri="{FF2B5EF4-FFF2-40B4-BE49-F238E27FC236}">
                  <a16:creationId xmlns:a16="http://schemas.microsoft.com/office/drawing/2014/main" id="{60492187-1527-D29E-BA50-4E61EAE85F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7651" y="6022976"/>
              <a:ext cx="0" cy="825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0" name="Line 1180">
              <a:extLst>
                <a:ext uri="{FF2B5EF4-FFF2-40B4-BE49-F238E27FC236}">
                  <a16:creationId xmlns:a16="http://schemas.microsoft.com/office/drawing/2014/main" id="{F742F0C4-15F0-A981-2E39-56923112C4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8288" y="5930901"/>
              <a:ext cx="0" cy="984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1" name="Line 1181">
              <a:extLst>
                <a:ext uri="{FF2B5EF4-FFF2-40B4-BE49-F238E27FC236}">
                  <a16:creationId xmlns:a16="http://schemas.microsoft.com/office/drawing/2014/main" id="{17A8F624-8A10-8C10-3D7E-E9188B84B0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8926" y="5708651"/>
              <a:ext cx="0" cy="1047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2" name="Line 1182">
              <a:extLst>
                <a:ext uri="{FF2B5EF4-FFF2-40B4-BE49-F238E27FC236}">
                  <a16:creationId xmlns:a16="http://schemas.microsoft.com/office/drawing/2014/main" id="{D1B3AEA0-B68E-5A1E-F11D-9BD5810D0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9563" y="5562601"/>
              <a:ext cx="0" cy="984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3" name="Line 1183">
              <a:extLst>
                <a:ext uri="{FF2B5EF4-FFF2-40B4-BE49-F238E27FC236}">
                  <a16:creationId xmlns:a16="http://schemas.microsoft.com/office/drawing/2014/main" id="{318301A7-5138-1EE2-B386-A59AA42808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1788" y="5589589"/>
              <a:ext cx="0" cy="1047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4" name="Line 1184">
              <a:extLst>
                <a:ext uri="{FF2B5EF4-FFF2-40B4-BE49-F238E27FC236}">
                  <a16:creationId xmlns:a16="http://schemas.microsoft.com/office/drawing/2014/main" id="{121A852F-51B7-54D8-B862-45CAFF449B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22426" y="5740401"/>
              <a:ext cx="0" cy="952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5" name="Line 1185">
              <a:extLst>
                <a:ext uri="{FF2B5EF4-FFF2-40B4-BE49-F238E27FC236}">
                  <a16:creationId xmlns:a16="http://schemas.microsoft.com/office/drawing/2014/main" id="{0BBE003B-EDB4-1F62-3113-6E1E1E7EAE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43063" y="5738814"/>
              <a:ext cx="0" cy="1047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6" name="Line 1186">
              <a:extLst>
                <a:ext uri="{FF2B5EF4-FFF2-40B4-BE49-F238E27FC236}">
                  <a16:creationId xmlns:a16="http://schemas.microsoft.com/office/drawing/2014/main" id="{FBD571A9-E75B-F561-8334-49A37226B3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3701" y="5649914"/>
              <a:ext cx="0" cy="809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7" name="Line 1187">
              <a:extLst>
                <a:ext uri="{FF2B5EF4-FFF2-40B4-BE49-F238E27FC236}">
                  <a16:creationId xmlns:a16="http://schemas.microsoft.com/office/drawing/2014/main" id="{E545A2AD-F8E0-2689-252A-7E31D484BA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4976" y="5708651"/>
              <a:ext cx="0" cy="1238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8" name="Line 1188">
              <a:extLst>
                <a:ext uri="{FF2B5EF4-FFF2-40B4-BE49-F238E27FC236}">
                  <a16:creationId xmlns:a16="http://schemas.microsoft.com/office/drawing/2014/main" id="{0485C709-2950-8AD3-1972-76CC46EE0C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5613" y="5826126"/>
              <a:ext cx="0" cy="857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59" name="Line 1189">
              <a:extLst>
                <a:ext uri="{FF2B5EF4-FFF2-40B4-BE49-F238E27FC236}">
                  <a16:creationId xmlns:a16="http://schemas.microsoft.com/office/drawing/2014/main" id="{4E393CE7-3B6C-4B15-2D00-BB0AA3A632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46251" y="5802314"/>
              <a:ext cx="0" cy="555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0" name="Line 1190">
              <a:extLst>
                <a:ext uri="{FF2B5EF4-FFF2-40B4-BE49-F238E27FC236}">
                  <a16:creationId xmlns:a16="http://schemas.microsoft.com/office/drawing/2014/main" id="{3BE6A6B3-60F5-B91E-DA8C-483B8101B0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8476" y="5749926"/>
              <a:ext cx="0" cy="635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1" name="Line 1191">
              <a:extLst>
                <a:ext uri="{FF2B5EF4-FFF2-40B4-BE49-F238E27FC236}">
                  <a16:creationId xmlns:a16="http://schemas.microsoft.com/office/drawing/2014/main" id="{4E7C492F-B637-8A6E-11CF-D898ABB760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89113" y="5797551"/>
              <a:ext cx="0" cy="666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2" name="Line 1192">
              <a:extLst>
                <a:ext uri="{FF2B5EF4-FFF2-40B4-BE49-F238E27FC236}">
                  <a16:creationId xmlns:a16="http://schemas.microsoft.com/office/drawing/2014/main" id="{7304984C-A063-1FBB-FE0F-1C600851B5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9751" y="5759451"/>
              <a:ext cx="0" cy="777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3" name="Line 1193">
              <a:extLst>
                <a:ext uri="{FF2B5EF4-FFF2-40B4-BE49-F238E27FC236}">
                  <a16:creationId xmlns:a16="http://schemas.microsoft.com/office/drawing/2014/main" id="{341697A5-1E0A-4308-44DA-A9B354567B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0388" y="5811839"/>
              <a:ext cx="0" cy="698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4" name="Line 1194">
              <a:extLst>
                <a:ext uri="{FF2B5EF4-FFF2-40B4-BE49-F238E27FC236}">
                  <a16:creationId xmlns:a16="http://schemas.microsoft.com/office/drawing/2014/main" id="{EB40DA49-26DA-737F-3212-27E1E9CE37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1026" y="5864226"/>
              <a:ext cx="0" cy="793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5" name="Line 1195">
              <a:extLst>
                <a:ext uri="{FF2B5EF4-FFF2-40B4-BE49-F238E27FC236}">
                  <a16:creationId xmlns:a16="http://schemas.microsoft.com/office/drawing/2014/main" id="{AE48B73C-B733-A7B5-A7E3-063B4A82EB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1663" y="5799139"/>
              <a:ext cx="0" cy="825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6" name="Line 1196">
              <a:extLst>
                <a:ext uri="{FF2B5EF4-FFF2-40B4-BE49-F238E27FC236}">
                  <a16:creationId xmlns:a16="http://schemas.microsoft.com/office/drawing/2014/main" id="{F0A801FA-8574-7633-3791-43BF2C53C2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4526" y="5907089"/>
              <a:ext cx="0" cy="746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7" name="Line 1197">
              <a:extLst>
                <a:ext uri="{FF2B5EF4-FFF2-40B4-BE49-F238E27FC236}">
                  <a16:creationId xmlns:a16="http://schemas.microsoft.com/office/drawing/2014/main" id="{C8CB307B-8186-1A4B-10DC-4FD499DFF5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5163" y="5948364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8" name="Line 1198">
              <a:extLst>
                <a:ext uri="{FF2B5EF4-FFF2-40B4-BE49-F238E27FC236}">
                  <a16:creationId xmlns:a16="http://schemas.microsoft.com/office/drawing/2014/main" id="{5D6145A1-8000-0587-CDA5-F495BF7CAF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5801" y="5853114"/>
              <a:ext cx="0" cy="841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69" name="Line 1199">
              <a:extLst>
                <a:ext uri="{FF2B5EF4-FFF2-40B4-BE49-F238E27FC236}">
                  <a16:creationId xmlns:a16="http://schemas.microsoft.com/office/drawing/2014/main" id="{2A4668ED-ECEB-F5F1-8BD8-1D16F60DA0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6438" y="5813426"/>
              <a:ext cx="0" cy="889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0" name="Line 1200">
              <a:extLst>
                <a:ext uri="{FF2B5EF4-FFF2-40B4-BE49-F238E27FC236}">
                  <a16:creationId xmlns:a16="http://schemas.microsoft.com/office/drawing/2014/main" id="{AA37D9EE-26FA-BC32-92C5-6715232855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7076" y="5894389"/>
              <a:ext cx="0" cy="825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1" name="Line 1201">
              <a:extLst>
                <a:ext uri="{FF2B5EF4-FFF2-40B4-BE49-F238E27FC236}">
                  <a16:creationId xmlns:a16="http://schemas.microsoft.com/office/drawing/2014/main" id="{516C821C-A5D6-9FEC-7CAC-0DEA23B761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7713" y="5916614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2" name="Line 1202">
              <a:extLst>
                <a:ext uri="{FF2B5EF4-FFF2-40B4-BE49-F238E27FC236}">
                  <a16:creationId xmlns:a16="http://schemas.microsoft.com/office/drawing/2014/main" id="{D39BAC98-567D-A313-BB9A-86553BD45F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8351" y="5930901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3" name="Line 1203">
              <a:extLst>
                <a:ext uri="{FF2B5EF4-FFF2-40B4-BE49-F238E27FC236}">
                  <a16:creationId xmlns:a16="http://schemas.microsoft.com/office/drawing/2014/main" id="{51053150-83F7-BE9B-ED12-F03BE07D4E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0576" y="5784851"/>
              <a:ext cx="0" cy="1222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4" name="Line 1204">
              <a:extLst>
                <a:ext uri="{FF2B5EF4-FFF2-40B4-BE49-F238E27FC236}">
                  <a16:creationId xmlns:a16="http://schemas.microsoft.com/office/drawing/2014/main" id="{257ADA13-E174-C0E9-4B6C-DF814AEC2A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1213" y="5919789"/>
              <a:ext cx="0" cy="809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5" name="Line 1205">
              <a:extLst>
                <a:ext uri="{FF2B5EF4-FFF2-40B4-BE49-F238E27FC236}">
                  <a16:creationId xmlns:a16="http://schemas.microsoft.com/office/drawing/2014/main" id="{2E7CA18F-28F2-798E-6BEE-E0B9056714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01851" y="5859464"/>
              <a:ext cx="0" cy="603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6" name="Line 1206">
              <a:extLst>
                <a:ext uri="{FF2B5EF4-FFF2-40B4-BE49-F238E27FC236}">
                  <a16:creationId xmlns:a16="http://schemas.microsoft.com/office/drawing/2014/main" id="{613BCE59-A332-31D3-A89B-0F468E340F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2488" y="5876926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7" name="Line 1207">
              <a:extLst>
                <a:ext uri="{FF2B5EF4-FFF2-40B4-BE49-F238E27FC236}">
                  <a16:creationId xmlns:a16="http://schemas.microsoft.com/office/drawing/2014/main" id="{9CF35114-2C1E-7348-8E8C-A9796F05AB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3763" y="5778501"/>
              <a:ext cx="0" cy="1111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8" name="Line 1208">
              <a:extLst>
                <a:ext uri="{FF2B5EF4-FFF2-40B4-BE49-F238E27FC236}">
                  <a16:creationId xmlns:a16="http://schemas.microsoft.com/office/drawing/2014/main" id="{98FE0D2F-567B-389F-04C5-AF023450F2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4401" y="5891214"/>
              <a:ext cx="0" cy="1111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79" name="Line 1209">
              <a:extLst>
                <a:ext uri="{FF2B5EF4-FFF2-40B4-BE49-F238E27FC236}">
                  <a16:creationId xmlns:a16="http://schemas.microsoft.com/office/drawing/2014/main" id="{D0FDF54F-861F-4C4E-5A46-C0E5F86EBC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5038" y="5992814"/>
              <a:ext cx="0" cy="777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0" name="Line 1210">
              <a:extLst>
                <a:ext uri="{FF2B5EF4-FFF2-40B4-BE49-F238E27FC236}">
                  <a16:creationId xmlns:a16="http://schemas.microsoft.com/office/drawing/2014/main" id="{1048F7C6-C27C-AB00-B4F2-E106713DFB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7263" y="5864226"/>
              <a:ext cx="0" cy="841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1" name="Line 1211">
              <a:extLst>
                <a:ext uri="{FF2B5EF4-FFF2-40B4-BE49-F238E27FC236}">
                  <a16:creationId xmlns:a16="http://schemas.microsoft.com/office/drawing/2014/main" id="{F5654934-2056-B992-8B87-CA70483109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7901" y="5889626"/>
              <a:ext cx="0" cy="968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2" name="Line 1212">
              <a:extLst>
                <a:ext uri="{FF2B5EF4-FFF2-40B4-BE49-F238E27FC236}">
                  <a16:creationId xmlns:a16="http://schemas.microsoft.com/office/drawing/2014/main" id="{AD27C20A-D10F-E540-BA8F-7094287B95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4588" y="5918201"/>
              <a:ext cx="0" cy="523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3" name="Line 1213">
              <a:extLst>
                <a:ext uri="{FF2B5EF4-FFF2-40B4-BE49-F238E27FC236}">
                  <a16:creationId xmlns:a16="http://schemas.microsoft.com/office/drawing/2014/main" id="{03A31DEE-42A5-2709-37B6-ABF71D7B57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5226" y="5813426"/>
              <a:ext cx="0" cy="555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4" name="Line 1214">
              <a:extLst>
                <a:ext uri="{FF2B5EF4-FFF2-40B4-BE49-F238E27FC236}">
                  <a16:creationId xmlns:a16="http://schemas.microsoft.com/office/drawing/2014/main" id="{38F5E12D-7D22-0B1E-18C4-CBE2369653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55863" y="5867401"/>
              <a:ext cx="0" cy="603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5" name="Line 1215">
              <a:extLst>
                <a:ext uri="{FF2B5EF4-FFF2-40B4-BE49-F238E27FC236}">
                  <a16:creationId xmlns:a16="http://schemas.microsoft.com/office/drawing/2014/main" id="{41548633-4C4A-F4A2-6934-C9321B02D4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6501" y="5919789"/>
              <a:ext cx="0" cy="460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6" name="Line 1216">
              <a:extLst>
                <a:ext uri="{FF2B5EF4-FFF2-40B4-BE49-F238E27FC236}">
                  <a16:creationId xmlns:a16="http://schemas.microsoft.com/office/drawing/2014/main" id="{060546B1-F9C2-9B39-2C4B-95C0C02B2F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7138" y="5730876"/>
              <a:ext cx="0" cy="936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7" name="Line 1217">
              <a:extLst>
                <a:ext uri="{FF2B5EF4-FFF2-40B4-BE49-F238E27FC236}">
                  <a16:creationId xmlns:a16="http://schemas.microsoft.com/office/drawing/2014/main" id="{2340773B-97DF-7A1B-5ADD-F409DF05D2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9363" y="5905501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8" name="Line 1218">
              <a:extLst>
                <a:ext uri="{FF2B5EF4-FFF2-40B4-BE49-F238E27FC236}">
                  <a16:creationId xmlns:a16="http://schemas.microsoft.com/office/drawing/2014/main" id="{2A99601D-E7D3-FE6E-89F5-17E8697CD8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0001" y="5975351"/>
              <a:ext cx="0" cy="603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89" name="Line 1219">
              <a:extLst>
                <a:ext uri="{FF2B5EF4-FFF2-40B4-BE49-F238E27FC236}">
                  <a16:creationId xmlns:a16="http://schemas.microsoft.com/office/drawing/2014/main" id="{5E788436-14E3-BE4D-2122-0D19A7384A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0638" y="5908676"/>
              <a:ext cx="0" cy="698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0" name="Line 1220">
              <a:extLst>
                <a:ext uri="{FF2B5EF4-FFF2-40B4-BE49-F238E27FC236}">
                  <a16:creationId xmlns:a16="http://schemas.microsoft.com/office/drawing/2014/main" id="{538B06AB-70C5-D0BC-D4BC-7A905F1301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81276" y="5853114"/>
              <a:ext cx="0" cy="730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1" name="Line 1221">
              <a:extLst>
                <a:ext uri="{FF2B5EF4-FFF2-40B4-BE49-F238E27FC236}">
                  <a16:creationId xmlns:a16="http://schemas.microsoft.com/office/drawing/2014/main" id="{287694D7-3B78-2F0A-1D1D-502DD33A81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1913" y="5822951"/>
              <a:ext cx="0" cy="889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2" name="Line 1222">
              <a:extLst>
                <a:ext uri="{FF2B5EF4-FFF2-40B4-BE49-F238E27FC236}">
                  <a16:creationId xmlns:a16="http://schemas.microsoft.com/office/drawing/2014/main" id="{DAF07B6A-D23B-3EA5-CC8D-B533C88E1F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2551" y="5911851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3" name="Line 1223">
              <a:extLst>
                <a:ext uri="{FF2B5EF4-FFF2-40B4-BE49-F238E27FC236}">
                  <a16:creationId xmlns:a16="http://schemas.microsoft.com/office/drawing/2014/main" id="{C8388CD5-CBFB-454F-D96D-3A4F54DCF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3188" y="6051551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4" name="Line 1224">
              <a:extLst>
                <a:ext uri="{FF2B5EF4-FFF2-40B4-BE49-F238E27FC236}">
                  <a16:creationId xmlns:a16="http://schemas.microsoft.com/office/drawing/2014/main" id="{E6543990-3A63-43F6-CD6E-B878BACC5C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5413" y="5915026"/>
              <a:ext cx="0" cy="698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5" name="Line 1225">
              <a:extLst>
                <a:ext uri="{FF2B5EF4-FFF2-40B4-BE49-F238E27FC236}">
                  <a16:creationId xmlns:a16="http://schemas.microsoft.com/office/drawing/2014/main" id="{68B44B42-1403-E37E-E026-16F1F95080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6051" y="5991226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6" name="Line 1226">
              <a:extLst>
                <a:ext uri="{FF2B5EF4-FFF2-40B4-BE49-F238E27FC236}">
                  <a16:creationId xmlns:a16="http://schemas.microsoft.com/office/drawing/2014/main" id="{39263C20-5096-E977-A4FA-1BA27040A2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6688" y="5932489"/>
              <a:ext cx="0" cy="730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7" name="Line 1227">
              <a:extLst>
                <a:ext uri="{FF2B5EF4-FFF2-40B4-BE49-F238E27FC236}">
                  <a16:creationId xmlns:a16="http://schemas.microsoft.com/office/drawing/2014/main" id="{A2BAF2A4-AEA4-84BC-EB92-5FAA11BA88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7326" y="5986464"/>
              <a:ext cx="0" cy="746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8" name="Line 1228">
              <a:extLst>
                <a:ext uri="{FF2B5EF4-FFF2-40B4-BE49-F238E27FC236}">
                  <a16:creationId xmlns:a16="http://schemas.microsoft.com/office/drawing/2014/main" id="{5E06D543-D6CF-9859-16C1-F2AE260847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7963" y="5930901"/>
              <a:ext cx="0" cy="841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99" name="Line 1229">
              <a:extLst>
                <a:ext uri="{FF2B5EF4-FFF2-40B4-BE49-F238E27FC236}">
                  <a16:creationId xmlns:a16="http://schemas.microsoft.com/office/drawing/2014/main" id="{7D4E3CB8-32F1-132C-3A1B-5A48AA2480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8601" y="5949951"/>
              <a:ext cx="0" cy="841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0" name="Line 1230">
              <a:extLst>
                <a:ext uri="{FF2B5EF4-FFF2-40B4-BE49-F238E27FC236}">
                  <a16:creationId xmlns:a16="http://schemas.microsoft.com/office/drawing/2014/main" id="{F606E198-26E7-4ACF-F830-02DA9C38D3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9238" y="5881689"/>
              <a:ext cx="0" cy="1016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1" name="Line 1231">
              <a:extLst>
                <a:ext uri="{FF2B5EF4-FFF2-40B4-BE49-F238E27FC236}">
                  <a16:creationId xmlns:a16="http://schemas.microsoft.com/office/drawing/2014/main" id="{475133FA-1EA1-F817-74C9-A033327573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09876" y="5953126"/>
              <a:ext cx="0" cy="571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2" name="Line 1232">
              <a:extLst>
                <a:ext uri="{FF2B5EF4-FFF2-40B4-BE49-F238E27FC236}">
                  <a16:creationId xmlns:a16="http://schemas.microsoft.com/office/drawing/2014/main" id="{99C8CB51-44DB-587A-CD83-D1A97F8FBA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101" y="5859464"/>
              <a:ext cx="0" cy="571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3" name="Line 1233">
              <a:extLst>
                <a:ext uri="{FF2B5EF4-FFF2-40B4-BE49-F238E27FC236}">
                  <a16:creationId xmlns:a16="http://schemas.microsoft.com/office/drawing/2014/main" id="{D57095FE-18FD-F984-DFFD-1245396198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738" y="5959476"/>
              <a:ext cx="0" cy="587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4" name="Line 1234">
              <a:extLst>
                <a:ext uri="{FF2B5EF4-FFF2-40B4-BE49-F238E27FC236}">
                  <a16:creationId xmlns:a16="http://schemas.microsoft.com/office/drawing/2014/main" id="{590BC929-3632-5AE5-DC9F-32DF072D7A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73376" y="5886451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5" name="Line 1235">
              <a:extLst>
                <a:ext uri="{FF2B5EF4-FFF2-40B4-BE49-F238E27FC236}">
                  <a16:creationId xmlns:a16="http://schemas.microsoft.com/office/drawing/2014/main" id="{43CE2407-9BB1-4309-C152-ECBCD6D6A2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4013" y="5975351"/>
              <a:ext cx="0" cy="555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6" name="Line 1236">
              <a:extLst>
                <a:ext uri="{FF2B5EF4-FFF2-40B4-BE49-F238E27FC236}">
                  <a16:creationId xmlns:a16="http://schemas.microsoft.com/office/drawing/2014/main" id="{77AE2CB6-F8D8-2454-15D8-B5619216E6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4651" y="5886451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7" name="Line 1237">
              <a:extLst>
                <a:ext uri="{FF2B5EF4-FFF2-40B4-BE49-F238E27FC236}">
                  <a16:creationId xmlns:a16="http://schemas.microsoft.com/office/drawing/2014/main" id="{66FBFC56-4416-C64D-686F-DCAE03BE4B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5288" y="6032501"/>
              <a:ext cx="0" cy="571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8" name="Line 1238">
              <a:extLst>
                <a:ext uri="{FF2B5EF4-FFF2-40B4-BE49-F238E27FC236}">
                  <a16:creationId xmlns:a16="http://schemas.microsoft.com/office/drawing/2014/main" id="{C37E43D4-0000-AC67-8B85-A436AC3849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5926" y="5880101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09" name="Line 1239">
              <a:extLst>
                <a:ext uri="{FF2B5EF4-FFF2-40B4-BE49-F238E27FC236}">
                  <a16:creationId xmlns:a16="http://schemas.microsoft.com/office/drawing/2014/main" id="{7D18E473-E3CE-1784-6C71-F39AEBFE8C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8151" y="5859464"/>
              <a:ext cx="0" cy="809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0" name="Line 1240">
              <a:extLst>
                <a:ext uri="{FF2B5EF4-FFF2-40B4-BE49-F238E27FC236}">
                  <a16:creationId xmlns:a16="http://schemas.microsoft.com/office/drawing/2014/main" id="{68867D48-FAEE-58DF-863E-2126E37725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8788" y="5884864"/>
              <a:ext cx="0" cy="571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1" name="Line 1241">
              <a:extLst>
                <a:ext uri="{FF2B5EF4-FFF2-40B4-BE49-F238E27FC236}">
                  <a16:creationId xmlns:a16="http://schemas.microsoft.com/office/drawing/2014/main" id="{B2C8D821-7365-0056-BCF4-E30E331C64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9426" y="5935664"/>
              <a:ext cx="0" cy="968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2" name="Line 1242">
              <a:extLst>
                <a:ext uri="{FF2B5EF4-FFF2-40B4-BE49-F238E27FC236}">
                  <a16:creationId xmlns:a16="http://schemas.microsoft.com/office/drawing/2014/main" id="{F8183E8E-3B34-2B88-BB78-8B83B9B288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40063" y="5951539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3" name="Line 1243">
              <a:extLst>
                <a:ext uri="{FF2B5EF4-FFF2-40B4-BE49-F238E27FC236}">
                  <a16:creationId xmlns:a16="http://schemas.microsoft.com/office/drawing/2014/main" id="{1699E9FF-D932-512C-3C27-9BC5796FA2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0701" y="6000751"/>
              <a:ext cx="0" cy="746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4" name="Line 1244">
              <a:extLst>
                <a:ext uri="{FF2B5EF4-FFF2-40B4-BE49-F238E27FC236}">
                  <a16:creationId xmlns:a16="http://schemas.microsoft.com/office/drawing/2014/main" id="{F730570B-B16B-BFA5-CAF6-50F033FDA9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1338" y="5886451"/>
              <a:ext cx="0" cy="904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5" name="Line 1245">
              <a:extLst>
                <a:ext uri="{FF2B5EF4-FFF2-40B4-BE49-F238E27FC236}">
                  <a16:creationId xmlns:a16="http://schemas.microsoft.com/office/drawing/2014/main" id="{68CEDE3A-9074-3954-6B0B-6C64857AE3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01976" y="5946776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6" name="Line 1246">
              <a:extLst>
                <a:ext uri="{FF2B5EF4-FFF2-40B4-BE49-F238E27FC236}">
                  <a16:creationId xmlns:a16="http://schemas.microsoft.com/office/drawing/2014/main" id="{F20918A1-F981-5A02-9095-1D83FB16F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4201" y="5899151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7" name="Line 1247">
              <a:extLst>
                <a:ext uri="{FF2B5EF4-FFF2-40B4-BE49-F238E27FC236}">
                  <a16:creationId xmlns:a16="http://schemas.microsoft.com/office/drawing/2014/main" id="{489CAD30-9BCA-E293-C02F-496C195DCA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4838" y="5975351"/>
              <a:ext cx="0" cy="1158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8" name="Line 1248">
              <a:extLst>
                <a:ext uri="{FF2B5EF4-FFF2-40B4-BE49-F238E27FC236}">
                  <a16:creationId xmlns:a16="http://schemas.microsoft.com/office/drawing/2014/main" id="{EDB48890-99F6-A54D-FBB3-D88718F7D2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5476" y="5967414"/>
              <a:ext cx="0" cy="666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9" name="Line 1249">
              <a:extLst>
                <a:ext uri="{FF2B5EF4-FFF2-40B4-BE49-F238E27FC236}">
                  <a16:creationId xmlns:a16="http://schemas.microsoft.com/office/drawing/2014/main" id="{19914709-3B96-6C5F-CBC7-D461930358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6113" y="6008689"/>
              <a:ext cx="0" cy="635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0" name="Line 1250">
              <a:extLst>
                <a:ext uri="{FF2B5EF4-FFF2-40B4-BE49-F238E27FC236}">
                  <a16:creationId xmlns:a16="http://schemas.microsoft.com/office/drawing/2014/main" id="{A3CF1FE9-8212-FFBE-9852-A66C0150CB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6751" y="6026151"/>
              <a:ext cx="0" cy="666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1" name="Line 1251">
              <a:extLst>
                <a:ext uri="{FF2B5EF4-FFF2-40B4-BE49-F238E27FC236}">
                  <a16:creationId xmlns:a16="http://schemas.microsoft.com/office/drawing/2014/main" id="{61AE07C8-2FF2-08F8-AD6A-ED3B734F82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7388" y="5878514"/>
              <a:ext cx="0" cy="746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2" name="Line 1252">
              <a:extLst>
                <a:ext uri="{FF2B5EF4-FFF2-40B4-BE49-F238E27FC236}">
                  <a16:creationId xmlns:a16="http://schemas.microsoft.com/office/drawing/2014/main" id="{084769D6-1173-1CE2-B4DC-F11014310F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8026" y="6005514"/>
              <a:ext cx="0" cy="635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3" name="Line 1253">
              <a:extLst>
                <a:ext uri="{FF2B5EF4-FFF2-40B4-BE49-F238E27FC236}">
                  <a16:creationId xmlns:a16="http://schemas.microsoft.com/office/drawing/2014/main" id="{6370D64C-B7B5-8231-93C3-A7CA3831EA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90888" y="6073776"/>
              <a:ext cx="0" cy="523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4" name="Line 1254">
              <a:extLst>
                <a:ext uri="{FF2B5EF4-FFF2-40B4-BE49-F238E27FC236}">
                  <a16:creationId xmlns:a16="http://schemas.microsoft.com/office/drawing/2014/main" id="{C0071B44-FC97-02A4-6948-23E6D32353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2801" y="5932489"/>
              <a:ext cx="0" cy="1365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5" name="Line 1255">
              <a:extLst>
                <a:ext uri="{FF2B5EF4-FFF2-40B4-BE49-F238E27FC236}">
                  <a16:creationId xmlns:a16="http://schemas.microsoft.com/office/drawing/2014/main" id="{9B0E9B51-353C-A752-60EC-DC1A62195F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3438" y="5930901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6" name="Line 1256">
              <a:extLst>
                <a:ext uri="{FF2B5EF4-FFF2-40B4-BE49-F238E27FC236}">
                  <a16:creationId xmlns:a16="http://schemas.microsoft.com/office/drawing/2014/main" id="{CC2A7367-4CC9-88D4-E43D-C2E902742E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4076" y="6054726"/>
              <a:ext cx="0" cy="571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7" name="Line 1257">
              <a:extLst>
                <a:ext uri="{FF2B5EF4-FFF2-40B4-BE49-F238E27FC236}">
                  <a16:creationId xmlns:a16="http://schemas.microsoft.com/office/drawing/2014/main" id="{A6E73D60-8603-AE6A-CE88-E589A4F60B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4713" y="5824539"/>
              <a:ext cx="0" cy="1063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8" name="Line 1258">
              <a:extLst>
                <a:ext uri="{FF2B5EF4-FFF2-40B4-BE49-F238E27FC236}">
                  <a16:creationId xmlns:a16="http://schemas.microsoft.com/office/drawing/2014/main" id="{1086D7F3-CA24-63F6-A65B-000819D0CA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6938" y="5976939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9" name="Line 1259">
              <a:extLst>
                <a:ext uri="{FF2B5EF4-FFF2-40B4-BE49-F238E27FC236}">
                  <a16:creationId xmlns:a16="http://schemas.microsoft.com/office/drawing/2014/main" id="{99577A9D-5394-2BF6-E5FF-0E0EF93426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7576" y="6076951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0" name="Line 1260">
              <a:extLst>
                <a:ext uri="{FF2B5EF4-FFF2-40B4-BE49-F238E27FC236}">
                  <a16:creationId xmlns:a16="http://schemas.microsoft.com/office/drawing/2014/main" id="{1966B1E1-0BFF-90CA-13E9-FB36742533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8213" y="5894389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1" name="Line 1261">
              <a:extLst>
                <a:ext uri="{FF2B5EF4-FFF2-40B4-BE49-F238E27FC236}">
                  <a16:creationId xmlns:a16="http://schemas.microsoft.com/office/drawing/2014/main" id="{C5EA61A1-D2B8-15F4-850A-286D8F33B0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8851" y="5930901"/>
              <a:ext cx="0" cy="730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2" name="Line 1262">
              <a:extLst>
                <a:ext uri="{FF2B5EF4-FFF2-40B4-BE49-F238E27FC236}">
                  <a16:creationId xmlns:a16="http://schemas.microsoft.com/office/drawing/2014/main" id="{5E510271-3B40-6AB8-3A8E-E278C5558D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40126" y="5954714"/>
              <a:ext cx="0" cy="777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3" name="Line 1263">
              <a:extLst>
                <a:ext uri="{FF2B5EF4-FFF2-40B4-BE49-F238E27FC236}">
                  <a16:creationId xmlns:a16="http://schemas.microsoft.com/office/drawing/2014/main" id="{1268BB8B-568A-FB02-A572-213EB5313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0763" y="5976939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4" name="Line 1264">
              <a:extLst>
                <a:ext uri="{FF2B5EF4-FFF2-40B4-BE49-F238E27FC236}">
                  <a16:creationId xmlns:a16="http://schemas.microsoft.com/office/drawing/2014/main" id="{31CB58D6-BCA3-1764-7581-F01E6DD10B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2988" y="6073776"/>
              <a:ext cx="0" cy="603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5" name="Line 1265">
              <a:extLst>
                <a:ext uri="{FF2B5EF4-FFF2-40B4-BE49-F238E27FC236}">
                  <a16:creationId xmlns:a16="http://schemas.microsoft.com/office/drawing/2014/main" id="{717B8297-2ED3-92C7-C829-9CB07B7D76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3626" y="6013451"/>
              <a:ext cx="0" cy="635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6" name="Line 1266">
              <a:extLst>
                <a:ext uri="{FF2B5EF4-FFF2-40B4-BE49-F238E27FC236}">
                  <a16:creationId xmlns:a16="http://schemas.microsoft.com/office/drawing/2014/main" id="{D50EF1FD-D58F-64DF-7BFF-9B21939FF7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4263" y="6010276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7" name="Line 1267">
              <a:extLst>
                <a:ext uri="{FF2B5EF4-FFF2-40B4-BE49-F238E27FC236}">
                  <a16:creationId xmlns:a16="http://schemas.microsoft.com/office/drawing/2014/main" id="{8C954618-82A8-8A3D-16B4-FEC54D0C10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44901" y="6072189"/>
              <a:ext cx="0" cy="635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8" name="Line 1268">
              <a:extLst>
                <a:ext uri="{FF2B5EF4-FFF2-40B4-BE49-F238E27FC236}">
                  <a16:creationId xmlns:a16="http://schemas.microsoft.com/office/drawing/2014/main" id="{C99A0485-13C4-7AE1-066D-36277DDC73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5538" y="6091239"/>
              <a:ext cx="0" cy="619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9" name="Line 1269">
              <a:extLst>
                <a:ext uri="{FF2B5EF4-FFF2-40B4-BE49-F238E27FC236}">
                  <a16:creationId xmlns:a16="http://schemas.microsoft.com/office/drawing/2014/main" id="{C9FEF173-F38C-0B9D-76D0-FBE6E8638A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6176" y="6016626"/>
              <a:ext cx="0" cy="492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0" name="Line 1270">
              <a:extLst>
                <a:ext uri="{FF2B5EF4-FFF2-40B4-BE49-F238E27FC236}">
                  <a16:creationId xmlns:a16="http://schemas.microsoft.com/office/drawing/2014/main" id="{6AFC37A8-F13B-B64F-021F-5B8B1671AD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6813" y="6072189"/>
              <a:ext cx="0" cy="476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1" name="Line 1271">
              <a:extLst>
                <a:ext uri="{FF2B5EF4-FFF2-40B4-BE49-F238E27FC236}">
                  <a16:creationId xmlns:a16="http://schemas.microsoft.com/office/drawing/2014/main" id="{777EDB29-9793-BF04-612C-995CC97A13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7451" y="6072189"/>
              <a:ext cx="0" cy="746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2" name="Line 1272">
              <a:extLst>
                <a:ext uri="{FF2B5EF4-FFF2-40B4-BE49-F238E27FC236}">
                  <a16:creationId xmlns:a16="http://schemas.microsoft.com/office/drawing/2014/main" id="{715476A6-48A1-E081-2793-EB6AB46BF8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9676" y="5935664"/>
              <a:ext cx="0" cy="476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3" name="Line 1273">
              <a:extLst>
                <a:ext uri="{FF2B5EF4-FFF2-40B4-BE49-F238E27FC236}">
                  <a16:creationId xmlns:a16="http://schemas.microsoft.com/office/drawing/2014/main" id="{74F568C0-CF80-D2FE-4FD1-36157AC094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70313" y="5953126"/>
              <a:ext cx="0" cy="635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4" name="Line 1274">
              <a:extLst>
                <a:ext uri="{FF2B5EF4-FFF2-40B4-BE49-F238E27FC236}">
                  <a16:creationId xmlns:a16="http://schemas.microsoft.com/office/drawing/2014/main" id="{4115B4F6-7C7B-61B4-DF9C-EA0E2FB79D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0951" y="5954714"/>
              <a:ext cx="0" cy="539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5" name="Line 1275">
              <a:extLst>
                <a:ext uri="{FF2B5EF4-FFF2-40B4-BE49-F238E27FC236}">
                  <a16:creationId xmlns:a16="http://schemas.microsoft.com/office/drawing/2014/main" id="{83A25BA9-430F-9AB1-4BAE-75932C6E1C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1588" y="5983289"/>
              <a:ext cx="0" cy="952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6" name="Line 1276">
              <a:extLst>
                <a:ext uri="{FF2B5EF4-FFF2-40B4-BE49-F238E27FC236}">
                  <a16:creationId xmlns:a16="http://schemas.microsoft.com/office/drawing/2014/main" id="{A40ADC70-E7A8-285E-3109-196095B3A8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2226" y="6024564"/>
              <a:ext cx="0" cy="889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7" name="Line 1277">
              <a:extLst>
                <a:ext uri="{FF2B5EF4-FFF2-40B4-BE49-F238E27FC236}">
                  <a16:creationId xmlns:a16="http://schemas.microsoft.com/office/drawing/2014/main" id="{FDF9E76D-1EE1-3525-F1A2-F0C3F15B2B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2863" y="5929314"/>
              <a:ext cx="0" cy="857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8" name="Line 1278">
              <a:extLst>
                <a:ext uri="{FF2B5EF4-FFF2-40B4-BE49-F238E27FC236}">
                  <a16:creationId xmlns:a16="http://schemas.microsoft.com/office/drawing/2014/main" id="{1EDD5E95-F574-1D6B-CD71-F06CA514A5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3501" y="5994401"/>
              <a:ext cx="0" cy="603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9" name="Line 1279">
              <a:extLst>
                <a:ext uri="{FF2B5EF4-FFF2-40B4-BE49-F238E27FC236}">
                  <a16:creationId xmlns:a16="http://schemas.microsoft.com/office/drawing/2014/main" id="{9AE53041-7668-6DD4-89E9-1AB29E74F6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5726" y="5937251"/>
              <a:ext cx="0" cy="730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0" name="Line 1280">
              <a:extLst>
                <a:ext uri="{FF2B5EF4-FFF2-40B4-BE49-F238E27FC236}">
                  <a16:creationId xmlns:a16="http://schemas.microsoft.com/office/drawing/2014/main" id="{54A483D9-C22E-044C-FE30-D0DE2B5414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6363" y="5980114"/>
              <a:ext cx="0" cy="571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1" name="Line 1281">
              <a:extLst>
                <a:ext uri="{FF2B5EF4-FFF2-40B4-BE49-F238E27FC236}">
                  <a16:creationId xmlns:a16="http://schemas.microsoft.com/office/drawing/2014/main" id="{9BED5D17-D37E-9821-3B63-053D97D77B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7001" y="5868989"/>
              <a:ext cx="0" cy="825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2" name="Line 1282">
              <a:extLst>
                <a:ext uri="{FF2B5EF4-FFF2-40B4-BE49-F238E27FC236}">
                  <a16:creationId xmlns:a16="http://schemas.microsoft.com/office/drawing/2014/main" id="{E4F936B0-1CA8-51CE-B949-28D673613B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7638" y="5805489"/>
              <a:ext cx="0" cy="1206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3" name="Line 1283">
              <a:extLst>
                <a:ext uri="{FF2B5EF4-FFF2-40B4-BE49-F238E27FC236}">
                  <a16:creationId xmlns:a16="http://schemas.microsoft.com/office/drawing/2014/main" id="{9431DE56-955C-E14C-4FE7-31D3ABFA66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8276" y="6045201"/>
              <a:ext cx="0" cy="777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4" name="Line 1284">
              <a:extLst>
                <a:ext uri="{FF2B5EF4-FFF2-40B4-BE49-F238E27FC236}">
                  <a16:creationId xmlns:a16="http://schemas.microsoft.com/office/drawing/2014/main" id="{FFFDDEE4-6D78-4ECC-C103-921BE04C52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8913" y="5813426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5" name="Line 1285">
              <a:extLst>
                <a:ext uri="{FF2B5EF4-FFF2-40B4-BE49-F238E27FC236}">
                  <a16:creationId xmlns:a16="http://schemas.microsoft.com/office/drawing/2014/main" id="{318FC639-74AE-D154-6657-359F8EDFAF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19551" y="5973764"/>
              <a:ext cx="0" cy="587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6" name="Line 1286">
              <a:extLst>
                <a:ext uri="{FF2B5EF4-FFF2-40B4-BE49-F238E27FC236}">
                  <a16:creationId xmlns:a16="http://schemas.microsoft.com/office/drawing/2014/main" id="{821FC680-F52D-E93D-FFC1-2E8E19D794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41776" y="5700714"/>
              <a:ext cx="0" cy="198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7" name="Line 1287">
              <a:extLst>
                <a:ext uri="{FF2B5EF4-FFF2-40B4-BE49-F238E27FC236}">
                  <a16:creationId xmlns:a16="http://schemas.microsoft.com/office/drawing/2014/main" id="{8D0350C6-29BF-8DAB-C331-07DE195544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62413" y="5900739"/>
              <a:ext cx="0" cy="746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8" name="Line 1288">
              <a:extLst>
                <a:ext uri="{FF2B5EF4-FFF2-40B4-BE49-F238E27FC236}">
                  <a16:creationId xmlns:a16="http://schemas.microsoft.com/office/drawing/2014/main" id="{18E0F0E2-4C8B-8AEF-B769-37E4EE0532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3051" y="5940426"/>
              <a:ext cx="0" cy="539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9" name="Line 1289">
              <a:extLst>
                <a:ext uri="{FF2B5EF4-FFF2-40B4-BE49-F238E27FC236}">
                  <a16:creationId xmlns:a16="http://schemas.microsoft.com/office/drawing/2014/main" id="{3FF9B4D6-5D1B-C421-E85E-CCE213E6B1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3688" y="5978526"/>
              <a:ext cx="0" cy="587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0" name="Line 1290">
              <a:extLst>
                <a:ext uri="{FF2B5EF4-FFF2-40B4-BE49-F238E27FC236}">
                  <a16:creationId xmlns:a16="http://schemas.microsoft.com/office/drawing/2014/main" id="{4E64939C-4111-C409-9F35-B30BDC3557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4326" y="5984876"/>
              <a:ext cx="0" cy="650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1" name="Line 1291">
              <a:extLst>
                <a:ext uri="{FF2B5EF4-FFF2-40B4-BE49-F238E27FC236}">
                  <a16:creationId xmlns:a16="http://schemas.microsoft.com/office/drawing/2014/main" id="{BC569177-9621-5888-7FFF-924C9441CE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44963" y="5967414"/>
              <a:ext cx="0" cy="904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2" name="Line 1292">
              <a:extLst>
                <a:ext uri="{FF2B5EF4-FFF2-40B4-BE49-F238E27FC236}">
                  <a16:creationId xmlns:a16="http://schemas.microsoft.com/office/drawing/2014/main" id="{80A665AE-EB88-218A-775D-BF503944C7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5601" y="5937251"/>
              <a:ext cx="0" cy="587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3" name="Line 1293">
              <a:extLst>
                <a:ext uri="{FF2B5EF4-FFF2-40B4-BE49-F238E27FC236}">
                  <a16:creationId xmlns:a16="http://schemas.microsoft.com/office/drawing/2014/main" id="{EACFF899-D391-962C-52B5-F9411D0347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7826" y="5937251"/>
              <a:ext cx="0" cy="666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4" name="Line 1294">
              <a:extLst>
                <a:ext uri="{FF2B5EF4-FFF2-40B4-BE49-F238E27FC236}">
                  <a16:creationId xmlns:a16="http://schemas.microsoft.com/office/drawing/2014/main" id="{E315E871-DDC4-6F43-E585-9C922AE45A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8463" y="5934076"/>
              <a:ext cx="0" cy="539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5" name="Line 1295">
              <a:extLst>
                <a:ext uri="{FF2B5EF4-FFF2-40B4-BE49-F238E27FC236}">
                  <a16:creationId xmlns:a16="http://schemas.microsoft.com/office/drawing/2014/main" id="{3C8A83C8-453E-BFF0-5F2C-2159FE0C56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9101" y="5768976"/>
              <a:ext cx="0" cy="1079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6" name="Line 1296">
              <a:extLst>
                <a:ext uri="{FF2B5EF4-FFF2-40B4-BE49-F238E27FC236}">
                  <a16:creationId xmlns:a16="http://schemas.microsoft.com/office/drawing/2014/main" id="{74EC3B0C-190C-CE73-3618-B6384DDD39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9738" y="5951539"/>
              <a:ext cx="0" cy="904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7" name="Line 1297">
              <a:extLst>
                <a:ext uri="{FF2B5EF4-FFF2-40B4-BE49-F238E27FC236}">
                  <a16:creationId xmlns:a16="http://schemas.microsoft.com/office/drawing/2014/main" id="{A4EB62B2-2C96-7192-A31B-BD78CC63B9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0376" y="5897564"/>
              <a:ext cx="0" cy="1095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8" name="Line 1298">
              <a:extLst>
                <a:ext uri="{FF2B5EF4-FFF2-40B4-BE49-F238E27FC236}">
                  <a16:creationId xmlns:a16="http://schemas.microsoft.com/office/drawing/2014/main" id="{B0C69D78-7C42-FE14-47D4-73C39E9933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91013" y="5992814"/>
              <a:ext cx="0" cy="619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69" name="Line 1299">
              <a:extLst>
                <a:ext uri="{FF2B5EF4-FFF2-40B4-BE49-F238E27FC236}">
                  <a16:creationId xmlns:a16="http://schemas.microsoft.com/office/drawing/2014/main" id="{30612648-4270-2260-8B7A-9323F9BABD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1651" y="5838826"/>
              <a:ext cx="0" cy="1000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0" name="Line 1300">
              <a:extLst>
                <a:ext uri="{FF2B5EF4-FFF2-40B4-BE49-F238E27FC236}">
                  <a16:creationId xmlns:a16="http://schemas.microsoft.com/office/drawing/2014/main" id="{74F2C6C0-9D83-A038-7FD7-1A8FECF484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2288" y="5768976"/>
              <a:ext cx="0" cy="1127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1" name="Line 1301">
              <a:extLst>
                <a:ext uri="{FF2B5EF4-FFF2-40B4-BE49-F238E27FC236}">
                  <a16:creationId xmlns:a16="http://schemas.microsoft.com/office/drawing/2014/main" id="{EC8F9707-5504-00FF-5189-AC98289C69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4513" y="5899151"/>
              <a:ext cx="0" cy="635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2" name="Line 1302">
              <a:extLst>
                <a:ext uri="{FF2B5EF4-FFF2-40B4-BE49-F238E27FC236}">
                  <a16:creationId xmlns:a16="http://schemas.microsoft.com/office/drawing/2014/main" id="{827A9262-A9A5-984E-3FB9-DB1E39C737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37063" y="5865814"/>
              <a:ext cx="0" cy="698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3" name="Line 1303">
              <a:extLst>
                <a:ext uri="{FF2B5EF4-FFF2-40B4-BE49-F238E27FC236}">
                  <a16:creationId xmlns:a16="http://schemas.microsoft.com/office/drawing/2014/main" id="{4460ACBB-A5D8-DE84-9683-90F2CB78BA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7701" y="5827714"/>
              <a:ext cx="0" cy="1063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4" name="Line 1304">
              <a:extLst>
                <a:ext uri="{FF2B5EF4-FFF2-40B4-BE49-F238E27FC236}">
                  <a16:creationId xmlns:a16="http://schemas.microsoft.com/office/drawing/2014/main" id="{A894A76A-2FDA-6BD7-5A46-69A7DFA863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0563" y="5919789"/>
              <a:ext cx="0" cy="793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5" name="Line 1305">
              <a:extLst>
                <a:ext uri="{FF2B5EF4-FFF2-40B4-BE49-F238E27FC236}">
                  <a16:creationId xmlns:a16="http://schemas.microsoft.com/office/drawing/2014/main" id="{41858BFE-4B22-DC2C-09DE-5C0309F31B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41838" y="5791201"/>
              <a:ext cx="0" cy="1079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6" name="Line 1306">
              <a:extLst>
                <a:ext uri="{FF2B5EF4-FFF2-40B4-BE49-F238E27FC236}">
                  <a16:creationId xmlns:a16="http://schemas.microsoft.com/office/drawing/2014/main" id="{D19B3C68-333D-4D59-ED86-63DC21709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83113" y="5957889"/>
              <a:ext cx="0" cy="809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7" name="Line 1307">
              <a:extLst>
                <a:ext uri="{FF2B5EF4-FFF2-40B4-BE49-F238E27FC236}">
                  <a16:creationId xmlns:a16="http://schemas.microsoft.com/office/drawing/2014/main" id="{2DDD7459-F348-65C9-17FE-52480F278D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3751" y="5953126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8" name="Line 1308">
              <a:extLst>
                <a:ext uri="{FF2B5EF4-FFF2-40B4-BE49-F238E27FC236}">
                  <a16:creationId xmlns:a16="http://schemas.microsoft.com/office/drawing/2014/main" id="{D4FC539E-D9A7-B012-E167-D0EEA6FD1F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46613" y="5826126"/>
              <a:ext cx="0" cy="1000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79" name="Line 1309">
              <a:extLst>
                <a:ext uri="{FF2B5EF4-FFF2-40B4-BE49-F238E27FC236}">
                  <a16:creationId xmlns:a16="http://schemas.microsoft.com/office/drawing/2014/main" id="{D67E3212-4A64-086D-6AF3-F923E364A2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7888" y="5934076"/>
              <a:ext cx="0" cy="809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0" name="Line 1310">
              <a:extLst>
                <a:ext uri="{FF2B5EF4-FFF2-40B4-BE49-F238E27FC236}">
                  <a16:creationId xmlns:a16="http://schemas.microsoft.com/office/drawing/2014/main" id="{465B6AAB-AA1A-404D-5BA5-6DCD308CE5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9163" y="5856289"/>
              <a:ext cx="0" cy="904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1" name="Line 1311">
              <a:extLst>
                <a:ext uri="{FF2B5EF4-FFF2-40B4-BE49-F238E27FC236}">
                  <a16:creationId xmlns:a16="http://schemas.microsoft.com/office/drawing/2014/main" id="{89343DAE-5CEF-D813-6533-BEEA7E7C46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49801" y="5864226"/>
              <a:ext cx="0" cy="746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2" name="Line 1312">
              <a:extLst>
                <a:ext uri="{FF2B5EF4-FFF2-40B4-BE49-F238E27FC236}">
                  <a16:creationId xmlns:a16="http://schemas.microsoft.com/office/drawing/2014/main" id="{1603A35C-D68C-40A5-8B7F-394E1F2E45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91076" y="5961064"/>
              <a:ext cx="0" cy="539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3" name="Line 1313">
              <a:extLst>
                <a:ext uri="{FF2B5EF4-FFF2-40B4-BE49-F238E27FC236}">
                  <a16:creationId xmlns:a16="http://schemas.microsoft.com/office/drawing/2014/main" id="{8ECC152A-16DB-A6D8-6732-9F4BFA0A6A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33938" y="5865814"/>
              <a:ext cx="0" cy="635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4" name="Line 1314">
              <a:extLst>
                <a:ext uri="{FF2B5EF4-FFF2-40B4-BE49-F238E27FC236}">
                  <a16:creationId xmlns:a16="http://schemas.microsoft.com/office/drawing/2014/main" id="{5A3916F3-656E-D14D-36C1-D374C6083D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54576" y="5776914"/>
              <a:ext cx="0" cy="1063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5" name="Line 1315">
              <a:extLst>
                <a:ext uri="{FF2B5EF4-FFF2-40B4-BE49-F238E27FC236}">
                  <a16:creationId xmlns:a16="http://schemas.microsoft.com/office/drawing/2014/main" id="{D54EBD60-BFC6-A7F4-18C4-A362CD3B42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5851" y="5783264"/>
              <a:ext cx="0" cy="730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6" name="Line 1316">
              <a:extLst>
                <a:ext uri="{FF2B5EF4-FFF2-40B4-BE49-F238E27FC236}">
                  <a16:creationId xmlns:a16="http://schemas.microsoft.com/office/drawing/2014/main" id="{408BE7A3-E354-E9F1-182E-9CE1908FA5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16488" y="5740401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7" name="Line 1317">
              <a:extLst>
                <a:ext uri="{FF2B5EF4-FFF2-40B4-BE49-F238E27FC236}">
                  <a16:creationId xmlns:a16="http://schemas.microsoft.com/office/drawing/2014/main" id="{91095684-8F09-F452-1ADF-8A14B4893F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9351" y="5802314"/>
              <a:ext cx="0" cy="857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8" name="Line 1318">
              <a:extLst>
                <a:ext uri="{FF2B5EF4-FFF2-40B4-BE49-F238E27FC236}">
                  <a16:creationId xmlns:a16="http://schemas.microsoft.com/office/drawing/2014/main" id="{7C6AA2CE-1C1D-70A8-DE10-0D52A9F82B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79988" y="5880101"/>
              <a:ext cx="0" cy="793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89" name="Line 1319">
              <a:extLst>
                <a:ext uri="{FF2B5EF4-FFF2-40B4-BE49-F238E27FC236}">
                  <a16:creationId xmlns:a16="http://schemas.microsoft.com/office/drawing/2014/main" id="{A8C98CBA-775C-FC7C-9320-8D15E87231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21263" y="5662614"/>
              <a:ext cx="0" cy="1539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90" name="Line 1320">
              <a:extLst>
                <a:ext uri="{FF2B5EF4-FFF2-40B4-BE49-F238E27FC236}">
                  <a16:creationId xmlns:a16="http://schemas.microsoft.com/office/drawing/2014/main" id="{FE774FEE-7BE6-9B64-3B91-002BFA7314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62538" y="5835651"/>
              <a:ext cx="0" cy="857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91" name="Line 1321">
              <a:extLst>
                <a:ext uri="{FF2B5EF4-FFF2-40B4-BE49-F238E27FC236}">
                  <a16:creationId xmlns:a16="http://schemas.microsoft.com/office/drawing/2014/main" id="{8298B155-C439-342D-185D-95110FC51B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6038" y="5748339"/>
              <a:ext cx="0" cy="889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92" name="Line 1322">
              <a:extLst>
                <a:ext uri="{FF2B5EF4-FFF2-40B4-BE49-F238E27FC236}">
                  <a16:creationId xmlns:a16="http://schemas.microsoft.com/office/drawing/2014/main" id="{3493AD2C-04DE-5B36-4E5C-234E44781B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46676" y="5848351"/>
              <a:ext cx="0" cy="666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93" name="Line 1323">
              <a:extLst>
                <a:ext uri="{FF2B5EF4-FFF2-40B4-BE49-F238E27FC236}">
                  <a16:creationId xmlns:a16="http://schemas.microsoft.com/office/drawing/2014/main" id="{843396C5-EE5B-2679-5BC4-892D13B862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7313" y="5816601"/>
              <a:ext cx="0" cy="857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94" name="Line 1324">
              <a:extLst>
                <a:ext uri="{FF2B5EF4-FFF2-40B4-BE49-F238E27FC236}">
                  <a16:creationId xmlns:a16="http://schemas.microsoft.com/office/drawing/2014/main" id="{21707B95-195B-83F4-9E99-5B47930C69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7951" y="5902326"/>
              <a:ext cx="0" cy="587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95" name="Line 1325">
              <a:extLst>
                <a:ext uri="{FF2B5EF4-FFF2-40B4-BE49-F238E27FC236}">
                  <a16:creationId xmlns:a16="http://schemas.microsoft.com/office/drawing/2014/main" id="{7D258AE1-6C0C-539E-CBE8-162305B8FD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29226" y="5815014"/>
              <a:ext cx="0" cy="1285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96" name="Line 1326">
              <a:extLst>
                <a:ext uri="{FF2B5EF4-FFF2-40B4-BE49-F238E27FC236}">
                  <a16:creationId xmlns:a16="http://schemas.microsoft.com/office/drawing/2014/main" id="{CB6F8094-A68B-51D0-2DFA-5F5CE94976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2088" y="5816601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7" name="Line 1328">
              <a:extLst>
                <a:ext uri="{FF2B5EF4-FFF2-40B4-BE49-F238E27FC236}">
                  <a16:creationId xmlns:a16="http://schemas.microsoft.com/office/drawing/2014/main" id="{6A6737CF-8E9C-5B77-33ED-2DE77982F3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2725" y="5934076"/>
              <a:ext cx="0" cy="825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8" name="Line 1329">
              <a:extLst>
                <a:ext uri="{FF2B5EF4-FFF2-40B4-BE49-F238E27FC236}">
                  <a16:creationId xmlns:a16="http://schemas.microsoft.com/office/drawing/2014/main" id="{794C2868-6AE6-32A7-F325-4FF457F3E6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4000" y="5876926"/>
              <a:ext cx="0" cy="1031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9" name="Line 1330">
              <a:extLst>
                <a:ext uri="{FF2B5EF4-FFF2-40B4-BE49-F238E27FC236}">
                  <a16:creationId xmlns:a16="http://schemas.microsoft.com/office/drawing/2014/main" id="{DF7B29F9-B3DE-C3C1-715E-E407197D85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54638" y="5821364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0" name="Line 1331">
              <a:extLst>
                <a:ext uri="{FF2B5EF4-FFF2-40B4-BE49-F238E27FC236}">
                  <a16:creationId xmlns:a16="http://schemas.microsoft.com/office/drawing/2014/main" id="{B4B25448-31D1-35B7-548C-2E273320AA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75275" y="5946776"/>
              <a:ext cx="0" cy="682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1" name="Line 1332">
              <a:extLst>
                <a:ext uri="{FF2B5EF4-FFF2-40B4-BE49-F238E27FC236}">
                  <a16:creationId xmlns:a16="http://schemas.microsoft.com/office/drawing/2014/main" id="{6281B0CC-4F1D-E864-1E19-9B45761A50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0050" y="5976939"/>
              <a:ext cx="0" cy="793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2" name="Line 1333">
              <a:extLst>
                <a:ext uri="{FF2B5EF4-FFF2-40B4-BE49-F238E27FC236}">
                  <a16:creationId xmlns:a16="http://schemas.microsoft.com/office/drawing/2014/main" id="{9D414B87-7BF2-172A-53C3-9C42E761BE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21325" y="6010276"/>
              <a:ext cx="0" cy="508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3" name="Line 1334">
              <a:extLst>
                <a:ext uri="{FF2B5EF4-FFF2-40B4-BE49-F238E27FC236}">
                  <a16:creationId xmlns:a16="http://schemas.microsoft.com/office/drawing/2014/main" id="{46A7369C-DEF8-5880-E92E-C3C9845ADC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84825" y="5756276"/>
              <a:ext cx="0" cy="603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4" name="Line 1335">
              <a:extLst>
                <a:ext uri="{FF2B5EF4-FFF2-40B4-BE49-F238E27FC236}">
                  <a16:creationId xmlns:a16="http://schemas.microsoft.com/office/drawing/2014/main" id="{F93A58E7-B355-30D6-23A3-267A438A49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5463" y="5730876"/>
              <a:ext cx="0" cy="666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5" name="Line 1336">
              <a:extLst>
                <a:ext uri="{FF2B5EF4-FFF2-40B4-BE49-F238E27FC236}">
                  <a16:creationId xmlns:a16="http://schemas.microsoft.com/office/drawing/2014/main" id="{A9ED81EC-90CB-B398-B2AE-CFC097E9A6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26100" y="5922964"/>
              <a:ext cx="0" cy="6032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6" name="Line 1337">
              <a:extLst>
                <a:ext uri="{FF2B5EF4-FFF2-40B4-BE49-F238E27FC236}">
                  <a16:creationId xmlns:a16="http://schemas.microsoft.com/office/drawing/2014/main" id="{6C12F4C4-DD2B-C3B7-25DC-ED5F421263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46738" y="5842001"/>
              <a:ext cx="0" cy="619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7" name="Line 1338">
              <a:extLst>
                <a:ext uri="{FF2B5EF4-FFF2-40B4-BE49-F238E27FC236}">
                  <a16:creationId xmlns:a16="http://schemas.microsoft.com/office/drawing/2014/main" id="{B97949E7-CA09-EA5B-9135-441E7C03A5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67375" y="5830889"/>
              <a:ext cx="0" cy="714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8" name="Line 1339">
              <a:extLst>
                <a:ext uri="{FF2B5EF4-FFF2-40B4-BE49-F238E27FC236}">
                  <a16:creationId xmlns:a16="http://schemas.microsoft.com/office/drawing/2014/main" id="{96F5E17E-1457-7CD4-4870-8CD7B89755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88013" y="5895976"/>
              <a:ext cx="0" cy="555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9" name="Line 1340">
              <a:extLst>
                <a:ext uri="{FF2B5EF4-FFF2-40B4-BE49-F238E27FC236}">
                  <a16:creationId xmlns:a16="http://schemas.microsoft.com/office/drawing/2014/main" id="{22E4BB6C-07F2-70D6-9E14-F3194A3469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51513" y="5735639"/>
              <a:ext cx="0" cy="1714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0" name="Line 1341">
              <a:extLst>
                <a:ext uri="{FF2B5EF4-FFF2-40B4-BE49-F238E27FC236}">
                  <a16:creationId xmlns:a16="http://schemas.microsoft.com/office/drawing/2014/main" id="{2EC0EE24-92A2-422D-47BC-8B50A4E45A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92788" y="5726114"/>
              <a:ext cx="0" cy="746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1" name="Line 1342">
              <a:extLst>
                <a:ext uri="{FF2B5EF4-FFF2-40B4-BE49-F238E27FC236}">
                  <a16:creationId xmlns:a16="http://schemas.microsoft.com/office/drawing/2014/main" id="{2A8921EA-280E-3C5C-3D72-B3029F8C08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34063" y="5680076"/>
              <a:ext cx="0" cy="793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2" name="Line 1343">
              <a:extLst>
                <a:ext uri="{FF2B5EF4-FFF2-40B4-BE49-F238E27FC236}">
                  <a16:creationId xmlns:a16="http://schemas.microsoft.com/office/drawing/2014/main" id="{1645FC2D-0A01-34E9-7917-FFA04C694F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54700" y="5872164"/>
              <a:ext cx="0" cy="460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3" name="Line 1344">
              <a:extLst>
                <a:ext uri="{FF2B5EF4-FFF2-40B4-BE49-F238E27FC236}">
                  <a16:creationId xmlns:a16="http://schemas.microsoft.com/office/drawing/2014/main" id="{00439F3D-74D9-0205-326C-84607701CA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76925" y="5916614"/>
              <a:ext cx="0" cy="428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4" name="Line 1345">
              <a:extLst>
                <a:ext uri="{FF2B5EF4-FFF2-40B4-BE49-F238E27FC236}">
                  <a16:creationId xmlns:a16="http://schemas.microsoft.com/office/drawing/2014/main" id="{8E5B03E2-CBC4-28B9-1E11-29723E5D8D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97563" y="5818189"/>
              <a:ext cx="0" cy="428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5" name="Line 1346">
              <a:extLst>
                <a:ext uri="{FF2B5EF4-FFF2-40B4-BE49-F238E27FC236}">
                  <a16:creationId xmlns:a16="http://schemas.microsoft.com/office/drawing/2014/main" id="{86FE08FD-A643-6E4C-FC1B-FEF5FFB319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18200" y="5707064"/>
              <a:ext cx="0" cy="4286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6" name="Line 1347">
              <a:extLst>
                <a:ext uri="{FF2B5EF4-FFF2-40B4-BE49-F238E27FC236}">
                  <a16:creationId xmlns:a16="http://schemas.microsoft.com/office/drawing/2014/main" id="{86BC103D-D52B-2BDC-2707-6D2984AC3D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38838" y="5686426"/>
              <a:ext cx="0" cy="666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7" name="Line 1348">
              <a:extLst>
                <a:ext uri="{FF2B5EF4-FFF2-40B4-BE49-F238E27FC236}">
                  <a16:creationId xmlns:a16="http://schemas.microsoft.com/office/drawing/2014/main" id="{A048922A-F7E4-1A13-791A-09CF9FA60D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59475" y="5673726"/>
              <a:ext cx="0" cy="5715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8" name="Line 1349">
              <a:extLst>
                <a:ext uri="{FF2B5EF4-FFF2-40B4-BE49-F238E27FC236}">
                  <a16:creationId xmlns:a16="http://schemas.microsoft.com/office/drawing/2014/main" id="{B8543A21-263C-CDAF-8578-DD20314006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80113" y="5732464"/>
              <a:ext cx="0" cy="492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9" name="Line 1350">
              <a:extLst>
                <a:ext uri="{FF2B5EF4-FFF2-40B4-BE49-F238E27FC236}">
                  <a16:creationId xmlns:a16="http://schemas.microsoft.com/office/drawing/2014/main" id="{03E45EC8-C6E3-B38D-D1EC-3066A77A3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00750" y="5632451"/>
              <a:ext cx="0" cy="460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0" name="Line 1351">
              <a:extLst>
                <a:ext uri="{FF2B5EF4-FFF2-40B4-BE49-F238E27FC236}">
                  <a16:creationId xmlns:a16="http://schemas.microsoft.com/office/drawing/2014/main" id="{85E84E1F-D328-A2F5-D9E6-6D10B1687A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22975" y="5591176"/>
              <a:ext cx="0" cy="508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1" name="Line 1352">
              <a:extLst>
                <a:ext uri="{FF2B5EF4-FFF2-40B4-BE49-F238E27FC236}">
                  <a16:creationId xmlns:a16="http://schemas.microsoft.com/office/drawing/2014/main" id="{6C177C1A-4A29-C8CC-1FE0-9F8B9A4E38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43613" y="5607051"/>
              <a:ext cx="0" cy="76200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2" name="Line 1353">
              <a:extLst>
                <a:ext uri="{FF2B5EF4-FFF2-40B4-BE49-F238E27FC236}">
                  <a16:creationId xmlns:a16="http://schemas.microsoft.com/office/drawing/2014/main" id="{86C8C9A7-BB32-26F7-F0BF-0B43D62B8F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64250" y="5743576"/>
              <a:ext cx="0" cy="74613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3" name="Line 1354">
              <a:extLst>
                <a:ext uri="{FF2B5EF4-FFF2-40B4-BE49-F238E27FC236}">
                  <a16:creationId xmlns:a16="http://schemas.microsoft.com/office/drawing/2014/main" id="{BFAD700B-6EC2-D892-737B-05FEE22C07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84888" y="5513389"/>
              <a:ext cx="0" cy="7778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4" name="Line 1355">
              <a:extLst>
                <a:ext uri="{FF2B5EF4-FFF2-40B4-BE49-F238E27FC236}">
                  <a16:creationId xmlns:a16="http://schemas.microsoft.com/office/drawing/2014/main" id="{4D807B59-748D-17EC-1D23-3333F381AC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05525" y="5561014"/>
              <a:ext cx="0" cy="79375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5" name="Line 1356">
              <a:extLst>
                <a:ext uri="{FF2B5EF4-FFF2-40B4-BE49-F238E27FC236}">
                  <a16:creationId xmlns:a16="http://schemas.microsoft.com/office/drawing/2014/main" id="{27DBD13E-C8F2-BC34-F825-B3B98CF30F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26163" y="5534026"/>
              <a:ext cx="0" cy="96838"/>
            </a:xfrm>
            <a:prstGeom prst="line">
              <a:avLst/>
            </a:prstGeom>
            <a:noFill/>
            <a:ln w="3175" cap="flat">
              <a:solidFill>
                <a:srgbClr val="FD8D3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6" name="Oval 1357">
              <a:extLst>
                <a:ext uri="{FF2B5EF4-FFF2-40B4-BE49-F238E27FC236}">
                  <a16:creationId xmlns:a16="http://schemas.microsoft.com/office/drawing/2014/main" id="{6F01FC7E-7F02-1958-0354-63AD216E6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7125" y="51673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7" name="Oval 1358">
              <a:extLst>
                <a:ext uri="{FF2B5EF4-FFF2-40B4-BE49-F238E27FC236}">
                  <a16:creationId xmlns:a16="http://schemas.microsoft.com/office/drawing/2014/main" id="{55C4C93E-62B3-5A4A-AFD7-A4BB4B2BC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8400" y="520700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8" name="Oval 1359">
              <a:extLst>
                <a:ext uri="{FF2B5EF4-FFF2-40B4-BE49-F238E27FC236}">
                  <a16:creationId xmlns:a16="http://schemas.microsoft.com/office/drawing/2014/main" id="{EE2039AC-F7A0-123B-ED87-BE2BF9339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0625" y="5273676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29" name="Oval 1360">
              <a:extLst>
                <a:ext uri="{FF2B5EF4-FFF2-40B4-BE49-F238E27FC236}">
                  <a16:creationId xmlns:a16="http://schemas.microsoft.com/office/drawing/2014/main" id="{3BDE462D-DADF-ABB0-2CE8-35E917B21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263" y="5153026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0" name="Oval 1361">
              <a:extLst>
                <a:ext uri="{FF2B5EF4-FFF2-40B4-BE49-F238E27FC236}">
                  <a16:creationId xmlns:a16="http://schemas.microsoft.com/office/drawing/2014/main" id="{A27E51D5-8247-B93C-3B26-5A30C073D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1900" y="518795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1" name="Oval 1362">
              <a:extLst>
                <a:ext uri="{FF2B5EF4-FFF2-40B4-BE49-F238E27FC236}">
                  <a16:creationId xmlns:a16="http://schemas.microsoft.com/office/drawing/2014/main" id="{1DEECC35-1F8E-BAA1-8300-91086CDD0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175" y="52212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2" name="Oval 1363">
              <a:extLst>
                <a:ext uri="{FF2B5EF4-FFF2-40B4-BE49-F238E27FC236}">
                  <a16:creationId xmlns:a16="http://schemas.microsoft.com/office/drawing/2014/main" id="{73B47A2D-35BF-83FA-141A-0F3496C132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813" y="53133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3" name="Oval 1364">
              <a:extLst>
                <a:ext uri="{FF2B5EF4-FFF2-40B4-BE49-F238E27FC236}">
                  <a16:creationId xmlns:a16="http://schemas.microsoft.com/office/drawing/2014/main" id="{42F5863D-FF21-C915-F0FC-9AEE92022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450" y="53752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4" name="Oval 1365">
              <a:extLst>
                <a:ext uri="{FF2B5EF4-FFF2-40B4-BE49-F238E27FC236}">
                  <a16:creationId xmlns:a16="http://schemas.microsoft.com/office/drawing/2014/main" id="{0E1307B0-CE19-11C6-96CC-411210C66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6675" y="549275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5" name="Oval 1366">
              <a:extLst>
                <a:ext uri="{FF2B5EF4-FFF2-40B4-BE49-F238E27FC236}">
                  <a16:creationId xmlns:a16="http://schemas.microsoft.com/office/drawing/2014/main" id="{516FF338-91BD-912B-E491-45AA784772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7950" y="5183189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6" name="Oval 1367">
              <a:extLst>
                <a:ext uri="{FF2B5EF4-FFF2-40B4-BE49-F238E27FC236}">
                  <a16:creationId xmlns:a16="http://schemas.microsoft.com/office/drawing/2014/main" id="{CE72BF5B-C402-CF81-5F85-D401E6DE3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588" y="526256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7" name="Oval 1368">
              <a:extLst>
                <a:ext uri="{FF2B5EF4-FFF2-40B4-BE49-F238E27FC236}">
                  <a16:creationId xmlns:a16="http://schemas.microsoft.com/office/drawing/2014/main" id="{F27C8C14-B791-73D0-F22F-AB16C476C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9225" y="547052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8" name="Oval 1369">
              <a:extLst>
                <a:ext uri="{FF2B5EF4-FFF2-40B4-BE49-F238E27FC236}">
                  <a16:creationId xmlns:a16="http://schemas.microsoft.com/office/drawing/2014/main" id="{01346334-C733-39D6-7F68-F1391AAE6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863" y="535781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39" name="Oval 1370">
              <a:extLst>
                <a:ext uri="{FF2B5EF4-FFF2-40B4-BE49-F238E27FC236}">
                  <a16:creationId xmlns:a16="http://schemas.microsoft.com/office/drawing/2014/main" id="{507A4EC3-57F4-B759-73E0-5BAF70E68C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138" y="5233989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0" name="Oval 1371">
              <a:extLst>
                <a:ext uri="{FF2B5EF4-FFF2-40B4-BE49-F238E27FC236}">
                  <a16:creationId xmlns:a16="http://schemas.microsoft.com/office/drawing/2014/main" id="{8C61E719-67F1-164F-7829-171B79F78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3363" y="5638801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1" name="Oval 1372">
              <a:extLst>
                <a:ext uri="{FF2B5EF4-FFF2-40B4-BE49-F238E27FC236}">
                  <a16:creationId xmlns:a16="http://schemas.microsoft.com/office/drawing/2014/main" id="{2632AFE2-7FD2-2D50-B223-D499E1C6C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000" y="540385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2" name="Oval 1373">
              <a:extLst>
                <a:ext uri="{FF2B5EF4-FFF2-40B4-BE49-F238E27FC236}">
                  <a16:creationId xmlns:a16="http://schemas.microsoft.com/office/drawing/2014/main" id="{E42733F4-EE5A-C4FA-781C-6A73BC5AD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4638" y="53832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3" name="Oval 1374">
              <a:extLst>
                <a:ext uri="{FF2B5EF4-FFF2-40B4-BE49-F238E27FC236}">
                  <a16:creationId xmlns:a16="http://schemas.microsoft.com/office/drawing/2014/main" id="{959D283B-F3F3-17DB-8022-49538AE938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275" y="52514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4" name="Oval 1375">
              <a:extLst>
                <a:ext uri="{FF2B5EF4-FFF2-40B4-BE49-F238E27FC236}">
                  <a16:creationId xmlns:a16="http://schemas.microsoft.com/office/drawing/2014/main" id="{A1DF73F4-D710-3F55-1E41-ECD4FFC1A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913" y="51244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5" name="Oval 1376">
              <a:extLst>
                <a:ext uri="{FF2B5EF4-FFF2-40B4-BE49-F238E27FC236}">
                  <a16:creationId xmlns:a16="http://schemas.microsoft.com/office/drawing/2014/main" id="{DF4D0BF6-A9C3-8192-72E9-F8F6DD499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550" y="53371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6" name="Oval 1377">
              <a:extLst>
                <a:ext uri="{FF2B5EF4-FFF2-40B4-BE49-F238E27FC236}">
                  <a16:creationId xmlns:a16="http://schemas.microsoft.com/office/drawing/2014/main" id="{ED5DC839-61DB-0C53-612F-089299FA6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188" y="5418139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7" name="Oval 1378">
              <a:extLst>
                <a:ext uri="{FF2B5EF4-FFF2-40B4-BE49-F238E27FC236}">
                  <a16:creationId xmlns:a16="http://schemas.microsoft.com/office/drawing/2014/main" id="{E79459A2-C62B-9D21-1F15-956DECAF6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9413" y="5221289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8" name="Oval 1379">
              <a:extLst>
                <a:ext uri="{FF2B5EF4-FFF2-40B4-BE49-F238E27FC236}">
                  <a16:creationId xmlns:a16="http://schemas.microsoft.com/office/drawing/2014/main" id="{ACE7E9BC-6951-1EAF-9746-8442BFCFF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0688" y="531971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49" name="Oval 1380">
              <a:extLst>
                <a:ext uri="{FF2B5EF4-FFF2-40B4-BE49-F238E27FC236}">
                  <a16:creationId xmlns:a16="http://schemas.microsoft.com/office/drawing/2014/main" id="{3A3B8A69-E066-7B67-C6A3-3C2345331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1325" y="549592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0" name="Oval 1381">
              <a:extLst>
                <a:ext uri="{FF2B5EF4-FFF2-40B4-BE49-F238E27FC236}">
                  <a16:creationId xmlns:a16="http://schemas.microsoft.com/office/drawing/2014/main" id="{51D80E39-66A6-9F18-9D5F-EC3513C66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1963" y="541655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1" name="Oval 1382">
              <a:extLst>
                <a:ext uri="{FF2B5EF4-FFF2-40B4-BE49-F238E27FC236}">
                  <a16:creationId xmlns:a16="http://schemas.microsoft.com/office/drawing/2014/main" id="{D13E14B4-32CC-6A50-E80D-14647184F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2600" y="53482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2" name="Oval 1383">
              <a:extLst>
                <a:ext uri="{FF2B5EF4-FFF2-40B4-BE49-F238E27FC236}">
                  <a16:creationId xmlns:a16="http://schemas.microsoft.com/office/drawing/2014/main" id="{4EBC70D4-38F6-AF64-8ACC-1047F2203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238" y="531812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3" name="Oval 1384">
              <a:extLst>
                <a:ext uri="{FF2B5EF4-FFF2-40B4-BE49-F238E27FC236}">
                  <a16:creationId xmlns:a16="http://schemas.microsoft.com/office/drawing/2014/main" id="{7D8B0C2C-8DDB-7CF2-EB45-903C1A20A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5463" y="5346701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4" name="Oval 1385">
              <a:extLst>
                <a:ext uri="{FF2B5EF4-FFF2-40B4-BE49-F238E27FC236}">
                  <a16:creationId xmlns:a16="http://schemas.microsoft.com/office/drawing/2014/main" id="{5CD7B1EB-EC02-7792-6E19-8173881EF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6100" y="540067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5" name="Oval 1386">
              <a:extLst>
                <a:ext uri="{FF2B5EF4-FFF2-40B4-BE49-F238E27FC236}">
                  <a16:creationId xmlns:a16="http://schemas.microsoft.com/office/drawing/2014/main" id="{FE4FB89A-20FD-3FD5-58B4-41BA2A0FB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6738" y="5468939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6" name="Oval 1387">
              <a:extLst>
                <a:ext uri="{FF2B5EF4-FFF2-40B4-BE49-F238E27FC236}">
                  <a16:creationId xmlns:a16="http://schemas.microsoft.com/office/drawing/2014/main" id="{B0B8107C-25B3-F40C-0AE6-548E384DD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7375" y="547370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7" name="Oval 1388">
              <a:extLst>
                <a:ext uri="{FF2B5EF4-FFF2-40B4-BE49-F238E27FC236}">
                  <a16:creationId xmlns:a16="http://schemas.microsoft.com/office/drawing/2014/main" id="{56FD61A1-999F-C647-731F-3F3BEA871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650" y="546100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8" name="Oval 1389">
              <a:extLst>
                <a:ext uri="{FF2B5EF4-FFF2-40B4-BE49-F238E27FC236}">
                  <a16:creationId xmlns:a16="http://schemas.microsoft.com/office/drawing/2014/main" id="{90814711-1B64-7EFC-8EB7-ADE9F4421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9288" y="542925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59" name="Oval 1390">
              <a:extLst>
                <a:ext uri="{FF2B5EF4-FFF2-40B4-BE49-F238E27FC236}">
                  <a16:creationId xmlns:a16="http://schemas.microsoft.com/office/drawing/2014/main" id="{E52F0C4C-03B4-664D-11E6-1B9F5B2A7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53990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0" name="Oval 1391">
              <a:extLst>
                <a:ext uri="{FF2B5EF4-FFF2-40B4-BE49-F238E27FC236}">
                  <a16:creationId xmlns:a16="http://schemas.microsoft.com/office/drawing/2014/main" id="{4E48350E-5C83-F068-E367-93D6EA599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50" y="541813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1" name="Oval 1392">
              <a:extLst>
                <a:ext uri="{FF2B5EF4-FFF2-40B4-BE49-F238E27FC236}">
                  <a16:creationId xmlns:a16="http://schemas.microsoft.com/office/drawing/2014/main" id="{F3FCACF0-B124-BD8F-9155-F9919974D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2788" y="551973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2" name="Oval 1393">
              <a:extLst>
                <a:ext uri="{FF2B5EF4-FFF2-40B4-BE49-F238E27FC236}">
                  <a16:creationId xmlns:a16="http://schemas.microsoft.com/office/drawing/2014/main" id="{F50EC72C-39E1-0147-438D-EEA7F83CC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3425" y="53625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3" name="Oval 1394">
              <a:extLst>
                <a:ext uri="{FF2B5EF4-FFF2-40B4-BE49-F238E27FC236}">
                  <a16:creationId xmlns:a16="http://schemas.microsoft.com/office/drawing/2014/main" id="{E8194498-39B2-D128-1032-AD57E8EEE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063" y="5614989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4" name="Oval 1395">
              <a:extLst>
                <a:ext uri="{FF2B5EF4-FFF2-40B4-BE49-F238E27FC236}">
                  <a16:creationId xmlns:a16="http://schemas.microsoft.com/office/drawing/2014/main" id="{B6A00484-3236-77F9-0512-F1537E82D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4700" y="54022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5" name="Oval 1396">
              <a:extLst>
                <a:ext uri="{FF2B5EF4-FFF2-40B4-BE49-F238E27FC236}">
                  <a16:creationId xmlns:a16="http://schemas.microsoft.com/office/drawing/2014/main" id="{A906499D-9D20-A88A-8C72-E83FA0BF6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338" y="54768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6" name="Oval 1397">
              <a:extLst>
                <a:ext uri="{FF2B5EF4-FFF2-40B4-BE49-F238E27FC236}">
                  <a16:creationId xmlns:a16="http://schemas.microsoft.com/office/drawing/2014/main" id="{20328A73-944E-D839-2700-2D02B12DB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5975" y="53784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7" name="Oval 1398">
              <a:extLst>
                <a:ext uri="{FF2B5EF4-FFF2-40B4-BE49-F238E27FC236}">
                  <a16:creationId xmlns:a16="http://schemas.microsoft.com/office/drawing/2014/main" id="{65AD85F9-411A-6721-6DEE-3550654BC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200" y="5429251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8" name="Oval 1399">
              <a:extLst>
                <a:ext uri="{FF2B5EF4-FFF2-40B4-BE49-F238E27FC236}">
                  <a16:creationId xmlns:a16="http://schemas.microsoft.com/office/drawing/2014/main" id="{72262DB3-5C8A-9D51-3049-82E15119E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9475" y="54498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69" name="Oval 1400">
              <a:extLst>
                <a:ext uri="{FF2B5EF4-FFF2-40B4-BE49-F238E27FC236}">
                  <a16:creationId xmlns:a16="http://schemas.microsoft.com/office/drawing/2014/main" id="{E01557B6-3262-E9B6-4951-39FB7E7C0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0113" y="544512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0" name="Oval 1401">
              <a:extLst>
                <a:ext uri="{FF2B5EF4-FFF2-40B4-BE49-F238E27FC236}">
                  <a16:creationId xmlns:a16="http://schemas.microsoft.com/office/drawing/2014/main" id="{B2105151-CDC8-8B45-4A22-BC7FCB2A6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750" y="54911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1" name="Oval 1402">
              <a:extLst>
                <a:ext uri="{FF2B5EF4-FFF2-40B4-BE49-F238E27FC236}">
                  <a16:creationId xmlns:a16="http://schemas.microsoft.com/office/drawing/2014/main" id="{BF8B22D7-6ABC-7923-06F3-BBD43BD3C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388" y="55054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2" name="Oval 1403">
              <a:extLst>
                <a:ext uri="{FF2B5EF4-FFF2-40B4-BE49-F238E27FC236}">
                  <a16:creationId xmlns:a16="http://schemas.microsoft.com/office/drawing/2014/main" id="{20CE04F0-7715-B3EA-9BE4-F40FAECD3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5" y="56800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3" name="Oval 1404">
              <a:extLst>
                <a:ext uri="{FF2B5EF4-FFF2-40B4-BE49-F238E27FC236}">
                  <a16:creationId xmlns:a16="http://schemas.microsoft.com/office/drawing/2014/main" id="{3DF2C01C-74BF-3CAA-C1CE-D01765E920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300" y="565785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4" name="Oval 1405">
              <a:extLst>
                <a:ext uri="{FF2B5EF4-FFF2-40B4-BE49-F238E27FC236}">
                  <a16:creationId xmlns:a16="http://schemas.microsoft.com/office/drawing/2014/main" id="{C401F89B-FA9D-28C8-644F-ABD5FF390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938" y="54244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5" name="Oval 1406">
              <a:extLst>
                <a:ext uri="{FF2B5EF4-FFF2-40B4-BE49-F238E27FC236}">
                  <a16:creationId xmlns:a16="http://schemas.microsoft.com/office/drawing/2014/main" id="{F0B4EA4A-B42A-AC03-61F9-D0551D0F4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575" y="553561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6" name="Oval 1407">
              <a:extLst>
                <a:ext uri="{FF2B5EF4-FFF2-40B4-BE49-F238E27FC236}">
                  <a16:creationId xmlns:a16="http://schemas.microsoft.com/office/drawing/2014/main" id="{DFA20366-2999-FA5C-624A-55EADCEC4A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213" y="560070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7" name="Oval 1408">
              <a:extLst>
                <a:ext uri="{FF2B5EF4-FFF2-40B4-BE49-F238E27FC236}">
                  <a16:creationId xmlns:a16="http://schemas.microsoft.com/office/drawing/2014/main" id="{7DC85E80-B939-C6B3-D42C-AC2632623A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2850" y="54895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8" name="Oval 1409">
              <a:extLst>
                <a:ext uri="{FF2B5EF4-FFF2-40B4-BE49-F238E27FC236}">
                  <a16:creationId xmlns:a16="http://schemas.microsoft.com/office/drawing/2014/main" id="{B91630F5-3181-31CB-F5DB-910E17C97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3488" y="55387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79" name="Oval 1410">
              <a:extLst>
                <a:ext uri="{FF2B5EF4-FFF2-40B4-BE49-F238E27FC236}">
                  <a16:creationId xmlns:a16="http://schemas.microsoft.com/office/drawing/2014/main" id="{15CEFB25-6062-2320-E998-BBC8833BC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125" y="5773739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0" name="Oval 1411">
              <a:extLst>
                <a:ext uri="{FF2B5EF4-FFF2-40B4-BE49-F238E27FC236}">
                  <a16:creationId xmlns:a16="http://schemas.microsoft.com/office/drawing/2014/main" id="{0D087730-AD5A-E300-E2E2-92034E17C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763" y="56800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1" name="Oval 1412">
              <a:extLst>
                <a:ext uri="{FF2B5EF4-FFF2-40B4-BE49-F238E27FC236}">
                  <a16:creationId xmlns:a16="http://schemas.microsoft.com/office/drawing/2014/main" id="{3EB74042-D69A-4001-BEE8-55805ECE7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6988" y="558800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2" name="Oval 1413">
              <a:extLst>
                <a:ext uri="{FF2B5EF4-FFF2-40B4-BE49-F238E27FC236}">
                  <a16:creationId xmlns:a16="http://schemas.microsoft.com/office/drawing/2014/main" id="{EA432005-1A4F-300E-74A8-E955F4BB3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7625" y="556101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3" name="Oval 1414">
              <a:extLst>
                <a:ext uri="{FF2B5EF4-FFF2-40B4-BE49-F238E27FC236}">
                  <a16:creationId xmlns:a16="http://schemas.microsoft.com/office/drawing/2014/main" id="{AA00D0CE-49C0-BB09-EDE9-609C236A6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263" y="56038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4" name="Oval 1415">
              <a:extLst>
                <a:ext uri="{FF2B5EF4-FFF2-40B4-BE49-F238E27FC236}">
                  <a16:creationId xmlns:a16="http://schemas.microsoft.com/office/drawing/2014/main" id="{5CBADE7D-E853-DAC1-E84A-5FDE65AFC1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900" y="581660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5" name="Oval 1416">
              <a:extLst>
                <a:ext uri="{FF2B5EF4-FFF2-40B4-BE49-F238E27FC236}">
                  <a16:creationId xmlns:a16="http://schemas.microsoft.com/office/drawing/2014/main" id="{3649421A-971E-A4AE-EAEB-7D9AACFF0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9538" y="562610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6" name="Oval 1417">
              <a:extLst>
                <a:ext uri="{FF2B5EF4-FFF2-40B4-BE49-F238E27FC236}">
                  <a16:creationId xmlns:a16="http://schemas.microsoft.com/office/drawing/2014/main" id="{F0C8E373-DDF2-AC3E-174E-E35F838DA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0175" y="57419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7" name="Oval 1418">
              <a:extLst>
                <a:ext uri="{FF2B5EF4-FFF2-40B4-BE49-F238E27FC236}">
                  <a16:creationId xmlns:a16="http://schemas.microsoft.com/office/drawing/2014/main" id="{2A5CC345-159F-AB42-7894-1D228E935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0813" y="57800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8" name="Oval 1419">
              <a:extLst>
                <a:ext uri="{FF2B5EF4-FFF2-40B4-BE49-F238E27FC236}">
                  <a16:creationId xmlns:a16="http://schemas.microsoft.com/office/drawing/2014/main" id="{13552BD7-56D7-39EA-ABF6-3C92B9E66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038" y="5724526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89" name="Oval 1420">
              <a:extLst>
                <a:ext uri="{FF2B5EF4-FFF2-40B4-BE49-F238E27FC236}">
                  <a16:creationId xmlns:a16="http://schemas.microsoft.com/office/drawing/2014/main" id="{AC9CB2D7-9C52-3621-A771-C9D01B17F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3675" y="571500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0" name="Oval 1421">
              <a:extLst>
                <a:ext uri="{FF2B5EF4-FFF2-40B4-BE49-F238E27FC236}">
                  <a16:creationId xmlns:a16="http://schemas.microsoft.com/office/drawing/2014/main" id="{0A3C6C3D-1D5E-3F04-1E4A-CD9AC76AE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4313" y="57848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1" name="Oval 1422">
              <a:extLst>
                <a:ext uri="{FF2B5EF4-FFF2-40B4-BE49-F238E27FC236}">
                  <a16:creationId xmlns:a16="http://schemas.microsoft.com/office/drawing/2014/main" id="{941FA93B-5007-0D50-9137-86BB5E6B4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4950" y="57943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2" name="Oval 1423">
              <a:extLst>
                <a:ext uri="{FF2B5EF4-FFF2-40B4-BE49-F238E27FC236}">
                  <a16:creationId xmlns:a16="http://schemas.microsoft.com/office/drawing/2014/main" id="{DD469FAA-D2F7-B615-6D88-F5FB91134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5588" y="57943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3" name="Oval 1424">
              <a:extLst>
                <a:ext uri="{FF2B5EF4-FFF2-40B4-BE49-F238E27FC236}">
                  <a16:creationId xmlns:a16="http://schemas.microsoft.com/office/drawing/2014/main" id="{FAD14365-5661-4625-0BC9-A1DFA8A5D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225" y="56959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4" name="Oval 1425">
              <a:extLst>
                <a:ext uri="{FF2B5EF4-FFF2-40B4-BE49-F238E27FC236}">
                  <a16:creationId xmlns:a16="http://schemas.microsoft.com/office/drawing/2014/main" id="{F6F8E66C-2C03-5D78-995F-9903AAEED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863" y="5710239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5" name="Oval 1426">
              <a:extLst>
                <a:ext uri="{FF2B5EF4-FFF2-40B4-BE49-F238E27FC236}">
                  <a16:creationId xmlns:a16="http://schemas.microsoft.com/office/drawing/2014/main" id="{A5EE1AF1-3B86-1A28-6C7F-BAFC60015F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9088" y="560546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6" name="Oval 1427">
              <a:extLst>
                <a:ext uri="{FF2B5EF4-FFF2-40B4-BE49-F238E27FC236}">
                  <a16:creationId xmlns:a16="http://schemas.microsoft.com/office/drawing/2014/main" id="{2EFC0574-1D39-93CE-7619-273BEA07F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725" y="5654676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7" name="Oval 1428">
              <a:extLst>
                <a:ext uri="{FF2B5EF4-FFF2-40B4-BE49-F238E27FC236}">
                  <a16:creationId xmlns:a16="http://schemas.microsoft.com/office/drawing/2014/main" id="{BE4B6377-6C31-A725-D70E-6D98067DE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0363" y="567531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8" name="Oval 1429">
              <a:extLst>
                <a:ext uri="{FF2B5EF4-FFF2-40B4-BE49-F238E27FC236}">
                  <a16:creationId xmlns:a16="http://schemas.microsoft.com/office/drawing/2014/main" id="{83720BA8-586A-3A76-3742-00F9B1543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1000" y="56800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99" name="Oval 1430">
              <a:extLst>
                <a:ext uri="{FF2B5EF4-FFF2-40B4-BE49-F238E27FC236}">
                  <a16:creationId xmlns:a16="http://schemas.microsoft.com/office/drawing/2014/main" id="{8E6D197A-030C-4D16-3966-8BF92BDF8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1638" y="55133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0" name="Oval 1431">
              <a:extLst>
                <a:ext uri="{FF2B5EF4-FFF2-40B4-BE49-F238E27FC236}">
                  <a16:creationId xmlns:a16="http://schemas.microsoft.com/office/drawing/2014/main" id="{35162CB1-10E5-E396-5098-60F254EAB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2275" y="563562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1" name="Freeform 1432">
              <a:extLst>
                <a:ext uri="{FF2B5EF4-FFF2-40B4-BE49-F238E27FC236}">
                  <a16:creationId xmlns:a16="http://schemas.microsoft.com/office/drawing/2014/main" id="{7B36DF67-E527-5700-EE62-E9B88E637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913" y="5676901"/>
              <a:ext cx="30163" cy="30163"/>
            </a:xfrm>
            <a:custGeom>
              <a:avLst/>
              <a:gdLst>
                <a:gd name="T0" fmla="*/ 128 w 128"/>
                <a:gd name="T1" fmla="*/ 64 h 128"/>
                <a:gd name="T2" fmla="*/ 64 w 128"/>
                <a:gd name="T3" fmla="*/ 0 h 128"/>
                <a:gd name="T4" fmla="*/ 0 w 128"/>
                <a:gd name="T5" fmla="*/ 64 h 128"/>
                <a:gd name="T6" fmla="*/ 63 w 128"/>
                <a:gd name="T7" fmla="*/ 128 h 128"/>
                <a:gd name="T8" fmla="*/ 128 w 128"/>
                <a:gd name="T9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28">
                  <a:moveTo>
                    <a:pt x="128" y="64"/>
                  </a:moveTo>
                  <a:cubicBezTo>
                    <a:pt x="128" y="29"/>
                    <a:pt x="99" y="0"/>
                    <a:pt x="64" y="0"/>
                  </a:cubicBezTo>
                  <a:cubicBezTo>
                    <a:pt x="28" y="0"/>
                    <a:pt x="0" y="29"/>
                    <a:pt x="0" y="64"/>
                  </a:cubicBezTo>
                  <a:cubicBezTo>
                    <a:pt x="0" y="100"/>
                    <a:pt x="28" y="128"/>
                    <a:pt x="63" y="128"/>
                  </a:cubicBezTo>
                  <a:cubicBezTo>
                    <a:pt x="99" y="128"/>
                    <a:pt x="128" y="100"/>
                    <a:pt x="128" y="64"/>
                  </a:cubicBezTo>
                </a:path>
              </a:pathLst>
            </a:cu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2" name="Oval 1433">
              <a:extLst>
                <a:ext uri="{FF2B5EF4-FFF2-40B4-BE49-F238E27FC236}">
                  <a16:creationId xmlns:a16="http://schemas.microsoft.com/office/drawing/2014/main" id="{0FD30047-6572-E9FB-3DAF-0896FA460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5138" y="566896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3" name="Oval 1434">
              <a:extLst>
                <a:ext uri="{FF2B5EF4-FFF2-40B4-BE49-F238E27FC236}">
                  <a16:creationId xmlns:a16="http://schemas.microsoft.com/office/drawing/2014/main" id="{43D0E55E-288B-1290-6BA2-2FDA75D03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5775" y="5692776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4" name="Oval 1435">
              <a:extLst>
                <a:ext uri="{FF2B5EF4-FFF2-40B4-BE49-F238E27FC236}">
                  <a16:creationId xmlns:a16="http://schemas.microsoft.com/office/drawing/2014/main" id="{F05D58E6-D877-D934-4F96-CF5C105BA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413" y="5765801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5" name="Oval 1436">
              <a:extLst>
                <a:ext uri="{FF2B5EF4-FFF2-40B4-BE49-F238E27FC236}">
                  <a16:creationId xmlns:a16="http://schemas.microsoft.com/office/drawing/2014/main" id="{6BC8277D-0105-1D55-777B-C1FC40DD63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7050" y="56816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6" name="Oval 1437">
              <a:extLst>
                <a:ext uri="{FF2B5EF4-FFF2-40B4-BE49-F238E27FC236}">
                  <a16:creationId xmlns:a16="http://schemas.microsoft.com/office/drawing/2014/main" id="{4D1063C0-6B0F-796E-47A3-EED417359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7688" y="57959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7" name="Oval 1438">
              <a:extLst>
                <a:ext uri="{FF2B5EF4-FFF2-40B4-BE49-F238E27FC236}">
                  <a16:creationId xmlns:a16="http://schemas.microsoft.com/office/drawing/2014/main" id="{172277B5-9A6E-807F-BA47-598733696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8325" y="57832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8" name="Oval 1439">
              <a:extLst>
                <a:ext uri="{FF2B5EF4-FFF2-40B4-BE49-F238E27FC236}">
                  <a16:creationId xmlns:a16="http://schemas.microsoft.com/office/drawing/2014/main" id="{9A5B06FC-1996-CA64-AB62-DF3A08A54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8963" y="57832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09" name="Oval 1440">
              <a:extLst>
                <a:ext uri="{FF2B5EF4-FFF2-40B4-BE49-F238E27FC236}">
                  <a16:creationId xmlns:a16="http://schemas.microsoft.com/office/drawing/2014/main" id="{456DE9D4-1EB0-2052-B208-55372A960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9600" y="58277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0" name="Oval 1441">
              <a:extLst>
                <a:ext uri="{FF2B5EF4-FFF2-40B4-BE49-F238E27FC236}">
                  <a16:creationId xmlns:a16="http://schemas.microsoft.com/office/drawing/2014/main" id="{E15C0880-190C-8296-70B4-F2D7ED55E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1825" y="58054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1" name="Oval 1442">
              <a:extLst>
                <a:ext uri="{FF2B5EF4-FFF2-40B4-BE49-F238E27FC236}">
                  <a16:creationId xmlns:a16="http://schemas.microsoft.com/office/drawing/2014/main" id="{D0E4C1EB-2452-3049-C22E-BF358319A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463" y="579596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2" name="Oval 1443">
              <a:extLst>
                <a:ext uri="{FF2B5EF4-FFF2-40B4-BE49-F238E27FC236}">
                  <a16:creationId xmlns:a16="http://schemas.microsoft.com/office/drawing/2014/main" id="{0F082091-030D-3C7C-C232-028785F83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3100" y="58007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3" name="Oval 1444">
              <a:extLst>
                <a:ext uri="{FF2B5EF4-FFF2-40B4-BE49-F238E27FC236}">
                  <a16:creationId xmlns:a16="http://schemas.microsoft.com/office/drawing/2014/main" id="{5EF7882B-1B44-46FE-872E-CEAD44093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3738" y="590232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4" name="Oval 1445">
              <a:extLst>
                <a:ext uri="{FF2B5EF4-FFF2-40B4-BE49-F238E27FC236}">
                  <a16:creationId xmlns:a16="http://schemas.microsoft.com/office/drawing/2014/main" id="{FC12E048-9B96-A708-2261-89C65C5B1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013" y="588486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5" name="Oval 1446">
              <a:extLst>
                <a:ext uri="{FF2B5EF4-FFF2-40B4-BE49-F238E27FC236}">
                  <a16:creationId xmlns:a16="http://schemas.microsoft.com/office/drawing/2014/main" id="{645E3E18-B018-E81F-FFA7-9DCE1F9AC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513" y="574357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6" name="Oval 1447">
              <a:extLst>
                <a:ext uri="{FF2B5EF4-FFF2-40B4-BE49-F238E27FC236}">
                  <a16:creationId xmlns:a16="http://schemas.microsoft.com/office/drawing/2014/main" id="{960ADA48-16C8-D4B2-0563-D1BC8CC3E6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150" y="58007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7" name="Oval 1448">
              <a:extLst>
                <a:ext uri="{FF2B5EF4-FFF2-40B4-BE49-F238E27FC236}">
                  <a16:creationId xmlns:a16="http://schemas.microsoft.com/office/drawing/2014/main" id="{AC7B475D-AB3C-53FD-85DC-BCA25DB69A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8102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8" name="Oval 1449">
              <a:extLst>
                <a:ext uri="{FF2B5EF4-FFF2-40B4-BE49-F238E27FC236}">
                  <a16:creationId xmlns:a16="http://schemas.microsoft.com/office/drawing/2014/main" id="{EB6B7194-D41A-6944-AB2F-18CDF75E63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0425" y="57165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19" name="Oval 1450">
              <a:extLst>
                <a:ext uri="{FF2B5EF4-FFF2-40B4-BE49-F238E27FC236}">
                  <a16:creationId xmlns:a16="http://schemas.microsoft.com/office/drawing/2014/main" id="{16AF8C3A-DA45-D833-FA9E-2B85FF409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1063" y="57943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0" name="Oval 1451">
              <a:extLst>
                <a:ext uri="{FF2B5EF4-FFF2-40B4-BE49-F238E27FC236}">
                  <a16:creationId xmlns:a16="http://schemas.microsoft.com/office/drawing/2014/main" id="{517D4823-3297-887B-1F6F-8857BDBD4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700" y="59229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1" name="Oval 1452">
              <a:extLst>
                <a:ext uri="{FF2B5EF4-FFF2-40B4-BE49-F238E27FC236}">
                  <a16:creationId xmlns:a16="http://schemas.microsoft.com/office/drawing/2014/main" id="{6420D935-1BDE-ADBC-858B-EBC200522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3925" y="573246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2" name="Oval 1453">
              <a:extLst>
                <a:ext uri="{FF2B5EF4-FFF2-40B4-BE49-F238E27FC236}">
                  <a16:creationId xmlns:a16="http://schemas.microsoft.com/office/drawing/2014/main" id="{A12DE7CC-5896-2B64-C043-288708350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4563" y="56991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3" name="Oval 1454">
              <a:extLst>
                <a:ext uri="{FF2B5EF4-FFF2-40B4-BE49-F238E27FC236}">
                  <a16:creationId xmlns:a16="http://schemas.microsoft.com/office/drawing/2014/main" id="{13F19290-2701-0884-36CA-EBB2B86E1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838" y="57705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4" name="Oval 1455">
              <a:extLst>
                <a:ext uri="{FF2B5EF4-FFF2-40B4-BE49-F238E27FC236}">
                  <a16:creationId xmlns:a16="http://schemas.microsoft.com/office/drawing/2014/main" id="{7031356A-1196-F610-68C9-48FDB869FA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6475" y="583406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5" name="Oval 1456">
              <a:extLst>
                <a:ext uri="{FF2B5EF4-FFF2-40B4-BE49-F238E27FC236}">
                  <a16:creationId xmlns:a16="http://schemas.microsoft.com/office/drawing/2014/main" id="{7CA11C68-22CF-554B-5230-A8120BB37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7113" y="58324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6" name="Oval 1457">
              <a:extLst>
                <a:ext uri="{FF2B5EF4-FFF2-40B4-BE49-F238E27FC236}">
                  <a16:creationId xmlns:a16="http://schemas.microsoft.com/office/drawing/2014/main" id="{B6CBE62E-3E4E-2318-9ADF-396E544C7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7750" y="59578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7" name="Oval 1458">
              <a:extLst>
                <a:ext uri="{FF2B5EF4-FFF2-40B4-BE49-F238E27FC236}">
                  <a16:creationId xmlns:a16="http://schemas.microsoft.com/office/drawing/2014/main" id="{A927FD32-735F-C167-3EEF-C12970A3B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8388" y="58991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8" name="Oval 1459">
              <a:extLst>
                <a:ext uri="{FF2B5EF4-FFF2-40B4-BE49-F238E27FC236}">
                  <a16:creationId xmlns:a16="http://schemas.microsoft.com/office/drawing/2014/main" id="{AF248812-AFD5-74C0-A065-6D17762F3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613" y="589597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29" name="Oval 1460">
              <a:extLst>
                <a:ext uri="{FF2B5EF4-FFF2-40B4-BE49-F238E27FC236}">
                  <a16:creationId xmlns:a16="http://schemas.microsoft.com/office/drawing/2014/main" id="{3BCD5E6F-E3C0-FE99-DCD6-D88CD7EF2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250" y="5937251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0" name="Oval 1461">
              <a:extLst>
                <a:ext uri="{FF2B5EF4-FFF2-40B4-BE49-F238E27FC236}">
                  <a16:creationId xmlns:a16="http://schemas.microsoft.com/office/drawing/2014/main" id="{E6C3C886-060A-730A-9222-E17D02AAE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1888" y="5761039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1" name="Oval 1462">
              <a:extLst>
                <a:ext uri="{FF2B5EF4-FFF2-40B4-BE49-F238E27FC236}">
                  <a16:creationId xmlns:a16="http://schemas.microsoft.com/office/drawing/2014/main" id="{F5D4C757-1AD5-8510-D48D-F27967D67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2525" y="58737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2" name="Oval 1463">
              <a:extLst>
                <a:ext uri="{FF2B5EF4-FFF2-40B4-BE49-F238E27FC236}">
                  <a16:creationId xmlns:a16="http://schemas.microsoft.com/office/drawing/2014/main" id="{D7FEA794-1993-BA68-93A4-647E5295F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3163" y="60229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3" name="Oval 1464">
              <a:extLst>
                <a:ext uri="{FF2B5EF4-FFF2-40B4-BE49-F238E27FC236}">
                  <a16:creationId xmlns:a16="http://schemas.microsoft.com/office/drawing/2014/main" id="{F7E5E0AA-1B4C-5954-7964-91B138891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3800" y="57181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4" name="Oval 1465">
              <a:extLst>
                <a:ext uri="{FF2B5EF4-FFF2-40B4-BE49-F238E27FC236}">
                  <a16:creationId xmlns:a16="http://schemas.microsoft.com/office/drawing/2014/main" id="{89D53249-FAC3-BA41-DBF6-D4B7AD108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4438" y="58229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5" name="Oval 1466">
              <a:extLst>
                <a:ext uri="{FF2B5EF4-FFF2-40B4-BE49-F238E27FC236}">
                  <a16:creationId xmlns:a16="http://schemas.microsoft.com/office/drawing/2014/main" id="{613905B9-7983-8A76-1838-40A1869D8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6663" y="5730876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6" name="Oval 1467">
              <a:extLst>
                <a:ext uri="{FF2B5EF4-FFF2-40B4-BE49-F238E27FC236}">
                  <a16:creationId xmlns:a16="http://schemas.microsoft.com/office/drawing/2014/main" id="{984FE273-7ECE-0865-0D43-16673E7E5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7300" y="5807076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7" name="Oval 1468">
              <a:extLst>
                <a:ext uri="{FF2B5EF4-FFF2-40B4-BE49-F238E27FC236}">
                  <a16:creationId xmlns:a16="http://schemas.microsoft.com/office/drawing/2014/main" id="{54536359-C66C-8342-DF5E-2A6A75139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7938" y="5792789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8" name="Oval 1469">
              <a:extLst>
                <a:ext uri="{FF2B5EF4-FFF2-40B4-BE49-F238E27FC236}">
                  <a16:creationId xmlns:a16="http://schemas.microsoft.com/office/drawing/2014/main" id="{BB1FCE58-F312-BF98-B83C-0F1403E89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8575" y="568801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39" name="Oval 1470">
              <a:extLst>
                <a:ext uri="{FF2B5EF4-FFF2-40B4-BE49-F238E27FC236}">
                  <a16:creationId xmlns:a16="http://schemas.microsoft.com/office/drawing/2014/main" id="{AAF2A07A-5D00-0C7F-F0A4-DB5CF83FC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9213" y="567372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0" name="Oval 1471">
              <a:extLst>
                <a:ext uri="{FF2B5EF4-FFF2-40B4-BE49-F238E27FC236}">
                  <a16:creationId xmlns:a16="http://schemas.microsoft.com/office/drawing/2014/main" id="{D6744DEB-CC71-E6CA-28E3-FA0E232DE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9850" y="563403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1" name="Oval 1472">
              <a:extLst>
                <a:ext uri="{FF2B5EF4-FFF2-40B4-BE49-F238E27FC236}">
                  <a16:creationId xmlns:a16="http://schemas.microsoft.com/office/drawing/2014/main" id="{645C061A-86EF-29E0-8C58-CE825A0D2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0488" y="56070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2" name="Oval 1473">
              <a:extLst>
                <a:ext uri="{FF2B5EF4-FFF2-40B4-BE49-F238E27FC236}">
                  <a16:creationId xmlns:a16="http://schemas.microsoft.com/office/drawing/2014/main" id="{36A8F4F6-AE2B-930B-45A6-45A1FF96C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2713" y="54752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3" name="Oval 1474">
              <a:extLst>
                <a:ext uri="{FF2B5EF4-FFF2-40B4-BE49-F238E27FC236}">
                  <a16:creationId xmlns:a16="http://schemas.microsoft.com/office/drawing/2014/main" id="{74B6DA10-C005-9949-7D36-C0434EAD8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3350" y="551497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4" name="Oval 1475">
              <a:extLst>
                <a:ext uri="{FF2B5EF4-FFF2-40B4-BE49-F238E27FC236}">
                  <a16:creationId xmlns:a16="http://schemas.microsoft.com/office/drawing/2014/main" id="{10588DE7-C94E-F62B-1785-F584BE819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3988" y="54832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5" name="Oval 1476">
              <a:extLst>
                <a:ext uri="{FF2B5EF4-FFF2-40B4-BE49-F238E27FC236}">
                  <a16:creationId xmlns:a16="http://schemas.microsoft.com/office/drawing/2014/main" id="{0A480221-E7FD-3397-A4B3-0B2C71A2D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25" y="53578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6" name="Oval 1477">
              <a:extLst>
                <a:ext uri="{FF2B5EF4-FFF2-40B4-BE49-F238E27FC236}">
                  <a16:creationId xmlns:a16="http://schemas.microsoft.com/office/drawing/2014/main" id="{926E477D-C84C-8502-62B6-B2FFB6E17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5263" y="54975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7" name="Oval 1478">
              <a:extLst>
                <a:ext uri="{FF2B5EF4-FFF2-40B4-BE49-F238E27FC236}">
                  <a16:creationId xmlns:a16="http://schemas.microsoft.com/office/drawing/2014/main" id="{1CBC04A1-8ED4-BEC8-DD29-ADDBC8CC1D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5900" y="57832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8" name="Oval 1479">
              <a:extLst>
                <a:ext uri="{FF2B5EF4-FFF2-40B4-BE49-F238E27FC236}">
                  <a16:creationId xmlns:a16="http://schemas.microsoft.com/office/drawing/2014/main" id="{D2809B2F-B20E-113A-69BB-1675061005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6538" y="574516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49" name="Oval 1480">
              <a:extLst>
                <a:ext uri="{FF2B5EF4-FFF2-40B4-BE49-F238E27FC236}">
                  <a16:creationId xmlns:a16="http://schemas.microsoft.com/office/drawing/2014/main" id="{019D918B-D53A-86E0-B32C-30712A21B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175" y="55229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0" name="Oval 1481">
              <a:extLst>
                <a:ext uri="{FF2B5EF4-FFF2-40B4-BE49-F238E27FC236}">
                  <a16:creationId xmlns:a16="http://schemas.microsoft.com/office/drawing/2014/main" id="{6D4335F1-39DD-FBB0-CCCB-719D31F97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9400" y="561657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1" name="Oval 1482">
              <a:extLst>
                <a:ext uri="{FF2B5EF4-FFF2-40B4-BE49-F238E27FC236}">
                  <a16:creationId xmlns:a16="http://schemas.microsoft.com/office/drawing/2014/main" id="{16CBCE60-33FA-EB04-869F-68F8190019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0038" y="56276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2" name="Oval 1483">
              <a:extLst>
                <a:ext uri="{FF2B5EF4-FFF2-40B4-BE49-F238E27FC236}">
                  <a16:creationId xmlns:a16="http://schemas.microsoft.com/office/drawing/2014/main" id="{634A26F2-4A4D-7FDD-F227-3A12475B74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0675" y="55895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3" name="Oval 1484">
              <a:extLst>
                <a:ext uri="{FF2B5EF4-FFF2-40B4-BE49-F238E27FC236}">
                  <a16:creationId xmlns:a16="http://schemas.microsoft.com/office/drawing/2014/main" id="{805350D9-B83F-F509-7BCA-781F2809E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1313" y="554990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4" name="Oval 1485">
              <a:extLst>
                <a:ext uri="{FF2B5EF4-FFF2-40B4-BE49-F238E27FC236}">
                  <a16:creationId xmlns:a16="http://schemas.microsoft.com/office/drawing/2014/main" id="{D5BF31E5-FC04-C1A7-A594-6CD3B8B77C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549910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5" name="Oval 1486">
              <a:extLst>
                <a:ext uri="{FF2B5EF4-FFF2-40B4-BE49-F238E27FC236}">
                  <a16:creationId xmlns:a16="http://schemas.microsoft.com/office/drawing/2014/main" id="{560C5518-2D88-0D95-4B3F-89011E96B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588" y="556260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6" name="Oval 1487">
              <a:extLst>
                <a:ext uri="{FF2B5EF4-FFF2-40B4-BE49-F238E27FC236}">
                  <a16:creationId xmlns:a16="http://schemas.microsoft.com/office/drawing/2014/main" id="{87BF5884-4987-426F-6195-456564E89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3225" y="55038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7" name="Oval 1488">
              <a:extLst>
                <a:ext uri="{FF2B5EF4-FFF2-40B4-BE49-F238E27FC236}">
                  <a16:creationId xmlns:a16="http://schemas.microsoft.com/office/drawing/2014/main" id="{8694436B-625A-4D92-60B9-AC36A83BE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5450" y="547687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8" name="Oval 1489">
              <a:extLst>
                <a:ext uri="{FF2B5EF4-FFF2-40B4-BE49-F238E27FC236}">
                  <a16:creationId xmlns:a16="http://schemas.microsoft.com/office/drawing/2014/main" id="{A47BAE28-D09E-AA7D-38D8-0D6CBD424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088" y="564356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59" name="Oval 1490">
              <a:extLst>
                <a:ext uri="{FF2B5EF4-FFF2-40B4-BE49-F238E27FC236}">
                  <a16:creationId xmlns:a16="http://schemas.microsoft.com/office/drawing/2014/main" id="{68F9B7B9-C3D4-C655-DE86-B6FADFE6C9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725" y="575310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0" name="Oval 1491">
              <a:extLst>
                <a:ext uri="{FF2B5EF4-FFF2-40B4-BE49-F238E27FC236}">
                  <a16:creationId xmlns:a16="http://schemas.microsoft.com/office/drawing/2014/main" id="{95AC400E-4BC0-A162-D391-F3749F37E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7363" y="56911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1" name="Oval 1492">
              <a:extLst>
                <a:ext uri="{FF2B5EF4-FFF2-40B4-BE49-F238E27FC236}">
                  <a16:creationId xmlns:a16="http://schemas.microsoft.com/office/drawing/2014/main" id="{4B558BED-C5B7-993D-0016-A5B007079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8000" y="562610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2" name="Oval 1493">
              <a:extLst>
                <a:ext uri="{FF2B5EF4-FFF2-40B4-BE49-F238E27FC236}">
                  <a16:creationId xmlns:a16="http://schemas.microsoft.com/office/drawing/2014/main" id="{680D9F67-655E-7A1E-0630-7BC154E54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8638" y="5761039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3" name="Oval 1494">
              <a:extLst>
                <a:ext uri="{FF2B5EF4-FFF2-40B4-BE49-F238E27FC236}">
                  <a16:creationId xmlns:a16="http://schemas.microsoft.com/office/drawing/2014/main" id="{EE8FD3F6-66A2-A0F3-8CFF-ACBD12C3E4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9275" y="56451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4" name="Oval 1495">
              <a:extLst>
                <a:ext uri="{FF2B5EF4-FFF2-40B4-BE49-F238E27FC236}">
                  <a16:creationId xmlns:a16="http://schemas.microsoft.com/office/drawing/2014/main" id="{CF915BBD-26A8-C8B5-19CC-D7A71BC72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1500" y="57292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5" name="Oval 1496">
              <a:extLst>
                <a:ext uri="{FF2B5EF4-FFF2-40B4-BE49-F238E27FC236}">
                  <a16:creationId xmlns:a16="http://schemas.microsoft.com/office/drawing/2014/main" id="{80261A6A-A80D-85A7-4B52-C8F6EF7C2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2138" y="575786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6" name="Oval 1497">
              <a:extLst>
                <a:ext uri="{FF2B5EF4-FFF2-40B4-BE49-F238E27FC236}">
                  <a16:creationId xmlns:a16="http://schemas.microsoft.com/office/drawing/2014/main" id="{A3C7D31C-12F4-463C-06E9-065E534B5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775" y="5705476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7" name="Oval 1498">
              <a:extLst>
                <a:ext uri="{FF2B5EF4-FFF2-40B4-BE49-F238E27FC236}">
                  <a16:creationId xmlns:a16="http://schemas.microsoft.com/office/drawing/2014/main" id="{4931B9A1-EDA6-1AFB-C529-6BED5F1A7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3413" y="570230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8" name="Oval 1499">
              <a:extLst>
                <a:ext uri="{FF2B5EF4-FFF2-40B4-BE49-F238E27FC236}">
                  <a16:creationId xmlns:a16="http://schemas.microsoft.com/office/drawing/2014/main" id="{0D80D2F8-9F1B-7AE7-807F-97CB16FD1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050" y="574675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69" name="Oval 1500">
              <a:extLst>
                <a:ext uri="{FF2B5EF4-FFF2-40B4-BE49-F238E27FC236}">
                  <a16:creationId xmlns:a16="http://schemas.microsoft.com/office/drawing/2014/main" id="{E5F42242-3D4A-C47A-53FA-134EA2BC8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4688" y="57308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0" name="Oval 1501">
              <a:extLst>
                <a:ext uri="{FF2B5EF4-FFF2-40B4-BE49-F238E27FC236}">
                  <a16:creationId xmlns:a16="http://schemas.microsoft.com/office/drawing/2014/main" id="{233E2226-F208-3F42-7C8F-52B8DF4F2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5325" y="568960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1" name="Oval 1502">
              <a:extLst>
                <a:ext uri="{FF2B5EF4-FFF2-40B4-BE49-F238E27FC236}">
                  <a16:creationId xmlns:a16="http://schemas.microsoft.com/office/drawing/2014/main" id="{1D9E96F4-BFA7-95B1-CAD1-B0C8D3929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7550" y="56911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2" name="Oval 1503">
              <a:extLst>
                <a:ext uri="{FF2B5EF4-FFF2-40B4-BE49-F238E27FC236}">
                  <a16:creationId xmlns:a16="http://schemas.microsoft.com/office/drawing/2014/main" id="{A0DC8098-70FA-2B11-A68A-2D1ED4C24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8188" y="575945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3" name="Oval 1504">
              <a:extLst>
                <a:ext uri="{FF2B5EF4-FFF2-40B4-BE49-F238E27FC236}">
                  <a16:creationId xmlns:a16="http://schemas.microsoft.com/office/drawing/2014/main" id="{0E0FDB1C-EB4B-6F1B-C876-07D906C28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825" y="566896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4" name="Oval 1505">
              <a:extLst>
                <a:ext uri="{FF2B5EF4-FFF2-40B4-BE49-F238E27FC236}">
                  <a16:creationId xmlns:a16="http://schemas.microsoft.com/office/drawing/2014/main" id="{EB525FDF-E4B0-421A-52A9-CFDACF82C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9463" y="558641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5" name="Oval 1506">
              <a:extLst>
                <a:ext uri="{FF2B5EF4-FFF2-40B4-BE49-F238E27FC236}">
                  <a16:creationId xmlns:a16="http://schemas.microsoft.com/office/drawing/2014/main" id="{D6BAB1DA-0F4D-937A-08BA-D1357EE87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0100" y="565150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6" name="Oval 1507">
              <a:extLst>
                <a:ext uri="{FF2B5EF4-FFF2-40B4-BE49-F238E27FC236}">
                  <a16:creationId xmlns:a16="http://schemas.microsoft.com/office/drawing/2014/main" id="{DC491DCC-CEB9-FA00-7D45-60D715FBC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0738" y="55530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7" name="Oval 1508">
              <a:extLst>
                <a:ext uri="{FF2B5EF4-FFF2-40B4-BE49-F238E27FC236}">
                  <a16:creationId xmlns:a16="http://schemas.microsoft.com/office/drawing/2014/main" id="{B8C7B4EA-E002-CC89-E905-F26AC55D5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1375" y="571341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8" name="Oval 1509">
              <a:extLst>
                <a:ext uri="{FF2B5EF4-FFF2-40B4-BE49-F238E27FC236}">
                  <a16:creationId xmlns:a16="http://schemas.microsoft.com/office/drawing/2014/main" id="{36990933-976D-D8FA-7A5F-34432D67CE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2013" y="56499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79" name="Oval 1510">
              <a:extLst>
                <a:ext uri="{FF2B5EF4-FFF2-40B4-BE49-F238E27FC236}">
                  <a16:creationId xmlns:a16="http://schemas.microsoft.com/office/drawing/2014/main" id="{C51B42B3-1ACC-02C9-67EC-24F1F5BCF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4238" y="572611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0" name="Oval 1511">
              <a:extLst>
                <a:ext uri="{FF2B5EF4-FFF2-40B4-BE49-F238E27FC236}">
                  <a16:creationId xmlns:a16="http://schemas.microsoft.com/office/drawing/2014/main" id="{50CC5471-0C24-084C-E0E0-F4B462FD4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4875" y="55768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1" name="Oval 1512">
              <a:extLst>
                <a:ext uri="{FF2B5EF4-FFF2-40B4-BE49-F238E27FC236}">
                  <a16:creationId xmlns:a16="http://schemas.microsoft.com/office/drawing/2014/main" id="{62994A36-1D17-6821-141F-44F8A26CD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5513" y="5430839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2" name="Oval 1513">
              <a:extLst>
                <a:ext uri="{FF2B5EF4-FFF2-40B4-BE49-F238E27FC236}">
                  <a16:creationId xmlns:a16="http://schemas.microsoft.com/office/drawing/2014/main" id="{48F04352-FDC4-687B-4028-0E28CCAC7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6150" y="56165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3" name="Oval 1514">
              <a:extLst>
                <a:ext uri="{FF2B5EF4-FFF2-40B4-BE49-F238E27FC236}">
                  <a16:creationId xmlns:a16="http://schemas.microsoft.com/office/drawing/2014/main" id="{1004F68B-2989-F1E0-0CCD-424652A25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6788" y="56816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4" name="Oval 1515">
              <a:extLst>
                <a:ext uri="{FF2B5EF4-FFF2-40B4-BE49-F238E27FC236}">
                  <a16:creationId xmlns:a16="http://schemas.microsoft.com/office/drawing/2014/main" id="{03194295-CB30-4FF2-5EF4-1175A167C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7425" y="56165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5" name="Oval 1516">
              <a:extLst>
                <a:ext uri="{FF2B5EF4-FFF2-40B4-BE49-F238E27FC236}">
                  <a16:creationId xmlns:a16="http://schemas.microsoft.com/office/drawing/2014/main" id="{3BADD759-D44A-935A-CA2A-0632D1081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8063" y="5468939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6" name="Oval 1517">
              <a:extLst>
                <a:ext uri="{FF2B5EF4-FFF2-40B4-BE49-F238E27FC236}">
                  <a16:creationId xmlns:a16="http://schemas.microsoft.com/office/drawing/2014/main" id="{D6A35AEB-9D0B-19A5-73B3-4F78F0813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0288" y="547211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7" name="Oval 1518">
              <a:extLst>
                <a:ext uri="{FF2B5EF4-FFF2-40B4-BE49-F238E27FC236}">
                  <a16:creationId xmlns:a16="http://schemas.microsoft.com/office/drawing/2014/main" id="{521E84B0-6C0B-EB77-0E40-D8EF4DD3C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925" y="546417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8" name="Oval 1519">
              <a:extLst>
                <a:ext uri="{FF2B5EF4-FFF2-40B4-BE49-F238E27FC236}">
                  <a16:creationId xmlns:a16="http://schemas.microsoft.com/office/drawing/2014/main" id="{099B1831-16AC-858D-ED9C-B6FAAE087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1563" y="543401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89" name="Oval 1520">
              <a:extLst>
                <a:ext uri="{FF2B5EF4-FFF2-40B4-BE49-F238E27FC236}">
                  <a16:creationId xmlns:a16="http://schemas.microsoft.com/office/drawing/2014/main" id="{9D7C03D2-1D61-BE23-45F3-9AA620D84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200" y="54403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0" name="Oval 1521">
              <a:extLst>
                <a:ext uri="{FF2B5EF4-FFF2-40B4-BE49-F238E27FC236}">
                  <a16:creationId xmlns:a16="http://schemas.microsoft.com/office/drawing/2014/main" id="{B79CADEF-3E7E-D98B-7E59-E2A98122A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2838" y="55022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1" name="Oval 1522">
              <a:extLst>
                <a:ext uri="{FF2B5EF4-FFF2-40B4-BE49-F238E27FC236}">
                  <a16:creationId xmlns:a16="http://schemas.microsoft.com/office/drawing/2014/main" id="{D0DE9A5B-8194-6E01-991A-89B1F3182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3475" y="5475289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2" name="Oval 1523">
              <a:extLst>
                <a:ext uri="{FF2B5EF4-FFF2-40B4-BE49-F238E27FC236}">
                  <a16:creationId xmlns:a16="http://schemas.microsoft.com/office/drawing/2014/main" id="{C63714F0-8F81-FBDE-7261-EE82FCE98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4113" y="54133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3" name="Oval 1524">
              <a:extLst>
                <a:ext uri="{FF2B5EF4-FFF2-40B4-BE49-F238E27FC236}">
                  <a16:creationId xmlns:a16="http://schemas.microsoft.com/office/drawing/2014/main" id="{C085205F-6225-CA54-0D24-A7B2433A2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6338" y="537686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4" name="Oval 1525">
              <a:extLst>
                <a:ext uri="{FF2B5EF4-FFF2-40B4-BE49-F238E27FC236}">
                  <a16:creationId xmlns:a16="http://schemas.microsoft.com/office/drawing/2014/main" id="{FB58CC3E-4D76-E73C-0154-B4138FE55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6975" y="538956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5" name="Oval 1526">
              <a:extLst>
                <a:ext uri="{FF2B5EF4-FFF2-40B4-BE49-F238E27FC236}">
                  <a16:creationId xmlns:a16="http://schemas.microsoft.com/office/drawing/2014/main" id="{D71ED0B0-79D5-D80E-45DD-480A84573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7613" y="5397501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96" name="Oval 1527">
              <a:extLst>
                <a:ext uri="{FF2B5EF4-FFF2-40B4-BE49-F238E27FC236}">
                  <a16:creationId xmlns:a16="http://schemas.microsoft.com/office/drawing/2014/main" id="{C5F6217C-6832-AB9B-8908-2BFBA68F4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8250" y="5480051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7" name="Oval 1529">
              <a:extLst>
                <a:ext uri="{FF2B5EF4-FFF2-40B4-BE49-F238E27FC236}">
                  <a16:creationId xmlns:a16="http://schemas.microsoft.com/office/drawing/2014/main" id="{29FD88AB-2BE0-CD3B-0631-3C4831B6A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8888" y="543560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8" name="Oval 1530">
              <a:extLst>
                <a:ext uri="{FF2B5EF4-FFF2-40B4-BE49-F238E27FC236}">
                  <a16:creationId xmlns:a16="http://schemas.microsoft.com/office/drawing/2014/main" id="{97C8BF82-BD29-8945-E80D-50373AABE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9525" y="547846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9" name="Oval 1531">
              <a:extLst>
                <a:ext uri="{FF2B5EF4-FFF2-40B4-BE49-F238E27FC236}">
                  <a16:creationId xmlns:a16="http://schemas.microsoft.com/office/drawing/2014/main" id="{7B3DBFFE-5048-D020-1A80-CEF4A9EF7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0163" y="5416551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0" name="Oval 1532">
              <a:extLst>
                <a:ext uri="{FF2B5EF4-FFF2-40B4-BE49-F238E27FC236}">
                  <a16:creationId xmlns:a16="http://schemas.microsoft.com/office/drawing/2014/main" id="{3725DF16-A0D4-63AD-4828-C718B09EAB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0800" y="555466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1" name="Oval 1533">
              <a:extLst>
                <a:ext uri="{FF2B5EF4-FFF2-40B4-BE49-F238E27FC236}">
                  <a16:creationId xmlns:a16="http://schemas.microsoft.com/office/drawing/2014/main" id="{E6FC9C9A-D21D-4088-C698-473415220C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3025" y="542766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2" name="Oval 1534">
              <a:extLst>
                <a:ext uri="{FF2B5EF4-FFF2-40B4-BE49-F238E27FC236}">
                  <a16:creationId xmlns:a16="http://schemas.microsoft.com/office/drawing/2014/main" id="{A16BC071-2825-3BC9-28FD-0D6EB05667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3663" y="548163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3" name="Oval 1535">
              <a:extLst>
                <a:ext uri="{FF2B5EF4-FFF2-40B4-BE49-F238E27FC236}">
                  <a16:creationId xmlns:a16="http://schemas.microsoft.com/office/drawing/2014/main" id="{391B857C-D836-570A-5A52-3ABA8F141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4300" y="5473701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4" name="Oval 1536">
              <a:extLst>
                <a:ext uri="{FF2B5EF4-FFF2-40B4-BE49-F238E27FC236}">
                  <a16:creationId xmlns:a16="http://schemas.microsoft.com/office/drawing/2014/main" id="{B082A604-46C7-2749-9C83-936CC4820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938" y="545147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" name="Oval 1537">
              <a:extLst>
                <a:ext uri="{FF2B5EF4-FFF2-40B4-BE49-F238E27FC236}">
                  <a16:creationId xmlns:a16="http://schemas.microsoft.com/office/drawing/2014/main" id="{F335468A-182E-86CB-62FD-A78066044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5575" y="555148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" name="Oval 1538">
              <a:extLst>
                <a:ext uri="{FF2B5EF4-FFF2-40B4-BE49-F238E27FC236}">
                  <a16:creationId xmlns:a16="http://schemas.microsoft.com/office/drawing/2014/main" id="{553A35F2-D15D-2868-FE0A-1CA429917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6213" y="55546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" name="Oval 1539">
              <a:extLst>
                <a:ext uri="{FF2B5EF4-FFF2-40B4-BE49-F238E27FC236}">
                  <a16:creationId xmlns:a16="http://schemas.microsoft.com/office/drawing/2014/main" id="{C6E56AA2-7547-928F-C747-CFC58A6DC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6850" y="55991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8" name="Oval 1540">
              <a:extLst>
                <a:ext uri="{FF2B5EF4-FFF2-40B4-BE49-F238E27FC236}">
                  <a16:creationId xmlns:a16="http://schemas.microsoft.com/office/drawing/2014/main" id="{54502A8A-B76D-A77C-0D65-437371BAE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9075" y="5622926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9" name="Oval 1541">
              <a:extLst>
                <a:ext uri="{FF2B5EF4-FFF2-40B4-BE49-F238E27FC236}">
                  <a16:creationId xmlns:a16="http://schemas.microsoft.com/office/drawing/2014/main" id="{48E4F7F7-E4F1-EA46-099C-8054FB524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9713" y="5605464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0" name="Oval 1542">
              <a:extLst>
                <a:ext uri="{FF2B5EF4-FFF2-40B4-BE49-F238E27FC236}">
                  <a16:creationId xmlns:a16="http://schemas.microsoft.com/office/drawing/2014/main" id="{EA9D0C12-B367-8B25-A059-199663EDD9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0350" y="548957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1" name="Oval 1543">
              <a:extLst>
                <a:ext uri="{FF2B5EF4-FFF2-40B4-BE49-F238E27FC236}">
                  <a16:creationId xmlns:a16="http://schemas.microsoft.com/office/drawing/2014/main" id="{0527382F-C5DB-F5D1-2581-CC2799E23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988" y="5665789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2" name="Oval 1544">
              <a:extLst>
                <a:ext uri="{FF2B5EF4-FFF2-40B4-BE49-F238E27FC236}">
                  <a16:creationId xmlns:a16="http://schemas.microsoft.com/office/drawing/2014/main" id="{9324F568-9B85-7145-4E71-D0DD10568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1625" y="5622926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3" name="Oval 1545">
              <a:extLst>
                <a:ext uri="{FF2B5EF4-FFF2-40B4-BE49-F238E27FC236}">
                  <a16:creationId xmlns:a16="http://schemas.microsoft.com/office/drawing/2014/main" id="{AE0BFE23-8B16-6F04-C8DB-DC2BAB4D3B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2263" y="557212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4" name="Oval 1546">
              <a:extLst>
                <a:ext uri="{FF2B5EF4-FFF2-40B4-BE49-F238E27FC236}">
                  <a16:creationId xmlns:a16="http://schemas.microsoft.com/office/drawing/2014/main" id="{5F78E2BA-550C-4A9F-EBB9-6785A8DAA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900" y="56118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5" name="Oval 1547">
              <a:extLst>
                <a:ext uri="{FF2B5EF4-FFF2-40B4-BE49-F238E27FC236}">
                  <a16:creationId xmlns:a16="http://schemas.microsoft.com/office/drawing/2014/main" id="{6BBC2B1B-2B8C-E75A-0728-71B7F5598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5125" y="5532439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6" name="Oval 1548">
              <a:extLst>
                <a:ext uri="{FF2B5EF4-FFF2-40B4-BE49-F238E27FC236}">
                  <a16:creationId xmlns:a16="http://schemas.microsoft.com/office/drawing/2014/main" id="{AAD98C44-D6F4-5EC7-AC97-C6E4E4D58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5763" y="567848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7" name="Oval 1549">
              <a:extLst>
                <a:ext uri="{FF2B5EF4-FFF2-40B4-BE49-F238E27FC236}">
                  <a16:creationId xmlns:a16="http://schemas.microsoft.com/office/drawing/2014/main" id="{8D3F9F24-9125-C2D4-D224-F49FFA5E5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6400" y="55594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8" name="Oval 1550">
              <a:extLst>
                <a:ext uri="{FF2B5EF4-FFF2-40B4-BE49-F238E27FC236}">
                  <a16:creationId xmlns:a16="http://schemas.microsoft.com/office/drawing/2014/main" id="{E1B6BA7B-EEE5-0E1C-08E8-F95CD46B8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7038" y="563086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19" name="Oval 1551">
              <a:extLst>
                <a:ext uri="{FF2B5EF4-FFF2-40B4-BE49-F238E27FC236}">
                  <a16:creationId xmlns:a16="http://schemas.microsoft.com/office/drawing/2014/main" id="{4877A240-7096-0234-CA2A-1536B6CEB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7675" y="564673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0" name="Oval 1552">
              <a:extLst>
                <a:ext uri="{FF2B5EF4-FFF2-40B4-BE49-F238E27FC236}">
                  <a16:creationId xmlns:a16="http://schemas.microsoft.com/office/drawing/2014/main" id="{BE0E4556-DC5C-89CC-6640-DB3EA793B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8950" y="5427664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1" name="Oval 1553">
              <a:extLst>
                <a:ext uri="{FF2B5EF4-FFF2-40B4-BE49-F238E27FC236}">
                  <a16:creationId xmlns:a16="http://schemas.microsoft.com/office/drawing/2014/main" id="{1C5590DA-E3B0-916E-0A09-BA17A0363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9588" y="5405439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2" name="Oval 1554">
              <a:extLst>
                <a:ext uri="{FF2B5EF4-FFF2-40B4-BE49-F238E27FC236}">
                  <a16:creationId xmlns:a16="http://schemas.microsoft.com/office/drawing/2014/main" id="{4E94DA44-92F3-C896-7DA7-D206C1444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1813" y="551021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3" name="Oval 1555">
              <a:extLst>
                <a:ext uri="{FF2B5EF4-FFF2-40B4-BE49-F238E27FC236}">
                  <a16:creationId xmlns:a16="http://schemas.microsoft.com/office/drawing/2014/main" id="{9E3F3FDF-DF42-93B8-F56C-4A5A7547B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2450" y="553243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4" name="Oval 1556">
              <a:extLst>
                <a:ext uri="{FF2B5EF4-FFF2-40B4-BE49-F238E27FC236}">
                  <a16:creationId xmlns:a16="http://schemas.microsoft.com/office/drawing/2014/main" id="{B4E16E3C-FA2B-0DB7-56D5-DE4DC94EA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3088" y="5419726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5" name="Oval 1557">
              <a:extLst>
                <a:ext uri="{FF2B5EF4-FFF2-40B4-BE49-F238E27FC236}">
                  <a16:creationId xmlns:a16="http://schemas.microsoft.com/office/drawing/2014/main" id="{00B0D860-90F1-0760-129B-01DA63D47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3725" y="542766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6" name="Oval 1558">
              <a:extLst>
                <a:ext uri="{FF2B5EF4-FFF2-40B4-BE49-F238E27FC236}">
                  <a16:creationId xmlns:a16="http://schemas.microsoft.com/office/drawing/2014/main" id="{55ABA77D-6BF1-89C8-2F04-199796A40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4363" y="550227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7" name="Oval 1559">
              <a:extLst>
                <a:ext uri="{FF2B5EF4-FFF2-40B4-BE49-F238E27FC236}">
                  <a16:creationId xmlns:a16="http://schemas.microsoft.com/office/drawing/2014/main" id="{011564C2-286F-884C-D343-75A551916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5661026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8" name="Oval 1560">
              <a:extLst>
                <a:ext uri="{FF2B5EF4-FFF2-40B4-BE49-F238E27FC236}">
                  <a16:creationId xmlns:a16="http://schemas.microsoft.com/office/drawing/2014/main" id="{6A62262D-8E38-950E-45C4-493B4AADEC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5638" y="5751514"/>
              <a:ext cx="30163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29" name="Oval 1561">
              <a:extLst>
                <a:ext uri="{FF2B5EF4-FFF2-40B4-BE49-F238E27FC236}">
                  <a16:creationId xmlns:a16="http://schemas.microsoft.com/office/drawing/2014/main" id="{FE43566A-0B0C-4A0B-7EB6-EE3B9F2937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7863" y="5595939"/>
              <a:ext cx="28575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0" name="Oval 1562">
              <a:extLst>
                <a:ext uri="{FF2B5EF4-FFF2-40B4-BE49-F238E27FC236}">
                  <a16:creationId xmlns:a16="http://schemas.microsoft.com/office/drawing/2014/main" id="{5E3256DB-B11C-0BAF-FE66-4A7FA526D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8500" y="549116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1" name="Oval 1563">
              <a:extLst>
                <a:ext uri="{FF2B5EF4-FFF2-40B4-BE49-F238E27FC236}">
                  <a16:creationId xmlns:a16="http://schemas.microsoft.com/office/drawing/2014/main" id="{56425286-F31E-F256-8423-736038E6A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9138" y="5427664"/>
              <a:ext cx="28575" cy="28575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2" name="Oval 1564">
              <a:extLst>
                <a:ext uri="{FF2B5EF4-FFF2-40B4-BE49-F238E27FC236}">
                  <a16:creationId xmlns:a16="http://schemas.microsoft.com/office/drawing/2014/main" id="{B48BF88D-1D1C-35A8-22E8-C3C7FE2C3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9775" y="5461001"/>
              <a:ext cx="30163" cy="30163"/>
            </a:xfrm>
            <a:prstGeom prst="ellipse">
              <a:avLst/>
            </a:prstGeom>
            <a:solidFill>
              <a:srgbClr val="FC4E2A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4" name="Line 1566">
              <a:extLst>
                <a:ext uri="{FF2B5EF4-FFF2-40B4-BE49-F238E27FC236}">
                  <a16:creationId xmlns:a16="http://schemas.microsoft.com/office/drawing/2014/main" id="{0E85945C-411A-C9C5-F68D-A4115ECA5F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43000" y="5137151"/>
              <a:ext cx="0" cy="889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5" name="Line 1567">
              <a:extLst>
                <a:ext uri="{FF2B5EF4-FFF2-40B4-BE49-F238E27FC236}">
                  <a16:creationId xmlns:a16="http://schemas.microsoft.com/office/drawing/2014/main" id="{0B73B234-0F29-BD17-B85D-76E4E3F56C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84275" y="5146676"/>
              <a:ext cx="0" cy="1524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6" name="Line 1568">
              <a:extLst>
                <a:ext uri="{FF2B5EF4-FFF2-40B4-BE49-F238E27FC236}">
                  <a16:creationId xmlns:a16="http://schemas.microsoft.com/office/drawing/2014/main" id="{1D8D185F-31F2-74BC-1E73-FC8B754130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4913" y="5232401"/>
              <a:ext cx="0" cy="1111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7" name="Line 1569">
              <a:extLst>
                <a:ext uri="{FF2B5EF4-FFF2-40B4-BE49-F238E27FC236}">
                  <a16:creationId xmlns:a16="http://schemas.microsoft.com/office/drawing/2014/main" id="{3522582E-8828-614E-00B2-970A706C96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5550" y="5132389"/>
              <a:ext cx="0" cy="698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8" name="Line 1570">
              <a:extLst>
                <a:ext uri="{FF2B5EF4-FFF2-40B4-BE49-F238E27FC236}">
                  <a16:creationId xmlns:a16="http://schemas.microsoft.com/office/drawing/2014/main" id="{50B2798D-A14D-03B3-15E0-76ECDB7355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6188" y="5164139"/>
              <a:ext cx="0" cy="762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39" name="Line 1571">
              <a:extLst>
                <a:ext uri="{FF2B5EF4-FFF2-40B4-BE49-F238E27FC236}">
                  <a16:creationId xmlns:a16="http://schemas.microsoft.com/office/drawing/2014/main" id="{0283A5E9-79E2-6457-487C-6646727C95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463" y="5194301"/>
              <a:ext cx="0" cy="841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0" name="Line 1572">
              <a:extLst>
                <a:ext uri="{FF2B5EF4-FFF2-40B4-BE49-F238E27FC236}">
                  <a16:creationId xmlns:a16="http://schemas.microsoft.com/office/drawing/2014/main" id="{D6C7DAF0-F14A-F03C-40F6-AAE5EBD917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9688" y="5273676"/>
              <a:ext cx="0" cy="1095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1" name="Line 1573">
              <a:extLst>
                <a:ext uri="{FF2B5EF4-FFF2-40B4-BE49-F238E27FC236}">
                  <a16:creationId xmlns:a16="http://schemas.microsoft.com/office/drawing/2014/main" id="{DC18913B-5D23-2B6E-E4B4-3157278231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0325" y="5338764"/>
              <a:ext cx="0" cy="1031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2" name="Line 1574">
              <a:extLst>
                <a:ext uri="{FF2B5EF4-FFF2-40B4-BE49-F238E27FC236}">
                  <a16:creationId xmlns:a16="http://schemas.microsoft.com/office/drawing/2014/main" id="{9DBD7DAF-F8FD-4338-5F18-BDDC05E4F0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50963" y="5441951"/>
              <a:ext cx="0" cy="1317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3" name="Line 1575">
              <a:extLst>
                <a:ext uri="{FF2B5EF4-FFF2-40B4-BE49-F238E27FC236}">
                  <a16:creationId xmlns:a16="http://schemas.microsoft.com/office/drawing/2014/main" id="{11E0E731-8B61-9AAD-FDF0-20698D6E5F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238" y="5141914"/>
              <a:ext cx="0" cy="1111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4" name="Line 1576">
              <a:extLst>
                <a:ext uri="{FF2B5EF4-FFF2-40B4-BE49-F238E27FC236}">
                  <a16:creationId xmlns:a16="http://schemas.microsoft.com/office/drawing/2014/main" id="{596EEE60-106A-235E-2E7A-C2D0B806FD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12875" y="5216526"/>
              <a:ext cx="0" cy="1206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5" name="Line 1577">
              <a:extLst>
                <a:ext uri="{FF2B5EF4-FFF2-40B4-BE49-F238E27FC236}">
                  <a16:creationId xmlns:a16="http://schemas.microsoft.com/office/drawing/2014/main" id="{0C062C27-5AF5-FD6E-E842-2D3D8283B8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33513" y="5429251"/>
              <a:ext cx="0" cy="1143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6" name="Line 1578">
              <a:extLst>
                <a:ext uri="{FF2B5EF4-FFF2-40B4-BE49-F238E27FC236}">
                  <a16:creationId xmlns:a16="http://schemas.microsoft.com/office/drawing/2014/main" id="{703A38AA-60DA-3444-5970-EB21F5B09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5738" y="5275264"/>
              <a:ext cx="0" cy="1952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7" name="Line 1579">
              <a:extLst>
                <a:ext uri="{FF2B5EF4-FFF2-40B4-BE49-F238E27FC236}">
                  <a16:creationId xmlns:a16="http://schemas.microsoft.com/office/drawing/2014/main" id="{5550EFCD-B7A5-11E6-A581-C7D83FF9B5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7013" y="5180014"/>
              <a:ext cx="0" cy="1365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8" name="Line 1580">
              <a:extLst>
                <a:ext uri="{FF2B5EF4-FFF2-40B4-BE49-F238E27FC236}">
                  <a16:creationId xmlns:a16="http://schemas.microsoft.com/office/drawing/2014/main" id="{ECA5EF7E-07BA-3706-64CA-DA63159416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7650" y="5592764"/>
              <a:ext cx="0" cy="1206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49" name="Line 1581">
              <a:extLst>
                <a:ext uri="{FF2B5EF4-FFF2-40B4-BE49-F238E27FC236}">
                  <a16:creationId xmlns:a16="http://schemas.microsoft.com/office/drawing/2014/main" id="{08385B6E-CF7E-73ED-8E51-5FEFDC84E8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8288" y="5346701"/>
              <a:ext cx="0" cy="1444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0" name="Line 1582">
              <a:extLst>
                <a:ext uri="{FF2B5EF4-FFF2-40B4-BE49-F238E27FC236}">
                  <a16:creationId xmlns:a16="http://schemas.microsoft.com/office/drawing/2014/main" id="{8919D011-5F0E-9186-E829-5D69D34DB0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8925" y="5276851"/>
              <a:ext cx="0" cy="2413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1" name="Line 1583">
              <a:extLst>
                <a:ext uri="{FF2B5EF4-FFF2-40B4-BE49-F238E27FC236}">
                  <a16:creationId xmlns:a16="http://schemas.microsoft.com/office/drawing/2014/main" id="{F5B958BC-8075-B633-9E38-78A4BA88E7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9563" y="5195889"/>
              <a:ext cx="0" cy="1397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2" name="Line 1584">
              <a:extLst>
                <a:ext uri="{FF2B5EF4-FFF2-40B4-BE49-F238E27FC236}">
                  <a16:creationId xmlns:a16="http://schemas.microsoft.com/office/drawing/2014/main" id="{5B8C2EB5-48CD-7673-3329-F1625DAECC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1788" y="5080001"/>
              <a:ext cx="0" cy="1174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3" name="Line 1585">
              <a:extLst>
                <a:ext uri="{FF2B5EF4-FFF2-40B4-BE49-F238E27FC236}">
                  <a16:creationId xmlns:a16="http://schemas.microsoft.com/office/drawing/2014/main" id="{ABCA8ABA-9E59-0E70-DF86-B7770322B6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22425" y="5300664"/>
              <a:ext cx="0" cy="1031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4" name="Line 1586">
              <a:extLst>
                <a:ext uri="{FF2B5EF4-FFF2-40B4-BE49-F238E27FC236}">
                  <a16:creationId xmlns:a16="http://schemas.microsoft.com/office/drawing/2014/main" id="{3C72D0CA-284C-01AD-7D12-80756BAE90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43063" y="5360989"/>
              <a:ext cx="0" cy="1428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5" name="Line 1587">
              <a:extLst>
                <a:ext uri="{FF2B5EF4-FFF2-40B4-BE49-F238E27FC236}">
                  <a16:creationId xmlns:a16="http://schemas.microsoft.com/office/drawing/2014/main" id="{221569E1-75FB-7DA9-B8D7-25C2F43942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3700" y="5186364"/>
              <a:ext cx="0" cy="984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6" name="Line 1588">
              <a:extLst>
                <a:ext uri="{FF2B5EF4-FFF2-40B4-BE49-F238E27FC236}">
                  <a16:creationId xmlns:a16="http://schemas.microsoft.com/office/drawing/2014/main" id="{A4DA71E9-F721-404F-4176-C2859FDF14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4975" y="5268914"/>
              <a:ext cx="0" cy="1317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7" name="Line 1589">
              <a:extLst>
                <a:ext uri="{FF2B5EF4-FFF2-40B4-BE49-F238E27FC236}">
                  <a16:creationId xmlns:a16="http://schemas.microsoft.com/office/drawing/2014/main" id="{0BC581F4-64C7-2765-167B-175A15FB7F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5613" y="5456239"/>
              <a:ext cx="0" cy="1079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8" name="Line 1590">
              <a:extLst>
                <a:ext uri="{FF2B5EF4-FFF2-40B4-BE49-F238E27FC236}">
                  <a16:creationId xmlns:a16="http://schemas.microsoft.com/office/drawing/2014/main" id="{F1564F93-3013-F168-2D8A-C2760CE79B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46250" y="5389564"/>
              <a:ext cx="0" cy="825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59" name="Line 1591">
              <a:extLst>
                <a:ext uri="{FF2B5EF4-FFF2-40B4-BE49-F238E27FC236}">
                  <a16:creationId xmlns:a16="http://schemas.microsoft.com/office/drawing/2014/main" id="{92E1324A-241F-FFCA-E85B-12C941023D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8475" y="5326064"/>
              <a:ext cx="0" cy="746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0" name="Line 1592">
              <a:extLst>
                <a:ext uri="{FF2B5EF4-FFF2-40B4-BE49-F238E27FC236}">
                  <a16:creationId xmlns:a16="http://schemas.microsoft.com/office/drawing/2014/main" id="{7C135C6B-E134-4E94-A4CC-A47E98475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89113" y="5295901"/>
              <a:ext cx="0" cy="730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1" name="Line 1593">
              <a:extLst>
                <a:ext uri="{FF2B5EF4-FFF2-40B4-BE49-F238E27FC236}">
                  <a16:creationId xmlns:a16="http://schemas.microsoft.com/office/drawing/2014/main" id="{48B1B777-E7B6-A01F-C1F1-1BDFC62DF8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9750" y="5316539"/>
              <a:ext cx="0" cy="889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2" name="Line 1594">
              <a:extLst>
                <a:ext uri="{FF2B5EF4-FFF2-40B4-BE49-F238E27FC236}">
                  <a16:creationId xmlns:a16="http://schemas.microsoft.com/office/drawing/2014/main" id="{1DDBEDB2-D7A8-C3AB-0BFF-B76DA62885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0388" y="5370514"/>
              <a:ext cx="0" cy="904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3" name="Line 1595">
              <a:extLst>
                <a:ext uri="{FF2B5EF4-FFF2-40B4-BE49-F238E27FC236}">
                  <a16:creationId xmlns:a16="http://schemas.microsoft.com/office/drawing/2014/main" id="{CA63F6B8-EC42-2699-DAF8-8ED5E3A990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1025" y="5438776"/>
              <a:ext cx="0" cy="889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4" name="Line 1596">
              <a:extLst>
                <a:ext uri="{FF2B5EF4-FFF2-40B4-BE49-F238E27FC236}">
                  <a16:creationId xmlns:a16="http://schemas.microsoft.com/office/drawing/2014/main" id="{661A9ED4-E8F2-6438-3B05-3880B07EF5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1663" y="5443539"/>
              <a:ext cx="0" cy="904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5" name="Line 1597">
              <a:extLst>
                <a:ext uri="{FF2B5EF4-FFF2-40B4-BE49-F238E27FC236}">
                  <a16:creationId xmlns:a16="http://schemas.microsoft.com/office/drawing/2014/main" id="{CE864937-80A2-EDAE-6335-36FFE80CDD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4525" y="5427664"/>
              <a:ext cx="0" cy="952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6" name="Line 1598">
              <a:extLst>
                <a:ext uri="{FF2B5EF4-FFF2-40B4-BE49-F238E27FC236}">
                  <a16:creationId xmlns:a16="http://schemas.microsoft.com/office/drawing/2014/main" id="{DA017E90-38C6-80C3-6BA9-B6284CF638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5163" y="5395914"/>
              <a:ext cx="0" cy="952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7" name="Line 1599">
              <a:extLst>
                <a:ext uri="{FF2B5EF4-FFF2-40B4-BE49-F238E27FC236}">
                  <a16:creationId xmlns:a16="http://schemas.microsoft.com/office/drawing/2014/main" id="{5AE5FAE7-360E-63EC-B44E-942F3CB647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5800" y="5360989"/>
              <a:ext cx="0" cy="1063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8" name="Line 1600">
              <a:extLst>
                <a:ext uri="{FF2B5EF4-FFF2-40B4-BE49-F238E27FC236}">
                  <a16:creationId xmlns:a16="http://schemas.microsoft.com/office/drawing/2014/main" id="{E69ED003-AD71-46AB-D698-FCB7E97530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6438" y="5380039"/>
              <a:ext cx="0" cy="1063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69" name="Line 1601">
              <a:extLst>
                <a:ext uri="{FF2B5EF4-FFF2-40B4-BE49-F238E27FC236}">
                  <a16:creationId xmlns:a16="http://schemas.microsoft.com/office/drawing/2014/main" id="{C971F040-278A-FC7B-834F-D1C152CA17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7075" y="5489576"/>
              <a:ext cx="0" cy="904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0" name="Line 1602">
              <a:extLst>
                <a:ext uri="{FF2B5EF4-FFF2-40B4-BE49-F238E27FC236}">
                  <a16:creationId xmlns:a16="http://schemas.microsoft.com/office/drawing/2014/main" id="{C9049C27-5570-6DE1-5C5A-D7DCA8286A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7713" y="5334001"/>
              <a:ext cx="0" cy="841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1" name="Line 1603">
              <a:extLst>
                <a:ext uri="{FF2B5EF4-FFF2-40B4-BE49-F238E27FC236}">
                  <a16:creationId xmlns:a16="http://schemas.microsoft.com/office/drawing/2014/main" id="{A1C0E94C-999C-123A-F140-3584CC0B42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8350" y="5580064"/>
              <a:ext cx="0" cy="984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2" name="Line 1604">
              <a:extLst>
                <a:ext uri="{FF2B5EF4-FFF2-40B4-BE49-F238E27FC236}">
                  <a16:creationId xmlns:a16="http://schemas.microsoft.com/office/drawing/2014/main" id="{6C9D7840-F4F6-9C74-60DE-A2CC8BE986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0575" y="5378451"/>
              <a:ext cx="0" cy="793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3" name="Line 1605">
              <a:extLst>
                <a:ext uri="{FF2B5EF4-FFF2-40B4-BE49-F238E27FC236}">
                  <a16:creationId xmlns:a16="http://schemas.microsoft.com/office/drawing/2014/main" id="{BD815934-80DE-6B1A-C475-7A348F8DA1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1213" y="5435601"/>
              <a:ext cx="0" cy="1127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4" name="Line 1606">
              <a:extLst>
                <a:ext uri="{FF2B5EF4-FFF2-40B4-BE49-F238E27FC236}">
                  <a16:creationId xmlns:a16="http://schemas.microsoft.com/office/drawing/2014/main" id="{36E43B6A-FA4F-B038-3595-3FC57E5415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01850" y="5356226"/>
              <a:ext cx="0" cy="746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5" name="Line 1607">
              <a:extLst>
                <a:ext uri="{FF2B5EF4-FFF2-40B4-BE49-F238E27FC236}">
                  <a16:creationId xmlns:a16="http://schemas.microsoft.com/office/drawing/2014/main" id="{1E414399-7160-BFEB-6CB9-8E4DA1A7CE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2488" y="5384801"/>
              <a:ext cx="0" cy="1174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6" name="Line 1608">
              <a:extLst>
                <a:ext uri="{FF2B5EF4-FFF2-40B4-BE49-F238E27FC236}">
                  <a16:creationId xmlns:a16="http://schemas.microsoft.com/office/drawing/2014/main" id="{9C04C471-32EC-1102-FD8C-5168D7E2BF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3763" y="5400676"/>
              <a:ext cx="0" cy="1270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7" name="Line 1609">
              <a:extLst>
                <a:ext uri="{FF2B5EF4-FFF2-40B4-BE49-F238E27FC236}">
                  <a16:creationId xmlns:a16="http://schemas.microsoft.com/office/drawing/2014/main" id="{E104940B-9523-09C6-4780-F709BCA1E7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4400" y="5397501"/>
              <a:ext cx="0" cy="1238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8" name="Line 1610">
              <a:extLst>
                <a:ext uri="{FF2B5EF4-FFF2-40B4-BE49-F238E27FC236}">
                  <a16:creationId xmlns:a16="http://schemas.microsoft.com/office/drawing/2014/main" id="{30DB59B1-F2EA-B3C7-58AC-0C5AFF4E08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5038" y="5456239"/>
              <a:ext cx="0" cy="1016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79" name="Line 1611">
              <a:extLst>
                <a:ext uri="{FF2B5EF4-FFF2-40B4-BE49-F238E27FC236}">
                  <a16:creationId xmlns:a16="http://schemas.microsoft.com/office/drawing/2014/main" id="{D142E5B6-D896-D6A6-7E44-1889D69571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7263" y="5476876"/>
              <a:ext cx="0" cy="889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0" name="Line 1612">
              <a:extLst>
                <a:ext uri="{FF2B5EF4-FFF2-40B4-BE49-F238E27FC236}">
                  <a16:creationId xmlns:a16="http://schemas.microsoft.com/office/drawing/2014/main" id="{C3DF12A7-502F-E28D-13B9-EA8C41A89E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7900" y="5649914"/>
              <a:ext cx="0" cy="889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1" name="Line 1613">
              <a:extLst>
                <a:ext uri="{FF2B5EF4-FFF2-40B4-BE49-F238E27FC236}">
                  <a16:creationId xmlns:a16="http://schemas.microsoft.com/office/drawing/2014/main" id="{D65B7F99-D1F4-A57F-6206-5C8D8D04A2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4588" y="5643564"/>
              <a:ext cx="0" cy="587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2" name="Line 1614">
              <a:extLst>
                <a:ext uri="{FF2B5EF4-FFF2-40B4-BE49-F238E27FC236}">
                  <a16:creationId xmlns:a16="http://schemas.microsoft.com/office/drawing/2014/main" id="{D858F658-0320-6F42-714F-80AEAAB54D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5225" y="5410201"/>
              <a:ext cx="0" cy="571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3" name="Line 1615">
              <a:extLst>
                <a:ext uri="{FF2B5EF4-FFF2-40B4-BE49-F238E27FC236}">
                  <a16:creationId xmlns:a16="http://schemas.microsoft.com/office/drawing/2014/main" id="{3E9B6C50-693D-F43D-0C33-081CA1B589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55863" y="5518151"/>
              <a:ext cx="0" cy="666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4" name="Line 1616">
              <a:extLst>
                <a:ext uri="{FF2B5EF4-FFF2-40B4-BE49-F238E27FC236}">
                  <a16:creationId xmlns:a16="http://schemas.microsoft.com/office/drawing/2014/main" id="{452A1FF7-69F9-0AC6-B8B7-CF42FB5877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6500" y="5586414"/>
              <a:ext cx="0" cy="587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5" name="Line 1617">
              <a:extLst>
                <a:ext uri="{FF2B5EF4-FFF2-40B4-BE49-F238E27FC236}">
                  <a16:creationId xmlns:a16="http://schemas.microsoft.com/office/drawing/2014/main" id="{78BDE2F9-9046-1D96-0DAA-DC43AAF145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7138" y="5448301"/>
              <a:ext cx="0" cy="1095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6" name="Line 1618">
              <a:extLst>
                <a:ext uri="{FF2B5EF4-FFF2-40B4-BE49-F238E27FC236}">
                  <a16:creationId xmlns:a16="http://schemas.microsoft.com/office/drawing/2014/main" id="{183FA33A-9688-956B-FBC5-3BF4BDABA2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9363" y="5507039"/>
              <a:ext cx="0" cy="936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7" name="Line 1619">
              <a:extLst>
                <a:ext uri="{FF2B5EF4-FFF2-40B4-BE49-F238E27FC236}">
                  <a16:creationId xmlns:a16="http://schemas.microsoft.com/office/drawing/2014/main" id="{7B44B484-CC3E-2D72-AFF4-5153592EB3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0000" y="5738814"/>
              <a:ext cx="0" cy="984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8" name="Line 1620">
              <a:extLst>
                <a:ext uri="{FF2B5EF4-FFF2-40B4-BE49-F238E27FC236}">
                  <a16:creationId xmlns:a16="http://schemas.microsoft.com/office/drawing/2014/main" id="{89885F54-4910-61E5-4DB9-F157D9DE42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0638" y="5656264"/>
              <a:ext cx="0" cy="777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89" name="Line 1621">
              <a:extLst>
                <a:ext uri="{FF2B5EF4-FFF2-40B4-BE49-F238E27FC236}">
                  <a16:creationId xmlns:a16="http://schemas.microsoft.com/office/drawing/2014/main" id="{2B4986D9-CD80-12DC-127A-35F610D2F6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81275" y="5557839"/>
              <a:ext cx="0" cy="904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0" name="Line 1622">
              <a:extLst>
                <a:ext uri="{FF2B5EF4-FFF2-40B4-BE49-F238E27FC236}">
                  <a16:creationId xmlns:a16="http://schemas.microsoft.com/office/drawing/2014/main" id="{323123B6-D0BB-8463-FA13-51C2A19195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1913" y="5529264"/>
              <a:ext cx="0" cy="952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1" name="Line 1623">
              <a:extLst>
                <a:ext uri="{FF2B5EF4-FFF2-40B4-BE49-F238E27FC236}">
                  <a16:creationId xmlns:a16="http://schemas.microsoft.com/office/drawing/2014/main" id="{DFA27EB7-0280-AF00-ABFA-3B9F0E721B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2550" y="5567364"/>
              <a:ext cx="0" cy="1016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2" name="Line 1624">
              <a:extLst>
                <a:ext uri="{FF2B5EF4-FFF2-40B4-BE49-F238E27FC236}">
                  <a16:creationId xmlns:a16="http://schemas.microsoft.com/office/drawing/2014/main" id="{9EC5B155-2CC5-1D33-F81D-765041D961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3188" y="5784851"/>
              <a:ext cx="0" cy="920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3" name="Line 1625">
              <a:extLst>
                <a:ext uri="{FF2B5EF4-FFF2-40B4-BE49-F238E27FC236}">
                  <a16:creationId xmlns:a16="http://schemas.microsoft.com/office/drawing/2014/main" id="{D53D473A-50A8-02E0-BB14-C053D4AA54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5413" y="5599114"/>
              <a:ext cx="0" cy="825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4" name="Line 1626">
              <a:extLst>
                <a:ext uri="{FF2B5EF4-FFF2-40B4-BE49-F238E27FC236}">
                  <a16:creationId xmlns:a16="http://schemas.microsoft.com/office/drawing/2014/main" id="{61C30290-D3F3-099A-3C51-6CB88585C3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6050" y="5718176"/>
              <a:ext cx="0" cy="777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5" name="Line 1627">
              <a:extLst>
                <a:ext uri="{FF2B5EF4-FFF2-40B4-BE49-F238E27FC236}">
                  <a16:creationId xmlns:a16="http://schemas.microsoft.com/office/drawing/2014/main" id="{D0D0542C-F167-D53C-0F8B-EFC78EAD47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6688" y="5751514"/>
              <a:ext cx="0" cy="873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6" name="Line 1628">
              <a:extLst>
                <a:ext uri="{FF2B5EF4-FFF2-40B4-BE49-F238E27FC236}">
                  <a16:creationId xmlns:a16="http://schemas.microsoft.com/office/drawing/2014/main" id="{BFE71E5C-A530-8702-5AAC-D07152B742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7325" y="5673726"/>
              <a:ext cx="0" cy="1301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7" name="Line 1629">
              <a:extLst>
                <a:ext uri="{FF2B5EF4-FFF2-40B4-BE49-F238E27FC236}">
                  <a16:creationId xmlns:a16="http://schemas.microsoft.com/office/drawing/2014/main" id="{68CA3EFC-A4CC-C2ED-619A-945BC3D3E4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7963" y="5673726"/>
              <a:ext cx="0" cy="1127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8" name="Line 1630">
              <a:extLst>
                <a:ext uri="{FF2B5EF4-FFF2-40B4-BE49-F238E27FC236}">
                  <a16:creationId xmlns:a16="http://schemas.microsoft.com/office/drawing/2014/main" id="{9A4FA528-37F9-7DEA-476E-ABAE192F0E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8600" y="5745164"/>
              <a:ext cx="0" cy="1095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99" name="Line 1631">
              <a:extLst>
                <a:ext uri="{FF2B5EF4-FFF2-40B4-BE49-F238E27FC236}">
                  <a16:creationId xmlns:a16="http://schemas.microsoft.com/office/drawing/2014/main" id="{767A78C4-4C88-1222-02B0-704615104E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9238" y="5761039"/>
              <a:ext cx="0" cy="952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0" name="Line 1632">
              <a:extLst>
                <a:ext uri="{FF2B5EF4-FFF2-40B4-BE49-F238E27FC236}">
                  <a16:creationId xmlns:a16="http://schemas.microsoft.com/office/drawing/2014/main" id="{8FA73DA2-0D87-6207-4DCE-3A7CD5C84A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09875" y="5781676"/>
              <a:ext cx="0" cy="539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1" name="Line 1633">
              <a:extLst>
                <a:ext uri="{FF2B5EF4-FFF2-40B4-BE49-F238E27FC236}">
                  <a16:creationId xmlns:a16="http://schemas.microsoft.com/office/drawing/2014/main" id="{C2E681B3-BEF6-1BB3-9ACE-49D04EF6C8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100" y="5670551"/>
              <a:ext cx="0" cy="793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2" name="Line 1634">
              <a:extLst>
                <a:ext uri="{FF2B5EF4-FFF2-40B4-BE49-F238E27FC236}">
                  <a16:creationId xmlns:a16="http://schemas.microsoft.com/office/drawing/2014/main" id="{5C7EC39A-4701-A7E1-C723-FADD839087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738" y="5695951"/>
              <a:ext cx="0" cy="571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3" name="Line 1635">
              <a:extLst>
                <a:ext uri="{FF2B5EF4-FFF2-40B4-BE49-F238E27FC236}">
                  <a16:creationId xmlns:a16="http://schemas.microsoft.com/office/drawing/2014/main" id="{C5AAB531-00F5-3838-0470-A4CAE14953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73375" y="5588001"/>
              <a:ext cx="0" cy="666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4" name="Line 1636">
              <a:extLst>
                <a:ext uri="{FF2B5EF4-FFF2-40B4-BE49-F238E27FC236}">
                  <a16:creationId xmlns:a16="http://schemas.microsoft.com/office/drawing/2014/main" id="{41640861-76A3-E792-5791-94641B04D5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4013" y="5630864"/>
              <a:ext cx="0" cy="762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5" name="Line 1637">
              <a:extLst>
                <a:ext uri="{FF2B5EF4-FFF2-40B4-BE49-F238E27FC236}">
                  <a16:creationId xmlns:a16="http://schemas.microsoft.com/office/drawing/2014/main" id="{7D33D436-1D72-1CA5-6AFE-FA14D94CDE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4650" y="5646739"/>
              <a:ext cx="0" cy="873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6" name="Line 1638">
              <a:extLst>
                <a:ext uri="{FF2B5EF4-FFF2-40B4-BE49-F238E27FC236}">
                  <a16:creationId xmlns:a16="http://schemas.microsoft.com/office/drawing/2014/main" id="{8AD770B5-C3EF-B489-9E4F-C9E73A6745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5288" y="5653089"/>
              <a:ext cx="0" cy="841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7" name="Line 1639">
              <a:extLst>
                <a:ext uri="{FF2B5EF4-FFF2-40B4-BE49-F238E27FC236}">
                  <a16:creationId xmlns:a16="http://schemas.microsoft.com/office/drawing/2014/main" id="{FA37E9C0-3263-CD2A-DE1A-9D3D5168E9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5925" y="5481639"/>
              <a:ext cx="0" cy="936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8" name="Line 1640">
              <a:extLst>
                <a:ext uri="{FF2B5EF4-FFF2-40B4-BE49-F238E27FC236}">
                  <a16:creationId xmlns:a16="http://schemas.microsoft.com/office/drawing/2014/main" id="{5F244871-AD3D-7E6A-FDAA-190EB26512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8150" y="5611814"/>
              <a:ext cx="0" cy="762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9" name="Line 1641">
              <a:extLst>
                <a:ext uri="{FF2B5EF4-FFF2-40B4-BE49-F238E27FC236}">
                  <a16:creationId xmlns:a16="http://schemas.microsoft.com/office/drawing/2014/main" id="{2897E8D0-51EF-285E-AB0B-CA56CEC65D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8788" y="5653089"/>
              <a:ext cx="0" cy="777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0" name="Line 1642">
              <a:extLst>
                <a:ext uri="{FF2B5EF4-FFF2-40B4-BE49-F238E27FC236}">
                  <a16:creationId xmlns:a16="http://schemas.microsoft.com/office/drawing/2014/main" id="{FB3E6913-C06C-4630-D3C8-EB2F59461F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9425" y="5613401"/>
              <a:ext cx="0" cy="1397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1" name="Line 1643">
              <a:extLst>
                <a:ext uri="{FF2B5EF4-FFF2-40B4-BE49-F238E27FC236}">
                  <a16:creationId xmlns:a16="http://schemas.microsoft.com/office/drawing/2014/main" id="{BB25AAD9-7F7F-5F34-ADA5-49AC9FCD46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40063" y="5653089"/>
              <a:ext cx="0" cy="1079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2" name="Line 1644">
              <a:extLst>
                <a:ext uri="{FF2B5EF4-FFF2-40B4-BE49-F238E27FC236}">
                  <a16:creationId xmlns:a16="http://schemas.microsoft.com/office/drawing/2014/main" id="{06238660-5939-0BFD-3E5F-D327D759B7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0700" y="5735639"/>
              <a:ext cx="0" cy="889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3" name="Line 1645">
              <a:extLst>
                <a:ext uri="{FF2B5EF4-FFF2-40B4-BE49-F238E27FC236}">
                  <a16:creationId xmlns:a16="http://schemas.microsoft.com/office/drawing/2014/main" id="{BDA172E8-36D9-4F29-DE1E-0D44121731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1338" y="5653089"/>
              <a:ext cx="0" cy="873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4" name="Line 1646">
              <a:extLst>
                <a:ext uri="{FF2B5EF4-FFF2-40B4-BE49-F238E27FC236}">
                  <a16:creationId xmlns:a16="http://schemas.microsoft.com/office/drawing/2014/main" id="{B43EB322-D937-3ABF-0BD3-60DD9B789D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01975" y="5778501"/>
              <a:ext cx="0" cy="650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5" name="Line 1647">
              <a:extLst>
                <a:ext uri="{FF2B5EF4-FFF2-40B4-BE49-F238E27FC236}">
                  <a16:creationId xmlns:a16="http://schemas.microsoft.com/office/drawing/2014/main" id="{CC93E337-1927-9E08-E646-9DA0C90C46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4200" y="5746751"/>
              <a:ext cx="0" cy="1031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6" name="Line 1648">
              <a:extLst>
                <a:ext uri="{FF2B5EF4-FFF2-40B4-BE49-F238E27FC236}">
                  <a16:creationId xmlns:a16="http://schemas.microsoft.com/office/drawing/2014/main" id="{D64B8752-AD1F-BA58-E7F3-94DAC59E8E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4838" y="5730876"/>
              <a:ext cx="0" cy="1349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7" name="Line 1649">
              <a:extLst>
                <a:ext uri="{FF2B5EF4-FFF2-40B4-BE49-F238E27FC236}">
                  <a16:creationId xmlns:a16="http://schemas.microsoft.com/office/drawing/2014/main" id="{282B624D-2D8F-C668-CCD8-4C0E4FE972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5475" y="5803901"/>
              <a:ext cx="0" cy="762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8" name="Line 1650">
              <a:extLst>
                <a:ext uri="{FF2B5EF4-FFF2-40B4-BE49-F238E27FC236}">
                  <a16:creationId xmlns:a16="http://schemas.microsoft.com/office/drawing/2014/main" id="{10574976-42F0-2F62-B397-0E96384C94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6113" y="5792789"/>
              <a:ext cx="0" cy="571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9" name="Line 1651">
              <a:extLst>
                <a:ext uri="{FF2B5EF4-FFF2-40B4-BE49-F238E27FC236}">
                  <a16:creationId xmlns:a16="http://schemas.microsoft.com/office/drawing/2014/main" id="{A2134C38-7641-59FC-4338-DFD0978688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6750" y="5775326"/>
              <a:ext cx="0" cy="698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0" name="Line 1652">
              <a:extLst>
                <a:ext uri="{FF2B5EF4-FFF2-40B4-BE49-F238E27FC236}">
                  <a16:creationId xmlns:a16="http://schemas.microsoft.com/office/drawing/2014/main" id="{6BF83019-6E5A-327D-05F6-5FDAD9A681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7388" y="5753101"/>
              <a:ext cx="0" cy="1254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1" name="Line 1653">
              <a:extLst>
                <a:ext uri="{FF2B5EF4-FFF2-40B4-BE49-F238E27FC236}">
                  <a16:creationId xmlns:a16="http://schemas.microsoft.com/office/drawing/2014/main" id="{04E9D35A-1F3E-D459-1541-585EB8A11E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8025" y="5880101"/>
              <a:ext cx="0" cy="746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2" name="Line 1654">
              <a:extLst>
                <a:ext uri="{FF2B5EF4-FFF2-40B4-BE49-F238E27FC236}">
                  <a16:creationId xmlns:a16="http://schemas.microsoft.com/office/drawing/2014/main" id="{448C7651-49AF-796A-4347-4D5E9FC01F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90888" y="5865814"/>
              <a:ext cx="0" cy="666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3" name="Line 1655">
              <a:extLst>
                <a:ext uri="{FF2B5EF4-FFF2-40B4-BE49-F238E27FC236}">
                  <a16:creationId xmlns:a16="http://schemas.microsoft.com/office/drawing/2014/main" id="{80337198-3924-1133-B828-C69CAC2F2F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2800" y="5694364"/>
              <a:ext cx="0" cy="1270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4" name="Line 1656">
              <a:extLst>
                <a:ext uri="{FF2B5EF4-FFF2-40B4-BE49-F238E27FC236}">
                  <a16:creationId xmlns:a16="http://schemas.microsoft.com/office/drawing/2014/main" id="{7BAADC7D-AC4A-4130-C2FE-B32D68A190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3438" y="5783264"/>
              <a:ext cx="0" cy="650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5" name="Line 1657">
              <a:extLst>
                <a:ext uri="{FF2B5EF4-FFF2-40B4-BE49-F238E27FC236}">
                  <a16:creationId xmlns:a16="http://schemas.microsoft.com/office/drawing/2014/main" id="{8236F31C-865B-9DCA-6105-C23B0BAA2E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4075" y="5784851"/>
              <a:ext cx="0" cy="809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6" name="Line 1658">
              <a:extLst>
                <a:ext uri="{FF2B5EF4-FFF2-40B4-BE49-F238E27FC236}">
                  <a16:creationId xmlns:a16="http://schemas.microsoft.com/office/drawing/2014/main" id="{EF301495-AE64-BDE3-8C73-AA69989C51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4713" y="5678489"/>
              <a:ext cx="0" cy="1063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7" name="Line 1659">
              <a:extLst>
                <a:ext uri="{FF2B5EF4-FFF2-40B4-BE49-F238E27FC236}">
                  <a16:creationId xmlns:a16="http://schemas.microsoft.com/office/drawing/2014/main" id="{05F3C7EA-BC28-6E97-4A9D-FD3721FEC6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6938" y="5761039"/>
              <a:ext cx="0" cy="936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8" name="Line 1660">
              <a:extLst>
                <a:ext uri="{FF2B5EF4-FFF2-40B4-BE49-F238E27FC236}">
                  <a16:creationId xmlns:a16="http://schemas.microsoft.com/office/drawing/2014/main" id="{A326B677-4A6B-48A7-F4E1-796F3C9DF6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7575" y="5897564"/>
              <a:ext cx="0" cy="809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29" name="Line 1661">
              <a:extLst>
                <a:ext uri="{FF2B5EF4-FFF2-40B4-BE49-F238E27FC236}">
                  <a16:creationId xmlns:a16="http://schemas.microsoft.com/office/drawing/2014/main" id="{B1E1049F-68F7-BE6B-C604-C259BA27CE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8213" y="5707064"/>
              <a:ext cx="0" cy="793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0" name="Line 1662">
              <a:extLst>
                <a:ext uri="{FF2B5EF4-FFF2-40B4-BE49-F238E27FC236}">
                  <a16:creationId xmlns:a16="http://schemas.microsoft.com/office/drawing/2014/main" id="{B4D15849-D43B-112F-04B0-8F0F66EC24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8850" y="5678489"/>
              <a:ext cx="0" cy="698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1" name="Line 1663">
              <a:extLst>
                <a:ext uri="{FF2B5EF4-FFF2-40B4-BE49-F238E27FC236}">
                  <a16:creationId xmlns:a16="http://schemas.microsoft.com/office/drawing/2014/main" id="{AF9A556A-E466-F02B-921F-66F6275A57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40125" y="5737226"/>
              <a:ext cx="0" cy="952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2" name="Line 1664">
              <a:extLst>
                <a:ext uri="{FF2B5EF4-FFF2-40B4-BE49-F238E27FC236}">
                  <a16:creationId xmlns:a16="http://schemas.microsoft.com/office/drawing/2014/main" id="{F80E2BBF-2976-7F84-5947-2BBC8CA1AB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0763" y="5799139"/>
              <a:ext cx="0" cy="984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3" name="Line 1665">
              <a:extLst>
                <a:ext uri="{FF2B5EF4-FFF2-40B4-BE49-F238E27FC236}">
                  <a16:creationId xmlns:a16="http://schemas.microsoft.com/office/drawing/2014/main" id="{CDBA37FD-6BA4-DC72-CF31-2D78E1C568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2988" y="5807076"/>
              <a:ext cx="0" cy="793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4" name="Line 1666">
              <a:extLst>
                <a:ext uri="{FF2B5EF4-FFF2-40B4-BE49-F238E27FC236}">
                  <a16:creationId xmlns:a16="http://schemas.microsoft.com/office/drawing/2014/main" id="{F9A63710-35C6-4D9E-8744-4EF8CEFE71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3625" y="5953126"/>
              <a:ext cx="0" cy="396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5" name="Line 1667">
              <a:extLst>
                <a:ext uri="{FF2B5EF4-FFF2-40B4-BE49-F238E27FC236}">
                  <a16:creationId xmlns:a16="http://schemas.microsoft.com/office/drawing/2014/main" id="{4A4C810A-C9E2-7CB4-46F7-EAB3756498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4263" y="5881689"/>
              <a:ext cx="0" cy="650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6" name="Line 1668">
              <a:extLst>
                <a:ext uri="{FF2B5EF4-FFF2-40B4-BE49-F238E27FC236}">
                  <a16:creationId xmlns:a16="http://schemas.microsoft.com/office/drawing/2014/main" id="{07DCF72A-B596-0B50-1212-31E25ADFC6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44900" y="5883276"/>
              <a:ext cx="0" cy="539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7" name="Line 1669">
              <a:extLst>
                <a:ext uri="{FF2B5EF4-FFF2-40B4-BE49-F238E27FC236}">
                  <a16:creationId xmlns:a16="http://schemas.microsoft.com/office/drawing/2014/main" id="{D4C0DCE8-A2EF-A673-D43A-4C83E7BA7E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5538" y="5929314"/>
              <a:ext cx="0" cy="444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8" name="Line 1670">
              <a:extLst>
                <a:ext uri="{FF2B5EF4-FFF2-40B4-BE49-F238E27FC236}">
                  <a16:creationId xmlns:a16="http://schemas.microsoft.com/office/drawing/2014/main" id="{6C4B4EB5-8A03-161B-4DD2-9DB91937DB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6175" y="5740401"/>
              <a:ext cx="0" cy="698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39" name="Line 1671">
              <a:extLst>
                <a:ext uri="{FF2B5EF4-FFF2-40B4-BE49-F238E27FC236}">
                  <a16:creationId xmlns:a16="http://schemas.microsoft.com/office/drawing/2014/main" id="{74B9F94D-B61B-4293-AE8E-648128AFCB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6813" y="5853114"/>
              <a:ext cx="0" cy="714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0" name="Line 1672">
              <a:extLst>
                <a:ext uri="{FF2B5EF4-FFF2-40B4-BE49-F238E27FC236}">
                  <a16:creationId xmlns:a16="http://schemas.microsoft.com/office/drawing/2014/main" id="{4B0D95F0-7446-3E62-3A81-0A10D283D6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7450" y="6002339"/>
              <a:ext cx="0" cy="730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1" name="Line 1673">
              <a:extLst>
                <a:ext uri="{FF2B5EF4-FFF2-40B4-BE49-F238E27FC236}">
                  <a16:creationId xmlns:a16="http://schemas.microsoft.com/office/drawing/2014/main" id="{2F9F02A8-B1EB-6526-0756-8048EC6E97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9675" y="5699126"/>
              <a:ext cx="0" cy="666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2" name="Line 1674">
              <a:extLst>
                <a:ext uri="{FF2B5EF4-FFF2-40B4-BE49-F238E27FC236}">
                  <a16:creationId xmlns:a16="http://schemas.microsoft.com/office/drawing/2014/main" id="{8005217F-F596-C7C1-EC06-8C7D688D61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70313" y="5799139"/>
              <a:ext cx="0" cy="777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3" name="Line 1675">
              <a:extLst>
                <a:ext uri="{FF2B5EF4-FFF2-40B4-BE49-F238E27FC236}">
                  <a16:creationId xmlns:a16="http://schemas.microsoft.com/office/drawing/2014/main" id="{5B5AB684-278E-EA9E-7B3B-20BBF3268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0950" y="5703889"/>
              <a:ext cx="0" cy="825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4" name="Line 1676">
              <a:extLst>
                <a:ext uri="{FF2B5EF4-FFF2-40B4-BE49-F238E27FC236}">
                  <a16:creationId xmlns:a16="http://schemas.microsoft.com/office/drawing/2014/main" id="{5BAFAB3B-A18C-C458-E2B9-6E3DAF4C25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1588" y="5797551"/>
              <a:ext cx="0" cy="492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5" name="Line 1677">
              <a:extLst>
                <a:ext uri="{FF2B5EF4-FFF2-40B4-BE49-F238E27FC236}">
                  <a16:creationId xmlns:a16="http://schemas.microsoft.com/office/drawing/2014/main" id="{B17EC9AD-5194-638E-3B0F-947527325B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2225" y="5754689"/>
              <a:ext cx="0" cy="1047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6" name="Line 1678">
              <a:extLst>
                <a:ext uri="{FF2B5EF4-FFF2-40B4-BE49-F238E27FC236}">
                  <a16:creationId xmlns:a16="http://schemas.microsoft.com/office/drawing/2014/main" id="{852CC113-1F23-73AE-7278-A05F4EB866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2863" y="5651501"/>
              <a:ext cx="0" cy="1031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7" name="Line 1679">
              <a:extLst>
                <a:ext uri="{FF2B5EF4-FFF2-40B4-BE49-F238E27FC236}">
                  <a16:creationId xmlns:a16="http://schemas.microsoft.com/office/drawing/2014/main" id="{3EB13B59-E075-B243-1250-671B77E940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3500" y="5638801"/>
              <a:ext cx="0" cy="984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8" name="Line 1680">
              <a:extLst>
                <a:ext uri="{FF2B5EF4-FFF2-40B4-BE49-F238E27FC236}">
                  <a16:creationId xmlns:a16="http://schemas.microsoft.com/office/drawing/2014/main" id="{30906383-6A20-3873-371B-BB7C0D1268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5725" y="5594351"/>
              <a:ext cx="0" cy="1095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49" name="Line 1681">
              <a:extLst>
                <a:ext uri="{FF2B5EF4-FFF2-40B4-BE49-F238E27FC236}">
                  <a16:creationId xmlns:a16="http://schemas.microsoft.com/office/drawing/2014/main" id="{6810EC8E-B640-4F66-1B04-AD3EB39CAD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6363" y="5568951"/>
              <a:ext cx="0" cy="1079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0" name="Line 1682">
              <a:extLst>
                <a:ext uri="{FF2B5EF4-FFF2-40B4-BE49-F238E27FC236}">
                  <a16:creationId xmlns:a16="http://schemas.microsoft.com/office/drawing/2014/main" id="{4810BCAE-6612-A109-1666-9A5AFA98D4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7000" y="5424489"/>
              <a:ext cx="0" cy="1301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1" name="Line 1683">
              <a:extLst>
                <a:ext uri="{FF2B5EF4-FFF2-40B4-BE49-F238E27FC236}">
                  <a16:creationId xmlns:a16="http://schemas.microsoft.com/office/drawing/2014/main" id="{E81D6F6F-1F4C-D91F-BE48-19A34E072B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7638" y="5446714"/>
              <a:ext cx="0" cy="1651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2" name="Line 1684">
              <a:extLst>
                <a:ext uri="{FF2B5EF4-FFF2-40B4-BE49-F238E27FC236}">
                  <a16:creationId xmlns:a16="http://schemas.microsoft.com/office/drawing/2014/main" id="{B98C51AA-A8EB-EB03-7E33-54530DF93E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8275" y="5435601"/>
              <a:ext cx="0" cy="1270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3" name="Line 1685">
              <a:extLst>
                <a:ext uri="{FF2B5EF4-FFF2-40B4-BE49-F238E27FC236}">
                  <a16:creationId xmlns:a16="http://schemas.microsoft.com/office/drawing/2014/main" id="{6AD28C83-6A0F-C147-68AB-C94CAE1BBF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8913" y="5324476"/>
              <a:ext cx="0" cy="952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4" name="Line 1686">
              <a:extLst>
                <a:ext uri="{FF2B5EF4-FFF2-40B4-BE49-F238E27FC236}">
                  <a16:creationId xmlns:a16="http://schemas.microsoft.com/office/drawing/2014/main" id="{6341EC8A-3E86-A6F4-AB77-8927EA06A3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19550" y="5468939"/>
              <a:ext cx="0" cy="857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5" name="Line 1687">
              <a:extLst>
                <a:ext uri="{FF2B5EF4-FFF2-40B4-BE49-F238E27FC236}">
                  <a16:creationId xmlns:a16="http://schemas.microsoft.com/office/drawing/2014/main" id="{1050F22C-540F-F49C-3536-AE0C9F1911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41775" y="5694364"/>
              <a:ext cx="0" cy="2079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6" name="Line 1688">
              <a:extLst>
                <a:ext uri="{FF2B5EF4-FFF2-40B4-BE49-F238E27FC236}">
                  <a16:creationId xmlns:a16="http://schemas.microsoft.com/office/drawing/2014/main" id="{ECB2A16B-A4F6-AD13-93BE-16D394656A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62413" y="5707064"/>
              <a:ext cx="0" cy="1047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7" name="Line 1689">
              <a:extLst>
                <a:ext uri="{FF2B5EF4-FFF2-40B4-BE49-F238E27FC236}">
                  <a16:creationId xmlns:a16="http://schemas.microsoft.com/office/drawing/2014/main" id="{BF6263C9-3A67-362F-ED7A-5E1E5CE669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3050" y="5481639"/>
              <a:ext cx="0" cy="1111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8" name="Line 1690">
              <a:extLst>
                <a:ext uri="{FF2B5EF4-FFF2-40B4-BE49-F238E27FC236}">
                  <a16:creationId xmlns:a16="http://schemas.microsoft.com/office/drawing/2014/main" id="{3363C542-D2E9-847F-32DD-F2459167CE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3688" y="5573714"/>
              <a:ext cx="0" cy="1158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59" name="Line 1691">
              <a:extLst>
                <a:ext uri="{FF2B5EF4-FFF2-40B4-BE49-F238E27FC236}">
                  <a16:creationId xmlns:a16="http://schemas.microsoft.com/office/drawing/2014/main" id="{35D718F9-BD5C-09F4-E07A-33CACBE6E0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4325" y="5589589"/>
              <a:ext cx="0" cy="1063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0" name="Line 1692">
              <a:extLst>
                <a:ext uri="{FF2B5EF4-FFF2-40B4-BE49-F238E27FC236}">
                  <a16:creationId xmlns:a16="http://schemas.microsoft.com/office/drawing/2014/main" id="{97CDCE10-7652-1228-EBA9-A66E8CFFCD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44963" y="5514976"/>
              <a:ext cx="0" cy="1793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1" name="Line 1693">
              <a:extLst>
                <a:ext uri="{FF2B5EF4-FFF2-40B4-BE49-F238E27FC236}">
                  <a16:creationId xmlns:a16="http://schemas.microsoft.com/office/drawing/2014/main" id="{8CBABE76-675E-768E-6750-3197D8B5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5600" y="5519739"/>
              <a:ext cx="0" cy="904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2" name="Line 1694">
              <a:extLst>
                <a:ext uri="{FF2B5EF4-FFF2-40B4-BE49-F238E27FC236}">
                  <a16:creationId xmlns:a16="http://schemas.microsoft.com/office/drawing/2014/main" id="{34B19B4C-906A-2B2B-BAC3-5CE3D85DD9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7825" y="5472114"/>
              <a:ext cx="0" cy="841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3" name="Line 1695">
              <a:extLst>
                <a:ext uri="{FF2B5EF4-FFF2-40B4-BE49-F238E27FC236}">
                  <a16:creationId xmlns:a16="http://schemas.microsoft.com/office/drawing/2014/main" id="{D309F616-3B69-C3F0-7A08-6B877BB4FF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8463" y="5532439"/>
              <a:ext cx="0" cy="889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4" name="Line 1696">
              <a:extLst>
                <a:ext uri="{FF2B5EF4-FFF2-40B4-BE49-F238E27FC236}">
                  <a16:creationId xmlns:a16="http://schemas.microsoft.com/office/drawing/2014/main" id="{37F32C60-2D76-697B-E7B9-FF1CDA6347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9100" y="5451476"/>
              <a:ext cx="0" cy="1349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5" name="Line 1697">
              <a:extLst>
                <a:ext uri="{FF2B5EF4-FFF2-40B4-BE49-F238E27FC236}">
                  <a16:creationId xmlns:a16="http://schemas.microsoft.com/office/drawing/2014/main" id="{FBAED129-F3FA-92E7-AB0B-9A5A14CF52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9738" y="5419726"/>
              <a:ext cx="0" cy="1444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6" name="Line 1698">
              <a:extLst>
                <a:ext uri="{FF2B5EF4-FFF2-40B4-BE49-F238E27FC236}">
                  <a16:creationId xmlns:a16="http://schemas.microsoft.com/office/drawing/2014/main" id="{5ACEEFAA-EFCD-0748-0414-9CD581353B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0375" y="5611814"/>
              <a:ext cx="0" cy="952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7" name="Line 1699">
              <a:extLst>
                <a:ext uri="{FF2B5EF4-FFF2-40B4-BE49-F238E27FC236}">
                  <a16:creationId xmlns:a16="http://schemas.microsoft.com/office/drawing/2014/main" id="{6219D672-17DD-D97E-9FC2-518998381A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91013" y="5732464"/>
              <a:ext cx="0" cy="714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8" name="Line 1700">
              <a:extLst>
                <a:ext uri="{FF2B5EF4-FFF2-40B4-BE49-F238E27FC236}">
                  <a16:creationId xmlns:a16="http://schemas.microsoft.com/office/drawing/2014/main" id="{5A9A54B2-3B6A-E128-08AD-29B1B64130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1650" y="5659439"/>
              <a:ext cx="0" cy="936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69" name="Line 1701">
              <a:extLst>
                <a:ext uri="{FF2B5EF4-FFF2-40B4-BE49-F238E27FC236}">
                  <a16:creationId xmlns:a16="http://schemas.microsoft.com/office/drawing/2014/main" id="{14DD5604-3CAF-D41C-5FEB-51747A6B7E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2288" y="5580064"/>
              <a:ext cx="0" cy="1190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0" name="Line 1702">
              <a:extLst>
                <a:ext uri="{FF2B5EF4-FFF2-40B4-BE49-F238E27FC236}">
                  <a16:creationId xmlns:a16="http://schemas.microsoft.com/office/drawing/2014/main" id="{3E5774C0-58F2-85D0-F42C-1252B1BDD7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4513" y="5716589"/>
              <a:ext cx="0" cy="1174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1" name="Line 1703">
              <a:extLst>
                <a:ext uri="{FF2B5EF4-FFF2-40B4-BE49-F238E27FC236}">
                  <a16:creationId xmlns:a16="http://schemas.microsoft.com/office/drawing/2014/main" id="{08BD62B3-13D5-0110-F2B2-892ED8DB80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5150" y="5641976"/>
              <a:ext cx="0" cy="349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2" name="Line 1704">
              <a:extLst>
                <a:ext uri="{FF2B5EF4-FFF2-40B4-BE49-F238E27FC236}">
                  <a16:creationId xmlns:a16="http://schemas.microsoft.com/office/drawing/2014/main" id="{DF92177B-8BE9-C669-186C-634E1A22E6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5788" y="5718176"/>
              <a:ext cx="0" cy="508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3" name="Line 1705">
              <a:extLst>
                <a:ext uri="{FF2B5EF4-FFF2-40B4-BE49-F238E27FC236}">
                  <a16:creationId xmlns:a16="http://schemas.microsoft.com/office/drawing/2014/main" id="{DEE00087-8E94-D474-75A0-738287DB4C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425" y="5751514"/>
              <a:ext cx="0" cy="412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4" name="Line 1706">
              <a:extLst>
                <a:ext uri="{FF2B5EF4-FFF2-40B4-BE49-F238E27FC236}">
                  <a16:creationId xmlns:a16="http://schemas.microsoft.com/office/drawing/2014/main" id="{AA938F35-8808-ACB3-5D5F-0536D07A8E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37063" y="5678489"/>
              <a:ext cx="0" cy="825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5" name="Line 1707">
              <a:extLst>
                <a:ext uri="{FF2B5EF4-FFF2-40B4-BE49-F238E27FC236}">
                  <a16:creationId xmlns:a16="http://schemas.microsoft.com/office/drawing/2014/main" id="{8B465D16-52FD-0E73-C936-45B0529126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7700" y="5648326"/>
              <a:ext cx="0" cy="1381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6" name="Line 1708">
              <a:extLst>
                <a:ext uri="{FF2B5EF4-FFF2-40B4-BE49-F238E27FC236}">
                  <a16:creationId xmlns:a16="http://schemas.microsoft.com/office/drawing/2014/main" id="{D08B281B-2140-852D-9D85-40E41D292D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8338" y="5738814"/>
              <a:ext cx="0" cy="460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7" name="Line 1709">
              <a:extLst>
                <a:ext uri="{FF2B5EF4-FFF2-40B4-BE49-F238E27FC236}">
                  <a16:creationId xmlns:a16="http://schemas.microsoft.com/office/drawing/2014/main" id="{C413401E-5950-7CC1-5E14-1EAA934358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0563" y="5695951"/>
              <a:ext cx="0" cy="984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8" name="Line 1710">
              <a:extLst>
                <a:ext uri="{FF2B5EF4-FFF2-40B4-BE49-F238E27FC236}">
                  <a16:creationId xmlns:a16="http://schemas.microsoft.com/office/drawing/2014/main" id="{479900CF-F65A-F850-C56A-DE4A7DEA8E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21200" y="5676901"/>
              <a:ext cx="0" cy="539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79" name="Line 1711">
              <a:extLst>
                <a:ext uri="{FF2B5EF4-FFF2-40B4-BE49-F238E27FC236}">
                  <a16:creationId xmlns:a16="http://schemas.microsoft.com/office/drawing/2014/main" id="{F59491D7-D49B-9223-8CA0-3030597045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41838" y="5651501"/>
              <a:ext cx="0" cy="1095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0" name="Line 1712">
              <a:extLst>
                <a:ext uri="{FF2B5EF4-FFF2-40B4-BE49-F238E27FC236}">
                  <a16:creationId xmlns:a16="http://schemas.microsoft.com/office/drawing/2014/main" id="{50AC0697-6CDE-F61C-B3BC-31ADCC11EF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2475" y="5746751"/>
              <a:ext cx="0" cy="555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1" name="Line 1713">
              <a:extLst>
                <a:ext uri="{FF2B5EF4-FFF2-40B4-BE49-F238E27FC236}">
                  <a16:creationId xmlns:a16="http://schemas.microsoft.com/office/drawing/2014/main" id="{031742EE-95CC-017D-87F9-99C45C8D30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83113" y="5638801"/>
              <a:ext cx="0" cy="904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2" name="Line 1714">
              <a:extLst>
                <a:ext uri="{FF2B5EF4-FFF2-40B4-BE49-F238E27FC236}">
                  <a16:creationId xmlns:a16="http://schemas.microsoft.com/office/drawing/2014/main" id="{76045547-4E28-7764-3FE0-784FC51A04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3750" y="5549901"/>
              <a:ext cx="0" cy="1016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3" name="Line 1715">
              <a:extLst>
                <a:ext uri="{FF2B5EF4-FFF2-40B4-BE49-F238E27FC236}">
                  <a16:creationId xmlns:a16="http://schemas.microsoft.com/office/drawing/2014/main" id="{535AFFBC-9247-74E6-080D-18552BFAD0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4388" y="5643564"/>
              <a:ext cx="0" cy="444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4" name="Line 1716">
              <a:extLst>
                <a:ext uri="{FF2B5EF4-FFF2-40B4-BE49-F238E27FC236}">
                  <a16:creationId xmlns:a16="http://schemas.microsoft.com/office/drawing/2014/main" id="{923FB006-178F-CC20-D377-C8FD568D40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46613" y="5510214"/>
              <a:ext cx="0" cy="1158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5" name="Line 1717">
              <a:extLst>
                <a:ext uri="{FF2B5EF4-FFF2-40B4-BE49-F238E27FC236}">
                  <a16:creationId xmlns:a16="http://schemas.microsoft.com/office/drawing/2014/main" id="{64D38D18-3F46-1E07-2337-C83E05446F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67250" y="5700714"/>
              <a:ext cx="0" cy="555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6" name="Line 1718">
              <a:extLst>
                <a:ext uri="{FF2B5EF4-FFF2-40B4-BE49-F238E27FC236}">
                  <a16:creationId xmlns:a16="http://schemas.microsoft.com/office/drawing/2014/main" id="{FB42C4AD-5576-198E-2EFB-B30D56640A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7888" y="5616576"/>
              <a:ext cx="0" cy="952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7" name="Line 1719">
              <a:extLst>
                <a:ext uri="{FF2B5EF4-FFF2-40B4-BE49-F238E27FC236}">
                  <a16:creationId xmlns:a16="http://schemas.microsoft.com/office/drawing/2014/main" id="{2ED8DC64-3386-1287-0AAA-90113CFC99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8525" y="5715001"/>
              <a:ext cx="0" cy="508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8" name="Line 1720">
              <a:extLst>
                <a:ext uri="{FF2B5EF4-FFF2-40B4-BE49-F238E27FC236}">
                  <a16:creationId xmlns:a16="http://schemas.microsoft.com/office/drawing/2014/main" id="{E989D5BB-85FB-A0AB-82DF-088B1BCBEB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9163" y="5535614"/>
              <a:ext cx="0" cy="1111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89" name="Line 1721">
              <a:extLst>
                <a:ext uri="{FF2B5EF4-FFF2-40B4-BE49-F238E27FC236}">
                  <a16:creationId xmlns:a16="http://schemas.microsoft.com/office/drawing/2014/main" id="{A769D410-D204-EB69-4194-C74E705EFA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49800" y="5381626"/>
              <a:ext cx="0" cy="1270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0" name="Line 1722">
              <a:extLst>
                <a:ext uri="{FF2B5EF4-FFF2-40B4-BE49-F238E27FC236}">
                  <a16:creationId xmlns:a16="http://schemas.microsoft.com/office/drawing/2014/main" id="{0EBF2C70-926D-C9CB-22EE-E8269D8733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70438" y="5600701"/>
              <a:ext cx="0" cy="587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1" name="Line 1723">
              <a:extLst>
                <a:ext uri="{FF2B5EF4-FFF2-40B4-BE49-F238E27FC236}">
                  <a16:creationId xmlns:a16="http://schemas.microsoft.com/office/drawing/2014/main" id="{91685FC0-7A22-B440-7CCD-F3DFC8FC2B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91075" y="5646739"/>
              <a:ext cx="0" cy="1000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2" name="Line 1724">
              <a:extLst>
                <a:ext uri="{FF2B5EF4-FFF2-40B4-BE49-F238E27FC236}">
                  <a16:creationId xmlns:a16="http://schemas.microsoft.com/office/drawing/2014/main" id="{442C4C47-8620-546E-8398-582EC7DA2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13300" y="5599114"/>
              <a:ext cx="0" cy="650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3" name="Line 1725">
              <a:extLst>
                <a:ext uri="{FF2B5EF4-FFF2-40B4-BE49-F238E27FC236}">
                  <a16:creationId xmlns:a16="http://schemas.microsoft.com/office/drawing/2014/main" id="{63ED0B02-A15D-EF1B-1152-38BAD70E42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33938" y="5427664"/>
              <a:ext cx="0" cy="1111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4" name="Line 1726">
              <a:extLst>
                <a:ext uri="{FF2B5EF4-FFF2-40B4-BE49-F238E27FC236}">
                  <a16:creationId xmlns:a16="http://schemas.microsoft.com/office/drawing/2014/main" id="{94A38364-E733-8358-06A2-A3A123014B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54575" y="5411789"/>
              <a:ext cx="0" cy="1508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5" name="Line 1727">
              <a:extLst>
                <a:ext uri="{FF2B5EF4-FFF2-40B4-BE49-F238E27FC236}">
                  <a16:creationId xmlns:a16="http://schemas.microsoft.com/office/drawing/2014/main" id="{E0D9A07A-0DB1-A55D-4E79-50F93012D4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5213" y="5443539"/>
              <a:ext cx="0" cy="714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96" name="Line 1728">
              <a:extLst>
                <a:ext uri="{FF2B5EF4-FFF2-40B4-BE49-F238E27FC236}">
                  <a16:creationId xmlns:a16="http://schemas.microsoft.com/office/drawing/2014/main" id="{AADB46C5-2120-10FD-C11A-7F432375EE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5850" y="5389564"/>
              <a:ext cx="0" cy="1190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7" name="Line 1730">
              <a:extLst>
                <a:ext uri="{FF2B5EF4-FFF2-40B4-BE49-F238E27FC236}">
                  <a16:creationId xmlns:a16="http://schemas.microsoft.com/office/drawing/2014/main" id="{28C143BC-5821-A1B7-347F-8AAE3EF9E0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16488" y="5402263"/>
              <a:ext cx="0" cy="1063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8" name="Line 1731">
              <a:extLst>
                <a:ext uri="{FF2B5EF4-FFF2-40B4-BE49-F238E27FC236}">
                  <a16:creationId xmlns:a16="http://schemas.microsoft.com/office/drawing/2014/main" id="{BB8007CD-9BBC-3B23-00A9-99EA691C7B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37126" y="5480051"/>
              <a:ext cx="0" cy="714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9" name="Line 1732">
              <a:extLst>
                <a:ext uri="{FF2B5EF4-FFF2-40B4-BE49-F238E27FC236}">
                  <a16:creationId xmlns:a16="http://schemas.microsoft.com/office/drawing/2014/main" id="{8DEB7844-7A03-06DB-8B4F-D36844B692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9351" y="5430838"/>
              <a:ext cx="0" cy="1174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0" name="Line 1733">
              <a:extLst>
                <a:ext uri="{FF2B5EF4-FFF2-40B4-BE49-F238E27FC236}">
                  <a16:creationId xmlns:a16="http://schemas.microsoft.com/office/drawing/2014/main" id="{150AA7AB-314D-0EEF-F8BE-2E660BEBCE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79988" y="5373688"/>
              <a:ext cx="0" cy="1111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1" name="Line 1734">
              <a:extLst>
                <a:ext uri="{FF2B5EF4-FFF2-40B4-BE49-F238E27FC236}">
                  <a16:creationId xmlns:a16="http://schemas.microsoft.com/office/drawing/2014/main" id="{52D7F0A0-401B-3441-FB2E-9E1775A4C0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00626" y="5353051"/>
              <a:ext cx="0" cy="762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2" name="Line 1735">
              <a:extLst>
                <a:ext uri="{FF2B5EF4-FFF2-40B4-BE49-F238E27FC236}">
                  <a16:creationId xmlns:a16="http://schemas.microsoft.com/office/drawing/2014/main" id="{5776F684-E3DA-A7EE-AF8F-292905A3DC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21263" y="5368926"/>
              <a:ext cx="0" cy="698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3" name="Line 1736">
              <a:extLst>
                <a:ext uri="{FF2B5EF4-FFF2-40B4-BE49-F238E27FC236}">
                  <a16:creationId xmlns:a16="http://schemas.microsoft.com/office/drawing/2014/main" id="{3FAF9F2C-0196-47F2-8F5F-693D19EF42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1901" y="5383213"/>
              <a:ext cx="0" cy="587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4" name="Line 1737">
              <a:extLst>
                <a:ext uri="{FF2B5EF4-FFF2-40B4-BE49-F238E27FC236}">
                  <a16:creationId xmlns:a16="http://schemas.microsoft.com/office/drawing/2014/main" id="{E8965EAB-CBD4-5E71-32BA-693B0FAA5C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62538" y="5435601"/>
              <a:ext cx="0" cy="1174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5" name="Line 1738">
              <a:extLst>
                <a:ext uri="{FF2B5EF4-FFF2-40B4-BE49-F238E27FC236}">
                  <a16:creationId xmlns:a16="http://schemas.microsoft.com/office/drawing/2014/main" id="{36ED5917-0197-D01E-7A2E-7644E8A84F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3176" y="5418138"/>
              <a:ext cx="0" cy="650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6" name="Line 1739">
              <a:extLst>
                <a:ext uri="{FF2B5EF4-FFF2-40B4-BE49-F238E27FC236}">
                  <a16:creationId xmlns:a16="http://schemas.microsoft.com/office/drawing/2014/main" id="{8DE38D12-C29A-4FB6-FB79-6DED2B3AB4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05401" y="5470526"/>
              <a:ext cx="0" cy="444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7" name="Line 1740">
              <a:extLst>
                <a:ext uri="{FF2B5EF4-FFF2-40B4-BE49-F238E27FC236}">
                  <a16:creationId xmlns:a16="http://schemas.microsoft.com/office/drawing/2014/main" id="{A50CF9DB-FB2E-891E-07F1-34EF3404C9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6038" y="5384801"/>
              <a:ext cx="0" cy="920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8" name="Line 1741">
              <a:extLst>
                <a:ext uri="{FF2B5EF4-FFF2-40B4-BE49-F238E27FC236}">
                  <a16:creationId xmlns:a16="http://schemas.microsoft.com/office/drawing/2014/main" id="{8291637B-8968-B20A-23E5-75A50034CF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46676" y="5524501"/>
              <a:ext cx="0" cy="889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9" name="Line 1742">
              <a:extLst>
                <a:ext uri="{FF2B5EF4-FFF2-40B4-BE49-F238E27FC236}">
                  <a16:creationId xmlns:a16="http://schemas.microsoft.com/office/drawing/2014/main" id="{FCC7C6FB-6F53-F796-CDBA-362221E2BA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7313" y="5395913"/>
              <a:ext cx="0" cy="936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0" name="Line 1743">
              <a:extLst>
                <a:ext uri="{FF2B5EF4-FFF2-40B4-BE49-F238E27FC236}">
                  <a16:creationId xmlns:a16="http://schemas.microsoft.com/office/drawing/2014/main" id="{675392E3-FAF0-E4CD-936C-79967FD0FB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7951" y="5456238"/>
              <a:ext cx="0" cy="809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1" name="Line 1744">
              <a:extLst>
                <a:ext uri="{FF2B5EF4-FFF2-40B4-BE49-F238E27FC236}">
                  <a16:creationId xmlns:a16="http://schemas.microsoft.com/office/drawing/2014/main" id="{E76BB5C8-7ECD-97C5-B839-07A80B30BC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08588" y="5465763"/>
              <a:ext cx="0" cy="444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2" name="Line 1745">
              <a:extLst>
                <a:ext uri="{FF2B5EF4-FFF2-40B4-BE49-F238E27FC236}">
                  <a16:creationId xmlns:a16="http://schemas.microsoft.com/office/drawing/2014/main" id="{545709DC-F466-9127-29FA-97861343B8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29226" y="5440363"/>
              <a:ext cx="0" cy="539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3" name="Line 1746">
              <a:extLst>
                <a:ext uri="{FF2B5EF4-FFF2-40B4-BE49-F238E27FC236}">
                  <a16:creationId xmlns:a16="http://schemas.microsoft.com/office/drawing/2014/main" id="{E214BD3B-D604-8BA0-18E4-CE369BC58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49863" y="5535613"/>
              <a:ext cx="0" cy="635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4" name="Line 1747">
              <a:extLst>
                <a:ext uri="{FF2B5EF4-FFF2-40B4-BE49-F238E27FC236}">
                  <a16:creationId xmlns:a16="http://schemas.microsoft.com/office/drawing/2014/main" id="{85BA823C-B723-8CFE-CC45-B552B045A0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2088" y="5518151"/>
              <a:ext cx="0" cy="1031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5" name="Line 1748">
              <a:extLst>
                <a:ext uri="{FF2B5EF4-FFF2-40B4-BE49-F238E27FC236}">
                  <a16:creationId xmlns:a16="http://schemas.microsoft.com/office/drawing/2014/main" id="{FFF0CE8F-BC90-8C07-D193-264AFF7AA8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2726" y="5565776"/>
              <a:ext cx="0" cy="968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6" name="Line 1749">
              <a:extLst>
                <a:ext uri="{FF2B5EF4-FFF2-40B4-BE49-F238E27FC236}">
                  <a16:creationId xmlns:a16="http://schemas.microsoft.com/office/drawing/2014/main" id="{20C94A77-98C3-D618-FB92-79D605B9EB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13363" y="5614988"/>
              <a:ext cx="0" cy="444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7" name="Line 1750">
              <a:extLst>
                <a:ext uri="{FF2B5EF4-FFF2-40B4-BE49-F238E27FC236}">
                  <a16:creationId xmlns:a16="http://schemas.microsoft.com/office/drawing/2014/main" id="{55868DCA-373D-3BA8-095D-5EF95B766B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4001" y="5599113"/>
              <a:ext cx="0" cy="428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8" name="Line 1751">
              <a:extLst>
                <a:ext uri="{FF2B5EF4-FFF2-40B4-BE49-F238E27FC236}">
                  <a16:creationId xmlns:a16="http://schemas.microsoft.com/office/drawing/2014/main" id="{04DC7A61-1225-5B3B-5FFF-62B3D195AF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54638" y="5451476"/>
              <a:ext cx="0" cy="10636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9" name="Line 1752">
              <a:extLst>
                <a:ext uri="{FF2B5EF4-FFF2-40B4-BE49-F238E27FC236}">
                  <a16:creationId xmlns:a16="http://schemas.microsoft.com/office/drawing/2014/main" id="{763C8B63-BEAF-58FF-87EB-9F76065CC4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75276" y="5637213"/>
              <a:ext cx="0" cy="857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0" name="Line 1753">
              <a:extLst>
                <a:ext uri="{FF2B5EF4-FFF2-40B4-BE49-F238E27FC236}">
                  <a16:creationId xmlns:a16="http://schemas.microsoft.com/office/drawing/2014/main" id="{279A89EE-DBC7-E9C3-45CA-D4F652E38A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913" y="5616576"/>
              <a:ext cx="0" cy="444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1" name="Line 1754">
              <a:extLst>
                <a:ext uri="{FF2B5EF4-FFF2-40B4-BE49-F238E27FC236}">
                  <a16:creationId xmlns:a16="http://schemas.microsoft.com/office/drawing/2014/main" id="{60CA9567-2299-02E3-2CB7-977E212A65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18138" y="5562601"/>
              <a:ext cx="0" cy="476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2" name="Line 1755">
              <a:extLst>
                <a:ext uri="{FF2B5EF4-FFF2-40B4-BE49-F238E27FC236}">
                  <a16:creationId xmlns:a16="http://schemas.microsoft.com/office/drawing/2014/main" id="{D17CFC25-6BF0-7631-B745-AB819658D9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38776" y="5608638"/>
              <a:ext cx="0" cy="365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3" name="Line 1756">
              <a:extLst>
                <a:ext uri="{FF2B5EF4-FFF2-40B4-BE49-F238E27FC236}">
                  <a16:creationId xmlns:a16="http://schemas.microsoft.com/office/drawing/2014/main" id="{E08680CA-E3F5-80B5-10F9-D01C9EAB63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9413" y="5518151"/>
              <a:ext cx="0" cy="571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4" name="Line 1757">
              <a:extLst>
                <a:ext uri="{FF2B5EF4-FFF2-40B4-BE49-F238E27FC236}">
                  <a16:creationId xmlns:a16="http://schemas.microsoft.com/office/drawing/2014/main" id="{8695A228-310F-1694-19EC-9921A1FB15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0051" y="5645151"/>
              <a:ext cx="0" cy="968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5" name="Line 1758">
              <a:extLst>
                <a:ext uri="{FF2B5EF4-FFF2-40B4-BE49-F238E27FC236}">
                  <a16:creationId xmlns:a16="http://schemas.microsoft.com/office/drawing/2014/main" id="{3F7517BE-0151-95F0-8138-C0EBB2F9D7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0688" y="5551488"/>
              <a:ext cx="0" cy="460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6" name="Line 1759">
              <a:extLst>
                <a:ext uri="{FF2B5EF4-FFF2-40B4-BE49-F238E27FC236}">
                  <a16:creationId xmlns:a16="http://schemas.microsoft.com/office/drawing/2014/main" id="{F2DC45EB-5665-8BE9-EEAF-9A76E59B51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21326" y="5603876"/>
              <a:ext cx="0" cy="825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7" name="Line 1760">
              <a:extLst>
                <a:ext uri="{FF2B5EF4-FFF2-40B4-BE49-F238E27FC236}">
                  <a16:creationId xmlns:a16="http://schemas.microsoft.com/office/drawing/2014/main" id="{75181E3C-85B2-B4B2-69DA-4E3DF0420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1963" y="5643563"/>
              <a:ext cx="0" cy="365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8" name="Line 1761">
              <a:extLst>
                <a:ext uri="{FF2B5EF4-FFF2-40B4-BE49-F238E27FC236}">
                  <a16:creationId xmlns:a16="http://schemas.microsoft.com/office/drawing/2014/main" id="{E72620BA-53A0-91FB-872F-63E66934C8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84826" y="5403851"/>
              <a:ext cx="0" cy="777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9" name="Line 1762">
              <a:extLst>
                <a:ext uri="{FF2B5EF4-FFF2-40B4-BE49-F238E27FC236}">
                  <a16:creationId xmlns:a16="http://schemas.microsoft.com/office/drawing/2014/main" id="{33AB7577-06D7-2E12-01A1-115F645FBA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5463" y="5378451"/>
              <a:ext cx="0" cy="8413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0" name="Line 1763">
              <a:extLst>
                <a:ext uri="{FF2B5EF4-FFF2-40B4-BE49-F238E27FC236}">
                  <a16:creationId xmlns:a16="http://schemas.microsoft.com/office/drawing/2014/main" id="{F0BAD119-139C-8786-0775-3C4E2B89B5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26101" y="5478463"/>
              <a:ext cx="0" cy="9207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1" name="Line 1764">
              <a:extLst>
                <a:ext uri="{FF2B5EF4-FFF2-40B4-BE49-F238E27FC236}">
                  <a16:creationId xmlns:a16="http://schemas.microsoft.com/office/drawing/2014/main" id="{E7498B7E-8FB7-6573-1C93-CF8A608675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46738" y="5503863"/>
              <a:ext cx="0" cy="857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2" name="Line 1765">
              <a:extLst>
                <a:ext uri="{FF2B5EF4-FFF2-40B4-BE49-F238E27FC236}">
                  <a16:creationId xmlns:a16="http://schemas.microsoft.com/office/drawing/2014/main" id="{FBF2BC12-4E3F-E2C2-F825-FD9D734434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67376" y="5391151"/>
              <a:ext cx="0" cy="87313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3" name="Line 1766">
              <a:extLst>
                <a:ext uri="{FF2B5EF4-FFF2-40B4-BE49-F238E27FC236}">
                  <a16:creationId xmlns:a16="http://schemas.microsoft.com/office/drawing/2014/main" id="{81DA61C0-63A5-146E-C520-1DD8DACAB4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88013" y="5407026"/>
              <a:ext cx="0" cy="698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4" name="Line 1767">
              <a:extLst>
                <a:ext uri="{FF2B5EF4-FFF2-40B4-BE49-F238E27FC236}">
                  <a16:creationId xmlns:a16="http://schemas.microsoft.com/office/drawing/2014/main" id="{F647B805-0E9C-628C-6F6A-0A9AB9C964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08651" y="5494338"/>
              <a:ext cx="0" cy="444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5" name="Line 1768">
              <a:extLst>
                <a:ext uri="{FF2B5EF4-FFF2-40B4-BE49-F238E27FC236}">
                  <a16:creationId xmlns:a16="http://schemas.microsoft.com/office/drawing/2014/main" id="{ED3F7E65-BA9E-4453-0978-7937FE18F1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30876" y="5646738"/>
              <a:ext cx="0" cy="5715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6" name="Line 1769">
              <a:extLst>
                <a:ext uri="{FF2B5EF4-FFF2-40B4-BE49-F238E27FC236}">
                  <a16:creationId xmlns:a16="http://schemas.microsoft.com/office/drawing/2014/main" id="{2F303334-1456-017D-D1F5-17346C7282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51513" y="5670551"/>
              <a:ext cx="0" cy="1905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7" name="Line 1770">
              <a:extLst>
                <a:ext uri="{FF2B5EF4-FFF2-40B4-BE49-F238E27FC236}">
                  <a16:creationId xmlns:a16="http://schemas.microsoft.com/office/drawing/2014/main" id="{FBF60B30-64B0-1157-0A58-F7CAF85159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72151" y="5591176"/>
              <a:ext cx="0" cy="381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8" name="Line 1771">
              <a:extLst>
                <a:ext uri="{FF2B5EF4-FFF2-40B4-BE49-F238E27FC236}">
                  <a16:creationId xmlns:a16="http://schemas.microsoft.com/office/drawing/2014/main" id="{AA989A4D-8C92-B9FA-A9E2-86F21EBD87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92788" y="5467351"/>
              <a:ext cx="0" cy="76200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9" name="Line 1772">
              <a:extLst>
                <a:ext uri="{FF2B5EF4-FFF2-40B4-BE49-F238E27FC236}">
                  <a16:creationId xmlns:a16="http://schemas.microsoft.com/office/drawing/2014/main" id="{60B7A368-45A8-8924-EAE6-7734A769E2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13426" y="5422901"/>
              <a:ext cx="0" cy="39688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0" name="Line 1773">
              <a:extLst>
                <a:ext uri="{FF2B5EF4-FFF2-40B4-BE49-F238E27FC236}">
                  <a16:creationId xmlns:a16="http://schemas.microsoft.com/office/drawing/2014/main" id="{5F7F71A9-3C1E-8C03-D749-F37C214C3F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34063" y="5434013"/>
              <a:ext cx="0" cy="85725"/>
            </a:xfrm>
            <a:prstGeom prst="line">
              <a:avLst/>
            </a:prstGeom>
            <a:noFill/>
            <a:ln w="3175" cap="flat">
              <a:solidFill>
                <a:srgbClr val="FC4E2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1" name="Oval 1774">
              <a:extLst>
                <a:ext uri="{FF2B5EF4-FFF2-40B4-BE49-F238E27FC236}">
                  <a16:creationId xmlns:a16="http://schemas.microsoft.com/office/drawing/2014/main" id="{76593968-CB18-DD25-5929-54D5244C3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3363" y="542925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2" name="Oval 1775">
              <a:extLst>
                <a:ext uri="{FF2B5EF4-FFF2-40B4-BE49-F238E27FC236}">
                  <a16:creationId xmlns:a16="http://schemas.microsoft.com/office/drawing/2014/main" id="{078EA77F-EE14-05FF-348D-D1A2E943F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001" y="5253038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3" name="Oval 1776">
              <a:extLst>
                <a:ext uri="{FF2B5EF4-FFF2-40B4-BE49-F238E27FC236}">
                  <a16:creationId xmlns:a16="http://schemas.microsoft.com/office/drawing/2014/main" id="{8A06B288-EB30-EDBA-FC93-AD2456DD7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551" y="522446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4" name="Oval 1777">
              <a:extLst>
                <a:ext uri="{FF2B5EF4-FFF2-40B4-BE49-F238E27FC236}">
                  <a16:creationId xmlns:a16="http://schemas.microsoft.com/office/drawing/2014/main" id="{65D84BFA-DB8C-5B2F-810B-7F2DD1FD8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188" y="514508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5" name="Oval 1778">
              <a:extLst>
                <a:ext uri="{FF2B5EF4-FFF2-40B4-BE49-F238E27FC236}">
                  <a16:creationId xmlns:a16="http://schemas.microsoft.com/office/drawing/2014/main" id="{ED683EAF-14E0-F672-7783-DBD2AB7DD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0688" y="514508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6" name="Oval 1779">
              <a:extLst>
                <a:ext uri="{FF2B5EF4-FFF2-40B4-BE49-F238E27FC236}">
                  <a16:creationId xmlns:a16="http://schemas.microsoft.com/office/drawing/2014/main" id="{7CB4661B-CFA0-FDE9-F0FE-CD02F14A37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1326" y="5362576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7" name="Oval 1780">
              <a:extLst>
                <a:ext uri="{FF2B5EF4-FFF2-40B4-BE49-F238E27FC236}">
                  <a16:creationId xmlns:a16="http://schemas.microsoft.com/office/drawing/2014/main" id="{84F75028-4B66-70CF-5C25-E082F7CBD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1963" y="525462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8" name="Oval 1781">
              <a:extLst>
                <a:ext uri="{FF2B5EF4-FFF2-40B4-BE49-F238E27FC236}">
                  <a16:creationId xmlns:a16="http://schemas.microsoft.com/office/drawing/2014/main" id="{C95A6AB6-085C-F0FF-1CB8-81A30D4C6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2601" y="524668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9" name="Oval 1782">
              <a:extLst>
                <a:ext uri="{FF2B5EF4-FFF2-40B4-BE49-F238E27FC236}">
                  <a16:creationId xmlns:a16="http://schemas.microsoft.com/office/drawing/2014/main" id="{B8B3E4C6-A0E3-4B45-EA45-354B1294E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238" y="522287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0" name="Oval 1783">
              <a:extLst>
                <a:ext uri="{FF2B5EF4-FFF2-40B4-BE49-F238E27FC236}">
                  <a16:creationId xmlns:a16="http://schemas.microsoft.com/office/drawing/2014/main" id="{5367FD09-11CA-1642-C629-0CFD2F152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5463" y="524510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1" name="Oval 1784">
              <a:extLst>
                <a:ext uri="{FF2B5EF4-FFF2-40B4-BE49-F238E27FC236}">
                  <a16:creationId xmlns:a16="http://schemas.microsoft.com/office/drawing/2014/main" id="{21944751-8A16-AA96-2FAC-712C660EC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6101" y="5268913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2" name="Oval 1785">
              <a:extLst>
                <a:ext uri="{FF2B5EF4-FFF2-40B4-BE49-F238E27FC236}">
                  <a16:creationId xmlns:a16="http://schemas.microsoft.com/office/drawing/2014/main" id="{E1E204F3-9E77-C2F1-F6EC-C965862CD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6738" y="5318126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3" name="Oval 1786">
              <a:extLst>
                <a:ext uri="{FF2B5EF4-FFF2-40B4-BE49-F238E27FC236}">
                  <a16:creationId xmlns:a16="http://schemas.microsoft.com/office/drawing/2014/main" id="{7F859130-6677-F188-7A15-8A068B904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7376" y="529590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4" name="Oval 1787">
              <a:extLst>
                <a:ext uri="{FF2B5EF4-FFF2-40B4-BE49-F238E27FC236}">
                  <a16:creationId xmlns:a16="http://schemas.microsoft.com/office/drawing/2014/main" id="{6BF0ACCF-949C-18B5-6B60-8E5E56139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651" y="523716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5" name="Oval 1788">
              <a:extLst>
                <a:ext uri="{FF2B5EF4-FFF2-40B4-BE49-F238E27FC236}">
                  <a16:creationId xmlns:a16="http://schemas.microsoft.com/office/drawing/2014/main" id="{0D360EDD-74F8-6920-832D-E5DF75098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9288" y="5199063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6" name="Oval 1789">
              <a:extLst>
                <a:ext uri="{FF2B5EF4-FFF2-40B4-BE49-F238E27FC236}">
                  <a16:creationId xmlns:a16="http://schemas.microsoft.com/office/drawing/2014/main" id="{B77BB743-6110-05CB-7200-CFBA1D139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513" y="5160963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7" name="Oval 1790">
              <a:extLst>
                <a:ext uri="{FF2B5EF4-FFF2-40B4-BE49-F238E27FC236}">
                  <a16:creationId xmlns:a16="http://schemas.microsoft.com/office/drawing/2014/main" id="{2C583AFF-191D-DBA2-AACE-CDB2D3B06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51" y="515778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8" name="Oval 1791">
              <a:extLst>
                <a:ext uri="{FF2B5EF4-FFF2-40B4-BE49-F238E27FC236}">
                  <a16:creationId xmlns:a16="http://schemas.microsoft.com/office/drawing/2014/main" id="{040F137B-6190-5168-845E-DA733E7ED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2788" y="529590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9" name="Oval 1792">
              <a:extLst>
                <a:ext uri="{FF2B5EF4-FFF2-40B4-BE49-F238E27FC236}">
                  <a16:creationId xmlns:a16="http://schemas.microsoft.com/office/drawing/2014/main" id="{87E00595-AA02-7037-2896-9D853BACE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3426" y="513238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0" name="Oval 1793">
              <a:extLst>
                <a:ext uri="{FF2B5EF4-FFF2-40B4-BE49-F238E27FC236}">
                  <a16:creationId xmlns:a16="http://schemas.microsoft.com/office/drawing/2014/main" id="{3C94B43A-8547-6B3E-E6C3-BB73DED1C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063" y="52260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1" name="Oval 1794">
              <a:extLst>
                <a:ext uri="{FF2B5EF4-FFF2-40B4-BE49-F238E27FC236}">
                  <a16:creationId xmlns:a16="http://schemas.microsoft.com/office/drawing/2014/main" id="{2F53A850-2473-3947-9C42-3172D88F0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4701" y="517525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2" name="Oval 1795">
              <a:extLst>
                <a:ext uri="{FF2B5EF4-FFF2-40B4-BE49-F238E27FC236}">
                  <a16:creationId xmlns:a16="http://schemas.microsoft.com/office/drawing/2014/main" id="{BDE19251-C6C8-483B-F30F-8CFC9F208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338" y="513873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3" name="Oval 1796">
              <a:extLst>
                <a:ext uri="{FF2B5EF4-FFF2-40B4-BE49-F238E27FC236}">
                  <a16:creationId xmlns:a16="http://schemas.microsoft.com/office/drawing/2014/main" id="{120383E7-2DF0-1E66-2DA7-98B0CE151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5976" y="517683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4" name="Oval 1797">
              <a:extLst>
                <a:ext uri="{FF2B5EF4-FFF2-40B4-BE49-F238E27FC236}">
                  <a16:creationId xmlns:a16="http://schemas.microsoft.com/office/drawing/2014/main" id="{CC2A846B-24A7-1068-D3B2-2B759D3FA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8201" y="523557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5" name="Oval 1798">
              <a:extLst>
                <a:ext uri="{FF2B5EF4-FFF2-40B4-BE49-F238E27FC236}">
                  <a16:creationId xmlns:a16="http://schemas.microsoft.com/office/drawing/2014/main" id="{60D203D2-39CF-8751-4DB1-764C789A4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9476" y="5103813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6" name="Oval 1799">
              <a:extLst>
                <a:ext uri="{FF2B5EF4-FFF2-40B4-BE49-F238E27FC236}">
                  <a16:creationId xmlns:a16="http://schemas.microsoft.com/office/drawing/2014/main" id="{FD836551-BEC5-6292-63E8-77FF6F4D9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0113" y="525780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7" name="Oval 1800">
              <a:extLst>
                <a:ext uri="{FF2B5EF4-FFF2-40B4-BE49-F238E27FC236}">
                  <a16:creationId xmlns:a16="http://schemas.microsoft.com/office/drawing/2014/main" id="{6E7F493A-F758-C1B0-EB44-2B58350B8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751" y="513397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8" name="Oval 1801">
              <a:extLst>
                <a:ext uri="{FF2B5EF4-FFF2-40B4-BE49-F238E27FC236}">
                  <a16:creationId xmlns:a16="http://schemas.microsoft.com/office/drawing/2014/main" id="{6BBD9E47-7C8A-7C88-4FFA-02355912B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388" y="521335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9" name="Oval 1802">
              <a:extLst>
                <a:ext uri="{FF2B5EF4-FFF2-40B4-BE49-F238E27FC236}">
                  <a16:creationId xmlns:a16="http://schemas.microsoft.com/office/drawing/2014/main" id="{5998E68F-85E9-1A2C-738F-85E7C6401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6" y="527050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0" name="Oval 1803">
              <a:extLst>
                <a:ext uri="{FF2B5EF4-FFF2-40B4-BE49-F238E27FC236}">
                  <a16:creationId xmlns:a16="http://schemas.microsoft.com/office/drawing/2014/main" id="{FF958320-1119-E3B7-717D-3430E23B8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301" y="530383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1" name="Oval 1804">
              <a:extLst>
                <a:ext uri="{FF2B5EF4-FFF2-40B4-BE49-F238E27FC236}">
                  <a16:creationId xmlns:a16="http://schemas.microsoft.com/office/drawing/2014/main" id="{801BD329-36C0-A6EB-2E62-8EE89723E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938" y="523398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2" name="Oval 1805">
              <a:extLst>
                <a:ext uri="{FF2B5EF4-FFF2-40B4-BE49-F238E27FC236}">
                  <a16:creationId xmlns:a16="http://schemas.microsoft.com/office/drawing/2014/main" id="{BC5381CF-E6E5-1C8F-ECE6-5A299FB269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1576" y="524827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3" name="Oval 1806">
              <a:extLst>
                <a:ext uri="{FF2B5EF4-FFF2-40B4-BE49-F238E27FC236}">
                  <a16:creationId xmlns:a16="http://schemas.microsoft.com/office/drawing/2014/main" id="{087F3F2D-EB97-0308-DC36-7CFCFDCF5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213" y="5197476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4" name="Oval 1807">
              <a:extLst>
                <a:ext uri="{FF2B5EF4-FFF2-40B4-BE49-F238E27FC236}">
                  <a16:creationId xmlns:a16="http://schemas.microsoft.com/office/drawing/2014/main" id="{B3B0BF2B-BCCB-3E2F-E069-D8CDA1B20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2851" y="535622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5" name="Oval 1808">
              <a:extLst>
                <a:ext uri="{FF2B5EF4-FFF2-40B4-BE49-F238E27FC236}">
                  <a16:creationId xmlns:a16="http://schemas.microsoft.com/office/drawing/2014/main" id="{1242D0ED-4845-9A01-8C28-87D01F9DA9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3488" y="533876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6" name="Oval 1809">
              <a:extLst>
                <a:ext uri="{FF2B5EF4-FFF2-40B4-BE49-F238E27FC236}">
                  <a16:creationId xmlns:a16="http://schemas.microsoft.com/office/drawing/2014/main" id="{06E80B63-A364-7D67-8486-61C45D49E3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126" y="542290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7" name="Oval 1810">
              <a:extLst>
                <a:ext uri="{FF2B5EF4-FFF2-40B4-BE49-F238E27FC236}">
                  <a16:creationId xmlns:a16="http://schemas.microsoft.com/office/drawing/2014/main" id="{9E93F366-0DC0-5FF5-1761-DB9C0DAC2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763" y="538638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8" name="Oval 1811">
              <a:extLst>
                <a:ext uri="{FF2B5EF4-FFF2-40B4-BE49-F238E27FC236}">
                  <a16:creationId xmlns:a16="http://schemas.microsoft.com/office/drawing/2014/main" id="{19DC8B7C-BBD8-9AB8-6CE3-1A86F1B67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6988" y="5392738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9" name="Oval 1812">
              <a:extLst>
                <a:ext uri="{FF2B5EF4-FFF2-40B4-BE49-F238E27FC236}">
                  <a16:creationId xmlns:a16="http://schemas.microsoft.com/office/drawing/2014/main" id="{AFB963C6-B8A5-F0ED-4077-11CFF1F13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7626" y="5386388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0" name="Oval 1813">
              <a:extLst>
                <a:ext uri="{FF2B5EF4-FFF2-40B4-BE49-F238E27FC236}">
                  <a16:creationId xmlns:a16="http://schemas.microsoft.com/office/drawing/2014/main" id="{B3717088-C0BA-CD22-A73C-2FA3F0E251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263" y="53403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1" name="Oval 1814">
              <a:extLst>
                <a:ext uri="{FF2B5EF4-FFF2-40B4-BE49-F238E27FC236}">
                  <a16:creationId xmlns:a16="http://schemas.microsoft.com/office/drawing/2014/main" id="{BA19A44C-6660-181A-7768-DB8CBB1D0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901" y="5362576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2" name="Oval 1815">
              <a:extLst>
                <a:ext uri="{FF2B5EF4-FFF2-40B4-BE49-F238E27FC236}">
                  <a16:creationId xmlns:a16="http://schemas.microsoft.com/office/drawing/2014/main" id="{FDE68286-C71D-E238-D590-69F5F211F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9538" y="523240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3" name="Oval 1816">
              <a:extLst>
                <a:ext uri="{FF2B5EF4-FFF2-40B4-BE49-F238E27FC236}">
                  <a16:creationId xmlns:a16="http://schemas.microsoft.com/office/drawing/2014/main" id="{AB26C9B6-F9D2-06A8-C9D9-089753FE6E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0176" y="538321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4" name="Oval 1817">
              <a:extLst>
                <a:ext uri="{FF2B5EF4-FFF2-40B4-BE49-F238E27FC236}">
                  <a16:creationId xmlns:a16="http://schemas.microsoft.com/office/drawing/2014/main" id="{7F62B3E5-1A65-8563-9575-56F087021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0813" y="546893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5" name="Oval 1818">
              <a:extLst>
                <a:ext uri="{FF2B5EF4-FFF2-40B4-BE49-F238E27FC236}">
                  <a16:creationId xmlns:a16="http://schemas.microsoft.com/office/drawing/2014/main" id="{17F5E11D-A463-1862-1FF9-367EA9F286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038" y="5376863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6" name="Oval 1819">
              <a:extLst>
                <a:ext uri="{FF2B5EF4-FFF2-40B4-BE49-F238E27FC236}">
                  <a16:creationId xmlns:a16="http://schemas.microsoft.com/office/drawing/2014/main" id="{E17F2FEB-1595-5999-726C-ACC4EB7C8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3676" y="539432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7" name="Oval 1820">
              <a:extLst>
                <a:ext uri="{FF2B5EF4-FFF2-40B4-BE49-F238E27FC236}">
                  <a16:creationId xmlns:a16="http://schemas.microsoft.com/office/drawing/2014/main" id="{3FF469D8-0BF0-22DB-97CA-81893BA9A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4313" y="554990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8" name="Oval 1821">
              <a:extLst>
                <a:ext uri="{FF2B5EF4-FFF2-40B4-BE49-F238E27FC236}">
                  <a16:creationId xmlns:a16="http://schemas.microsoft.com/office/drawing/2014/main" id="{20482E39-07FC-07EC-7F24-0D32B0E113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4951" y="5567363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9" name="Oval 1822">
              <a:extLst>
                <a:ext uri="{FF2B5EF4-FFF2-40B4-BE49-F238E27FC236}">
                  <a16:creationId xmlns:a16="http://schemas.microsoft.com/office/drawing/2014/main" id="{854A1518-FEFD-D47A-7213-F67032F06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5588" y="548481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0" name="Oval 1823">
              <a:extLst>
                <a:ext uri="{FF2B5EF4-FFF2-40B4-BE49-F238E27FC236}">
                  <a16:creationId xmlns:a16="http://schemas.microsoft.com/office/drawing/2014/main" id="{4B603AD8-547E-5203-7E23-D67C3CB84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6226" y="541020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1" name="Oval 1824">
              <a:extLst>
                <a:ext uri="{FF2B5EF4-FFF2-40B4-BE49-F238E27FC236}">
                  <a16:creationId xmlns:a16="http://schemas.microsoft.com/office/drawing/2014/main" id="{B9125079-FD8F-0999-C3AB-0D965A6A0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863" y="541178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2" name="Oval 1825">
              <a:extLst>
                <a:ext uri="{FF2B5EF4-FFF2-40B4-BE49-F238E27FC236}">
                  <a16:creationId xmlns:a16="http://schemas.microsoft.com/office/drawing/2014/main" id="{7349AD8B-9362-D85C-40AE-C91533520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9088" y="527050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3" name="Oval 1826">
              <a:extLst>
                <a:ext uri="{FF2B5EF4-FFF2-40B4-BE49-F238E27FC236}">
                  <a16:creationId xmlns:a16="http://schemas.microsoft.com/office/drawing/2014/main" id="{55BCB0B2-1421-4B4A-6A12-A72D09392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726" y="537368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4" name="Oval 1827">
              <a:extLst>
                <a:ext uri="{FF2B5EF4-FFF2-40B4-BE49-F238E27FC236}">
                  <a16:creationId xmlns:a16="http://schemas.microsoft.com/office/drawing/2014/main" id="{67630363-0C8A-117F-F1C4-A3E39718CE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0363" y="537368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5" name="Oval 1828">
              <a:extLst>
                <a:ext uri="{FF2B5EF4-FFF2-40B4-BE49-F238E27FC236}">
                  <a16:creationId xmlns:a16="http://schemas.microsoft.com/office/drawing/2014/main" id="{6948D989-B6B0-5535-B103-1029632179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1001" y="539750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6" name="Oval 1829">
              <a:extLst>
                <a:ext uri="{FF2B5EF4-FFF2-40B4-BE49-F238E27FC236}">
                  <a16:creationId xmlns:a16="http://schemas.microsoft.com/office/drawing/2014/main" id="{50CA40E7-AB80-017D-7C6E-A5BBB52F00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1638" y="53149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7" name="Oval 1830">
              <a:extLst>
                <a:ext uri="{FF2B5EF4-FFF2-40B4-BE49-F238E27FC236}">
                  <a16:creationId xmlns:a16="http://schemas.microsoft.com/office/drawing/2014/main" id="{C3EA8CA3-653E-BFD1-F01F-4B4D2AA92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2276" y="533241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8" name="Freeform 1831">
              <a:extLst>
                <a:ext uri="{FF2B5EF4-FFF2-40B4-BE49-F238E27FC236}">
                  <a16:creationId xmlns:a16="http://schemas.microsoft.com/office/drawing/2014/main" id="{EF7C6D65-BF8D-D006-DAA9-7A6750C988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913" y="5329238"/>
              <a:ext cx="30163" cy="30163"/>
            </a:xfrm>
            <a:custGeom>
              <a:avLst/>
              <a:gdLst>
                <a:gd name="T0" fmla="*/ 128 w 128"/>
                <a:gd name="T1" fmla="*/ 64 h 128"/>
                <a:gd name="T2" fmla="*/ 64 w 128"/>
                <a:gd name="T3" fmla="*/ 0 h 128"/>
                <a:gd name="T4" fmla="*/ 0 w 128"/>
                <a:gd name="T5" fmla="*/ 64 h 128"/>
                <a:gd name="T6" fmla="*/ 63 w 128"/>
                <a:gd name="T7" fmla="*/ 128 h 128"/>
                <a:gd name="T8" fmla="*/ 128 w 128"/>
                <a:gd name="T9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128">
                  <a:moveTo>
                    <a:pt x="128" y="64"/>
                  </a:moveTo>
                  <a:cubicBezTo>
                    <a:pt x="128" y="28"/>
                    <a:pt x="99" y="0"/>
                    <a:pt x="64" y="0"/>
                  </a:cubicBezTo>
                  <a:cubicBezTo>
                    <a:pt x="28" y="0"/>
                    <a:pt x="0" y="28"/>
                    <a:pt x="0" y="64"/>
                  </a:cubicBezTo>
                  <a:cubicBezTo>
                    <a:pt x="0" y="99"/>
                    <a:pt x="28" y="128"/>
                    <a:pt x="63" y="128"/>
                  </a:cubicBezTo>
                  <a:cubicBezTo>
                    <a:pt x="99" y="128"/>
                    <a:pt x="128" y="99"/>
                    <a:pt x="128" y="64"/>
                  </a:cubicBezTo>
                </a:path>
              </a:pathLst>
            </a:cu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9" name="Oval 1832">
              <a:extLst>
                <a:ext uri="{FF2B5EF4-FFF2-40B4-BE49-F238E27FC236}">
                  <a16:creationId xmlns:a16="http://schemas.microsoft.com/office/drawing/2014/main" id="{6B781AFC-DB4D-3EB1-FDD4-64F3FD0E1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5138" y="541178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0" name="Oval 1833">
              <a:extLst>
                <a:ext uri="{FF2B5EF4-FFF2-40B4-BE49-F238E27FC236}">
                  <a16:creationId xmlns:a16="http://schemas.microsoft.com/office/drawing/2014/main" id="{3A6182D1-6D03-8497-1DD0-3AE9FE7ED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5776" y="548322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1" name="Oval 1834">
              <a:extLst>
                <a:ext uri="{FF2B5EF4-FFF2-40B4-BE49-F238E27FC236}">
                  <a16:creationId xmlns:a16="http://schemas.microsoft.com/office/drawing/2014/main" id="{DF112B1C-C4E6-0255-955F-F79ED9960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413" y="5551488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2" name="Oval 1835">
              <a:extLst>
                <a:ext uri="{FF2B5EF4-FFF2-40B4-BE49-F238E27FC236}">
                  <a16:creationId xmlns:a16="http://schemas.microsoft.com/office/drawing/2014/main" id="{6EA6EE7B-BF16-FE21-9EC1-1BED4A4FE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7051" y="5514976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3" name="Oval 1836">
              <a:extLst>
                <a:ext uri="{FF2B5EF4-FFF2-40B4-BE49-F238E27FC236}">
                  <a16:creationId xmlns:a16="http://schemas.microsoft.com/office/drawing/2014/main" id="{BD682FCE-E20E-789F-7D68-257DC07F6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7688" y="5502276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4" name="Oval 1837">
              <a:extLst>
                <a:ext uri="{FF2B5EF4-FFF2-40B4-BE49-F238E27FC236}">
                  <a16:creationId xmlns:a16="http://schemas.microsoft.com/office/drawing/2014/main" id="{5EFC5BC4-5FB7-548C-9DB9-91A0AABF0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8326" y="55054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5" name="Oval 1838">
              <a:extLst>
                <a:ext uri="{FF2B5EF4-FFF2-40B4-BE49-F238E27FC236}">
                  <a16:creationId xmlns:a16="http://schemas.microsoft.com/office/drawing/2014/main" id="{F76E2B9F-555C-DE6F-1DF1-3BB2371D8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8963" y="5534026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6" name="Oval 1839">
              <a:extLst>
                <a:ext uri="{FF2B5EF4-FFF2-40B4-BE49-F238E27FC236}">
                  <a16:creationId xmlns:a16="http://schemas.microsoft.com/office/drawing/2014/main" id="{355CB89B-9F24-B196-AD00-8FB675443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9601" y="561498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7" name="Oval 1840">
              <a:extLst>
                <a:ext uri="{FF2B5EF4-FFF2-40B4-BE49-F238E27FC236}">
                  <a16:creationId xmlns:a16="http://schemas.microsoft.com/office/drawing/2014/main" id="{3211EFD4-5D25-EFC9-958D-B27680F1BF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1826" y="555307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8" name="Oval 1841">
              <a:extLst>
                <a:ext uri="{FF2B5EF4-FFF2-40B4-BE49-F238E27FC236}">
                  <a16:creationId xmlns:a16="http://schemas.microsoft.com/office/drawing/2014/main" id="{FFF60032-AFC6-F4A4-B118-021C1BA98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2463" y="5499101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9" name="Oval 1842">
              <a:extLst>
                <a:ext uri="{FF2B5EF4-FFF2-40B4-BE49-F238E27FC236}">
                  <a16:creationId xmlns:a16="http://schemas.microsoft.com/office/drawing/2014/main" id="{68F3B196-3E18-C03D-48B9-0017B9F23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3101" y="562133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0" name="Oval 1843">
              <a:extLst>
                <a:ext uri="{FF2B5EF4-FFF2-40B4-BE49-F238E27FC236}">
                  <a16:creationId xmlns:a16="http://schemas.microsoft.com/office/drawing/2014/main" id="{92AAF47D-E1FD-89F9-F9E1-00704FC90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3738" y="556418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1" name="Oval 1844">
              <a:extLst>
                <a:ext uri="{FF2B5EF4-FFF2-40B4-BE49-F238E27FC236}">
                  <a16:creationId xmlns:a16="http://schemas.microsoft.com/office/drawing/2014/main" id="{5EFBC980-D363-0DFB-6579-2246F0444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013" y="55943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2" name="Oval 1845">
              <a:extLst>
                <a:ext uri="{FF2B5EF4-FFF2-40B4-BE49-F238E27FC236}">
                  <a16:creationId xmlns:a16="http://schemas.microsoft.com/office/drawing/2014/main" id="{6BEAD977-C38A-6083-57B4-A075A5C9C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513" y="5562601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3" name="Oval 1846">
              <a:extLst>
                <a:ext uri="{FF2B5EF4-FFF2-40B4-BE49-F238E27FC236}">
                  <a16:creationId xmlns:a16="http://schemas.microsoft.com/office/drawing/2014/main" id="{BB601C1B-05CA-2B7C-2727-21E2F90D4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151" y="5537201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4" name="Oval 1847">
              <a:extLst>
                <a:ext uri="{FF2B5EF4-FFF2-40B4-BE49-F238E27FC236}">
                  <a16:creationId xmlns:a16="http://schemas.microsoft.com/office/drawing/2014/main" id="{94DC4CDA-4C9E-1268-DA43-3708731E1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9788" y="5491163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5" name="Oval 1848">
              <a:extLst>
                <a:ext uri="{FF2B5EF4-FFF2-40B4-BE49-F238E27FC236}">
                  <a16:creationId xmlns:a16="http://schemas.microsoft.com/office/drawing/2014/main" id="{998C4663-1FA5-A7D1-5DF8-721C0F779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0426" y="548481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6" name="Oval 1849">
              <a:extLst>
                <a:ext uri="{FF2B5EF4-FFF2-40B4-BE49-F238E27FC236}">
                  <a16:creationId xmlns:a16="http://schemas.microsoft.com/office/drawing/2014/main" id="{1169F259-0492-2FA7-024E-16F9E1CFF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1063" y="551338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7" name="Oval 1850">
              <a:extLst>
                <a:ext uri="{FF2B5EF4-FFF2-40B4-BE49-F238E27FC236}">
                  <a16:creationId xmlns:a16="http://schemas.microsoft.com/office/drawing/2014/main" id="{43FDC610-966A-8F2F-3545-A617C00FE4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701" y="569753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8" name="Oval 1851">
              <a:extLst>
                <a:ext uri="{FF2B5EF4-FFF2-40B4-BE49-F238E27FC236}">
                  <a16:creationId xmlns:a16="http://schemas.microsoft.com/office/drawing/2014/main" id="{AE7BDBB9-73BE-D75A-0BD3-F121A8C13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3926" y="5546726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9" name="Oval 1852">
              <a:extLst>
                <a:ext uri="{FF2B5EF4-FFF2-40B4-BE49-F238E27FC236}">
                  <a16:creationId xmlns:a16="http://schemas.microsoft.com/office/drawing/2014/main" id="{49D83EAF-1157-671E-D8FC-F042873A8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4563" y="5472113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0" name="Oval 1853">
              <a:extLst>
                <a:ext uri="{FF2B5EF4-FFF2-40B4-BE49-F238E27FC236}">
                  <a16:creationId xmlns:a16="http://schemas.microsoft.com/office/drawing/2014/main" id="{06E28B41-E3C0-3FCD-77F5-60FDBA7F21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838" y="541337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1" name="Oval 1854">
              <a:extLst>
                <a:ext uri="{FF2B5EF4-FFF2-40B4-BE49-F238E27FC236}">
                  <a16:creationId xmlns:a16="http://schemas.microsoft.com/office/drawing/2014/main" id="{3773708C-64F8-7A2C-FE9A-93A100BFC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6476" y="541020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2" name="Oval 1855">
              <a:extLst>
                <a:ext uri="{FF2B5EF4-FFF2-40B4-BE49-F238E27FC236}">
                  <a16:creationId xmlns:a16="http://schemas.microsoft.com/office/drawing/2014/main" id="{45E360A3-ABD6-D91B-21E8-A5F28D1599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7113" y="556418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3" name="Oval 1856">
              <a:extLst>
                <a:ext uri="{FF2B5EF4-FFF2-40B4-BE49-F238E27FC236}">
                  <a16:creationId xmlns:a16="http://schemas.microsoft.com/office/drawing/2014/main" id="{19BF338B-ABAD-1ABD-1F3B-A0CC79F20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7751" y="55435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4" name="Oval 1857">
              <a:extLst>
                <a:ext uri="{FF2B5EF4-FFF2-40B4-BE49-F238E27FC236}">
                  <a16:creationId xmlns:a16="http://schemas.microsoft.com/office/drawing/2014/main" id="{8EF45963-1F9A-B60B-E61E-1F35E26DA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8388" y="5656263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5" name="Oval 1858">
              <a:extLst>
                <a:ext uri="{FF2B5EF4-FFF2-40B4-BE49-F238E27FC236}">
                  <a16:creationId xmlns:a16="http://schemas.microsoft.com/office/drawing/2014/main" id="{F534A0A2-D94E-1DA6-6A47-806122D6B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613" y="5745163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6" name="Oval 1859">
              <a:extLst>
                <a:ext uri="{FF2B5EF4-FFF2-40B4-BE49-F238E27FC236}">
                  <a16:creationId xmlns:a16="http://schemas.microsoft.com/office/drawing/2014/main" id="{E70CC77E-0D8A-39FC-422D-4975902D7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251" y="569753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7" name="Oval 1860">
              <a:extLst>
                <a:ext uri="{FF2B5EF4-FFF2-40B4-BE49-F238E27FC236}">
                  <a16:creationId xmlns:a16="http://schemas.microsoft.com/office/drawing/2014/main" id="{A0BE80DA-78A2-8B6D-ECCA-1CCA7F0CE4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1888" y="5514976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8" name="Oval 1861">
              <a:extLst>
                <a:ext uri="{FF2B5EF4-FFF2-40B4-BE49-F238E27FC236}">
                  <a16:creationId xmlns:a16="http://schemas.microsoft.com/office/drawing/2014/main" id="{349D43D7-E538-7542-6FCE-AB7D6B8DD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2526" y="5503863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29" name="Oval 1862">
              <a:extLst>
                <a:ext uri="{FF2B5EF4-FFF2-40B4-BE49-F238E27FC236}">
                  <a16:creationId xmlns:a16="http://schemas.microsoft.com/office/drawing/2014/main" id="{AB5A8927-0C11-2B9D-91E8-9FD8F1608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3163" y="57467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0" name="Oval 1863">
              <a:extLst>
                <a:ext uri="{FF2B5EF4-FFF2-40B4-BE49-F238E27FC236}">
                  <a16:creationId xmlns:a16="http://schemas.microsoft.com/office/drawing/2014/main" id="{AB761862-55EE-791B-1212-5650F687E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3801" y="541496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1" name="Oval 1864">
              <a:extLst>
                <a:ext uri="{FF2B5EF4-FFF2-40B4-BE49-F238E27FC236}">
                  <a16:creationId xmlns:a16="http://schemas.microsoft.com/office/drawing/2014/main" id="{D76B9D93-27BA-7873-ACB1-8563F3AFB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4438" y="553085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2" name="Oval 1865">
              <a:extLst>
                <a:ext uri="{FF2B5EF4-FFF2-40B4-BE49-F238E27FC236}">
                  <a16:creationId xmlns:a16="http://schemas.microsoft.com/office/drawing/2014/main" id="{CC74A04D-C192-977D-EBAF-465F794E1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6663" y="5357813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3" name="Oval 1866">
              <a:extLst>
                <a:ext uri="{FF2B5EF4-FFF2-40B4-BE49-F238E27FC236}">
                  <a16:creationId xmlns:a16="http://schemas.microsoft.com/office/drawing/2014/main" id="{94381F7A-67B9-3A64-9581-A34DC7DE4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7301" y="5353051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4" name="Oval 1867">
              <a:extLst>
                <a:ext uri="{FF2B5EF4-FFF2-40B4-BE49-F238E27FC236}">
                  <a16:creationId xmlns:a16="http://schemas.microsoft.com/office/drawing/2014/main" id="{02C5763A-62C5-2E07-8B19-1376AEB52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7938" y="5594351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5" name="Oval 1868">
              <a:extLst>
                <a:ext uri="{FF2B5EF4-FFF2-40B4-BE49-F238E27FC236}">
                  <a16:creationId xmlns:a16="http://schemas.microsoft.com/office/drawing/2014/main" id="{63F050AE-1678-49EB-BEFF-01E4DA6131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8576" y="5394326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6" name="Oval 1869">
              <a:extLst>
                <a:ext uri="{FF2B5EF4-FFF2-40B4-BE49-F238E27FC236}">
                  <a16:creationId xmlns:a16="http://schemas.microsoft.com/office/drawing/2014/main" id="{CA44FE45-2C84-DAFA-461B-AB54464E8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9213" y="533400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7" name="Oval 1870">
              <a:extLst>
                <a:ext uri="{FF2B5EF4-FFF2-40B4-BE49-F238E27FC236}">
                  <a16:creationId xmlns:a16="http://schemas.microsoft.com/office/drawing/2014/main" id="{FCC774E2-BC54-99CC-11B2-CD440516D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9851" y="541496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8" name="Oval 1871">
              <a:extLst>
                <a:ext uri="{FF2B5EF4-FFF2-40B4-BE49-F238E27FC236}">
                  <a16:creationId xmlns:a16="http://schemas.microsoft.com/office/drawing/2014/main" id="{A9257BD4-9D84-11F6-4F63-8A8C56681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0488" y="518477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39" name="Oval 1872">
              <a:extLst>
                <a:ext uri="{FF2B5EF4-FFF2-40B4-BE49-F238E27FC236}">
                  <a16:creationId xmlns:a16="http://schemas.microsoft.com/office/drawing/2014/main" id="{E10826E6-8299-02AD-30E8-A5C1F29EF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2713" y="5210176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0" name="Oval 1873">
              <a:extLst>
                <a:ext uri="{FF2B5EF4-FFF2-40B4-BE49-F238E27FC236}">
                  <a16:creationId xmlns:a16="http://schemas.microsoft.com/office/drawing/2014/main" id="{B2DC5F05-1AA8-28A6-D882-DDC3CD403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3988" y="525462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1" name="Oval 1874">
              <a:extLst>
                <a:ext uri="{FF2B5EF4-FFF2-40B4-BE49-F238E27FC236}">
                  <a16:creationId xmlns:a16="http://schemas.microsoft.com/office/drawing/2014/main" id="{5F9CA3AA-62E6-5E1D-64D5-3DEBF1316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626" y="51879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2" name="Oval 1875">
              <a:extLst>
                <a:ext uri="{FF2B5EF4-FFF2-40B4-BE49-F238E27FC236}">
                  <a16:creationId xmlns:a16="http://schemas.microsoft.com/office/drawing/2014/main" id="{420DFD69-7ECC-BC37-4BA4-14B30778E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5263" y="524510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3" name="Oval 1876">
              <a:extLst>
                <a:ext uri="{FF2B5EF4-FFF2-40B4-BE49-F238E27FC236}">
                  <a16:creationId xmlns:a16="http://schemas.microsoft.com/office/drawing/2014/main" id="{BFCD1604-034A-16FA-F1C7-A82F13905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5901" y="535146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4" name="Oval 1877">
              <a:extLst>
                <a:ext uri="{FF2B5EF4-FFF2-40B4-BE49-F238E27FC236}">
                  <a16:creationId xmlns:a16="http://schemas.microsoft.com/office/drawing/2014/main" id="{FD36772D-24B8-F580-5AB0-B53D86DE8D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6538" y="538321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5" name="Oval 1878">
              <a:extLst>
                <a:ext uri="{FF2B5EF4-FFF2-40B4-BE49-F238E27FC236}">
                  <a16:creationId xmlns:a16="http://schemas.microsoft.com/office/drawing/2014/main" id="{4228D45A-624B-9E09-45E7-F197F436C9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176" y="530066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6" name="Oval 1879">
              <a:extLst>
                <a:ext uri="{FF2B5EF4-FFF2-40B4-BE49-F238E27FC236}">
                  <a16:creationId xmlns:a16="http://schemas.microsoft.com/office/drawing/2014/main" id="{8F84E2F5-AB46-E4EA-685D-07606137B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9401" y="5307013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7" name="Oval 1880">
              <a:extLst>
                <a:ext uri="{FF2B5EF4-FFF2-40B4-BE49-F238E27FC236}">
                  <a16:creationId xmlns:a16="http://schemas.microsoft.com/office/drawing/2014/main" id="{854D38BA-4FF6-9882-367B-F5DF7DC2E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0038" y="5205413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8" name="Oval 1881">
              <a:extLst>
                <a:ext uri="{FF2B5EF4-FFF2-40B4-BE49-F238E27FC236}">
                  <a16:creationId xmlns:a16="http://schemas.microsoft.com/office/drawing/2014/main" id="{BCFB9EFA-664C-ADBA-225B-3FD1FFC168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0676" y="5522913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49" name="Oval 1882">
              <a:extLst>
                <a:ext uri="{FF2B5EF4-FFF2-40B4-BE49-F238E27FC236}">
                  <a16:creationId xmlns:a16="http://schemas.microsoft.com/office/drawing/2014/main" id="{873CA886-E8CF-6249-58A4-90E3F03E3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1313" y="523081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0" name="Oval 1883">
              <a:extLst>
                <a:ext uri="{FF2B5EF4-FFF2-40B4-BE49-F238E27FC236}">
                  <a16:creationId xmlns:a16="http://schemas.microsoft.com/office/drawing/2014/main" id="{12FE80F4-BD00-C4B3-A643-669D08E79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1" y="52260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1" name="Oval 1884">
              <a:extLst>
                <a:ext uri="{FF2B5EF4-FFF2-40B4-BE49-F238E27FC236}">
                  <a16:creationId xmlns:a16="http://schemas.microsoft.com/office/drawing/2014/main" id="{C6ED0727-EAFC-F168-F31F-1A9D749CC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588" y="518477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2" name="Oval 1885">
              <a:extLst>
                <a:ext uri="{FF2B5EF4-FFF2-40B4-BE49-F238E27FC236}">
                  <a16:creationId xmlns:a16="http://schemas.microsoft.com/office/drawing/2014/main" id="{037A14E6-00A7-58D7-4218-A843370FA8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3226" y="521176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3" name="Oval 1886">
              <a:extLst>
                <a:ext uri="{FF2B5EF4-FFF2-40B4-BE49-F238E27FC236}">
                  <a16:creationId xmlns:a16="http://schemas.microsoft.com/office/drawing/2014/main" id="{0B70884A-1BA6-AF4C-7500-3A5015311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5451" y="5195888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4" name="Oval 1887">
              <a:extLst>
                <a:ext uri="{FF2B5EF4-FFF2-40B4-BE49-F238E27FC236}">
                  <a16:creationId xmlns:a16="http://schemas.microsoft.com/office/drawing/2014/main" id="{0569BE05-A810-304B-4ED6-AFCE530D0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088" y="5295901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5" name="Oval 1888">
              <a:extLst>
                <a:ext uri="{FF2B5EF4-FFF2-40B4-BE49-F238E27FC236}">
                  <a16:creationId xmlns:a16="http://schemas.microsoft.com/office/drawing/2014/main" id="{22B0A753-4A68-4110-1A69-B01B60D4FD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726" y="5478463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6" name="Oval 1889">
              <a:extLst>
                <a:ext uri="{FF2B5EF4-FFF2-40B4-BE49-F238E27FC236}">
                  <a16:creationId xmlns:a16="http://schemas.microsoft.com/office/drawing/2014/main" id="{010535D7-C706-0BF4-1A2E-50198A567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7363" y="542448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7" name="Oval 1890">
              <a:extLst>
                <a:ext uri="{FF2B5EF4-FFF2-40B4-BE49-F238E27FC236}">
                  <a16:creationId xmlns:a16="http://schemas.microsoft.com/office/drawing/2014/main" id="{73B96406-BA24-8A73-4F6E-9F5FF0078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8001" y="548163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8" name="Oval 1891">
              <a:extLst>
                <a:ext uri="{FF2B5EF4-FFF2-40B4-BE49-F238E27FC236}">
                  <a16:creationId xmlns:a16="http://schemas.microsoft.com/office/drawing/2014/main" id="{DB2BC83A-8DDB-43AF-C01C-66722907A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8638" y="545306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59" name="Oval 1892">
              <a:extLst>
                <a:ext uri="{FF2B5EF4-FFF2-40B4-BE49-F238E27FC236}">
                  <a16:creationId xmlns:a16="http://schemas.microsoft.com/office/drawing/2014/main" id="{423A3078-2B71-3708-5928-E8CCBF09B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776" y="5492751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0" name="Oval 1893">
              <a:extLst>
                <a:ext uri="{FF2B5EF4-FFF2-40B4-BE49-F238E27FC236}">
                  <a16:creationId xmlns:a16="http://schemas.microsoft.com/office/drawing/2014/main" id="{9D2ADDDA-5A2B-F7BB-D443-1519B1949F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3413" y="5368926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1" name="Oval 1894">
              <a:extLst>
                <a:ext uri="{FF2B5EF4-FFF2-40B4-BE49-F238E27FC236}">
                  <a16:creationId xmlns:a16="http://schemas.microsoft.com/office/drawing/2014/main" id="{BB89F821-3735-9C23-8D17-088414D81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4688" y="5451476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2" name="Oval 1895">
              <a:extLst>
                <a:ext uri="{FF2B5EF4-FFF2-40B4-BE49-F238E27FC236}">
                  <a16:creationId xmlns:a16="http://schemas.microsoft.com/office/drawing/2014/main" id="{E6CA68E9-34A6-9216-802C-FD6F5A5E1F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7551" y="5395913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3" name="Oval 1896">
              <a:extLst>
                <a:ext uri="{FF2B5EF4-FFF2-40B4-BE49-F238E27FC236}">
                  <a16:creationId xmlns:a16="http://schemas.microsoft.com/office/drawing/2014/main" id="{5121A78E-C426-B304-6B6C-661758F2A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826" y="5434013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4" name="Oval 1897">
              <a:extLst>
                <a:ext uri="{FF2B5EF4-FFF2-40B4-BE49-F238E27FC236}">
                  <a16:creationId xmlns:a16="http://schemas.microsoft.com/office/drawing/2014/main" id="{F090B136-2066-7E3E-8552-ADABFC1FD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9463" y="5313363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5" name="Oval 1898">
              <a:extLst>
                <a:ext uri="{FF2B5EF4-FFF2-40B4-BE49-F238E27FC236}">
                  <a16:creationId xmlns:a16="http://schemas.microsoft.com/office/drawing/2014/main" id="{01CEB819-35BB-A8E1-01ED-C618C5FF1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0738" y="539750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6" name="Oval 1899">
              <a:extLst>
                <a:ext uri="{FF2B5EF4-FFF2-40B4-BE49-F238E27FC236}">
                  <a16:creationId xmlns:a16="http://schemas.microsoft.com/office/drawing/2014/main" id="{10989BDC-4F01-D033-E42B-2D4D46C2F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2013" y="533717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7" name="Oval 1900">
              <a:extLst>
                <a:ext uri="{FF2B5EF4-FFF2-40B4-BE49-F238E27FC236}">
                  <a16:creationId xmlns:a16="http://schemas.microsoft.com/office/drawing/2014/main" id="{9AC44A9D-E361-40B4-B85B-B477E4597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4876" y="5354638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8" name="Oval 1901">
              <a:extLst>
                <a:ext uri="{FF2B5EF4-FFF2-40B4-BE49-F238E27FC236}">
                  <a16:creationId xmlns:a16="http://schemas.microsoft.com/office/drawing/2014/main" id="{5D4A213F-6CA0-1598-7BE2-E36A27576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5513" y="5310188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69" name="Oval 1902">
              <a:extLst>
                <a:ext uri="{FF2B5EF4-FFF2-40B4-BE49-F238E27FC236}">
                  <a16:creationId xmlns:a16="http://schemas.microsoft.com/office/drawing/2014/main" id="{06F1CA7B-FD75-A68D-282C-E1C75501A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6788" y="510857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0" name="Oval 1903">
              <a:extLst>
                <a:ext uri="{FF2B5EF4-FFF2-40B4-BE49-F238E27FC236}">
                  <a16:creationId xmlns:a16="http://schemas.microsoft.com/office/drawing/2014/main" id="{081A7DE7-DA76-B051-B204-39C3849F2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8063" y="521493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1" name="Oval 1904">
              <a:extLst>
                <a:ext uri="{FF2B5EF4-FFF2-40B4-BE49-F238E27FC236}">
                  <a16:creationId xmlns:a16="http://schemas.microsoft.com/office/drawing/2014/main" id="{30F36D43-66F8-5F95-0A17-DECF860E7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0288" y="5143501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2" name="Oval 1905">
              <a:extLst>
                <a:ext uri="{FF2B5EF4-FFF2-40B4-BE49-F238E27FC236}">
                  <a16:creationId xmlns:a16="http://schemas.microsoft.com/office/drawing/2014/main" id="{4CF63788-9CDB-80AD-9B95-1F0103A5B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1563" y="5295901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3" name="Oval 1906">
              <a:extLst>
                <a:ext uri="{FF2B5EF4-FFF2-40B4-BE49-F238E27FC236}">
                  <a16:creationId xmlns:a16="http://schemas.microsoft.com/office/drawing/2014/main" id="{F6317CDA-8D80-3999-76ED-917E19A9F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2201" y="516890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4" name="Oval 1907">
              <a:extLst>
                <a:ext uri="{FF2B5EF4-FFF2-40B4-BE49-F238E27FC236}">
                  <a16:creationId xmlns:a16="http://schemas.microsoft.com/office/drawing/2014/main" id="{0352B52D-D80A-B139-76DA-ECEEC2E16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3476" y="53530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5" name="Oval 1908">
              <a:extLst>
                <a:ext uri="{FF2B5EF4-FFF2-40B4-BE49-F238E27FC236}">
                  <a16:creationId xmlns:a16="http://schemas.microsoft.com/office/drawing/2014/main" id="{776BB03C-D683-EA62-93F2-683BF3CAE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4113" y="530383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6" name="Oval 1909">
              <a:extLst>
                <a:ext uri="{FF2B5EF4-FFF2-40B4-BE49-F238E27FC236}">
                  <a16:creationId xmlns:a16="http://schemas.microsoft.com/office/drawing/2014/main" id="{E0D9671B-1066-0932-E2DA-71811EF10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8251" y="5316538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7" name="Oval 1910">
              <a:extLst>
                <a:ext uri="{FF2B5EF4-FFF2-40B4-BE49-F238E27FC236}">
                  <a16:creationId xmlns:a16="http://schemas.microsoft.com/office/drawing/2014/main" id="{66F4E0A1-D66A-57A4-1618-E70F88444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0163" y="535463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8" name="Oval 1911">
              <a:extLst>
                <a:ext uri="{FF2B5EF4-FFF2-40B4-BE49-F238E27FC236}">
                  <a16:creationId xmlns:a16="http://schemas.microsoft.com/office/drawing/2014/main" id="{73D120D6-2720-09A1-8419-40BDF21D37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0801" y="533717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79" name="Oval 1912">
              <a:extLst>
                <a:ext uri="{FF2B5EF4-FFF2-40B4-BE49-F238E27FC236}">
                  <a16:creationId xmlns:a16="http://schemas.microsoft.com/office/drawing/2014/main" id="{8BBC8F2A-C0CC-297E-7977-726071318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3026" y="529907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0" name="Oval 1913">
              <a:extLst>
                <a:ext uri="{FF2B5EF4-FFF2-40B4-BE49-F238E27FC236}">
                  <a16:creationId xmlns:a16="http://schemas.microsoft.com/office/drawing/2014/main" id="{5769C2EB-F3B1-5437-5342-F799D66A9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3663" y="517842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1" name="Oval 1914">
              <a:extLst>
                <a:ext uri="{FF2B5EF4-FFF2-40B4-BE49-F238E27FC236}">
                  <a16:creationId xmlns:a16="http://schemas.microsoft.com/office/drawing/2014/main" id="{E8C14BA4-1E9D-4EFC-0E21-53A55F615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938" y="5278438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2" name="Oval 1915">
              <a:extLst>
                <a:ext uri="{FF2B5EF4-FFF2-40B4-BE49-F238E27FC236}">
                  <a16:creationId xmlns:a16="http://schemas.microsoft.com/office/drawing/2014/main" id="{3B43FBE5-67FB-2A57-7F59-E023BD456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6213" y="5357813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3" name="Oval 1916">
              <a:extLst>
                <a:ext uri="{FF2B5EF4-FFF2-40B4-BE49-F238E27FC236}">
                  <a16:creationId xmlns:a16="http://schemas.microsoft.com/office/drawing/2014/main" id="{DB82D834-7202-15E8-A77B-296B01316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6851" y="5276851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4" name="Oval 1917">
              <a:extLst>
                <a:ext uri="{FF2B5EF4-FFF2-40B4-BE49-F238E27FC236}">
                  <a16:creationId xmlns:a16="http://schemas.microsoft.com/office/drawing/2014/main" id="{19F6D804-4CB3-66C8-F3BD-3E9C4918E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9713" y="5303838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5" name="Oval 1918">
              <a:extLst>
                <a:ext uri="{FF2B5EF4-FFF2-40B4-BE49-F238E27FC236}">
                  <a16:creationId xmlns:a16="http://schemas.microsoft.com/office/drawing/2014/main" id="{0827D759-5038-E7A8-984E-ECB0B50A0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0351" y="5145088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6" name="Oval 1919">
              <a:extLst>
                <a:ext uri="{FF2B5EF4-FFF2-40B4-BE49-F238E27FC236}">
                  <a16:creationId xmlns:a16="http://schemas.microsoft.com/office/drawing/2014/main" id="{5BCB3A2C-7147-5CF7-93F0-396607EA8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988" y="539273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7" name="Oval 1920">
              <a:extLst>
                <a:ext uri="{FF2B5EF4-FFF2-40B4-BE49-F238E27FC236}">
                  <a16:creationId xmlns:a16="http://schemas.microsoft.com/office/drawing/2014/main" id="{CC93CC8A-1A42-E42F-6311-DDC58AA6CF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5763" y="5391151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8" name="Oval 1921">
              <a:extLst>
                <a:ext uri="{FF2B5EF4-FFF2-40B4-BE49-F238E27FC236}">
                  <a16:creationId xmlns:a16="http://schemas.microsoft.com/office/drawing/2014/main" id="{B41A863E-5E46-4F9C-CF78-39A5663A6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7038" y="5421313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89" name="Oval 1922">
              <a:extLst>
                <a:ext uri="{FF2B5EF4-FFF2-40B4-BE49-F238E27FC236}">
                  <a16:creationId xmlns:a16="http://schemas.microsoft.com/office/drawing/2014/main" id="{6B3884D6-4CF6-7036-958B-EAA602A4C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8951" y="52514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0" name="Oval 1923">
              <a:extLst>
                <a:ext uri="{FF2B5EF4-FFF2-40B4-BE49-F238E27FC236}">
                  <a16:creationId xmlns:a16="http://schemas.microsoft.com/office/drawing/2014/main" id="{74E01C0B-FD89-0356-AD0B-21BDCC8BD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9588" y="5302251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1" name="Oval 1924">
              <a:extLst>
                <a:ext uri="{FF2B5EF4-FFF2-40B4-BE49-F238E27FC236}">
                  <a16:creationId xmlns:a16="http://schemas.microsoft.com/office/drawing/2014/main" id="{FEEB8469-EC35-F22B-A9ED-A228C80F7E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1813" y="5387976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2" name="Oval 1925">
              <a:extLst>
                <a:ext uri="{FF2B5EF4-FFF2-40B4-BE49-F238E27FC236}">
                  <a16:creationId xmlns:a16="http://schemas.microsoft.com/office/drawing/2014/main" id="{25B49E2F-6DBC-5F16-2E7E-EBFD91B119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2451" y="5260976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3" name="Oval 1926">
              <a:extLst>
                <a:ext uri="{FF2B5EF4-FFF2-40B4-BE49-F238E27FC236}">
                  <a16:creationId xmlns:a16="http://schemas.microsoft.com/office/drawing/2014/main" id="{3E150027-23C4-5564-7E23-1E4124CBA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3088" y="5273676"/>
              <a:ext cx="28575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4" name="Oval 1927">
              <a:extLst>
                <a:ext uri="{FF2B5EF4-FFF2-40B4-BE49-F238E27FC236}">
                  <a16:creationId xmlns:a16="http://schemas.microsoft.com/office/drawing/2014/main" id="{9A8DB05F-D94F-389A-D8B4-08A2FDA2E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3726" y="5235576"/>
              <a:ext cx="30163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5" name="Oval 1928">
              <a:extLst>
                <a:ext uri="{FF2B5EF4-FFF2-40B4-BE49-F238E27FC236}">
                  <a16:creationId xmlns:a16="http://schemas.microsoft.com/office/drawing/2014/main" id="{E10B8E22-8D2D-AFE0-7195-A700385DA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5638" y="5468938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96" name="Oval 1929">
              <a:extLst>
                <a:ext uri="{FF2B5EF4-FFF2-40B4-BE49-F238E27FC236}">
                  <a16:creationId xmlns:a16="http://schemas.microsoft.com/office/drawing/2014/main" id="{CB263D68-E983-93F1-92BF-6423A259A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8501" y="5184776"/>
              <a:ext cx="28575" cy="30163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4" name="Oval 1931">
              <a:extLst>
                <a:ext uri="{FF2B5EF4-FFF2-40B4-BE49-F238E27FC236}">
                  <a16:creationId xmlns:a16="http://schemas.microsoft.com/office/drawing/2014/main" id="{BE6B2B94-BDBB-86F8-69A2-211E467F7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9775" y="5332413"/>
              <a:ext cx="30163" cy="28575"/>
            </a:xfrm>
            <a:prstGeom prst="ellipse">
              <a:avLst/>
            </a:prstGeom>
            <a:solidFill>
              <a:srgbClr val="B10026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5" name="Freeform 1932">
              <a:extLst>
                <a:ext uri="{FF2B5EF4-FFF2-40B4-BE49-F238E27FC236}">
                  <a16:creationId xmlns:a16="http://schemas.microsoft.com/office/drawing/2014/main" id="{E22B66FD-5979-644F-9861-835F7AF37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7013" y="5267326"/>
              <a:ext cx="61913" cy="177800"/>
            </a:xfrm>
            <a:custGeom>
              <a:avLst/>
              <a:gdLst>
                <a:gd name="T0" fmla="*/ 0 w 39"/>
                <a:gd name="T1" fmla="*/ 112 h 112"/>
                <a:gd name="T2" fmla="*/ 13 w 39"/>
                <a:gd name="T3" fmla="*/ 56 h 112"/>
                <a:gd name="T4" fmla="*/ 26 w 39"/>
                <a:gd name="T5" fmla="*/ 56 h 112"/>
                <a:gd name="T6" fmla="*/ 39 w 39"/>
                <a:gd name="T7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112">
                  <a:moveTo>
                    <a:pt x="0" y="112"/>
                  </a:moveTo>
                  <a:lnTo>
                    <a:pt x="13" y="56"/>
                  </a:lnTo>
                  <a:lnTo>
                    <a:pt x="26" y="56"/>
                  </a:lnTo>
                  <a:lnTo>
                    <a:pt x="39" y="0"/>
                  </a:lnTo>
                </a:path>
              </a:pathLst>
            </a:cu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497" name="Group 9496">
              <a:extLst>
                <a:ext uri="{FF2B5EF4-FFF2-40B4-BE49-F238E27FC236}">
                  <a16:creationId xmlns:a16="http://schemas.microsoft.com/office/drawing/2014/main" id="{1AC8BC7E-0637-D161-EF10-B11971C91A63}"/>
                </a:ext>
              </a:extLst>
            </p:cNvPr>
            <p:cNvGrpSpPr/>
            <p:nvPr/>
          </p:nvGrpSpPr>
          <p:grpSpPr>
            <a:xfrm>
              <a:off x="912813" y="5124451"/>
              <a:ext cx="5213350" cy="966788"/>
              <a:chOff x="912813" y="5410201"/>
              <a:chExt cx="5213350" cy="966788"/>
            </a:xfrm>
          </p:grpSpPr>
          <p:sp>
            <p:nvSpPr>
              <p:cNvPr id="9123" name="Freeform 1153">
                <a:extLst>
                  <a:ext uri="{FF2B5EF4-FFF2-40B4-BE49-F238E27FC236}">
                    <a16:creationId xmlns:a16="http://schemas.microsoft.com/office/drawing/2014/main" id="{CD363449-4635-C02F-F197-68A2C081DD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813" y="5670551"/>
                <a:ext cx="3462338" cy="706438"/>
              </a:xfrm>
              <a:custGeom>
                <a:avLst/>
                <a:gdLst>
                  <a:gd name="T0" fmla="*/ 26 w 2181"/>
                  <a:gd name="T1" fmla="*/ 61 h 445"/>
                  <a:gd name="T2" fmla="*/ 131 w 2181"/>
                  <a:gd name="T3" fmla="*/ 42 h 445"/>
                  <a:gd name="T4" fmla="*/ 171 w 2181"/>
                  <a:gd name="T5" fmla="*/ 119 h 445"/>
                  <a:gd name="T6" fmla="*/ 210 w 2181"/>
                  <a:gd name="T7" fmla="*/ 168 h 445"/>
                  <a:gd name="T8" fmla="*/ 250 w 2181"/>
                  <a:gd name="T9" fmla="*/ 62 h 445"/>
                  <a:gd name="T10" fmla="*/ 289 w 2181"/>
                  <a:gd name="T11" fmla="*/ 108 h 445"/>
                  <a:gd name="T12" fmla="*/ 328 w 2181"/>
                  <a:gd name="T13" fmla="*/ 248 h 445"/>
                  <a:gd name="T14" fmla="*/ 381 w 2181"/>
                  <a:gd name="T15" fmla="*/ 322 h 445"/>
                  <a:gd name="T16" fmla="*/ 420 w 2181"/>
                  <a:gd name="T17" fmla="*/ 181 h 445"/>
                  <a:gd name="T18" fmla="*/ 460 w 2181"/>
                  <a:gd name="T19" fmla="*/ 234 h 445"/>
                  <a:gd name="T20" fmla="*/ 512 w 2181"/>
                  <a:gd name="T21" fmla="*/ 276 h 445"/>
                  <a:gd name="T22" fmla="*/ 552 w 2181"/>
                  <a:gd name="T23" fmla="*/ 264 h 445"/>
                  <a:gd name="T24" fmla="*/ 591 w 2181"/>
                  <a:gd name="T25" fmla="*/ 302 h 445"/>
                  <a:gd name="T26" fmla="*/ 644 w 2181"/>
                  <a:gd name="T27" fmla="*/ 350 h 445"/>
                  <a:gd name="T28" fmla="*/ 683 w 2181"/>
                  <a:gd name="T29" fmla="*/ 334 h 445"/>
                  <a:gd name="T30" fmla="*/ 723 w 2181"/>
                  <a:gd name="T31" fmla="*/ 340 h 445"/>
                  <a:gd name="T32" fmla="*/ 762 w 2181"/>
                  <a:gd name="T33" fmla="*/ 312 h 445"/>
                  <a:gd name="T34" fmla="*/ 814 w 2181"/>
                  <a:gd name="T35" fmla="*/ 363 h 445"/>
                  <a:gd name="T36" fmla="*/ 946 w 2181"/>
                  <a:gd name="T37" fmla="*/ 329 h 445"/>
                  <a:gd name="T38" fmla="*/ 985 w 2181"/>
                  <a:gd name="T39" fmla="*/ 307 h 445"/>
                  <a:gd name="T40" fmla="*/ 1025 w 2181"/>
                  <a:gd name="T41" fmla="*/ 364 h 445"/>
                  <a:gd name="T42" fmla="*/ 1064 w 2181"/>
                  <a:gd name="T43" fmla="*/ 325 h 445"/>
                  <a:gd name="T44" fmla="*/ 1104 w 2181"/>
                  <a:gd name="T45" fmla="*/ 401 h 445"/>
                  <a:gd name="T46" fmla="*/ 1143 w 2181"/>
                  <a:gd name="T47" fmla="*/ 380 h 445"/>
                  <a:gd name="T48" fmla="*/ 1182 w 2181"/>
                  <a:gd name="T49" fmla="*/ 368 h 445"/>
                  <a:gd name="T50" fmla="*/ 1222 w 2181"/>
                  <a:gd name="T51" fmla="*/ 345 h 445"/>
                  <a:gd name="T52" fmla="*/ 1261 w 2181"/>
                  <a:gd name="T53" fmla="*/ 384 h 445"/>
                  <a:gd name="T54" fmla="*/ 1301 w 2181"/>
                  <a:gd name="T55" fmla="*/ 331 h 445"/>
                  <a:gd name="T56" fmla="*/ 1340 w 2181"/>
                  <a:gd name="T57" fmla="*/ 390 h 445"/>
                  <a:gd name="T58" fmla="*/ 1379 w 2181"/>
                  <a:gd name="T59" fmla="*/ 356 h 445"/>
                  <a:gd name="T60" fmla="*/ 1419 w 2181"/>
                  <a:gd name="T61" fmla="*/ 403 h 445"/>
                  <a:gd name="T62" fmla="*/ 1458 w 2181"/>
                  <a:gd name="T63" fmla="*/ 390 h 445"/>
                  <a:gd name="T64" fmla="*/ 1537 w 2181"/>
                  <a:gd name="T65" fmla="*/ 401 h 445"/>
                  <a:gd name="T66" fmla="*/ 1576 w 2181"/>
                  <a:gd name="T67" fmla="*/ 382 h 445"/>
                  <a:gd name="T68" fmla="*/ 1616 w 2181"/>
                  <a:gd name="T69" fmla="*/ 390 h 445"/>
                  <a:gd name="T70" fmla="*/ 1668 w 2181"/>
                  <a:gd name="T71" fmla="*/ 410 h 445"/>
                  <a:gd name="T72" fmla="*/ 1708 w 2181"/>
                  <a:gd name="T73" fmla="*/ 428 h 445"/>
                  <a:gd name="T74" fmla="*/ 1747 w 2181"/>
                  <a:gd name="T75" fmla="*/ 442 h 445"/>
                  <a:gd name="T76" fmla="*/ 1787 w 2181"/>
                  <a:gd name="T77" fmla="*/ 399 h 445"/>
                  <a:gd name="T78" fmla="*/ 1826 w 2181"/>
                  <a:gd name="T79" fmla="*/ 405 h 445"/>
                  <a:gd name="T80" fmla="*/ 1865 w 2181"/>
                  <a:gd name="T81" fmla="*/ 381 h 445"/>
                  <a:gd name="T82" fmla="*/ 1905 w 2181"/>
                  <a:gd name="T83" fmla="*/ 342 h 445"/>
                  <a:gd name="T84" fmla="*/ 1944 w 2181"/>
                  <a:gd name="T85" fmla="*/ 373 h 445"/>
                  <a:gd name="T86" fmla="*/ 1984 w 2181"/>
                  <a:gd name="T87" fmla="*/ 326 h 445"/>
                  <a:gd name="T88" fmla="*/ 2023 w 2181"/>
                  <a:gd name="T89" fmla="*/ 395 h 445"/>
                  <a:gd name="T90" fmla="*/ 2063 w 2181"/>
                  <a:gd name="T91" fmla="*/ 366 h 445"/>
                  <a:gd name="T92" fmla="*/ 2102 w 2181"/>
                  <a:gd name="T93" fmla="*/ 340 h 445"/>
                  <a:gd name="T94" fmla="*/ 2141 w 2181"/>
                  <a:gd name="T95" fmla="*/ 333 h 445"/>
                  <a:gd name="T96" fmla="*/ 2181 w 2181"/>
                  <a:gd name="T97" fmla="*/ 344 h 4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181" h="445">
                    <a:moveTo>
                      <a:pt x="0" y="239"/>
                    </a:moveTo>
                    <a:lnTo>
                      <a:pt x="13" y="161"/>
                    </a:lnTo>
                    <a:lnTo>
                      <a:pt x="26" y="61"/>
                    </a:lnTo>
                    <a:lnTo>
                      <a:pt x="92" y="9"/>
                    </a:lnTo>
                    <a:lnTo>
                      <a:pt x="118" y="0"/>
                    </a:lnTo>
                    <a:lnTo>
                      <a:pt x="131" y="42"/>
                    </a:lnTo>
                    <a:lnTo>
                      <a:pt x="145" y="68"/>
                    </a:lnTo>
                    <a:lnTo>
                      <a:pt x="158" y="118"/>
                    </a:lnTo>
                    <a:lnTo>
                      <a:pt x="171" y="119"/>
                    </a:lnTo>
                    <a:lnTo>
                      <a:pt x="184" y="173"/>
                    </a:lnTo>
                    <a:lnTo>
                      <a:pt x="197" y="184"/>
                    </a:lnTo>
                    <a:lnTo>
                      <a:pt x="210" y="168"/>
                    </a:lnTo>
                    <a:lnTo>
                      <a:pt x="223" y="112"/>
                    </a:lnTo>
                    <a:lnTo>
                      <a:pt x="236" y="83"/>
                    </a:lnTo>
                    <a:lnTo>
                      <a:pt x="250" y="62"/>
                    </a:lnTo>
                    <a:lnTo>
                      <a:pt x="263" y="86"/>
                    </a:lnTo>
                    <a:lnTo>
                      <a:pt x="276" y="69"/>
                    </a:lnTo>
                    <a:lnTo>
                      <a:pt x="289" y="108"/>
                    </a:lnTo>
                    <a:lnTo>
                      <a:pt x="302" y="115"/>
                    </a:lnTo>
                    <a:lnTo>
                      <a:pt x="315" y="208"/>
                    </a:lnTo>
                    <a:lnTo>
                      <a:pt x="328" y="248"/>
                    </a:lnTo>
                    <a:lnTo>
                      <a:pt x="342" y="247"/>
                    </a:lnTo>
                    <a:lnTo>
                      <a:pt x="368" y="288"/>
                    </a:lnTo>
                    <a:lnTo>
                      <a:pt x="381" y="322"/>
                    </a:lnTo>
                    <a:lnTo>
                      <a:pt x="394" y="347"/>
                    </a:lnTo>
                    <a:lnTo>
                      <a:pt x="407" y="252"/>
                    </a:lnTo>
                    <a:lnTo>
                      <a:pt x="420" y="181"/>
                    </a:lnTo>
                    <a:lnTo>
                      <a:pt x="434" y="186"/>
                    </a:lnTo>
                    <a:lnTo>
                      <a:pt x="447" y="224"/>
                    </a:lnTo>
                    <a:lnTo>
                      <a:pt x="460" y="234"/>
                    </a:lnTo>
                    <a:lnTo>
                      <a:pt x="473" y="231"/>
                    </a:lnTo>
                    <a:lnTo>
                      <a:pt x="499" y="247"/>
                    </a:lnTo>
                    <a:lnTo>
                      <a:pt x="512" y="276"/>
                    </a:lnTo>
                    <a:lnTo>
                      <a:pt x="525" y="279"/>
                    </a:lnTo>
                    <a:lnTo>
                      <a:pt x="539" y="271"/>
                    </a:lnTo>
                    <a:lnTo>
                      <a:pt x="552" y="264"/>
                    </a:lnTo>
                    <a:lnTo>
                      <a:pt x="565" y="278"/>
                    </a:lnTo>
                    <a:lnTo>
                      <a:pt x="578" y="293"/>
                    </a:lnTo>
                    <a:lnTo>
                      <a:pt x="591" y="302"/>
                    </a:lnTo>
                    <a:lnTo>
                      <a:pt x="604" y="322"/>
                    </a:lnTo>
                    <a:lnTo>
                      <a:pt x="631" y="338"/>
                    </a:lnTo>
                    <a:lnTo>
                      <a:pt x="644" y="350"/>
                    </a:lnTo>
                    <a:lnTo>
                      <a:pt x="657" y="332"/>
                    </a:lnTo>
                    <a:lnTo>
                      <a:pt x="670" y="322"/>
                    </a:lnTo>
                    <a:lnTo>
                      <a:pt x="683" y="334"/>
                    </a:lnTo>
                    <a:lnTo>
                      <a:pt x="696" y="357"/>
                    </a:lnTo>
                    <a:lnTo>
                      <a:pt x="709" y="338"/>
                    </a:lnTo>
                    <a:lnTo>
                      <a:pt x="723" y="340"/>
                    </a:lnTo>
                    <a:lnTo>
                      <a:pt x="736" y="323"/>
                    </a:lnTo>
                    <a:lnTo>
                      <a:pt x="749" y="338"/>
                    </a:lnTo>
                    <a:lnTo>
                      <a:pt x="762" y="312"/>
                    </a:lnTo>
                    <a:lnTo>
                      <a:pt x="788" y="324"/>
                    </a:lnTo>
                    <a:lnTo>
                      <a:pt x="801" y="348"/>
                    </a:lnTo>
                    <a:lnTo>
                      <a:pt x="814" y="363"/>
                    </a:lnTo>
                    <a:lnTo>
                      <a:pt x="828" y="361"/>
                    </a:lnTo>
                    <a:lnTo>
                      <a:pt x="841" y="343"/>
                    </a:lnTo>
                    <a:lnTo>
                      <a:pt x="946" y="329"/>
                    </a:lnTo>
                    <a:lnTo>
                      <a:pt x="959" y="321"/>
                    </a:lnTo>
                    <a:lnTo>
                      <a:pt x="972" y="321"/>
                    </a:lnTo>
                    <a:lnTo>
                      <a:pt x="985" y="307"/>
                    </a:lnTo>
                    <a:lnTo>
                      <a:pt x="998" y="316"/>
                    </a:lnTo>
                    <a:lnTo>
                      <a:pt x="1012" y="329"/>
                    </a:lnTo>
                    <a:lnTo>
                      <a:pt x="1025" y="364"/>
                    </a:lnTo>
                    <a:lnTo>
                      <a:pt x="1038" y="354"/>
                    </a:lnTo>
                    <a:lnTo>
                      <a:pt x="1051" y="324"/>
                    </a:lnTo>
                    <a:lnTo>
                      <a:pt x="1064" y="325"/>
                    </a:lnTo>
                    <a:lnTo>
                      <a:pt x="1077" y="367"/>
                    </a:lnTo>
                    <a:lnTo>
                      <a:pt x="1090" y="385"/>
                    </a:lnTo>
                    <a:lnTo>
                      <a:pt x="1104" y="401"/>
                    </a:lnTo>
                    <a:lnTo>
                      <a:pt x="1117" y="375"/>
                    </a:lnTo>
                    <a:lnTo>
                      <a:pt x="1130" y="391"/>
                    </a:lnTo>
                    <a:lnTo>
                      <a:pt x="1143" y="380"/>
                    </a:lnTo>
                    <a:lnTo>
                      <a:pt x="1156" y="385"/>
                    </a:lnTo>
                    <a:lnTo>
                      <a:pt x="1169" y="366"/>
                    </a:lnTo>
                    <a:lnTo>
                      <a:pt x="1182" y="368"/>
                    </a:lnTo>
                    <a:lnTo>
                      <a:pt x="1195" y="346"/>
                    </a:lnTo>
                    <a:lnTo>
                      <a:pt x="1209" y="358"/>
                    </a:lnTo>
                    <a:lnTo>
                      <a:pt x="1222" y="345"/>
                    </a:lnTo>
                    <a:lnTo>
                      <a:pt x="1235" y="369"/>
                    </a:lnTo>
                    <a:lnTo>
                      <a:pt x="1248" y="354"/>
                    </a:lnTo>
                    <a:lnTo>
                      <a:pt x="1261" y="384"/>
                    </a:lnTo>
                    <a:lnTo>
                      <a:pt x="1274" y="366"/>
                    </a:lnTo>
                    <a:lnTo>
                      <a:pt x="1287" y="362"/>
                    </a:lnTo>
                    <a:lnTo>
                      <a:pt x="1301" y="331"/>
                    </a:lnTo>
                    <a:lnTo>
                      <a:pt x="1314" y="345"/>
                    </a:lnTo>
                    <a:lnTo>
                      <a:pt x="1327" y="364"/>
                    </a:lnTo>
                    <a:lnTo>
                      <a:pt x="1340" y="390"/>
                    </a:lnTo>
                    <a:lnTo>
                      <a:pt x="1353" y="379"/>
                    </a:lnTo>
                    <a:lnTo>
                      <a:pt x="1366" y="377"/>
                    </a:lnTo>
                    <a:lnTo>
                      <a:pt x="1379" y="356"/>
                    </a:lnTo>
                    <a:lnTo>
                      <a:pt x="1393" y="377"/>
                    </a:lnTo>
                    <a:lnTo>
                      <a:pt x="1406" y="382"/>
                    </a:lnTo>
                    <a:lnTo>
                      <a:pt x="1419" y="403"/>
                    </a:lnTo>
                    <a:lnTo>
                      <a:pt x="1432" y="409"/>
                    </a:lnTo>
                    <a:lnTo>
                      <a:pt x="1445" y="391"/>
                    </a:lnTo>
                    <a:lnTo>
                      <a:pt x="1458" y="390"/>
                    </a:lnTo>
                    <a:lnTo>
                      <a:pt x="1471" y="399"/>
                    </a:lnTo>
                    <a:lnTo>
                      <a:pt x="1498" y="416"/>
                    </a:lnTo>
                    <a:lnTo>
                      <a:pt x="1537" y="401"/>
                    </a:lnTo>
                    <a:lnTo>
                      <a:pt x="1550" y="397"/>
                    </a:lnTo>
                    <a:lnTo>
                      <a:pt x="1563" y="372"/>
                    </a:lnTo>
                    <a:lnTo>
                      <a:pt x="1576" y="382"/>
                    </a:lnTo>
                    <a:lnTo>
                      <a:pt x="1590" y="388"/>
                    </a:lnTo>
                    <a:lnTo>
                      <a:pt x="1603" y="399"/>
                    </a:lnTo>
                    <a:lnTo>
                      <a:pt x="1616" y="390"/>
                    </a:lnTo>
                    <a:lnTo>
                      <a:pt x="1629" y="365"/>
                    </a:lnTo>
                    <a:lnTo>
                      <a:pt x="1655" y="382"/>
                    </a:lnTo>
                    <a:lnTo>
                      <a:pt x="1668" y="410"/>
                    </a:lnTo>
                    <a:lnTo>
                      <a:pt x="1682" y="422"/>
                    </a:lnTo>
                    <a:lnTo>
                      <a:pt x="1695" y="428"/>
                    </a:lnTo>
                    <a:lnTo>
                      <a:pt x="1708" y="428"/>
                    </a:lnTo>
                    <a:lnTo>
                      <a:pt x="1721" y="445"/>
                    </a:lnTo>
                    <a:lnTo>
                      <a:pt x="1734" y="444"/>
                    </a:lnTo>
                    <a:lnTo>
                      <a:pt x="1747" y="442"/>
                    </a:lnTo>
                    <a:lnTo>
                      <a:pt x="1760" y="439"/>
                    </a:lnTo>
                    <a:lnTo>
                      <a:pt x="1773" y="422"/>
                    </a:lnTo>
                    <a:lnTo>
                      <a:pt x="1787" y="399"/>
                    </a:lnTo>
                    <a:lnTo>
                      <a:pt x="1800" y="372"/>
                    </a:lnTo>
                    <a:lnTo>
                      <a:pt x="1813" y="387"/>
                    </a:lnTo>
                    <a:lnTo>
                      <a:pt x="1826" y="405"/>
                    </a:lnTo>
                    <a:lnTo>
                      <a:pt x="1839" y="403"/>
                    </a:lnTo>
                    <a:lnTo>
                      <a:pt x="1852" y="401"/>
                    </a:lnTo>
                    <a:lnTo>
                      <a:pt x="1865" y="381"/>
                    </a:lnTo>
                    <a:lnTo>
                      <a:pt x="1879" y="389"/>
                    </a:lnTo>
                    <a:lnTo>
                      <a:pt x="1892" y="365"/>
                    </a:lnTo>
                    <a:lnTo>
                      <a:pt x="1905" y="342"/>
                    </a:lnTo>
                    <a:lnTo>
                      <a:pt x="1918" y="358"/>
                    </a:lnTo>
                    <a:lnTo>
                      <a:pt x="1931" y="345"/>
                    </a:lnTo>
                    <a:lnTo>
                      <a:pt x="1944" y="373"/>
                    </a:lnTo>
                    <a:lnTo>
                      <a:pt x="1957" y="314"/>
                    </a:lnTo>
                    <a:lnTo>
                      <a:pt x="1971" y="333"/>
                    </a:lnTo>
                    <a:lnTo>
                      <a:pt x="1984" y="326"/>
                    </a:lnTo>
                    <a:lnTo>
                      <a:pt x="1997" y="369"/>
                    </a:lnTo>
                    <a:lnTo>
                      <a:pt x="2010" y="386"/>
                    </a:lnTo>
                    <a:lnTo>
                      <a:pt x="2023" y="395"/>
                    </a:lnTo>
                    <a:lnTo>
                      <a:pt x="2036" y="387"/>
                    </a:lnTo>
                    <a:lnTo>
                      <a:pt x="2049" y="377"/>
                    </a:lnTo>
                    <a:lnTo>
                      <a:pt x="2063" y="366"/>
                    </a:lnTo>
                    <a:lnTo>
                      <a:pt x="2076" y="336"/>
                    </a:lnTo>
                    <a:lnTo>
                      <a:pt x="2089" y="342"/>
                    </a:lnTo>
                    <a:lnTo>
                      <a:pt x="2102" y="340"/>
                    </a:lnTo>
                    <a:lnTo>
                      <a:pt x="2115" y="382"/>
                    </a:lnTo>
                    <a:lnTo>
                      <a:pt x="2128" y="359"/>
                    </a:lnTo>
                    <a:lnTo>
                      <a:pt x="2141" y="333"/>
                    </a:lnTo>
                    <a:lnTo>
                      <a:pt x="2154" y="313"/>
                    </a:lnTo>
                    <a:lnTo>
                      <a:pt x="2168" y="311"/>
                    </a:lnTo>
                    <a:lnTo>
                      <a:pt x="2181" y="344"/>
                    </a:lnTo>
                  </a:path>
                </a:pathLst>
              </a:custGeom>
              <a:noFill/>
              <a:ln w="3175" cap="flat">
                <a:solidFill>
                  <a:srgbClr val="FD8D3C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24" name="Freeform 1154">
                <a:extLst>
                  <a:ext uri="{FF2B5EF4-FFF2-40B4-BE49-F238E27FC236}">
                    <a16:creationId xmlns:a16="http://schemas.microsoft.com/office/drawing/2014/main" id="{CC0F2674-EA48-0059-0467-501DCFA7DB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6426" y="6026151"/>
                <a:ext cx="979488" cy="254000"/>
              </a:xfrm>
              <a:custGeom>
                <a:avLst/>
                <a:gdLst>
                  <a:gd name="T0" fmla="*/ 0 w 617"/>
                  <a:gd name="T1" fmla="*/ 101 h 160"/>
                  <a:gd name="T2" fmla="*/ 13 w 617"/>
                  <a:gd name="T3" fmla="*/ 95 h 160"/>
                  <a:gd name="T4" fmla="*/ 26 w 617"/>
                  <a:gd name="T5" fmla="*/ 95 h 160"/>
                  <a:gd name="T6" fmla="*/ 39 w 617"/>
                  <a:gd name="T7" fmla="*/ 113 h 160"/>
                  <a:gd name="T8" fmla="*/ 53 w 617"/>
                  <a:gd name="T9" fmla="*/ 138 h 160"/>
                  <a:gd name="T10" fmla="*/ 66 w 617"/>
                  <a:gd name="T11" fmla="*/ 102 h 160"/>
                  <a:gd name="T12" fmla="*/ 79 w 617"/>
                  <a:gd name="T13" fmla="*/ 66 h 160"/>
                  <a:gd name="T14" fmla="*/ 92 w 617"/>
                  <a:gd name="T15" fmla="*/ 114 h 160"/>
                  <a:gd name="T16" fmla="*/ 105 w 617"/>
                  <a:gd name="T17" fmla="*/ 160 h 160"/>
                  <a:gd name="T18" fmla="*/ 118 w 617"/>
                  <a:gd name="T19" fmla="*/ 160 h 160"/>
                  <a:gd name="T20" fmla="*/ 131 w 617"/>
                  <a:gd name="T21" fmla="*/ 121 h 160"/>
                  <a:gd name="T22" fmla="*/ 145 w 617"/>
                  <a:gd name="T23" fmla="*/ 86 h 160"/>
                  <a:gd name="T24" fmla="*/ 158 w 617"/>
                  <a:gd name="T25" fmla="*/ 117 h 160"/>
                  <a:gd name="T26" fmla="*/ 171 w 617"/>
                  <a:gd name="T27" fmla="*/ 147 h 160"/>
                  <a:gd name="T28" fmla="*/ 184 w 617"/>
                  <a:gd name="T29" fmla="*/ 125 h 160"/>
                  <a:gd name="T30" fmla="*/ 197 w 617"/>
                  <a:gd name="T31" fmla="*/ 102 h 160"/>
                  <a:gd name="T32" fmla="*/ 210 w 617"/>
                  <a:gd name="T33" fmla="*/ 102 h 160"/>
                  <a:gd name="T34" fmla="*/ 223 w 617"/>
                  <a:gd name="T35" fmla="*/ 129 h 160"/>
                  <a:gd name="T36" fmla="*/ 236 w 617"/>
                  <a:gd name="T37" fmla="*/ 156 h 160"/>
                  <a:gd name="T38" fmla="*/ 250 w 617"/>
                  <a:gd name="T39" fmla="*/ 128 h 160"/>
                  <a:gd name="T40" fmla="*/ 263 w 617"/>
                  <a:gd name="T41" fmla="*/ 78 h 160"/>
                  <a:gd name="T42" fmla="*/ 276 w 617"/>
                  <a:gd name="T43" fmla="*/ 78 h 160"/>
                  <a:gd name="T44" fmla="*/ 289 w 617"/>
                  <a:gd name="T45" fmla="*/ 53 h 160"/>
                  <a:gd name="T46" fmla="*/ 302 w 617"/>
                  <a:gd name="T47" fmla="*/ 37 h 160"/>
                  <a:gd name="T48" fmla="*/ 315 w 617"/>
                  <a:gd name="T49" fmla="*/ 37 h 160"/>
                  <a:gd name="T50" fmla="*/ 328 w 617"/>
                  <a:gd name="T51" fmla="*/ 45 h 160"/>
                  <a:gd name="T52" fmla="*/ 342 w 617"/>
                  <a:gd name="T53" fmla="*/ 90 h 160"/>
                  <a:gd name="T54" fmla="*/ 355 w 617"/>
                  <a:gd name="T55" fmla="*/ 90 h 160"/>
                  <a:gd name="T56" fmla="*/ 368 w 617"/>
                  <a:gd name="T57" fmla="*/ 56 h 160"/>
                  <a:gd name="T58" fmla="*/ 381 w 617"/>
                  <a:gd name="T59" fmla="*/ 0 h 160"/>
                  <a:gd name="T60" fmla="*/ 394 w 617"/>
                  <a:gd name="T61" fmla="*/ 43 h 160"/>
                  <a:gd name="T62" fmla="*/ 407 w 617"/>
                  <a:gd name="T63" fmla="*/ 87 h 160"/>
                  <a:gd name="T64" fmla="*/ 420 w 617"/>
                  <a:gd name="T65" fmla="*/ 87 h 160"/>
                  <a:gd name="T66" fmla="*/ 434 w 617"/>
                  <a:gd name="T67" fmla="*/ 33 h 160"/>
                  <a:gd name="T68" fmla="*/ 447 w 617"/>
                  <a:gd name="T69" fmla="*/ 61 h 160"/>
                  <a:gd name="T70" fmla="*/ 460 w 617"/>
                  <a:gd name="T71" fmla="*/ 66 h 160"/>
                  <a:gd name="T72" fmla="*/ 473 w 617"/>
                  <a:gd name="T73" fmla="*/ 95 h 160"/>
                  <a:gd name="T74" fmla="*/ 486 w 617"/>
                  <a:gd name="T75" fmla="*/ 98 h 160"/>
                  <a:gd name="T76" fmla="*/ 499 w 617"/>
                  <a:gd name="T77" fmla="*/ 104 h 160"/>
                  <a:gd name="T78" fmla="*/ 512 w 617"/>
                  <a:gd name="T79" fmla="*/ 87 h 160"/>
                  <a:gd name="T80" fmla="*/ 525 w 617"/>
                  <a:gd name="T81" fmla="*/ 79 h 160"/>
                  <a:gd name="T82" fmla="*/ 539 w 617"/>
                  <a:gd name="T83" fmla="*/ 109 h 160"/>
                  <a:gd name="T84" fmla="*/ 552 w 617"/>
                  <a:gd name="T85" fmla="*/ 109 h 160"/>
                  <a:gd name="T86" fmla="*/ 565 w 617"/>
                  <a:gd name="T87" fmla="*/ 133 h 160"/>
                  <a:gd name="T88" fmla="*/ 578 w 617"/>
                  <a:gd name="T89" fmla="*/ 96 h 160"/>
                  <a:gd name="T90" fmla="*/ 591 w 617"/>
                  <a:gd name="T91" fmla="*/ 114 h 160"/>
                  <a:gd name="T92" fmla="*/ 604 w 617"/>
                  <a:gd name="T93" fmla="*/ 112 h 160"/>
                  <a:gd name="T94" fmla="*/ 617 w 617"/>
                  <a:gd name="T95" fmla="*/ 15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617" h="160">
                    <a:moveTo>
                      <a:pt x="0" y="101"/>
                    </a:moveTo>
                    <a:lnTo>
                      <a:pt x="13" y="95"/>
                    </a:lnTo>
                    <a:lnTo>
                      <a:pt x="26" y="95"/>
                    </a:lnTo>
                    <a:lnTo>
                      <a:pt x="39" y="113"/>
                    </a:lnTo>
                    <a:lnTo>
                      <a:pt x="53" y="138"/>
                    </a:lnTo>
                    <a:lnTo>
                      <a:pt x="66" y="102"/>
                    </a:lnTo>
                    <a:lnTo>
                      <a:pt x="79" y="66"/>
                    </a:lnTo>
                    <a:lnTo>
                      <a:pt x="92" y="114"/>
                    </a:lnTo>
                    <a:lnTo>
                      <a:pt x="105" y="160"/>
                    </a:lnTo>
                    <a:lnTo>
                      <a:pt x="118" y="160"/>
                    </a:lnTo>
                    <a:lnTo>
                      <a:pt x="131" y="121"/>
                    </a:lnTo>
                    <a:lnTo>
                      <a:pt x="145" y="86"/>
                    </a:lnTo>
                    <a:lnTo>
                      <a:pt x="158" y="117"/>
                    </a:lnTo>
                    <a:lnTo>
                      <a:pt x="171" y="147"/>
                    </a:lnTo>
                    <a:lnTo>
                      <a:pt x="184" y="125"/>
                    </a:lnTo>
                    <a:lnTo>
                      <a:pt x="197" y="102"/>
                    </a:lnTo>
                    <a:lnTo>
                      <a:pt x="210" y="102"/>
                    </a:lnTo>
                    <a:lnTo>
                      <a:pt x="223" y="129"/>
                    </a:lnTo>
                    <a:lnTo>
                      <a:pt x="236" y="156"/>
                    </a:lnTo>
                    <a:lnTo>
                      <a:pt x="250" y="128"/>
                    </a:lnTo>
                    <a:lnTo>
                      <a:pt x="263" y="78"/>
                    </a:lnTo>
                    <a:lnTo>
                      <a:pt x="276" y="78"/>
                    </a:lnTo>
                    <a:lnTo>
                      <a:pt x="289" y="53"/>
                    </a:lnTo>
                    <a:lnTo>
                      <a:pt x="302" y="37"/>
                    </a:lnTo>
                    <a:lnTo>
                      <a:pt x="315" y="37"/>
                    </a:lnTo>
                    <a:lnTo>
                      <a:pt x="328" y="45"/>
                    </a:lnTo>
                    <a:lnTo>
                      <a:pt x="342" y="90"/>
                    </a:lnTo>
                    <a:lnTo>
                      <a:pt x="355" y="90"/>
                    </a:lnTo>
                    <a:lnTo>
                      <a:pt x="368" y="56"/>
                    </a:lnTo>
                    <a:lnTo>
                      <a:pt x="381" y="0"/>
                    </a:lnTo>
                    <a:lnTo>
                      <a:pt x="394" y="43"/>
                    </a:lnTo>
                    <a:lnTo>
                      <a:pt x="407" y="87"/>
                    </a:lnTo>
                    <a:lnTo>
                      <a:pt x="420" y="87"/>
                    </a:lnTo>
                    <a:lnTo>
                      <a:pt x="434" y="33"/>
                    </a:lnTo>
                    <a:lnTo>
                      <a:pt x="447" y="61"/>
                    </a:lnTo>
                    <a:lnTo>
                      <a:pt x="460" y="66"/>
                    </a:lnTo>
                    <a:lnTo>
                      <a:pt x="473" y="95"/>
                    </a:lnTo>
                    <a:lnTo>
                      <a:pt x="486" y="98"/>
                    </a:lnTo>
                    <a:lnTo>
                      <a:pt x="499" y="104"/>
                    </a:lnTo>
                    <a:lnTo>
                      <a:pt x="512" y="87"/>
                    </a:lnTo>
                    <a:lnTo>
                      <a:pt x="525" y="79"/>
                    </a:lnTo>
                    <a:lnTo>
                      <a:pt x="539" y="109"/>
                    </a:lnTo>
                    <a:lnTo>
                      <a:pt x="552" y="109"/>
                    </a:lnTo>
                    <a:lnTo>
                      <a:pt x="565" y="133"/>
                    </a:lnTo>
                    <a:lnTo>
                      <a:pt x="578" y="96"/>
                    </a:lnTo>
                    <a:lnTo>
                      <a:pt x="591" y="114"/>
                    </a:lnTo>
                    <a:lnTo>
                      <a:pt x="604" y="112"/>
                    </a:lnTo>
                    <a:lnTo>
                      <a:pt x="617" y="151"/>
                    </a:lnTo>
                  </a:path>
                </a:pathLst>
              </a:custGeom>
              <a:noFill/>
              <a:ln w="3175" cap="flat">
                <a:solidFill>
                  <a:srgbClr val="FD8D3C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25" name="Freeform 1155">
                <a:extLst>
                  <a:ext uri="{FF2B5EF4-FFF2-40B4-BE49-F238E27FC236}">
                    <a16:creationId xmlns:a16="http://schemas.microsoft.com/office/drawing/2014/main" id="{B382105B-6552-6B76-7B81-43402D9500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9413" y="5864226"/>
                <a:ext cx="666750" cy="457200"/>
              </a:xfrm>
              <a:custGeom>
                <a:avLst/>
                <a:gdLst>
                  <a:gd name="T0" fmla="*/ 0 w 420"/>
                  <a:gd name="T1" fmla="*/ 276 h 288"/>
                  <a:gd name="T2" fmla="*/ 13 w 420"/>
                  <a:gd name="T3" fmla="*/ 276 h 288"/>
                  <a:gd name="T4" fmla="*/ 26 w 420"/>
                  <a:gd name="T5" fmla="*/ 282 h 288"/>
                  <a:gd name="T6" fmla="*/ 39 w 420"/>
                  <a:gd name="T7" fmla="*/ 288 h 288"/>
                  <a:gd name="T8" fmla="*/ 52 w 420"/>
                  <a:gd name="T9" fmla="*/ 209 h 288"/>
                  <a:gd name="T10" fmla="*/ 79 w 420"/>
                  <a:gd name="T11" fmla="*/ 124 h 288"/>
                  <a:gd name="T12" fmla="*/ 92 w 420"/>
                  <a:gd name="T13" fmla="*/ 161 h 288"/>
                  <a:gd name="T14" fmla="*/ 105 w 420"/>
                  <a:gd name="T15" fmla="*/ 179 h 288"/>
                  <a:gd name="T16" fmla="*/ 118 w 420"/>
                  <a:gd name="T17" fmla="*/ 201 h 288"/>
                  <a:gd name="T18" fmla="*/ 131 w 420"/>
                  <a:gd name="T19" fmla="*/ 195 h 288"/>
                  <a:gd name="T20" fmla="*/ 144 w 420"/>
                  <a:gd name="T21" fmla="*/ 200 h 288"/>
                  <a:gd name="T22" fmla="*/ 157 w 420"/>
                  <a:gd name="T23" fmla="*/ 218 h 288"/>
                  <a:gd name="T24" fmla="*/ 171 w 420"/>
                  <a:gd name="T25" fmla="*/ 153 h 288"/>
                  <a:gd name="T26" fmla="*/ 184 w 420"/>
                  <a:gd name="T27" fmla="*/ 153 h 288"/>
                  <a:gd name="T28" fmla="*/ 197 w 420"/>
                  <a:gd name="T29" fmla="*/ 135 h 288"/>
                  <a:gd name="T30" fmla="*/ 210 w 420"/>
                  <a:gd name="T31" fmla="*/ 117 h 288"/>
                  <a:gd name="T32" fmla="*/ 223 w 420"/>
                  <a:gd name="T33" fmla="*/ 103 h 288"/>
                  <a:gd name="T34" fmla="*/ 236 w 420"/>
                  <a:gd name="T35" fmla="*/ 144 h 288"/>
                  <a:gd name="T36" fmla="*/ 249 w 420"/>
                  <a:gd name="T37" fmla="*/ 172 h 288"/>
                  <a:gd name="T38" fmla="*/ 263 w 420"/>
                  <a:gd name="T39" fmla="*/ 197 h 288"/>
                  <a:gd name="T40" fmla="*/ 276 w 420"/>
                  <a:gd name="T41" fmla="*/ 162 h 288"/>
                  <a:gd name="T42" fmla="*/ 289 w 420"/>
                  <a:gd name="T43" fmla="*/ 116 h 288"/>
                  <a:gd name="T44" fmla="*/ 302 w 420"/>
                  <a:gd name="T45" fmla="*/ 88 h 288"/>
                  <a:gd name="T46" fmla="*/ 315 w 420"/>
                  <a:gd name="T47" fmla="*/ 93 h 288"/>
                  <a:gd name="T48" fmla="*/ 328 w 420"/>
                  <a:gd name="T49" fmla="*/ 80 h 288"/>
                  <a:gd name="T50" fmla="*/ 341 w 420"/>
                  <a:gd name="T51" fmla="*/ 62 h 288"/>
                  <a:gd name="T52" fmla="*/ 355 w 420"/>
                  <a:gd name="T53" fmla="*/ 38 h 288"/>
                  <a:gd name="T54" fmla="*/ 368 w 420"/>
                  <a:gd name="T55" fmla="*/ 65 h 288"/>
                  <a:gd name="T56" fmla="*/ 381 w 420"/>
                  <a:gd name="T57" fmla="*/ 51 h 288"/>
                  <a:gd name="T58" fmla="*/ 394 w 420"/>
                  <a:gd name="T59" fmla="*/ 42 h 288"/>
                  <a:gd name="T60" fmla="*/ 407 w 420"/>
                  <a:gd name="T61" fmla="*/ 0 h 288"/>
                  <a:gd name="T62" fmla="*/ 420 w 420"/>
                  <a:gd name="T63" fmla="*/ 8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20" h="288">
                    <a:moveTo>
                      <a:pt x="0" y="276"/>
                    </a:moveTo>
                    <a:lnTo>
                      <a:pt x="13" y="276"/>
                    </a:lnTo>
                    <a:lnTo>
                      <a:pt x="26" y="282"/>
                    </a:lnTo>
                    <a:lnTo>
                      <a:pt x="39" y="288"/>
                    </a:lnTo>
                    <a:lnTo>
                      <a:pt x="52" y="209"/>
                    </a:lnTo>
                    <a:lnTo>
                      <a:pt x="79" y="124"/>
                    </a:lnTo>
                    <a:lnTo>
                      <a:pt x="92" y="161"/>
                    </a:lnTo>
                    <a:lnTo>
                      <a:pt x="105" y="179"/>
                    </a:lnTo>
                    <a:lnTo>
                      <a:pt x="118" y="201"/>
                    </a:lnTo>
                    <a:lnTo>
                      <a:pt x="131" y="195"/>
                    </a:lnTo>
                    <a:lnTo>
                      <a:pt x="144" y="200"/>
                    </a:lnTo>
                    <a:lnTo>
                      <a:pt x="157" y="218"/>
                    </a:lnTo>
                    <a:lnTo>
                      <a:pt x="171" y="153"/>
                    </a:lnTo>
                    <a:lnTo>
                      <a:pt x="184" y="153"/>
                    </a:lnTo>
                    <a:lnTo>
                      <a:pt x="197" y="135"/>
                    </a:lnTo>
                    <a:lnTo>
                      <a:pt x="210" y="117"/>
                    </a:lnTo>
                    <a:lnTo>
                      <a:pt x="223" y="103"/>
                    </a:lnTo>
                    <a:lnTo>
                      <a:pt x="236" y="144"/>
                    </a:lnTo>
                    <a:lnTo>
                      <a:pt x="249" y="172"/>
                    </a:lnTo>
                    <a:lnTo>
                      <a:pt x="263" y="197"/>
                    </a:lnTo>
                    <a:lnTo>
                      <a:pt x="276" y="162"/>
                    </a:lnTo>
                    <a:lnTo>
                      <a:pt x="289" y="116"/>
                    </a:lnTo>
                    <a:lnTo>
                      <a:pt x="302" y="88"/>
                    </a:lnTo>
                    <a:lnTo>
                      <a:pt x="315" y="93"/>
                    </a:lnTo>
                    <a:lnTo>
                      <a:pt x="328" y="80"/>
                    </a:lnTo>
                    <a:lnTo>
                      <a:pt x="341" y="62"/>
                    </a:lnTo>
                    <a:lnTo>
                      <a:pt x="355" y="38"/>
                    </a:lnTo>
                    <a:lnTo>
                      <a:pt x="368" y="65"/>
                    </a:lnTo>
                    <a:lnTo>
                      <a:pt x="381" y="51"/>
                    </a:lnTo>
                    <a:lnTo>
                      <a:pt x="394" y="42"/>
                    </a:lnTo>
                    <a:lnTo>
                      <a:pt x="407" y="0"/>
                    </a:lnTo>
                    <a:lnTo>
                      <a:pt x="420" y="8"/>
                    </a:lnTo>
                  </a:path>
                </a:pathLst>
              </a:custGeom>
              <a:noFill/>
              <a:ln w="3175" cap="flat">
                <a:solidFill>
                  <a:srgbClr val="FD8D3C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33" name="Freeform 1565">
                <a:extLst>
                  <a:ext uri="{FF2B5EF4-FFF2-40B4-BE49-F238E27FC236}">
                    <a16:creationId xmlns:a16="http://schemas.microsoft.com/office/drawing/2014/main" id="{38E1DC59-A669-423F-50DD-D0A5FE87C4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775" y="5467351"/>
                <a:ext cx="4733925" cy="750888"/>
              </a:xfrm>
              <a:custGeom>
                <a:avLst/>
                <a:gdLst>
                  <a:gd name="T0" fmla="*/ 40 w 2982"/>
                  <a:gd name="T1" fmla="*/ 46 h 473"/>
                  <a:gd name="T2" fmla="*/ 92 w 2982"/>
                  <a:gd name="T3" fmla="*/ 24 h 473"/>
                  <a:gd name="T4" fmla="*/ 145 w 2982"/>
                  <a:gd name="T5" fmla="*/ 169 h 473"/>
                  <a:gd name="T6" fmla="*/ 197 w 2982"/>
                  <a:gd name="T7" fmla="*/ 124 h 473"/>
                  <a:gd name="T8" fmla="*/ 263 w 2982"/>
                  <a:gd name="T9" fmla="*/ 194 h 473"/>
                  <a:gd name="T10" fmla="*/ 316 w 2982"/>
                  <a:gd name="T11" fmla="*/ 80 h 473"/>
                  <a:gd name="T12" fmla="*/ 381 w 2982"/>
                  <a:gd name="T13" fmla="*/ 154 h 473"/>
                  <a:gd name="T14" fmla="*/ 434 w 2982"/>
                  <a:gd name="T15" fmla="*/ 119 h 473"/>
                  <a:gd name="T16" fmla="*/ 500 w 2982"/>
                  <a:gd name="T17" fmla="*/ 181 h 473"/>
                  <a:gd name="T18" fmla="*/ 552 w 2982"/>
                  <a:gd name="T19" fmla="*/ 168 h 473"/>
                  <a:gd name="T20" fmla="*/ 605 w 2982"/>
                  <a:gd name="T21" fmla="*/ 159 h 473"/>
                  <a:gd name="T22" fmla="*/ 670 w 2982"/>
                  <a:gd name="T23" fmla="*/ 186 h 473"/>
                  <a:gd name="T24" fmla="*/ 815 w 2982"/>
                  <a:gd name="T25" fmla="*/ 265 h 473"/>
                  <a:gd name="T26" fmla="*/ 867 w 2982"/>
                  <a:gd name="T27" fmla="*/ 237 h 473"/>
                  <a:gd name="T28" fmla="*/ 920 w 2982"/>
                  <a:gd name="T29" fmla="*/ 279 h 473"/>
                  <a:gd name="T30" fmla="*/ 973 w 2982"/>
                  <a:gd name="T31" fmla="*/ 354 h 473"/>
                  <a:gd name="T32" fmla="*/ 1025 w 2982"/>
                  <a:gd name="T33" fmla="*/ 362 h 473"/>
                  <a:gd name="T34" fmla="*/ 1078 w 2982"/>
                  <a:gd name="T35" fmla="*/ 357 h 473"/>
                  <a:gd name="T36" fmla="*/ 1130 w 2982"/>
                  <a:gd name="T37" fmla="*/ 317 h 473"/>
                  <a:gd name="T38" fmla="*/ 1183 w 2982"/>
                  <a:gd name="T39" fmla="*/ 311 h 473"/>
                  <a:gd name="T40" fmla="*/ 1235 w 2982"/>
                  <a:gd name="T41" fmla="*/ 366 h 473"/>
                  <a:gd name="T42" fmla="*/ 1288 w 2982"/>
                  <a:gd name="T43" fmla="*/ 402 h 473"/>
                  <a:gd name="T44" fmla="*/ 1340 w 2982"/>
                  <a:gd name="T45" fmla="*/ 438 h 473"/>
                  <a:gd name="T46" fmla="*/ 1432 w 2982"/>
                  <a:gd name="T47" fmla="*/ 384 h 473"/>
                  <a:gd name="T48" fmla="*/ 1485 w 2982"/>
                  <a:gd name="T49" fmla="*/ 389 h 473"/>
                  <a:gd name="T50" fmla="*/ 1551 w 2982"/>
                  <a:gd name="T51" fmla="*/ 446 h 473"/>
                  <a:gd name="T52" fmla="*/ 1603 w 2982"/>
                  <a:gd name="T53" fmla="*/ 440 h 473"/>
                  <a:gd name="T54" fmla="*/ 1656 w 2982"/>
                  <a:gd name="T55" fmla="*/ 433 h 473"/>
                  <a:gd name="T56" fmla="*/ 1708 w 2982"/>
                  <a:gd name="T57" fmla="*/ 375 h 473"/>
                  <a:gd name="T58" fmla="*/ 1761 w 2982"/>
                  <a:gd name="T59" fmla="*/ 256 h 473"/>
                  <a:gd name="T60" fmla="*/ 1813 w 2982"/>
                  <a:gd name="T61" fmla="*/ 176 h 473"/>
                  <a:gd name="T62" fmla="*/ 1866 w 2982"/>
                  <a:gd name="T63" fmla="*/ 291 h 473"/>
                  <a:gd name="T64" fmla="*/ 1918 w 2982"/>
                  <a:gd name="T65" fmla="*/ 239 h 473"/>
                  <a:gd name="T66" fmla="*/ 1971 w 2982"/>
                  <a:gd name="T67" fmla="*/ 236 h 473"/>
                  <a:gd name="T68" fmla="*/ 2023 w 2982"/>
                  <a:gd name="T69" fmla="*/ 331 h 473"/>
                  <a:gd name="T70" fmla="*/ 2076 w 2982"/>
                  <a:gd name="T71" fmla="*/ 355 h 473"/>
                  <a:gd name="T72" fmla="*/ 2129 w 2982"/>
                  <a:gd name="T73" fmla="*/ 350 h 473"/>
                  <a:gd name="T74" fmla="*/ 2181 w 2982"/>
                  <a:gd name="T75" fmla="*/ 318 h 473"/>
                  <a:gd name="T76" fmla="*/ 2234 w 2982"/>
                  <a:gd name="T77" fmla="*/ 297 h 473"/>
                  <a:gd name="T78" fmla="*/ 2286 w 2982"/>
                  <a:gd name="T79" fmla="*/ 236 h 473"/>
                  <a:gd name="T80" fmla="*/ 2339 w 2982"/>
                  <a:gd name="T81" fmla="*/ 222 h 473"/>
                  <a:gd name="T82" fmla="*/ 2391 w 2982"/>
                  <a:gd name="T83" fmla="*/ 184 h 473"/>
                  <a:gd name="T84" fmla="*/ 2444 w 2982"/>
                  <a:gd name="T85" fmla="*/ 143 h 473"/>
                  <a:gd name="T86" fmla="*/ 2496 w 2982"/>
                  <a:gd name="T87" fmla="*/ 187 h 473"/>
                  <a:gd name="T88" fmla="*/ 2549 w 2982"/>
                  <a:gd name="T89" fmla="*/ 202 h 473"/>
                  <a:gd name="T90" fmla="*/ 2601 w 2982"/>
                  <a:gd name="T91" fmla="*/ 222 h 473"/>
                  <a:gd name="T92" fmla="*/ 2654 w 2982"/>
                  <a:gd name="T93" fmla="*/ 256 h 473"/>
                  <a:gd name="T94" fmla="*/ 2707 w 2982"/>
                  <a:gd name="T95" fmla="*/ 274 h 473"/>
                  <a:gd name="T96" fmla="*/ 2759 w 2982"/>
                  <a:gd name="T97" fmla="*/ 287 h 473"/>
                  <a:gd name="T98" fmla="*/ 2825 w 2982"/>
                  <a:gd name="T99" fmla="*/ 177 h 473"/>
                  <a:gd name="T100" fmla="*/ 2877 w 2982"/>
                  <a:gd name="T101" fmla="*/ 178 h 473"/>
                  <a:gd name="T102" fmla="*/ 2930 w 2982"/>
                  <a:gd name="T103" fmla="*/ 281 h 473"/>
                  <a:gd name="T104" fmla="*/ 2982 w 2982"/>
                  <a:gd name="T105" fmla="*/ 186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982" h="473">
                    <a:moveTo>
                      <a:pt x="0" y="0"/>
                    </a:moveTo>
                    <a:lnTo>
                      <a:pt x="14" y="0"/>
                    </a:lnTo>
                    <a:lnTo>
                      <a:pt x="27" y="13"/>
                    </a:lnTo>
                    <a:lnTo>
                      <a:pt x="40" y="46"/>
                    </a:lnTo>
                    <a:lnTo>
                      <a:pt x="53" y="28"/>
                    </a:lnTo>
                    <a:lnTo>
                      <a:pt x="66" y="24"/>
                    </a:lnTo>
                    <a:lnTo>
                      <a:pt x="79" y="2"/>
                    </a:lnTo>
                    <a:lnTo>
                      <a:pt x="92" y="24"/>
                    </a:lnTo>
                    <a:lnTo>
                      <a:pt x="105" y="63"/>
                    </a:lnTo>
                    <a:lnTo>
                      <a:pt x="119" y="86"/>
                    </a:lnTo>
                    <a:lnTo>
                      <a:pt x="132" y="143"/>
                    </a:lnTo>
                    <a:lnTo>
                      <a:pt x="145" y="169"/>
                    </a:lnTo>
                    <a:lnTo>
                      <a:pt x="158" y="108"/>
                    </a:lnTo>
                    <a:lnTo>
                      <a:pt x="171" y="35"/>
                    </a:lnTo>
                    <a:lnTo>
                      <a:pt x="184" y="87"/>
                    </a:lnTo>
                    <a:lnTo>
                      <a:pt x="197" y="124"/>
                    </a:lnTo>
                    <a:lnTo>
                      <a:pt x="211" y="118"/>
                    </a:lnTo>
                    <a:lnTo>
                      <a:pt x="237" y="153"/>
                    </a:lnTo>
                    <a:lnTo>
                      <a:pt x="250" y="163"/>
                    </a:lnTo>
                    <a:lnTo>
                      <a:pt x="263" y="194"/>
                    </a:lnTo>
                    <a:lnTo>
                      <a:pt x="276" y="113"/>
                    </a:lnTo>
                    <a:lnTo>
                      <a:pt x="289" y="54"/>
                    </a:lnTo>
                    <a:lnTo>
                      <a:pt x="303" y="45"/>
                    </a:lnTo>
                    <a:lnTo>
                      <a:pt x="316" y="80"/>
                    </a:lnTo>
                    <a:lnTo>
                      <a:pt x="329" y="100"/>
                    </a:lnTo>
                    <a:lnTo>
                      <a:pt x="342" y="96"/>
                    </a:lnTo>
                    <a:lnTo>
                      <a:pt x="368" y="113"/>
                    </a:lnTo>
                    <a:lnTo>
                      <a:pt x="381" y="154"/>
                    </a:lnTo>
                    <a:lnTo>
                      <a:pt x="394" y="160"/>
                    </a:lnTo>
                    <a:lnTo>
                      <a:pt x="408" y="122"/>
                    </a:lnTo>
                    <a:lnTo>
                      <a:pt x="421" y="108"/>
                    </a:lnTo>
                    <a:lnTo>
                      <a:pt x="434" y="119"/>
                    </a:lnTo>
                    <a:lnTo>
                      <a:pt x="447" y="150"/>
                    </a:lnTo>
                    <a:lnTo>
                      <a:pt x="460" y="177"/>
                    </a:lnTo>
                    <a:lnTo>
                      <a:pt x="473" y="189"/>
                    </a:lnTo>
                    <a:lnTo>
                      <a:pt x="500" y="181"/>
                    </a:lnTo>
                    <a:lnTo>
                      <a:pt x="513" y="165"/>
                    </a:lnTo>
                    <a:lnTo>
                      <a:pt x="526" y="157"/>
                    </a:lnTo>
                    <a:lnTo>
                      <a:pt x="539" y="176"/>
                    </a:lnTo>
                    <a:lnTo>
                      <a:pt x="552" y="168"/>
                    </a:lnTo>
                    <a:lnTo>
                      <a:pt x="565" y="209"/>
                    </a:lnTo>
                    <a:lnTo>
                      <a:pt x="578" y="185"/>
                    </a:lnTo>
                    <a:lnTo>
                      <a:pt x="592" y="209"/>
                    </a:lnTo>
                    <a:lnTo>
                      <a:pt x="605" y="159"/>
                    </a:lnTo>
                    <a:lnTo>
                      <a:pt x="618" y="165"/>
                    </a:lnTo>
                    <a:lnTo>
                      <a:pt x="631" y="159"/>
                    </a:lnTo>
                    <a:lnTo>
                      <a:pt x="657" y="173"/>
                    </a:lnTo>
                    <a:lnTo>
                      <a:pt x="670" y="186"/>
                    </a:lnTo>
                    <a:lnTo>
                      <a:pt x="683" y="198"/>
                    </a:lnTo>
                    <a:lnTo>
                      <a:pt x="697" y="247"/>
                    </a:lnTo>
                    <a:lnTo>
                      <a:pt x="710" y="282"/>
                    </a:lnTo>
                    <a:lnTo>
                      <a:pt x="815" y="265"/>
                    </a:lnTo>
                    <a:lnTo>
                      <a:pt x="828" y="235"/>
                    </a:lnTo>
                    <a:lnTo>
                      <a:pt x="841" y="223"/>
                    </a:lnTo>
                    <a:lnTo>
                      <a:pt x="854" y="236"/>
                    </a:lnTo>
                    <a:lnTo>
                      <a:pt x="867" y="237"/>
                    </a:lnTo>
                    <a:lnTo>
                      <a:pt x="881" y="273"/>
                    </a:lnTo>
                    <a:lnTo>
                      <a:pt x="894" y="313"/>
                    </a:lnTo>
                    <a:lnTo>
                      <a:pt x="907" y="324"/>
                    </a:lnTo>
                    <a:lnTo>
                      <a:pt x="920" y="279"/>
                    </a:lnTo>
                    <a:lnTo>
                      <a:pt x="933" y="263"/>
                    </a:lnTo>
                    <a:lnTo>
                      <a:pt x="946" y="311"/>
                    </a:lnTo>
                    <a:lnTo>
                      <a:pt x="959" y="325"/>
                    </a:lnTo>
                    <a:lnTo>
                      <a:pt x="973" y="354"/>
                    </a:lnTo>
                    <a:lnTo>
                      <a:pt x="986" y="346"/>
                    </a:lnTo>
                    <a:lnTo>
                      <a:pt x="999" y="367"/>
                    </a:lnTo>
                    <a:lnTo>
                      <a:pt x="1012" y="361"/>
                    </a:lnTo>
                    <a:lnTo>
                      <a:pt x="1025" y="362"/>
                    </a:lnTo>
                    <a:lnTo>
                      <a:pt x="1038" y="377"/>
                    </a:lnTo>
                    <a:lnTo>
                      <a:pt x="1051" y="393"/>
                    </a:lnTo>
                    <a:lnTo>
                      <a:pt x="1064" y="375"/>
                    </a:lnTo>
                    <a:lnTo>
                      <a:pt x="1078" y="357"/>
                    </a:lnTo>
                    <a:lnTo>
                      <a:pt x="1091" y="317"/>
                    </a:lnTo>
                    <a:lnTo>
                      <a:pt x="1104" y="309"/>
                    </a:lnTo>
                    <a:lnTo>
                      <a:pt x="1117" y="301"/>
                    </a:lnTo>
                    <a:lnTo>
                      <a:pt x="1130" y="317"/>
                    </a:lnTo>
                    <a:lnTo>
                      <a:pt x="1143" y="288"/>
                    </a:lnTo>
                    <a:lnTo>
                      <a:pt x="1156" y="279"/>
                    </a:lnTo>
                    <a:lnTo>
                      <a:pt x="1170" y="278"/>
                    </a:lnTo>
                    <a:lnTo>
                      <a:pt x="1183" y="311"/>
                    </a:lnTo>
                    <a:lnTo>
                      <a:pt x="1196" y="323"/>
                    </a:lnTo>
                    <a:lnTo>
                      <a:pt x="1209" y="341"/>
                    </a:lnTo>
                    <a:lnTo>
                      <a:pt x="1222" y="344"/>
                    </a:lnTo>
                    <a:lnTo>
                      <a:pt x="1235" y="366"/>
                    </a:lnTo>
                    <a:lnTo>
                      <a:pt x="1248" y="370"/>
                    </a:lnTo>
                    <a:lnTo>
                      <a:pt x="1262" y="391"/>
                    </a:lnTo>
                    <a:lnTo>
                      <a:pt x="1275" y="398"/>
                    </a:lnTo>
                    <a:lnTo>
                      <a:pt x="1288" y="402"/>
                    </a:lnTo>
                    <a:lnTo>
                      <a:pt x="1301" y="405"/>
                    </a:lnTo>
                    <a:lnTo>
                      <a:pt x="1314" y="399"/>
                    </a:lnTo>
                    <a:lnTo>
                      <a:pt x="1327" y="420"/>
                    </a:lnTo>
                    <a:lnTo>
                      <a:pt x="1340" y="438"/>
                    </a:lnTo>
                    <a:lnTo>
                      <a:pt x="1367" y="426"/>
                    </a:lnTo>
                    <a:lnTo>
                      <a:pt x="1406" y="405"/>
                    </a:lnTo>
                    <a:lnTo>
                      <a:pt x="1419" y="389"/>
                    </a:lnTo>
                    <a:lnTo>
                      <a:pt x="1432" y="384"/>
                    </a:lnTo>
                    <a:lnTo>
                      <a:pt x="1445" y="382"/>
                    </a:lnTo>
                    <a:lnTo>
                      <a:pt x="1459" y="406"/>
                    </a:lnTo>
                    <a:lnTo>
                      <a:pt x="1472" y="409"/>
                    </a:lnTo>
                    <a:lnTo>
                      <a:pt x="1485" y="389"/>
                    </a:lnTo>
                    <a:lnTo>
                      <a:pt x="1498" y="357"/>
                    </a:lnTo>
                    <a:lnTo>
                      <a:pt x="1524" y="378"/>
                    </a:lnTo>
                    <a:lnTo>
                      <a:pt x="1537" y="406"/>
                    </a:lnTo>
                    <a:lnTo>
                      <a:pt x="1551" y="446"/>
                    </a:lnTo>
                    <a:lnTo>
                      <a:pt x="1564" y="460"/>
                    </a:lnTo>
                    <a:lnTo>
                      <a:pt x="1577" y="473"/>
                    </a:lnTo>
                    <a:lnTo>
                      <a:pt x="1590" y="469"/>
                    </a:lnTo>
                    <a:lnTo>
                      <a:pt x="1603" y="440"/>
                    </a:lnTo>
                    <a:lnTo>
                      <a:pt x="1616" y="435"/>
                    </a:lnTo>
                    <a:lnTo>
                      <a:pt x="1629" y="453"/>
                    </a:lnTo>
                    <a:lnTo>
                      <a:pt x="1642" y="444"/>
                    </a:lnTo>
                    <a:lnTo>
                      <a:pt x="1656" y="433"/>
                    </a:lnTo>
                    <a:lnTo>
                      <a:pt x="1669" y="372"/>
                    </a:lnTo>
                    <a:lnTo>
                      <a:pt x="1682" y="391"/>
                    </a:lnTo>
                    <a:lnTo>
                      <a:pt x="1695" y="384"/>
                    </a:lnTo>
                    <a:lnTo>
                      <a:pt x="1708" y="375"/>
                    </a:lnTo>
                    <a:lnTo>
                      <a:pt x="1721" y="347"/>
                    </a:lnTo>
                    <a:lnTo>
                      <a:pt x="1734" y="314"/>
                    </a:lnTo>
                    <a:lnTo>
                      <a:pt x="1748" y="297"/>
                    </a:lnTo>
                    <a:lnTo>
                      <a:pt x="1761" y="256"/>
                    </a:lnTo>
                    <a:lnTo>
                      <a:pt x="1774" y="230"/>
                    </a:lnTo>
                    <a:lnTo>
                      <a:pt x="1787" y="204"/>
                    </a:lnTo>
                    <a:lnTo>
                      <a:pt x="1800" y="180"/>
                    </a:lnTo>
                    <a:lnTo>
                      <a:pt x="1813" y="176"/>
                    </a:lnTo>
                    <a:lnTo>
                      <a:pt x="1826" y="239"/>
                    </a:lnTo>
                    <a:lnTo>
                      <a:pt x="1840" y="320"/>
                    </a:lnTo>
                    <a:lnTo>
                      <a:pt x="1853" y="325"/>
                    </a:lnTo>
                    <a:lnTo>
                      <a:pt x="1866" y="291"/>
                    </a:lnTo>
                    <a:lnTo>
                      <a:pt x="1879" y="266"/>
                    </a:lnTo>
                    <a:lnTo>
                      <a:pt x="1892" y="280"/>
                    </a:lnTo>
                    <a:lnTo>
                      <a:pt x="1905" y="266"/>
                    </a:lnTo>
                    <a:lnTo>
                      <a:pt x="1918" y="239"/>
                    </a:lnTo>
                    <a:lnTo>
                      <a:pt x="1932" y="233"/>
                    </a:lnTo>
                    <a:lnTo>
                      <a:pt x="1945" y="224"/>
                    </a:lnTo>
                    <a:lnTo>
                      <a:pt x="1958" y="219"/>
                    </a:lnTo>
                    <a:lnTo>
                      <a:pt x="1971" y="236"/>
                    </a:lnTo>
                    <a:lnTo>
                      <a:pt x="1984" y="288"/>
                    </a:lnTo>
                    <a:lnTo>
                      <a:pt x="1997" y="334"/>
                    </a:lnTo>
                    <a:lnTo>
                      <a:pt x="2010" y="330"/>
                    </a:lnTo>
                    <a:lnTo>
                      <a:pt x="2023" y="331"/>
                    </a:lnTo>
                    <a:lnTo>
                      <a:pt x="2037" y="322"/>
                    </a:lnTo>
                    <a:lnTo>
                      <a:pt x="2050" y="343"/>
                    </a:lnTo>
                    <a:lnTo>
                      <a:pt x="2063" y="342"/>
                    </a:lnTo>
                    <a:lnTo>
                      <a:pt x="2076" y="355"/>
                    </a:lnTo>
                    <a:lnTo>
                      <a:pt x="2089" y="349"/>
                    </a:lnTo>
                    <a:lnTo>
                      <a:pt x="2102" y="347"/>
                    </a:lnTo>
                    <a:lnTo>
                      <a:pt x="2115" y="353"/>
                    </a:lnTo>
                    <a:lnTo>
                      <a:pt x="2129" y="350"/>
                    </a:lnTo>
                    <a:lnTo>
                      <a:pt x="2142" y="338"/>
                    </a:lnTo>
                    <a:lnTo>
                      <a:pt x="2155" y="344"/>
                    </a:lnTo>
                    <a:lnTo>
                      <a:pt x="2168" y="340"/>
                    </a:lnTo>
                    <a:lnTo>
                      <a:pt x="2181" y="318"/>
                    </a:lnTo>
                    <a:lnTo>
                      <a:pt x="2194" y="295"/>
                    </a:lnTo>
                    <a:lnTo>
                      <a:pt x="2207" y="271"/>
                    </a:lnTo>
                    <a:lnTo>
                      <a:pt x="2221" y="298"/>
                    </a:lnTo>
                    <a:lnTo>
                      <a:pt x="2234" y="297"/>
                    </a:lnTo>
                    <a:lnTo>
                      <a:pt x="2247" y="334"/>
                    </a:lnTo>
                    <a:lnTo>
                      <a:pt x="2260" y="305"/>
                    </a:lnTo>
                    <a:lnTo>
                      <a:pt x="2273" y="259"/>
                    </a:lnTo>
                    <a:lnTo>
                      <a:pt x="2286" y="236"/>
                    </a:lnTo>
                    <a:lnTo>
                      <a:pt x="2299" y="258"/>
                    </a:lnTo>
                    <a:lnTo>
                      <a:pt x="2312" y="297"/>
                    </a:lnTo>
                    <a:lnTo>
                      <a:pt x="2326" y="266"/>
                    </a:lnTo>
                    <a:lnTo>
                      <a:pt x="2339" y="222"/>
                    </a:lnTo>
                    <a:lnTo>
                      <a:pt x="2352" y="190"/>
                    </a:lnTo>
                    <a:lnTo>
                      <a:pt x="2365" y="183"/>
                    </a:lnTo>
                    <a:lnTo>
                      <a:pt x="2378" y="176"/>
                    </a:lnTo>
                    <a:lnTo>
                      <a:pt x="2391" y="184"/>
                    </a:lnTo>
                    <a:lnTo>
                      <a:pt x="2404" y="193"/>
                    </a:lnTo>
                    <a:lnTo>
                      <a:pt x="2418" y="187"/>
                    </a:lnTo>
                    <a:lnTo>
                      <a:pt x="2431" y="161"/>
                    </a:lnTo>
                    <a:lnTo>
                      <a:pt x="2444" y="143"/>
                    </a:lnTo>
                    <a:lnTo>
                      <a:pt x="2457" y="139"/>
                    </a:lnTo>
                    <a:lnTo>
                      <a:pt x="2470" y="161"/>
                    </a:lnTo>
                    <a:lnTo>
                      <a:pt x="2483" y="171"/>
                    </a:lnTo>
                    <a:lnTo>
                      <a:pt x="2496" y="187"/>
                    </a:lnTo>
                    <a:lnTo>
                      <a:pt x="2510" y="174"/>
                    </a:lnTo>
                    <a:lnTo>
                      <a:pt x="2523" y="199"/>
                    </a:lnTo>
                    <a:lnTo>
                      <a:pt x="2536" y="188"/>
                    </a:lnTo>
                    <a:lnTo>
                      <a:pt x="2549" y="202"/>
                    </a:lnTo>
                    <a:lnTo>
                      <a:pt x="2562" y="185"/>
                    </a:lnTo>
                    <a:lnTo>
                      <a:pt x="2575" y="190"/>
                    </a:lnTo>
                    <a:lnTo>
                      <a:pt x="2588" y="205"/>
                    </a:lnTo>
                    <a:lnTo>
                      <a:pt x="2601" y="222"/>
                    </a:lnTo>
                    <a:lnTo>
                      <a:pt x="2615" y="253"/>
                    </a:lnTo>
                    <a:lnTo>
                      <a:pt x="2628" y="268"/>
                    </a:lnTo>
                    <a:lnTo>
                      <a:pt x="2641" y="279"/>
                    </a:lnTo>
                    <a:lnTo>
                      <a:pt x="2654" y="256"/>
                    </a:lnTo>
                    <a:lnTo>
                      <a:pt x="2667" y="265"/>
                    </a:lnTo>
                    <a:lnTo>
                      <a:pt x="2680" y="268"/>
                    </a:lnTo>
                    <a:lnTo>
                      <a:pt x="2693" y="285"/>
                    </a:lnTo>
                    <a:lnTo>
                      <a:pt x="2707" y="274"/>
                    </a:lnTo>
                    <a:lnTo>
                      <a:pt x="2720" y="255"/>
                    </a:lnTo>
                    <a:lnTo>
                      <a:pt x="2733" y="278"/>
                    </a:lnTo>
                    <a:lnTo>
                      <a:pt x="2746" y="267"/>
                    </a:lnTo>
                    <a:lnTo>
                      <a:pt x="2759" y="287"/>
                    </a:lnTo>
                    <a:lnTo>
                      <a:pt x="2772" y="281"/>
                    </a:lnTo>
                    <a:lnTo>
                      <a:pt x="2785" y="253"/>
                    </a:lnTo>
                    <a:lnTo>
                      <a:pt x="2812" y="206"/>
                    </a:lnTo>
                    <a:lnTo>
                      <a:pt x="2825" y="177"/>
                    </a:lnTo>
                    <a:lnTo>
                      <a:pt x="2838" y="199"/>
                    </a:lnTo>
                    <a:lnTo>
                      <a:pt x="2851" y="202"/>
                    </a:lnTo>
                    <a:lnTo>
                      <a:pt x="2864" y="185"/>
                    </a:lnTo>
                    <a:lnTo>
                      <a:pt x="2877" y="178"/>
                    </a:lnTo>
                    <a:lnTo>
                      <a:pt x="2890" y="229"/>
                    </a:lnTo>
                    <a:lnTo>
                      <a:pt x="2904" y="297"/>
                    </a:lnTo>
                    <a:lnTo>
                      <a:pt x="2917" y="316"/>
                    </a:lnTo>
                    <a:lnTo>
                      <a:pt x="2930" y="281"/>
                    </a:lnTo>
                    <a:lnTo>
                      <a:pt x="2943" y="213"/>
                    </a:lnTo>
                    <a:lnTo>
                      <a:pt x="2956" y="185"/>
                    </a:lnTo>
                    <a:lnTo>
                      <a:pt x="2969" y="175"/>
                    </a:lnTo>
                    <a:lnTo>
                      <a:pt x="2982" y="186"/>
                    </a:lnTo>
                  </a:path>
                </a:pathLst>
              </a:custGeom>
              <a:noFill/>
              <a:ln w="3175" cap="flat">
                <a:solidFill>
                  <a:srgbClr val="FC4E2A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36" name="Freeform 1933">
                <a:extLst>
                  <a:ext uri="{FF2B5EF4-FFF2-40B4-BE49-F238E27FC236}">
                    <a16:creationId xmlns:a16="http://schemas.microsoft.com/office/drawing/2014/main" id="{C0B68A9A-41CA-65B1-7333-BDDB152C61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01788" y="5445126"/>
                <a:ext cx="2773363" cy="555625"/>
              </a:xfrm>
              <a:custGeom>
                <a:avLst/>
                <a:gdLst>
                  <a:gd name="T0" fmla="*/ 13 w 1747"/>
                  <a:gd name="T1" fmla="*/ 25 h 350"/>
                  <a:gd name="T2" fmla="*/ 39 w 1747"/>
                  <a:gd name="T3" fmla="*/ 0 h 350"/>
                  <a:gd name="T4" fmla="*/ 78 w 1747"/>
                  <a:gd name="T5" fmla="*/ 69 h 350"/>
                  <a:gd name="T6" fmla="*/ 105 w 1747"/>
                  <a:gd name="T7" fmla="*/ 61 h 350"/>
                  <a:gd name="T8" fmla="*/ 131 w 1747"/>
                  <a:gd name="T9" fmla="*/ 64 h 350"/>
                  <a:gd name="T10" fmla="*/ 157 w 1747"/>
                  <a:gd name="T11" fmla="*/ 94 h 350"/>
                  <a:gd name="T12" fmla="*/ 197 w 1747"/>
                  <a:gd name="T13" fmla="*/ 63 h 350"/>
                  <a:gd name="T14" fmla="*/ 223 w 1747"/>
                  <a:gd name="T15" fmla="*/ 18 h 350"/>
                  <a:gd name="T16" fmla="*/ 249 w 1747"/>
                  <a:gd name="T17" fmla="*/ 32 h 350"/>
                  <a:gd name="T18" fmla="*/ 275 w 1747"/>
                  <a:gd name="T19" fmla="*/ 21 h 350"/>
                  <a:gd name="T20" fmla="*/ 302 w 1747"/>
                  <a:gd name="T21" fmla="*/ 12 h 350"/>
                  <a:gd name="T22" fmla="*/ 328 w 1747"/>
                  <a:gd name="T23" fmla="*/ 17 h 350"/>
                  <a:gd name="T24" fmla="*/ 367 w 1747"/>
                  <a:gd name="T25" fmla="*/ 13 h 350"/>
                  <a:gd name="T26" fmla="*/ 394 w 1747"/>
                  <a:gd name="T27" fmla="*/ 38 h 350"/>
                  <a:gd name="T28" fmla="*/ 512 w 1747"/>
                  <a:gd name="T29" fmla="*/ 79 h 350"/>
                  <a:gd name="T30" fmla="*/ 538 w 1747"/>
                  <a:gd name="T31" fmla="*/ 51 h 350"/>
                  <a:gd name="T32" fmla="*/ 564 w 1747"/>
                  <a:gd name="T33" fmla="*/ 96 h 350"/>
                  <a:gd name="T34" fmla="*/ 591 w 1747"/>
                  <a:gd name="T35" fmla="*/ 150 h 350"/>
                  <a:gd name="T36" fmla="*/ 617 w 1747"/>
                  <a:gd name="T37" fmla="*/ 153 h 350"/>
                  <a:gd name="T38" fmla="*/ 643 w 1747"/>
                  <a:gd name="T39" fmla="*/ 137 h 350"/>
                  <a:gd name="T40" fmla="*/ 670 w 1747"/>
                  <a:gd name="T41" fmla="*/ 114 h 350"/>
                  <a:gd name="T42" fmla="*/ 696 w 1747"/>
                  <a:gd name="T43" fmla="*/ 167 h 350"/>
                  <a:gd name="T44" fmla="*/ 722 w 1747"/>
                  <a:gd name="T45" fmla="*/ 187 h 350"/>
                  <a:gd name="T46" fmla="*/ 748 w 1747"/>
                  <a:gd name="T47" fmla="*/ 245 h 350"/>
                  <a:gd name="T48" fmla="*/ 775 w 1747"/>
                  <a:gd name="T49" fmla="*/ 183 h 350"/>
                  <a:gd name="T50" fmla="*/ 801 w 1747"/>
                  <a:gd name="T51" fmla="*/ 131 h 350"/>
                  <a:gd name="T52" fmla="*/ 827 w 1747"/>
                  <a:gd name="T53" fmla="*/ 150 h 350"/>
                  <a:gd name="T54" fmla="*/ 853 w 1747"/>
                  <a:gd name="T55" fmla="*/ 128 h 350"/>
                  <a:gd name="T56" fmla="*/ 880 w 1747"/>
                  <a:gd name="T57" fmla="*/ 134 h 350"/>
                  <a:gd name="T58" fmla="*/ 906 w 1747"/>
                  <a:gd name="T59" fmla="*/ 213 h 350"/>
                  <a:gd name="T60" fmla="*/ 932 w 1747"/>
                  <a:gd name="T61" fmla="*/ 238 h 350"/>
                  <a:gd name="T62" fmla="*/ 959 w 1747"/>
                  <a:gd name="T63" fmla="*/ 233 h 350"/>
                  <a:gd name="T64" fmla="*/ 985 w 1747"/>
                  <a:gd name="T65" fmla="*/ 266 h 350"/>
                  <a:gd name="T66" fmla="*/ 1011 w 1747"/>
                  <a:gd name="T67" fmla="*/ 260 h 350"/>
                  <a:gd name="T68" fmla="*/ 1037 w 1747"/>
                  <a:gd name="T69" fmla="*/ 283 h 350"/>
                  <a:gd name="T70" fmla="*/ 1103 w 1747"/>
                  <a:gd name="T71" fmla="*/ 264 h 350"/>
                  <a:gd name="T72" fmla="*/ 1129 w 1747"/>
                  <a:gd name="T73" fmla="*/ 227 h 350"/>
                  <a:gd name="T74" fmla="*/ 1156 w 1747"/>
                  <a:gd name="T75" fmla="*/ 265 h 350"/>
                  <a:gd name="T76" fmla="*/ 1182 w 1747"/>
                  <a:gd name="T77" fmla="*/ 269 h 350"/>
                  <a:gd name="T78" fmla="*/ 1221 w 1747"/>
                  <a:gd name="T79" fmla="*/ 181 h 350"/>
                  <a:gd name="T80" fmla="*/ 1248 w 1747"/>
                  <a:gd name="T81" fmla="*/ 228 h 350"/>
                  <a:gd name="T82" fmla="*/ 1274 w 1747"/>
                  <a:gd name="T83" fmla="*/ 317 h 350"/>
                  <a:gd name="T84" fmla="*/ 1300 w 1747"/>
                  <a:gd name="T85" fmla="*/ 320 h 350"/>
                  <a:gd name="T86" fmla="*/ 1326 w 1747"/>
                  <a:gd name="T87" fmla="*/ 279 h 350"/>
                  <a:gd name="T88" fmla="*/ 1353 w 1747"/>
                  <a:gd name="T89" fmla="*/ 264 h 350"/>
                  <a:gd name="T90" fmla="*/ 1379 w 1747"/>
                  <a:gd name="T91" fmla="*/ 169 h 350"/>
                  <a:gd name="T92" fmla="*/ 1405 w 1747"/>
                  <a:gd name="T93" fmla="*/ 190 h 350"/>
                  <a:gd name="T94" fmla="*/ 1431 w 1747"/>
                  <a:gd name="T95" fmla="*/ 149 h 350"/>
                  <a:gd name="T96" fmla="*/ 1458 w 1747"/>
                  <a:gd name="T97" fmla="*/ 79 h 350"/>
                  <a:gd name="T98" fmla="*/ 1484 w 1747"/>
                  <a:gd name="T99" fmla="*/ 55 h 350"/>
                  <a:gd name="T100" fmla="*/ 1510 w 1747"/>
                  <a:gd name="T101" fmla="*/ 53 h 350"/>
                  <a:gd name="T102" fmla="*/ 1537 w 1747"/>
                  <a:gd name="T103" fmla="*/ 115 h 350"/>
                  <a:gd name="T104" fmla="*/ 1563 w 1747"/>
                  <a:gd name="T105" fmla="*/ 117 h 350"/>
                  <a:gd name="T106" fmla="*/ 1589 w 1747"/>
                  <a:gd name="T107" fmla="*/ 126 h 350"/>
                  <a:gd name="T108" fmla="*/ 1615 w 1747"/>
                  <a:gd name="T109" fmla="*/ 115 h 350"/>
                  <a:gd name="T110" fmla="*/ 1642 w 1747"/>
                  <a:gd name="T111" fmla="*/ 40 h 350"/>
                  <a:gd name="T112" fmla="*/ 1668 w 1747"/>
                  <a:gd name="T113" fmla="*/ 57 h 350"/>
                  <a:gd name="T114" fmla="*/ 1694 w 1747"/>
                  <a:gd name="T115" fmla="*/ 161 h 350"/>
                  <a:gd name="T116" fmla="*/ 1720 w 1747"/>
                  <a:gd name="T117" fmla="*/ 194 h 350"/>
                  <a:gd name="T118" fmla="*/ 1747 w 1747"/>
                  <a:gd name="T119" fmla="*/ 195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747" h="350">
                    <a:moveTo>
                      <a:pt x="0" y="51"/>
                    </a:moveTo>
                    <a:lnTo>
                      <a:pt x="13" y="25"/>
                    </a:lnTo>
                    <a:lnTo>
                      <a:pt x="26" y="25"/>
                    </a:lnTo>
                    <a:lnTo>
                      <a:pt x="39" y="0"/>
                    </a:lnTo>
                    <a:lnTo>
                      <a:pt x="65" y="69"/>
                    </a:lnTo>
                    <a:lnTo>
                      <a:pt x="78" y="69"/>
                    </a:lnTo>
                    <a:lnTo>
                      <a:pt x="91" y="90"/>
                    </a:lnTo>
                    <a:lnTo>
                      <a:pt x="105" y="61"/>
                    </a:lnTo>
                    <a:lnTo>
                      <a:pt x="118" y="59"/>
                    </a:lnTo>
                    <a:lnTo>
                      <a:pt x="131" y="64"/>
                    </a:lnTo>
                    <a:lnTo>
                      <a:pt x="144" y="83"/>
                    </a:lnTo>
                    <a:lnTo>
                      <a:pt x="157" y="94"/>
                    </a:lnTo>
                    <a:lnTo>
                      <a:pt x="170" y="88"/>
                    </a:lnTo>
                    <a:lnTo>
                      <a:pt x="197" y="63"/>
                    </a:lnTo>
                    <a:lnTo>
                      <a:pt x="210" y="34"/>
                    </a:lnTo>
                    <a:lnTo>
                      <a:pt x="223" y="18"/>
                    </a:lnTo>
                    <a:lnTo>
                      <a:pt x="236" y="38"/>
                    </a:lnTo>
                    <a:lnTo>
                      <a:pt x="249" y="32"/>
                    </a:lnTo>
                    <a:lnTo>
                      <a:pt x="262" y="47"/>
                    </a:lnTo>
                    <a:lnTo>
                      <a:pt x="275" y="21"/>
                    </a:lnTo>
                    <a:lnTo>
                      <a:pt x="289" y="22"/>
                    </a:lnTo>
                    <a:lnTo>
                      <a:pt x="302" y="12"/>
                    </a:lnTo>
                    <a:lnTo>
                      <a:pt x="315" y="25"/>
                    </a:lnTo>
                    <a:lnTo>
                      <a:pt x="328" y="17"/>
                    </a:lnTo>
                    <a:lnTo>
                      <a:pt x="354" y="34"/>
                    </a:lnTo>
                    <a:lnTo>
                      <a:pt x="367" y="13"/>
                    </a:lnTo>
                    <a:lnTo>
                      <a:pt x="380" y="36"/>
                    </a:lnTo>
                    <a:lnTo>
                      <a:pt x="394" y="38"/>
                    </a:lnTo>
                    <a:lnTo>
                      <a:pt x="407" y="74"/>
                    </a:lnTo>
                    <a:lnTo>
                      <a:pt x="512" y="79"/>
                    </a:lnTo>
                    <a:lnTo>
                      <a:pt x="525" y="74"/>
                    </a:lnTo>
                    <a:lnTo>
                      <a:pt x="538" y="51"/>
                    </a:lnTo>
                    <a:lnTo>
                      <a:pt x="551" y="77"/>
                    </a:lnTo>
                    <a:lnTo>
                      <a:pt x="564" y="96"/>
                    </a:lnTo>
                    <a:lnTo>
                      <a:pt x="578" y="144"/>
                    </a:lnTo>
                    <a:lnTo>
                      <a:pt x="591" y="150"/>
                    </a:lnTo>
                    <a:lnTo>
                      <a:pt x="604" y="161"/>
                    </a:lnTo>
                    <a:lnTo>
                      <a:pt x="617" y="153"/>
                    </a:lnTo>
                    <a:lnTo>
                      <a:pt x="630" y="144"/>
                    </a:lnTo>
                    <a:lnTo>
                      <a:pt x="643" y="137"/>
                    </a:lnTo>
                    <a:lnTo>
                      <a:pt x="656" y="105"/>
                    </a:lnTo>
                    <a:lnTo>
                      <a:pt x="670" y="114"/>
                    </a:lnTo>
                    <a:lnTo>
                      <a:pt x="683" y="136"/>
                    </a:lnTo>
                    <a:lnTo>
                      <a:pt x="696" y="167"/>
                    </a:lnTo>
                    <a:lnTo>
                      <a:pt x="709" y="169"/>
                    </a:lnTo>
                    <a:lnTo>
                      <a:pt x="722" y="187"/>
                    </a:lnTo>
                    <a:lnTo>
                      <a:pt x="735" y="226"/>
                    </a:lnTo>
                    <a:lnTo>
                      <a:pt x="748" y="245"/>
                    </a:lnTo>
                    <a:lnTo>
                      <a:pt x="761" y="216"/>
                    </a:lnTo>
                    <a:lnTo>
                      <a:pt x="775" y="183"/>
                    </a:lnTo>
                    <a:lnTo>
                      <a:pt x="788" y="138"/>
                    </a:lnTo>
                    <a:lnTo>
                      <a:pt x="801" y="131"/>
                    </a:lnTo>
                    <a:lnTo>
                      <a:pt x="814" y="123"/>
                    </a:lnTo>
                    <a:lnTo>
                      <a:pt x="827" y="150"/>
                    </a:lnTo>
                    <a:lnTo>
                      <a:pt x="840" y="137"/>
                    </a:lnTo>
                    <a:lnTo>
                      <a:pt x="853" y="128"/>
                    </a:lnTo>
                    <a:lnTo>
                      <a:pt x="867" y="114"/>
                    </a:lnTo>
                    <a:lnTo>
                      <a:pt x="880" y="134"/>
                    </a:lnTo>
                    <a:lnTo>
                      <a:pt x="893" y="166"/>
                    </a:lnTo>
                    <a:lnTo>
                      <a:pt x="906" y="213"/>
                    </a:lnTo>
                    <a:lnTo>
                      <a:pt x="919" y="234"/>
                    </a:lnTo>
                    <a:lnTo>
                      <a:pt x="932" y="238"/>
                    </a:lnTo>
                    <a:lnTo>
                      <a:pt x="945" y="228"/>
                    </a:lnTo>
                    <a:lnTo>
                      <a:pt x="959" y="233"/>
                    </a:lnTo>
                    <a:lnTo>
                      <a:pt x="972" y="257"/>
                    </a:lnTo>
                    <a:lnTo>
                      <a:pt x="985" y="266"/>
                    </a:lnTo>
                    <a:lnTo>
                      <a:pt x="998" y="259"/>
                    </a:lnTo>
                    <a:lnTo>
                      <a:pt x="1011" y="260"/>
                    </a:lnTo>
                    <a:lnTo>
                      <a:pt x="1024" y="262"/>
                    </a:lnTo>
                    <a:lnTo>
                      <a:pt x="1037" y="283"/>
                    </a:lnTo>
                    <a:lnTo>
                      <a:pt x="1064" y="270"/>
                    </a:lnTo>
                    <a:lnTo>
                      <a:pt x="1103" y="264"/>
                    </a:lnTo>
                    <a:lnTo>
                      <a:pt x="1116" y="243"/>
                    </a:lnTo>
                    <a:lnTo>
                      <a:pt x="1129" y="227"/>
                    </a:lnTo>
                    <a:lnTo>
                      <a:pt x="1142" y="222"/>
                    </a:lnTo>
                    <a:lnTo>
                      <a:pt x="1156" y="265"/>
                    </a:lnTo>
                    <a:lnTo>
                      <a:pt x="1169" y="278"/>
                    </a:lnTo>
                    <a:lnTo>
                      <a:pt x="1182" y="269"/>
                    </a:lnTo>
                    <a:lnTo>
                      <a:pt x="1195" y="210"/>
                    </a:lnTo>
                    <a:lnTo>
                      <a:pt x="1221" y="181"/>
                    </a:lnTo>
                    <a:lnTo>
                      <a:pt x="1234" y="200"/>
                    </a:lnTo>
                    <a:lnTo>
                      <a:pt x="1248" y="228"/>
                    </a:lnTo>
                    <a:lnTo>
                      <a:pt x="1261" y="279"/>
                    </a:lnTo>
                    <a:lnTo>
                      <a:pt x="1274" y="317"/>
                    </a:lnTo>
                    <a:lnTo>
                      <a:pt x="1287" y="350"/>
                    </a:lnTo>
                    <a:lnTo>
                      <a:pt x="1300" y="320"/>
                    </a:lnTo>
                    <a:lnTo>
                      <a:pt x="1313" y="269"/>
                    </a:lnTo>
                    <a:lnTo>
                      <a:pt x="1326" y="279"/>
                    </a:lnTo>
                    <a:lnTo>
                      <a:pt x="1339" y="259"/>
                    </a:lnTo>
                    <a:lnTo>
                      <a:pt x="1353" y="264"/>
                    </a:lnTo>
                    <a:lnTo>
                      <a:pt x="1366" y="183"/>
                    </a:lnTo>
                    <a:lnTo>
                      <a:pt x="1379" y="169"/>
                    </a:lnTo>
                    <a:lnTo>
                      <a:pt x="1392" y="183"/>
                    </a:lnTo>
                    <a:lnTo>
                      <a:pt x="1405" y="190"/>
                    </a:lnTo>
                    <a:lnTo>
                      <a:pt x="1418" y="186"/>
                    </a:lnTo>
                    <a:lnTo>
                      <a:pt x="1431" y="149"/>
                    </a:lnTo>
                    <a:lnTo>
                      <a:pt x="1445" y="105"/>
                    </a:lnTo>
                    <a:lnTo>
                      <a:pt x="1458" y="79"/>
                    </a:lnTo>
                    <a:lnTo>
                      <a:pt x="1471" y="33"/>
                    </a:lnTo>
                    <a:lnTo>
                      <a:pt x="1484" y="55"/>
                    </a:lnTo>
                    <a:lnTo>
                      <a:pt x="1497" y="49"/>
                    </a:lnTo>
                    <a:lnTo>
                      <a:pt x="1510" y="53"/>
                    </a:lnTo>
                    <a:lnTo>
                      <a:pt x="1523" y="73"/>
                    </a:lnTo>
                    <a:lnTo>
                      <a:pt x="1537" y="115"/>
                    </a:lnTo>
                    <a:lnTo>
                      <a:pt x="1550" y="127"/>
                    </a:lnTo>
                    <a:lnTo>
                      <a:pt x="1563" y="117"/>
                    </a:lnTo>
                    <a:lnTo>
                      <a:pt x="1576" y="80"/>
                    </a:lnTo>
                    <a:lnTo>
                      <a:pt x="1589" y="126"/>
                    </a:lnTo>
                    <a:lnTo>
                      <a:pt x="1602" y="110"/>
                    </a:lnTo>
                    <a:lnTo>
                      <a:pt x="1615" y="115"/>
                    </a:lnTo>
                    <a:lnTo>
                      <a:pt x="1629" y="44"/>
                    </a:lnTo>
                    <a:lnTo>
                      <a:pt x="1642" y="40"/>
                    </a:lnTo>
                    <a:lnTo>
                      <a:pt x="1655" y="33"/>
                    </a:lnTo>
                    <a:lnTo>
                      <a:pt x="1668" y="57"/>
                    </a:lnTo>
                    <a:lnTo>
                      <a:pt x="1681" y="112"/>
                    </a:lnTo>
                    <a:lnTo>
                      <a:pt x="1694" y="161"/>
                    </a:lnTo>
                    <a:lnTo>
                      <a:pt x="1707" y="200"/>
                    </a:lnTo>
                    <a:lnTo>
                      <a:pt x="1720" y="194"/>
                    </a:lnTo>
                    <a:lnTo>
                      <a:pt x="1734" y="203"/>
                    </a:lnTo>
                    <a:lnTo>
                      <a:pt x="1747" y="195"/>
                    </a:lnTo>
                  </a:path>
                </a:pathLst>
              </a:custGeom>
              <a:noFill/>
              <a:ln w="3175" cap="flat">
                <a:solidFill>
                  <a:srgbClr val="B10026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37" name="Freeform 1934">
                <a:extLst>
                  <a:ext uri="{FF2B5EF4-FFF2-40B4-BE49-F238E27FC236}">
                    <a16:creationId xmlns:a16="http://schemas.microsoft.com/office/drawing/2014/main" id="{40BD4E02-BF3F-D1CC-6A61-FF8AD7BCE3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6425" y="5410201"/>
                <a:ext cx="584200" cy="382588"/>
              </a:xfrm>
              <a:custGeom>
                <a:avLst/>
                <a:gdLst>
                  <a:gd name="T0" fmla="*/ 0 w 368"/>
                  <a:gd name="T1" fmla="*/ 241 h 241"/>
                  <a:gd name="T2" fmla="*/ 13 w 368"/>
                  <a:gd name="T3" fmla="*/ 202 h 241"/>
                  <a:gd name="T4" fmla="*/ 26 w 368"/>
                  <a:gd name="T5" fmla="*/ 202 h 241"/>
                  <a:gd name="T6" fmla="*/ 39 w 368"/>
                  <a:gd name="T7" fmla="*/ 189 h 241"/>
                  <a:gd name="T8" fmla="*/ 53 w 368"/>
                  <a:gd name="T9" fmla="*/ 215 h 241"/>
                  <a:gd name="T10" fmla="*/ 66 w 368"/>
                  <a:gd name="T11" fmla="*/ 198 h 241"/>
                  <a:gd name="T12" fmla="*/ 79 w 368"/>
                  <a:gd name="T13" fmla="*/ 181 h 241"/>
                  <a:gd name="T14" fmla="*/ 92 w 368"/>
                  <a:gd name="T15" fmla="*/ 192 h 241"/>
                  <a:gd name="T16" fmla="*/ 105 w 368"/>
                  <a:gd name="T17" fmla="*/ 166 h 241"/>
                  <a:gd name="T18" fmla="*/ 118 w 368"/>
                  <a:gd name="T19" fmla="*/ 166 h 241"/>
                  <a:gd name="T20" fmla="*/ 131 w 368"/>
                  <a:gd name="T21" fmla="*/ 154 h 241"/>
                  <a:gd name="T22" fmla="*/ 145 w 368"/>
                  <a:gd name="T23" fmla="*/ 181 h 241"/>
                  <a:gd name="T24" fmla="*/ 158 w 368"/>
                  <a:gd name="T25" fmla="*/ 162 h 241"/>
                  <a:gd name="T26" fmla="*/ 171 w 368"/>
                  <a:gd name="T27" fmla="*/ 144 h 241"/>
                  <a:gd name="T28" fmla="*/ 184 w 368"/>
                  <a:gd name="T29" fmla="*/ 149 h 241"/>
                  <a:gd name="T30" fmla="*/ 197 w 368"/>
                  <a:gd name="T31" fmla="*/ 140 h 241"/>
                  <a:gd name="T32" fmla="*/ 210 w 368"/>
                  <a:gd name="T33" fmla="*/ 140 h 241"/>
                  <a:gd name="T34" fmla="*/ 223 w 368"/>
                  <a:gd name="T35" fmla="*/ 63 h 241"/>
                  <a:gd name="T36" fmla="*/ 236 w 368"/>
                  <a:gd name="T37" fmla="*/ 0 h 241"/>
                  <a:gd name="T38" fmla="*/ 250 w 368"/>
                  <a:gd name="T39" fmla="*/ 33 h 241"/>
                  <a:gd name="T40" fmla="*/ 263 w 368"/>
                  <a:gd name="T41" fmla="*/ 44 h 241"/>
                  <a:gd name="T42" fmla="*/ 276 w 368"/>
                  <a:gd name="T43" fmla="*/ 44 h 241"/>
                  <a:gd name="T44" fmla="*/ 289 w 368"/>
                  <a:gd name="T45" fmla="*/ 69 h 241"/>
                  <a:gd name="T46" fmla="*/ 302 w 368"/>
                  <a:gd name="T47" fmla="*/ 77 h 241"/>
                  <a:gd name="T48" fmla="*/ 315 w 368"/>
                  <a:gd name="T49" fmla="*/ 77 h 241"/>
                  <a:gd name="T50" fmla="*/ 328 w 368"/>
                  <a:gd name="T51" fmla="*/ 95 h 241"/>
                  <a:gd name="T52" fmla="*/ 342 w 368"/>
                  <a:gd name="T53" fmla="*/ 138 h 241"/>
                  <a:gd name="T54" fmla="*/ 355 w 368"/>
                  <a:gd name="T55" fmla="*/ 138 h 241"/>
                  <a:gd name="T56" fmla="*/ 368 w 368"/>
                  <a:gd name="T57" fmla="*/ 122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241">
                    <a:moveTo>
                      <a:pt x="0" y="241"/>
                    </a:moveTo>
                    <a:lnTo>
                      <a:pt x="13" y="202"/>
                    </a:lnTo>
                    <a:lnTo>
                      <a:pt x="26" y="202"/>
                    </a:lnTo>
                    <a:lnTo>
                      <a:pt x="39" y="189"/>
                    </a:lnTo>
                    <a:lnTo>
                      <a:pt x="53" y="215"/>
                    </a:lnTo>
                    <a:lnTo>
                      <a:pt x="66" y="198"/>
                    </a:lnTo>
                    <a:lnTo>
                      <a:pt x="79" y="181"/>
                    </a:lnTo>
                    <a:lnTo>
                      <a:pt x="92" y="192"/>
                    </a:lnTo>
                    <a:lnTo>
                      <a:pt x="105" y="166"/>
                    </a:lnTo>
                    <a:lnTo>
                      <a:pt x="118" y="166"/>
                    </a:lnTo>
                    <a:lnTo>
                      <a:pt x="131" y="154"/>
                    </a:lnTo>
                    <a:lnTo>
                      <a:pt x="145" y="181"/>
                    </a:lnTo>
                    <a:lnTo>
                      <a:pt x="158" y="162"/>
                    </a:lnTo>
                    <a:lnTo>
                      <a:pt x="171" y="144"/>
                    </a:lnTo>
                    <a:lnTo>
                      <a:pt x="184" y="149"/>
                    </a:lnTo>
                    <a:lnTo>
                      <a:pt x="197" y="140"/>
                    </a:lnTo>
                    <a:lnTo>
                      <a:pt x="210" y="140"/>
                    </a:lnTo>
                    <a:lnTo>
                      <a:pt x="223" y="63"/>
                    </a:lnTo>
                    <a:lnTo>
                      <a:pt x="236" y="0"/>
                    </a:lnTo>
                    <a:lnTo>
                      <a:pt x="250" y="33"/>
                    </a:lnTo>
                    <a:lnTo>
                      <a:pt x="263" y="44"/>
                    </a:lnTo>
                    <a:lnTo>
                      <a:pt x="276" y="44"/>
                    </a:lnTo>
                    <a:lnTo>
                      <a:pt x="289" y="69"/>
                    </a:lnTo>
                    <a:lnTo>
                      <a:pt x="302" y="77"/>
                    </a:lnTo>
                    <a:lnTo>
                      <a:pt x="315" y="77"/>
                    </a:lnTo>
                    <a:lnTo>
                      <a:pt x="328" y="95"/>
                    </a:lnTo>
                    <a:lnTo>
                      <a:pt x="342" y="138"/>
                    </a:lnTo>
                    <a:lnTo>
                      <a:pt x="355" y="138"/>
                    </a:lnTo>
                    <a:lnTo>
                      <a:pt x="368" y="122"/>
                    </a:lnTo>
                  </a:path>
                </a:pathLst>
              </a:custGeom>
              <a:noFill/>
              <a:ln w="3175" cap="flat">
                <a:solidFill>
                  <a:srgbClr val="B10026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38" name="Freeform 1935">
                <a:extLst>
                  <a:ext uri="{FF2B5EF4-FFF2-40B4-BE49-F238E27FC236}">
                    <a16:creationId xmlns:a16="http://schemas.microsoft.com/office/drawing/2014/main" id="{5238EAA8-F469-E238-78EA-DAC13A10CB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1900" y="5524501"/>
                <a:ext cx="354013" cy="168275"/>
              </a:xfrm>
              <a:custGeom>
                <a:avLst/>
                <a:gdLst>
                  <a:gd name="T0" fmla="*/ 0 w 223"/>
                  <a:gd name="T1" fmla="*/ 58 h 106"/>
                  <a:gd name="T2" fmla="*/ 13 w 223"/>
                  <a:gd name="T3" fmla="*/ 58 h 106"/>
                  <a:gd name="T4" fmla="*/ 26 w 223"/>
                  <a:gd name="T5" fmla="*/ 58 h 106"/>
                  <a:gd name="T6" fmla="*/ 40 w 223"/>
                  <a:gd name="T7" fmla="*/ 82 h 106"/>
                  <a:gd name="T8" fmla="*/ 53 w 223"/>
                  <a:gd name="T9" fmla="*/ 77 h 106"/>
                  <a:gd name="T10" fmla="*/ 66 w 223"/>
                  <a:gd name="T11" fmla="*/ 67 h 106"/>
                  <a:gd name="T12" fmla="*/ 79 w 223"/>
                  <a:gd name="T13" fmla="*/ 30 h 106"/>
                  <a:gd name="T14" fmla="*/ 92 w 223"/>
                  <a:gd name="T15" fmla="*/ 10 h 106"/>
                  <a:gd name="T16" fmla="*/ 105 w 223"/>
                  <a:gd name="T17" fmla="*/ 3 h 106"/>
                  <a:gd name="T18" fmla="*/ 118 w 223"/>
                  <a:gd name="T19" fmla="*/ 34 h 106"/>
                  <a:gd name="T20" fmla="*/ 131 w 223"/>
                  <a:gd name="T21" fmla="*/ 59 h 106"/>
                  <a:gd name="T22" fmla="*/ 145 w 223"/>
                  <a:gd name="T23" fmla="*/ 59 h 106"/>
                  <a:gd name="T24" fmla="*/ 158 w 223"/>
                  <a:gd name="T25" fmla="*/ 59 h 106"/>
                  <a:gd name="T26" fmla="*/ 171 w 223"/>
                  <a:gd name="T27" fmla="*/ 41 h 106"/>
                  <a:gd name="T28" fmla="*/ 184 w 223"/>
                  <a:gd name="T29" fmla="*/ 0 h 106"/>
                  <a:gd name="T30" fmla="*/ 197 w 223"/>
                  <a:gd name="T31" fmla="*/ 35 h 106"/>
                  <a:gd name="T32" fmla="*/ 210 w 223"/>
                  <a:gd name="T33" fmla="*/ 28 h 106"/>
                  <a:gd name="T34" fmla="*/ 223 w 223"/>
                  <a:gd name="T35" fmla="*/ 10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23" h="106">
                    <a:moveTo>
                      <a:pt x="0" y="58"/>
                    </a:moveTo>
                    <a:lnTo>
                      <a:pt x="13" y="58"/>
                    </a:lnTo>
                    <a:lnTo>
                      <a:pt x="26" y="58"/>
                    </a:lnTo>
                    <a:lnTo>
                      <a:pt x="40" y="82"/>
                    </a:lnTo>
                    <a:lnTo>
                      <a:pt x="53" y="77"/>
                    </a:lnTo>
                    <a:lnTo>
                      <a:pt x="66" y="67"/>
                    </a:lnTo>
                    <a:lnTo>
                      <a:pt x="79" y="30"/>
                    </a:lnTo>
                    <a:lnTo>
                      <a:pt x="92" y="10"/>
                    </a:lnTo>
                    <a:lnTo>
                      <a:pt x="105" y="3"/>
                    </a:lnTo>
                    <a:lnTo>
                      <a:pt x="118" y="34"/>
                    </a:lnTo>
                    <a:lnTo>
                      <a:pt x="131" y="59"/>
                    </a:lnTo>
                    <a:lnTo>
                      <a:pt x="145" y="59"/>
                    </a:lnTo>
                    <a:lnTo>
                      <a:pt x="158" y="59"/>
                    </a:lnTo>
                    <a:lnTo>
                      <a:pt x="171" y="41"/>
                    </a:lnTo>
                    <a:lnTo>
                      <a:pt x="184" y="0"/>
                    </a:lnTo>
                    <a:lnTo>
                      <a:pt x="197" y="35"/>
                    </a:lnTo>
                    <a:lnTo>
                      <a:pt x="210" y="28"/>
                    </a:lnTo>
                    <a:lnTo>
                      <a:pt x="223" y="106"/>
                    </a:lnTo>
                  </a:path>
                </a:pathLst>
              </a:custGeom>
              <a:noFill/>
              <a:ln w="3175" cap="flat">
                <a:solidFill>
                  <a:srgbClr val="B10026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39" name="Freeform 1936">
                <a:extLst>
                  <a:ext uri="{FF2B5EF4-FFF2-40B4-BE49-F238E27FC236}">
                    <a16:creationId xmlns:a16="http://schemas.microsoft.com/office/drawing/2014/main" id="{0B36BE1E-32F1-3738-8E86-F20CD0354E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9413" y="5484813"/>
                <a:ext cx="395288" cy="284163"/>
              </a:xfrm>
              <a:custGeom>
                <a:avLst/>
                <a:gdLst>
                  <a:gd name="T0" fmla="*/ 0 w 249"/>
                  <a:gd name="T1" fmla="*/ 130 h 179"/>
                  <a:gd name="T2" fmla="*/ 13 w 249"/>
                  <a:gd name="T3" fmla="*/ 130 h 179"/>
                  <a:gd name="T4" fmla="*/ 26 w 249"/>
                  <a:gd name="T5" fmla="*/ 140 h 179"/>
                  <a:gd name="T6" fmla="*/ 39 w 249"/>
                  <a:gd name="T7" fmla="*/ 149 h 179"/>
                  <a:gd name="T8" fmla="*/ 52 w 249"/>
                  <a:gd name="T9" fmla="*/ 96 h 179"/>
                  <a:gd name="T10" fmla="*/ 79 w 249"/>
                  <a:gd name="T11" fmla="*/ 59 h 179"/>
                  <a:gd name="T12" fmla="*/ 92 w 249"/>
                  <a:gd name="T13" fmla="*/ 82 h 179"/>
                  <a:gd name="T14" fmla="*/ 105 w 249"/>
                  <a:gd name="T15" fmla="*/ 84 h 179"/>
                  <a:gd name="T16" fmla="*/ 118 w 249"/>
                  <a:gd name="T17" fmla="*/ 77 h 179"/>
                  <a:gd name="T18" fmla="*/ 131 w 249"/>
                  <a:gd name="T19" fmla="*/ 46 h 179"/>
                  <a:gd name="T20" fmla="*/ 144 w 249"/>
                  <a:gd name="T21" fmla="*/ 44 h 179"/>
                  <a:gd name="T22" fmla="*/ 157 w 249"/>
                  <a:gd name="T23" fmla="*/ 32 h 179"/>
                  <a:gd name="T24" fmla="*/ 171 w 249"/>
                  <a:gd name="T25" fmla="*/ 179 h 179"/>
                  <a:gd name="T26" fmla="*/ 184 w 249"/>
                  <a:gd name="T27" fmla="*/ 179 h 179"/>
                  <a:gd name="T28" fmla="*/ 197 w 249"/>
                  <a:gd name="T29" fmla="*/ 90 h 179"/>
                  <a:gd name="T30" fmla="*/ 210 w 249"/>
                  <a:gd name="T31" fmla="*/ 0 h 179"/>
                  <a:gd name="T32" fmla="*/ 223 w 249"/>
                  <a:gd name="T33" fmla="*/ 47 h 179"/>
                  <a:gd name="T34" fmla="*/ 236 w 249"/>
                  <a:gd name="T35" fmla="*/ 93 h 179"/>
                  <a:gd name="T36" fmla="*/ 249 w 249"/>
                  <a:gd name="T37" fmla="*/ 93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49" h="179">
                    <a:moveTo>
                      <a:pt x="0" y="130"/>
                    </a:moveTo>
                    <a:lnTo>
                      <a:pt x="13" y="130"/>
                    </a:lnTo>
                    <a:lnTo>
                      <a:pt x="26" y="140"/>
                    </a:lnTo>
                    <a:lnTo>
                      <a:pt x="39" y="149"/>
                    </a:lnTo>
                    <a:lnTo>
                      <a:pt x="52" y="96"/>
                    </a:lnTo>
                    <a:lnTo>
                      <a:pt x="79" y="59"/>
                    </a:lnTo>
                    <a:lnTo>
                      <a:pt x="92" y="82"/>
                    </a:lnTo>
                    <a:lnTo>
                      <a:pt x="105" y="84"/>
                    </a:lnTo>
                    <a:lnTo>
                      <a:pt x="118" y="77"/>
                    </a:lnTo>
                    <a:lnTo>
                      <a:pt x="131" y="46"/>
                    </a:lnTo>
                    <a:lnTo>
                      <a:pt x="144" y="44"/>
                    </a:lnTo>
                    <a:lnTo>
                      <a:pt x="157" y="32"/>
                    </a:lnTo>
                    <a:lnTo>
                      <a:pt x="171" y="179"/>
                    </a:lnTo>
                    <a:lnTo>
                      <a:pt x="184" y="179"/>
                    </a:lnTo>
                    <a:lnTo>
                      <a:pt x="197" y="90"/>
                    </a:lnTo>
                    <a:lnTo>
                      <a:pt x="210" y="0"/>
                    </a:lnTo>
                    <a:lnTo>
                      <a:pt x="223" y="47"/>
                    </a:lnTo>
                    <a:lnTo>
                      <a:pt x="236" y="93"/>
                    </a:lnTo>
                    <a:lnTo>
                      <a:pt x="249" y="93"/>
                    </a:lnTo>
                  </a:path>
                </a:pathLst>
              </a:custGeom>
              <a:noFill/>
              <a:ln w="3175" cap="flat">
                <a:solidFill>
                  <a:srgbClr val="B10026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340" name="Line 1937">
              <a:extLst>
                <a:ext uri="{FF2B5EF4-FFF2-40B4-BE49-F238E27FC236}">
                  <a16:creationId xmlns:a16="http://schemas.microsoft.com/office/drawing/2014/main" id="{45DCDBE1-0505-7577-5BE5-D6F6346F6A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7650" y="5354638"/>
              <a:ext cx="0" cy="1793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1" name="Line 1938">
              <a:extLst>
                <a:ext uri="{FF2B5EF4-FFF2-40B4-BE49-F238E27FC236}">
                  <a16:creationId xmlns:a16="http://schemas.microsoft.com/office/drawing/2014/main" id="{C7704C33-046B-5DBE-49C0-67E8A210C3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8288" y="5133976"/>
              <a:ext cx="0" cy="2667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2" name="Line 1939">
              <a:extLst>
                <a:ext uri="{FF2B5EF4-FFF2-40B4-BE49-F238E27FC236}">
                  <a16:creationId xmlns:a16="http://schemas.microsoft.com/office/drawing/2014/main" id="{EE0AB2DA-B9BB-1BB4-E393-4B04BA0374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22425" y="5184776"/>
              <a:ext cx="0" cy="1095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3" name="Line 1940">
              <a:extLst>
                <a:ext uri="{FF2B5EF4-FFF2-40B4-BE49-F238E27FC236}">
                  <a16:creationId xmlns:a16="http://schemas.microsoft.com/office/drawing/2014/main" id="{21F57CC0-9004-F321-7C22-DD87ED3979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43063" y="5097463"/>
              <a:ext cx="0" cy="1238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4" name="Line 1941">
              <a:extLst>
                <a:ext uri="{FF2B5EF4-FFF2-40B4-BE49-F238E27FC236}">
                  <a16:creationId xmlns:a16="http://schemas.microsoft.com/office/drawing/2014/main" id="{E5BD6931-06C4-F436-D689-9D1EBE6881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4975" y="5113338"/>
              <a:ext cx="0" cy="936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5" name="Line 1942">
              <a:extLst>
                <a:ext uri="{FF2B5EF4-FFF2-40B4-BE49-F238E27FC236}">
                  <a16:creationId xmlns:a16="http://schemas.microsoft.com/office/drawing/2014/main" id="{33A5F4E8-C3FB-F5B1-949C-DB84416941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5613" y="5335588"/>
              <a:ext cx="0" cy="825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6" name="Line 1943">
              <a:extLst>
                <a:ext uri="{FF2B5EF4-FFF2-40B4-BE49-F238E27FC236}">
                  <a16:creationId xmlns:a16="http://schemas.microsoft.com/office/drawing/2014/main" id="{4E942579-0D37-C44E-5F90-EE0C796F1A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46250" y="5238751"/>
              <a:ext cx="0" cy="619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7" name="Line 1944">
              <a:extLst>
                <a:ext uri="{FF2B5EF4-FFF2-40B4-BE49-F238E27FC236}">
                  <a16:creationId xmlns:a16="http://schemas.microsoft.com/office/drawing/2014/main" id="{30D58888-7F8A-21CE-8663-1BB5482492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8475" y="5216526"/>
              <a:ext cx="0" cy="889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8" name="Line 1945">
              <a:extLst>
                <a:ext uri="{FF2B5EF4-FFF2-40B4-BE49-F238E27FC236}">
                  <a16:creationId xmlns:a16="http://schemas.microsoft.com/office/drawing/2014/main" id="{56571951-7524-5992-EA51-E6F2F8CD9B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89113" y="5205413"/>
              <a:ext cx="0" cy="650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9" name="Line 1946">
              <a:extLst>
                <a:ext uri="{FF2B5EF4-FFF2-40B4-BE49-F238E27FC236}">
                  <a16:creationId xmlns:a16="http://schemas.microsoft.com/office/drawing/2014/main" id="{9DC3D0F9-DE42-A3D9-BF13-7E2BF5864C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9750" y="5208588"/>
              <a:ext cx="0" cy="1031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0" name="Line 1947">
              <a:extLst>
                <a:ext uri="{FF2B5EF4-FFF2-40B4-BE49-F238E27FC236}">
                  <a16:creationId xmlns:a16="http://schemas.microsoft.com/office/drawing/2014/main" id="{25FB5E40-1954-1980-7372-FCEB9598D7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0388" y="5232401"/>
              <a:ext cx="0" cy="1000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1" name="Line 1948">
              <a:extLst>
                <a:ext uri="{FF2B5EF4-FFF2-40B4-BE49-F238E27FC236}">
                  <a16:creationId xmlns:a16="http://schemas.microsoft.com/office/drawing/2014/main" id="{A5441993-B7B9-D1D4-4F31-0E66198ED4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1025" y="5275263"/>
              <a:ext cx="0" cy="1143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2" name="Line 1949">
              <a:extLst>
                <a:ext uri="{FF2B5EF4-FFF2-40B4-BE49-F238E27FC236}">
                  <a16:creationId xmlns:a16="http://schemas.microsoft.com/office/drawing/2014/main" id="{A24512F5-3619-A766-41F1-A6E1D0779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1663" y="5270501"/>
              <a:ext cx="0" cy="793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3" name="Line 1950">
              <a:extLst>
                <a:ext uri="{FF2B5EF4-FFF2-40B4-BE49-F238E27FC236}">
                  <a16:creationId xmlns:a16="http://schemas.microsoft.com/office/drawing/2014/main" id="{E95E9125-AEDA-59AF-08A7-0707905049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4525" y="5207001"/>
              <a:ext cx="0" cy="904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4" name="Line 1951">
              <a:extLst>
                <a:ext uri="{FF2B5EF4-FFF2-40B4-BE49-F238E27FC236}">
                  <a16:creationId xmlns:a16="http://schemas.microsoft.com/office/drawing/2014/main" id="{FF110B17-CCA3-0B27-723C-0C8B4E2A76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5163" y="5181601"/>
              <a:ext cx="0" cy="635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5" name="Line 1952">
              <a:extLst>
                <a:ext uri="{FF2B5EF4-FFF2-40B4-BE49-F238E27FC236}">
                  <a16:creationId xmlns:a16="http://schemas.microsoft.com/office/drawing/2014/main" id="{4344AB1A-6553-ACC3-EDD2-50F37065D0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5800" y="5124451"/>
              <a:ext cx="0" cy="1016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6" name="Line 1953">
              <a:extLst>
                <a:ext uri="{FF2B5EF4-FFF2-40B4-BE49-F238E27FC236}">
                  <a16:creationId xmlns:a16="http://schemas.microsoft.com/office/drawing/2014/main" id="{77B489CF-92C8-7222-A740-8FBED85382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6438" y="5129213"/>
              <a:ext cx="0" cy="873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7" name="Line 1954">
              <a:extLst>
                <a:ext uri="{FF2B5EF4-FFF2-40B4-BE49-F238E27FC236}">
                  <a16:creationId xmlns:a16="http://schemas.microsoft.com/office/drawing/2014/main" id="{6C3592C8-4FE1-9A07-A7E2-FBD7B3F690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7075" y="5273676"/>
              <a:ext cx="0" cy="762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8" name="Line 1955">
              <a:extLst>
                <a:ext uri="{FF2B5EF4-FFF2-40B4-BE49-F238E27FC236}">
                  <a16:creationId xmlns:a16="http://schemas.microsoft.com/office/drawing/2014/main" id="{71C0DA11-8A7D-FEEF-D6CF-359535508C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7713" y="5114926"/>
              <a:ext cx="0" cy="650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9" name="Line 1956">
              <a:extLst>
                <a:ext uri="{FF2B5EF4-FFF2-40B4-BE49-F238E27FC236}">
                  <a16:creationId xmlns:a16="http://schemas.microsoft.com/office/drawing/2014/main" id="{713C1642-D1D0-809E-F607-4740DA05BC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8350" y="5203826"/>
              <a:ext cx="0" cy="746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0" name="Line 1957">
              <a:extLst>
                <a:ext uri="{FF2B5EF4-FFF2-40B4-BE49-F238E27FC236}">
                  <a16:creationId xmlns:a16="http://schemas.microsoft.com/office/drawing/2014/main" id="{01659F1B-89AC-0DFE-71B6-8D2283A180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0575" y="5122863"/>
              <a:ext cx="0" cy="1333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1" name="Line 1958">
              <a:extLst>
                <a:ext uri="{FF2B5EF4-FFF2-40B4-BE49-F238E27FC236}">
                  <a16:creationId xmlns:a16="http://schemas.microsoft.com/office/drawing/2014/main" id="{67026320-9B88-D1BB-CDB6-DAA9D87172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1213" y="5116513"/>
              <a:ext cx="0" cy="746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2" name="Line 1959">
              <a:extLst>
                <a:ext uri="{FF2B5EF4-FFF2-40B4-BE49-F238E27FC236}">
                  <a16:creationId xmlns:a16="http://schemas.microsoft.com/office/drawing/2014/main" id="{BEB5B10E-691B-EF79-658E-8D9833FDC9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01850" y="5157788"/>
              <a:ext cx="0" cy="666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3" name="Line 1960">
              <a:extLst>
                <a:ext uri="{FF2B5EF4-FFF2-40B4-BE49-F238E27FC236}">
                  <a16:creationId xmlns:a16="http://schemas.microsoft.com/office/drawing/2014/main" id="{FAF3A506-8050-E82D-2C36-2D32931A95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2488" y="5194301"/>
              <a:ext cx="0" cy="1127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4" name="Line 1961">
              <a:extLst>
                <a:ext uri="{FF2B5EF4-FFF2-40B4-BE49-F238E27FC236}">
                  <a16:creationId xmlns:a16="http://schemas.microsoft.com/office/drawing/2014/main" id="{92CC19D1-D059-7BDF-504A-914417E0EE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3763" y="5070476"/>
              <a:ext cx="0" cy="936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5" name="Line 1962">
              <a:extLst>
                <a:ext uri="{FF2B5EF4-FFF2-40B4-BE49-F238E27FC236}">
                  <a16:creationId xmlns:a16="http://schemas.microsoft.com/office/drawing/2014/main" id="{076EECB9-E39C-F4F3-AB3E-8E6E0D1916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4400" y="5213351"/>
              <a:ext cx="0" cy="1174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6" name="Line 1963">
              <a:extLst>
                <a:ext uri="{FF2B5EF4-FFF2-40B4-BE49-F238E27FC236}">
                  <a16:creationId xmlns:a16="http://schemas.microsoft.com/office/drawing/2014/main" id="{20063CE2-82F2-0267-958B-91C8932360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5038" y="5102226"/>
              <a:ext cx="0" cy="936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7" name="Line 1964">
              <a:extLst>
                <a:ext uri="{FF2B5EF4-FFF2-40B4-BE49-F238E27FC236}">
                  <a16:creationId xmlns:a16="http://schemas.microsoft.com/office/drawing/2014/main" id="{328283D5-DFFA-4554-F515-6DD1BBB4A0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7263" y="5194301"/>
              <a:ext cx="0" cy="666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8" name="Line 1965">
              <a:extLst>
                <a:ext uri="{FF2B5EF4-FFF2-40B4-BE49-F238E27FC236}">
                  <a16:creationId xmlns:a16="http://schemas.microsoft.com/office/drawing/2014/main" id="{57C35568-57CD-7944-48C7-39184BC7F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7900" y="5240338"/>
              <a:ext cx="0" cy="889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9" name="Line 1966">
              <a:extLst>
                <a:ext uri="{FF2B5EF4-FFF2-40B4-BE49-F238E27FC236}">
                  <a16:creationId xmlns:a16="http://schemas.microsoft.com/office/drawing/2014/main" id="{3D67FF56-14E6-36BE-9BC7-669EF50EE5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4588" y="5286376"/>
              <a:ext cx="0" cy="666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0" name="Line 1967">
              <a:extLst>
                <a:ext uri="{FF2B5EF4-FFF2-40B4-BE49-F238E27FC236}">
                  <a16:creationId xmlns:a16="http://schemas.microsoft.com/office/drawing/2014/main" id="{1FB09287-E664-7605-1499-594D3AED37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5225" y="5218113"/>
              <a:ext cx="0" cy="603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1" name="Line 1968">
              <a:extLst>
                <a:ext uri="{FF2B5EF4-FFF2-40B4-BE49-F238E27FC236}">
                  <a16:creationId xmlns:a16="http://schemas.microsoft.com/office/drawing/2014/main" id="{B888D260-E8CB-8571-65AE-9B65DD7E71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55863" y="5227638"/>
              <a:ext cx="0" cy="714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2" name="Line 1969">
              <a:extLst>
                <a:ext uri="{FF2B5EF4-FFF2-40B4-BE49-F238E27FC236}">
                  <a16:creationId xmlns:a16="http://schemas.microsoft.com/office/drawing/2014/main" id="{1ED68632-932C-FF9A-27D5-56A37B9BB4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6500" y="5184776"/>
              <a:ext cx="0" cy="539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3" name="Line 1970">
              <a:extLst>
                <a:ext uri="{FF2B5EF4-FFF2-40B4-BE49-F238E27FC236}">
                  <a16:creationId xmlns:a16="http://schemas.microsoft.com/office/drawing/2014/main" id="{887A07BC-9A36-5007-2844-764CCBCA44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7138" y="5308601"/>
              <a:ext cx="0" cy="1254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4" name="Line 1971">
              <a:extLst>
                <a:ext uri="{FF2B5EF4-FFF2-40B4-BE49-F238E27FC236}">
                  <a16:creationId xmlns:a16="http://schemas.microsoft.com/office/drawing/2014/main" id="{7F9D4812-FE18-9F58-630C-66E4DC5571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19363" y="5305426"/>
              <a:ext cx="0" cy="968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5" name="Line 1972">
              <a:extLst>
                <a:ext uri="{FF2B5EF4-FFF2-40B4-BE49-F238E27FC236}">
                  <a16:creationId xmlns:a16="http://schemas.microsoft.com/office/drawing/2014/main" id="{C62243C1-4875-1F69-3993-DC313AA1F4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0000" y="5368926"/>
              <a:ext cx="0" cy="1381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6" name="Line 1973">
              <a:extLst>
                <a:ext uri="{FF2B5EF4-FFF2-40B4-BE49-F238E27FC236}">
                  <a16:creationId xmlns:a16="http://schemas.microsoft.com/office/drawing/2014/main" id="{A4689E25-3A58-EB3A-F8C4-1AD81DB88C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0638" y="5357813"/>
              <a:ext cx="0" cy="873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7" name="Line 1974">
              <a:extLst>
                <a:ext uri="{FF2B5EF4-FFF2-40B4-BE49-F238E27FC236}">
                  <a16:creationId xmlns:a16="http://schemas.microsoft.com/office/drawing/2014/main" id="{F49930FF-BB18-3324-0FA9-553A3C9D38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81275" y="5359401"/>
              <a:ext cx="0" cy="936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8" name="Line 1975">
              <a:extLst>
                <a:ext uri="{FF2B5EF4-FFF2-40B4-BE49-F238E27FC236}">
                  <a16:creationId xmlns:a16="http://schemas.microsoft.com/office/drawing/2014/main" id="{4E96DB7D-5DEA-E210-133E-BC77EDB317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1913" y="5359401"/>
              <a:ext cx="0" cy="825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9" name="Line 1976">
              <a:extLst>
                <a:ext uri="{FF2B5EF4-FFF2-40B4-BE49-F238E27FC236}">
                  <a16:creationId xmlns:a16="http://schemas.microsoft.com/office/drawing/2014/main" id="{88F29B64-7299-E18B-0EAA-E22DE4863F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22550" y="5286376"/>
              <a:ext cx="0" cy="1381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0" name="Line 1977">
              <a:extLst>
                <a:ext uri="{FF2B5EF4-FFF2-40B4-BE49-F238E27FC236}">
                  <a16:creationId xmlns:a16="http://schemas.microsoft.com/office/drawing/2014/main" id="{44D3C39C-207D-9F4D-C867-8D3D675EF3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3188" y="5330826"/>
              <a:ext cx="0" cy="920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1" name="Line 1978">
              <a:extLst>
                <a:ext uri="{FF2B5EF4-FFF2-40B4-BE49-F238E27FC236}">
                  <a16:creationId xmlns:a16="http://schemas.microsoft.com/office/drawing/2014/main" id="{8D047F3E-F490-96A6-2B11-CE74A30B2C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5413" y="5199063"/>
              <a:ext cx="0" cy="936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2" name="Line 1979">
              <a:extLst>
                <a:ext uri="{FF2B5EF4-FFF2-40B4-BE49-F238E27FC236}">
                  <a16:creationId xmlns:a16="http://schemas.microsoft.com/office/drawing/2014/main" id="{B7802077-BAE1-0CE0-6A37-CEC40E819D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6050" y="5359401"/>
              <a:ext cx="0" cy="777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3" name="Line 1980">
              <a:extLst>
                <a:ext uri="{FF2B5EF4-FFF2-40B4-BE49-F238E27FC236}">
                  <a16:creationId xmlns:a16="http://schemas.microsoft.com/office/drawing/2014/main" id="{241C2E86-ECD6-B3FB-E217-47D832065D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6688" y="5434013"/>
              <a:ext cx="0" cy="984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4" name="Line 1981">
              <a:extLst>
                <a:ext uri="{FF2B5EF4-FFF2-40B4-BE49-F238E27FC236}">
                  <a16:creationId xmlns:a16="http://schemas.microsoft.com/office/drawing/2014/main" id="{C968DAE7-C8AC-0A20-42AD-64C6FFAD33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7325" y="5345113"/>
              <a:ext cx="0" cy="920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5" name="Line 1982">
              <a:extLst>
                <a:ext uri="{FF2B5EF4-FFF2-40B4-BE49-F238E27FC236}">
                  <a16:creationId xmlns:a16="http://schemas.microsoft.com/office/drawing/2014/main" id="{939D2A1D-BD64-2401-EC8B-A48ED0FBC5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7963" y="5362576"/>
              <a:ext cx="0" cy="952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6" name="Line 1983">
              <a:extLst>
                <a:ext uri="{FF2B5EF4-FFF2-40B4-BE49-F238E27FC236}">
                  <a16:creationId xmlns:a16="http://schemas.microsoft.com/office/drawing/2014/main" id="{E0E089B2-2976-F667-7DF6-96C745D8C7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8600" y="5522913"/>
              <a:ext cx="0" cy="841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7" name="Line 1984">
              <a:extLst>
                <a:ext uri="{FF2B5EF4-FFF2-40B4-BE49-F238E27FC236}">
                  <a16:creationId xmlns:a16="http://schemas.microsoft.com/office/drawing/2014/main" id="{2DF5D4E3-3F28-BCB7-CD95-2561CEDB44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9238" y="5526088"/>
              <a:ext cx="0" cy="1095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8" name="Line 1985">
              <a:extLst>
                <a:ext uri="{FF2B5EF4-FFF2-40B4-BE49-F238E27FC236}">
                  <a16:creationId xmlns:a16="http://schemas.microsoft.com/office/drawing/2014/main" id="{75DF1362-8C60-3E81-8F73-64482BDAD7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09875" y="5472113"/>
              <a:ext cx="0" cy="555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9" name="Line 1986">
              <a:extLst>
                <a:ext uri="{FF2B5EF4-FFF2-40B4-BE49-F238E27FC236}">
                  <a16:creationId xmlns:a16="http://schemas.microsoft.com/office/drawing/2014/main" id="{BC4C11AE-009B-EA48-D784-7C79367985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100" y="5380038"/>
              <a:ext cx="0" cy="904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0" name="Line 1987">
              <a:extLst>
                <a:ext uri="{FF2B5EF4-FFF2-40B4-BE49-F238E27FC236}">
                  <a16:creationId xmlns:a16="http://schemas.microsoft.com/office/drawing/2014/main" id="{E6D1B14F-FDF9-DC9C-E1B7-0F0CFBAA72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738" y="5392738"/>
              <a:ext cx="0" cy="666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1" name="Line 1988">
              <a:extLst>
                <a:ext uri="{FF2B5EF4-FFF2-40B4-BE49-F238E27FC236}">
                  <a16:creationId xmlns:a16="http://schemas.microsoft.com/office/drawing/2014/main" id="{15DC941A-C467-B6B1-E577-8D646CF81E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73375" y="5248276"/>
              <a:ext cx="0" cy="746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2" name="Line 1989">
              <a:extLst>
                <a:ext uri="{FF2B5EF4-FFF2-40B4-BE49-F238E27FC236}">
                  <a16:creationId xmlns:a16="http://schemas.microsoft.com/office/drawing/2014/main" id="{2A1E6367-52A3-D2B5-918D-44D7BFDD12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4013" y="5351463"/>
              <a:ext cx="0" cy="746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3" name="Line 1990">
              <a:extLst>
                <a:ext uri="{FF2B5EF4-FFF2-40B4-BE49-F238E27FC236}">
                  <a16:creationId xmlns:a16="http://schemas.microsoft.com/office/drawing/2014/main" id="{2BD208E1-2381-1259-196F-0856005767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4650" y="5348288"/>
              <a:ext cx="0" cy="825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4" name="Line 1991">
              <a:extLst>
                <a:ext uri="{FF2B5EF4-FFF2-40B4-BE49-F238E27FC236}">
                  <a16:creationId xmlns:a16="http://schemas.microsoft.com/office/drawing/2014/main" id="{3CD4368E-467B-990D-BFE5-F3444F9EDD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5288" y="5359401"/>
              <a:ext cx="0" cy="1063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5" name="Line 1992">
              <a:extLst>
                <a:ext uri="{FF2B5EF4-FFF2-40B4-BE49-F238E27FC236}">
                  <a16:creationId xmlns:a16="http://schemas.microsoft.com/office/drawing/2014/main" id="{61E3C814-0495-4268-7930-F1FD6BB92F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5925" y="5280026"/>
              <a:ext cx="0" cy="1000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6" name="Line 1993">
              <a:extLst>
                <a:ext uri="{FF2B5EF4-FFF2-40B4-BE49-F238E27FC236}">
                  <a16:creationId xmlns:a16="http://schemas.microsoft.com/office/drawing/2014/main" id="{4E62BCA5-6440-E974-945D-9D4BDE3A6B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8150" y="5314951"/>
              <a:ext cx="0" cy="650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7" name="Line 1994">
              <a:extLst>
                <a:ext uri="{FF2B5EF4-FFF2-40B4-BE49-F238E27FC236}">
                  <a16:creationId xmlns:a16="http://schemas.microsoft.com/office/drawing/2014/main" id="{98FCDF73-0EC1-2F36-B76D-173F650F2A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8788" y="5307013"/>
              <a:ext cx="0" cy="746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8" name="Line 1995">
              <a:extLst>
                <a:ext uri="{FF2B5EF4-FFF2-40B4-BE49-F238E27FC236}">
                  <a16:creationId xmlns:a16="http://schemas.microsoft.com/office/drawing/2014/main" id="{C7B98E9E-79A7-B6AE-C555-F5542BD743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9425" y="5365751"/>
              <a:ext cx="0" cy="1222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9" name="Line 1996">
              <a:extLst>
                <a:ext uri="{FF2B5EF4-FFF2-40B4-BE49-F238E27FC236}">
                  <a16:creationId xmlns:a16="http://schemas.microsoft.com/office/drawing/2014/main" id="{84762647-5E4A-CBD6-6D92-7B80EC547C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40063" y="5441951"/>
              <a:ext cx="0" cy="1143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0" name="Line 1997">
              <a:extLst>
                <a:ext uri="{FF2B5EF4-FFF2-40B4-BE49-F238E27FC236}">
                  <a16:creationId xmlns:a16="http://schemas.microsoft.com/office/drawing/2014/main" id="{BE4603A9-FE37-8D3F-8E3F-1AD230E058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0700" y="5507038"/>
              <a:ext cx="0" cy="1174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1" name="Line 1998">
              <a:extLst>
                <a:ext uri="{FF2B5EF4-FFF2-40B4-BE49-F238E27FC236}">
                  <a16:creationId xmlns:a16="http://schemas.microsoft.com/office/drawing/2014/main" id="{E7F0D491-1BE2-09E5-2A81-049E7D93D1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1338" y="5483226"/>
              <a:ext cx="0" cy="904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2" name="Line 1999">
              <a:extLst>
                <a:ext uri="{FF2B5EF4-FFF2-40B4-BE49-F238E27FC236}">
                  <a16:creationId xmlns:a16="http://schemas.microsoft.com/office/drawing/2014/main" id="{084F9461-9969-1F21-D5D0-E8A402101D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01975" y="5475288"/>
              <a:ext cx="0" cy="809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3" name="Line 2000">
              <a:extLst>
                <a:ext uri="{FF2B5EF4-FFF2-40B4-BE49-F238E27FC236}">
                  <a16:creationId xmlns:a16="http://schemas.microsoft.com/office/drawing/2014/main" id="{4AFCAF2F-74EA-E2EC-F762-58BC3B29A1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4200" y="5461001"/>
              <a:ext cx="0" cy="1190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4" name="Line 2001">
              <a:extLst>
                <a:ext uri="{FF2B5EF4-FFF2-40B4-BE49-F238E27FC236}">
                  <a16:creationId xmlns:a16="http://schemas.microsoft.com/office/drawing/2014/main" id="{E5719DC5-8128-7CCB-9525-2618405D03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4838" y="5487988"/>
              <a:ext cx="0" cy="1222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5" name="Line 2002">
              <a:extLst>
                <a:ext uri="{FF2B5EF4-FFF2-40B4-BE49-F238E27FC236}">
                  <a16:creationId xmlns:a16="http://schemas.microsoft.com/office/drawing/2014/main" id="{9B7243C5-AD44-7E35-1711-8CE73F06FC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5475" y="5592763"/>
              <a:ext cx="0" cy="746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6" name="Line 2003">
              <a:extLst>
                <a:ext uri="{FF2B5EF4-FFF2-40B4-BE49-F238E27FC236}">
                  <a16:creationId xmlns:a16="http://schemas.microsoft.com/office/drawing/2014/main" id="{83213002-A854-A8A3-5D45-0BD732B694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6113" y="5526088"/>
              <a:ext cx="0" cy="825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7" name="Line 2004">
              <a:extLst>
                <a:ext uri="{FF2B5EF4-FFF2-40B4-BE49-F238E27FC236}">
                  <a16:creationId xmlns:a16="http://schemas.microsoft.com/office/drawing/2014/main" id="{35308AB5-76EF-EA7A-4DBD-A0FC95C68A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6750" y="5467351"/>
              <a:ext cx="0" cy="904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8" name="Line 2005">
              <a:extLst>
                <a:ext uri="{FF2B5EF4-FFF2-40B4-BE49-F238E27FC236}">
                  <a16:creationId xmlns:a16="http://schemas.microsoft.com/office/drawing/2014/main" id="{5CEE0EA9-8592-8582-5EFB-970266C7FE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7388" y="5559426"/>
              <a:ext cx="0" cy="1539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09" name="Line 2006">
              <a:extLst>
                <a:ext uri="{FF2B5EF4-FFF2-40B4-BE49-F238E27FC236}">
                  <a16:creationId xmlns:a16="http://schemas.microsoft.com/office/drawing/2014/main" id="{C1D464F9-8CC3-7113-75E6-9CCEC93D13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8025" y="5541963"/>
              <a:ext cx="0" cy="730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0" name="Line 2007">
              <a:extLst>
                <a:ext uri="{FF2B5EF4-FFF2-40B4-BE49-F238E27FC236}">
                  <a16:creationId xmlns:a16="http://schemas.microsoft.com/office/drawing/2014/main" id="{8D38E70C-DF85-85F1-B7D8-5387870626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90888" y="5573713"/>
              <a:ext cx="0" cy="714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1" name="Line 2008">
              <a:extLst>
                <a:ext uri="{FF2B5EF4-FFF2-40B4-BE49-F238E27FC236}">
                  <a16:creationId xmlns:a16="http://schemas.microsoft.com/office/drawing/2014/main" id="{163E82CE-436C-CC49-FA56-9E41088505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2800" y="5511801"/>
              <a:ext cx="0" cy="1301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2" name="Line 2009">
              <a:extLst>
                <a:ext uri="{FF2B5EF4-FFF2-40B4-BE49-F238E27FC236}">
                  <a16:creationId xmlns:a16="http://schemas.microsoft.com/office/drawing/2014/main" id="{73F5074B-D607-33F9-B566-EF4C83C84A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3438" y="5518151"/>
              <a:ext cx="0" cy="666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3" name="Line 2010">
              <a:extLst>
                <a:ext uri="{FF2B5EF4-FFF2-40B4-BE49-F238E27FC236}">
                  <a16:creationId xmlns:a16="http://schemas.microsoft.com/office/drawing/2014/main" id="{AA378014-9D31-A8AA-D55F-A3538B403E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4075" y="5465763"/>
              <a:ext cx="0" cy="793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4" name="Line 2011">
              <a:extLst>
                <a:ext uri="{FF2B5EF4-FFF2-40B4-BE49-F238E27FC236}">
                  <a16:creationId xmlns:a16="http://schemas.microsoft.com/office/drawing/2014/main" id="{EB02260D-B212-889B-0560-1B0930D45C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4713" y="5451476"/>
              <a:ext cx="0" cy="968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5" name="Line 2012">
              <a:extLst>
                <a:ext uri="{FF2B5EF4-FFF2-40B4-BE49-F238E27FC236}">
                  <a16:creationId xmlns:a16="http://schemas.microsoft.com/office/drawing/2014/main" id="{AE901DF8-87C7-3FE6-9BBF-CE2571F06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6938" y="5487988"/>
              <a:ext cx="0" cy="809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6" name="Line 2013">
              <a:extLst>
                <a:ext uri="{FF2B5EF4-FFF2-40B4-BE49-F238E27FC236}">
                  <a16:creationId xmlns:a16="http://schemas.microsoft.com/office/drawing/2014/main" id="{DFC86814-1C2A-71D2-489C-8E6E6726CE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7575" y="5661026"/>
              <a:ext cx="0" cy="1016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7" name="Line 2014">
              <a:extLst>
                <a:ext uri="{FF2B5EF4-FFF2-40B4-BE49-F238E27FC236}">
                  <a16:creationId xmlns:a16="http://schemas.microsoft.com/office/drawing/2014/main" id="{60F8D036-495D-02DE-8D78-EED506D938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8213" y="5514976"/>
              <a:ext cx="0" cy="904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8" name="Line 2015">
              <a:extLst>
                <a:ext uri="{FF2B5EF4-FFF2-40B4-BE49-F238E27FC236}">
                  <a16:creationId xmlns:a16="http://schemas.microsoft.com/office/drawing/2014/main" id="{6750C172-54D8-7EA3-3E64-9094B28084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8850" y="5448301"/>
              <a:ext cx="0" cy="762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19" name="Line 2016">
              <a:extLst>
                <a:ext uri="{FF2B5EF4-FFF2-40B4-BE49-F238E27FC236}">
                  <a16:creationId xmlns:a16="http://schemas.microsoft.com/office/drawing/2014/main" id="{97044FE1-1355-C9D6-14A4-E3CCA7F357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40125" y="5380038"/>
              <a:ext cx="0" cy="968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0" name="Line 2017">
              <a:extLst>
                <a:ext uri="{FF2B5EF4-FFF2-40B4-BE49-F238E27FC236}">
                  <a16:creationId xmlns:a16="http://schemas.microsoft.com/office/drawing/2014/main" id="{113429C5-1EF9-3CD1-E2FF-B6543C6521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0763" y="5368926"/>
              <a:ext cx="0" cy="1111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1" name="Line 2018">
              <a:extLst>
                <a:ext uri="{FF2B5EF4-FFF2-40B4-BE49-F238E27FC236}">
                  <a16:creationId xmlns:a16="http://schemas.microsoft.com/office/drawing/2014/main" id="{6BB4A62A-2F7C-AB0E-BAF9-E510076130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2988" y="5530851"/>
              <a:ext cx="0" cy="952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2" name="Line 2019">
              <a:extLst>
                <a:ext uri="{FF2B5EF4-FFF2-40B4-BE49-F238E27FC236}">
                  <a16:creationId xmlns:a16="http://schemas.microsoft.com/office/drawing/2014/main" id="{23A5B016-33BB-B156-5997-C30CD8D1EA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3625" y="5511801"/>
              <a:ext cx="0" cy="952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3" name="Line 2020">
              <a:extLst>
                <a:ext uri="{FF2B5EF4-FFF2-40B4-BE49-F238E27FC236}">
                  <a16:creationId xmlns:a16="http://schemas.microsoft.com/office/drawing/2014/main" id="{EFC0E728-F675-C5AC-EC3E-C0FAE5EF14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4263" y="5616576"/>
              <a:ext cx="0" cy="1079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4" name="Line 2021">
              <a:extLst>
                <a:ext uri="{FF2B5EF4-FFF2-40B4-BE49-F238E27FC236}">
                  <a16:creationId xmlns:a16="http://schemas.microsoft.com/office/drawing/2014/main" id="{0134B9ED-6DBD-0CDC-E765-5CBF773492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44900" y="5726113"/>
              <a:ext cx="0" cy="666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5" name="Line 2022">
              <a:extLst>
                <a:ext uri="{FF2B5EF4-FFF2-40B4-BE49-F238E27FC236}">
                  <a16:creationId xmlns:a16="http://schemas.microsoft.com/office/drawing/2014/main" id="{79E0E1F4-8030-CF35-9F0C-B85DBD66B8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5538" y="5670551"/>
              <a:ext cx="0" cy="841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6" name="Line 2023">
              <a:extLst>
                <a:ext uri="{FF2B5EF4-FFF2-40B4-BE49-F238E27FC236}">
                  <a16:creationId xmlns:a16="http://schemas.microsoft.com/office/drawing/2014/main" id="{896B660B-738B-73D5-1447-D1BD0D0BFF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86175" y="5484813"/>
              <a:ext cx="0" cy="889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7" name="Line 2024">
              <a:extLst>
                <a:ext uri="{FF2B5EF4-FFF2-40B4-BE49-F238E27FC236}">
                  <a16:creationId xmlns:a16="http://schemas.microsoft.com/office/drawing/2014/main" id="{19152276-79E2-E021-30CC-9A99C914E4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6813" y="5475288"/>
              <a:ext cx="0" cy="857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8" name="Line 2025">
              <a:extLst>
                <a:ext uri="{FF2B5EF4-FFF2-40B4-BE49-F238E27FC236}">
                  <a16:creationId xmlns:a16="http://schemas.microsoft.com/office/drawing/2014/main" id="{33D74E47-5867-5748-CAFC-4B5365C65A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7450" y="5711826"/>
              <a:ext cx="0" cy="1000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9" name="Line 2026">
              <a:extLst>
                <a:ext uri="{FF2B5EF4-FFF2-40B4-BE49-F238E27FC236}">
                  <a16:creationId xmlns:a16="http://schemas.microsoft.com/office/drawing/2014/main" id="{31133C0C-F1AD-1A25-B874-A9414DE3F5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9675" y="5394326"/>
              <a:ext cx="0" cy="714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0" name="Line 2027">
              <a:extLst>
                <a:ext uri="{FF2B5EF4-FFF2-40B4-BE49-F238E27FC236}">
                  <a16:creationId xmlns:a16="http://schemas.microsoft.com/office/drawing/2014/main" id="{6CBD9004-F0A1-5FAB-8093-7DCB073A16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70313" y="5500688"/>
              <a:ext cx="0" cy="889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1" name="Line 2028">
              <a:extLst>
                <a:ext uri="{FF2B5EF4-FFF2-40B4-BE49-F238E27FC236}">
                  <a16:creationId xmlns:a16="http://schemas.microsoft.com/office/drawing/2014/main" id="{410DA615-74AC-DC32-A025-63856CF6E7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0950" y="5337176"/>
              <a:ext cx="0" cy="698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2" name="Line 2029">
              <a:extLst>
                <a:ext uri="{FF2B5EF4-FFF2-40B4-BE49-F238E27FC236}">
                  <a16:creationId xmlns:a16="http://schemas.microsoft.com/office/drawing/2014/main" id="{352DC70B-1475-3CB7-696F-41C21E37CD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1588" y="5294313"/>
              <a:ext cx="0" cy="1476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3" name="Line 2030">
              <a:extLst>
                <a:ext uri="{FF2B5EF4-FFF2-40B4-BE49-F238E27FC236}">
                  <a16:creationId xmlns:a16="http://schemas.microsoft.com/office/drawing/2014/main" id="{4B534D9E-AC7D-C8B9-0B32-741CFFDA2B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2225" y="5556251"/>
              <a:ext cx="0" cy="1047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4" name="Line 2031">
              <a:extLst>
                <a:ext uri="{FF2B5EF4-FFF2-40B4-BE49-F238E27FC236}">
                  <a16:creationId xmlns:a16="http://schemas.microsoft.com/office/drawing/2014/main" id="{55597A4D-BCA2-D707-BAF3-2660D1456B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2863" y="5357813"/>
              <a:ext cx="0" cy="1031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5" name="Line 2032">
              <a:extLst>
                <a:ext uri="{FF2B5EF4-FFF2-40B4-BE49-F238E27FC236}">
                  <a16:creationId xmlns:a16="http://schemas.microsoft.com/office/drawing/2014/main" id="{EAB37C36-E217-3D45-F1A6-93AAF4712B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3500" y="5294313"/>
              <a:ext cx="0" cy="1095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6" name="Line 2033">
              <a:extLst>
                <a:ext uri="{FF2B5EF4-FFF2-40B4-BE49-F238E27FC236}">
                  <a16:creationId xmlns:a16="http://schemas.microsoft.com/office/drawing/2014/main" id="{63F872D8-1E19-8BB9-2AE9-2B795FD9E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5725" y="5327651"/>
              <a:ext cx="0" cy="2047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7" name="Line 2034">
              <a:extLst>
                <a:ext uri="{FF2B5EF4-FFF2-40B4-BE49-F238E27FC236}">
                  <a16:creationId xmlns:a16="http://schemas.microsoft.com/office/drawing/2014/main" id="{96D8C0A3-9926-8365-631A-FD322D297C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6363" y="5153026"/>
              <a:ext cx="0" cy="952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8" name="Line 2035">
              <a:extLst>
                <a:ext uri="{FF2B5EF4-FFF2-40B4-BE49-F238E27FC236}">
                  <a16:creationId xmlns:a16="http://schemas.microsoft.com/office/drawing/2014/main" id="{16972CBA-A89F-83CA-21F7-52D4DFA724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7000" y="5165726"/>
              <a:ext cx="0" cy="1174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39" name="Line 2036">
              <a:extLst>
                <a:ext uri="{FF2B5EF4-FFF2-40B4-BE49-F238E27FC236}">
                  <a16:creationId xmlns:a16="http://schemas.microsoft.com/office/drawing/2014/main" id="{D210CAA6-40F4-1605-2BA6-DCEACCA431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8275" y="5210176"/>
              <a:ext cx="0" cy="1206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0" name="Line 2037">
              <a:extLst>
                <a:ext uri="{FF2B5EF4-FFF2-40B4-BE49-F238E27FC236}">
                  <a16:creationId xmlns:a16="http://schemas.microsoft.com/office/drawing/2014/main" id="{808B1C98-23BD-77A2-2D53-93DF067841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8913" y="5133976"/>
              <a:ext cx="0" cy="1381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1" name="Line 2038">
              <a:extLst>
                <a:ext uri="{FF2B5EF4-FFF2-40B4-BE49-F238E27FC236}">
                  <a16:creationId xmlns:a16="http://schemas.microsoft.com/office/drawing/2014/main" id="{32775A88-36CB-E5EC-1172-B8EF5570BB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19550" y="5183188"/>
              <a:ext cx="0" cy="1508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2" name="Line 2039">
              <a:extLst>
                <a:ext uri="{FF2B5EF4-FFF2-40B4-BE49-F238E27FC236}">
                  <a16:creationId xmlns:a16="http://schemas.microsoft.com/office/drawing/2014/main" id="{68FBD960-3312-568F-B18F-833D406CD6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41775" y="5270501"/>
              <a:ext cx="0" cy="1920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3" name="Line 2040">
              <a:extLst>
                <a:ext uri="{FF2B5EF4-FFF2-40B4-BE49-F238E27FC236}">
                  <a16:creationId xmlns:a16="http://schemas.microsoft.com/office/drawing/2014/main" id="{149E24EE-7822-9C34-C8F6-0D899AAEB0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62413" y="5322888"/>
              <a:ext cx="0" cy="1508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4" name="Line 2041">
              <a:extLst>
                <a:ext uri="{FF2B5EF4-FFF2-40B4-BE49-F238E27FC236}">
                  <a16:creationId xmlns:a16="http://schemas.microsoft.com/office/drawing/2014/main" id="{88569DC0-8023-0862-7FD1-58EEFEFDCA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3050" y="5265738"/>
              <a:ext cx="0" cy="1000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5" name="Line 2042">
              <a:extLst>
                <a:ext uri="{FF2B5EF4-FFF2-40B4-BE49-F238E27FC236}">
                  <a16:creationId xmlns:a16="http://schemas.microsoft.com/office/drawing/2014/main" id="{5E137855-3C31-732A-11CA-16627F04F1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3688" y="5267326"/>
              <a:ext cx="0" cy="1079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6" name="Line 2043">
              <a:extLst>
                <a:ext uri="{FF2B5EF4-FFF2-40B4-BE49-F238E27FC236}">
                  <a16:creationId xmlns:a16="http://schemas.microsoft.com/office/drawing/2014/main" id="{CEB85066-CE7E-5F91-8444-56F53F510E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4325" y="5172076"/>
              <a:ext cx="0" cy="968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7" name="Line 2044">
              <a:extLst>
                <a:ext uri="{FF2B5EF4-FFF2-40B4-BE49-F238E27FC236}">
                  <a16:creationId xmlns:a16="http://schemas.microsoft.com/office/drawing/2014/main" id="{ACEFE7B2-2D38-A81A-DC83-C4D4EDD77F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44963" y="5389563"/>
              <a:ext cx="0" cy="2952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8" name="Line 2045">
              <a:extLst>
                <a:ext uri="{FF2B5EF4-FFF2-40B4-BE49-F238E27FC236}">
                  <a16:creationId xmlns:a16="http://schemas.microsoft.com/office/drawing/2014/main" id="{C758765A-8C07-4C11-541C-9DBA67182E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5600" y="5199063"/>
              <a:ext cx="0" cy="936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49" name="Line 2046">
              <a:extLst>
                <a:ext uri="{FF2B5EF4-FFF2-40B4-BE49-F238E27FC236}">
                  <a16:creationId xmlns:a16="http://schemas.microsoft.com/office/drawing/2014/main" id="{5652895D-ABC2-21AC-6A15-D93A02F548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7825" y="5176838"/>
              <a:ext cx="0" cy="1285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0" name="Line 2047">
              <a:extLst>
                <a:ext uri="{FF2B5EF4-FFF2-40B4-BE49-F238E27FC236}">
                  <a16:creationId xmlns:a16="http://schemas.microsoft.com/office/drawing/2014/main" id="{FBD1046C-02F0-7A53-3008-34DBB16C85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8463" y="5160963"/>
              <a:ext cx="0" cy="777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1" name="Line 2048">
              <a:extLst>
                <a:ext uri="{FF2B5EF4-FFF2-40B4-BE49-F238E27FC236}">
                  <a16:creationId xmlns:a16="http://schemas.microsoft.com/office/drawing/2014/main" id="{C92D0293-29C2-8761-FD95-0C8D99E869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9100" y="5160963"/>
              <a:ext cx="0" cy="1333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2" name="Line 2049">
              <a:extLst>
                <a:ext uri="{FF2B5EF4-FFF2-40B4-BE49-F238E27FC236}">
                  <a16:creationId xmlns:a16="http://schemas.microsoft.com/office/drawing/2014/main" id="{1E391586-E60B-4A88-B925-139E83D041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9738" y="5157788"/>
              <a:ext cx="0" cy="1047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3" name="Line 2050">
              <a:extLst>
                <a:ext uri="{FF2B5EF4-FFF2-40B4-BE49-F238E27FC236}">
                  <a16:creationId xmlns:a16="http://schemas.microsoft.com/office/drawing/2014/main" id="{371C54C9-D650-00F3-BA94-B450C97215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0375" y="5256213"/>
              <a:ext cx="0" cy="1079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4" name="Line 2051">
              <a:extLst>
                <a:ext uri="{FF2B5EF4-FFF2-40B4-BE49-F238E27FC236}">
                  <a16:creationId xmlns:a16="http://schemas.microsoft.com/office/drawing/2014/main" id="{8A87C048-D815-4D48-1305-87620FAD6E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91013" y="5451476"/>
              <a:ext cx="0" cy="857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5" name="Line 2052">
              <a:extLst>
                <a:ext uri="{FF2B5EF4-FFF2-40B4-BE49-F238E27FC236}">
                  <a16:creationId xmlns:a16="http://schemas.microsoft.com/office/drawing/2014/main" id="{B9715A0A-8064-64A9-A65C-FF717D3FD3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1650" y="5378451"/>
              <a:ext cx="0" cy="1222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6" name="Line 2053">
              <a:extLst>
                <a:ext uri="{FF2B5EF4-FFF2-40B4-BE49-F238E27FC236}">
                  <a16:creationId xmlns:a16="http://schemas.microsoft.com/office/drawing/2014/main" id="{0AEE5520-784C-D7A2-F1F4-2711C91DDB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2288" y="5434013"/>
              <a:ext cx="0" cy="1238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7" name="Line 2054">
              <a:extLst>
                <a:ext uri="{FF2B5EF4-FFF2-40B4-BE49-F238E27FC236}">
                  <a16:creationId xmlns:a16="http://schemas.microsoft.com/office/drawing/2014/main" id="{F453C09B-3107-9A01-FBE8-84C7716A55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4513" y="5400676"/>
              <a:ext cx="0" cy="1349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8" name="Line 2055">
              <a:extLst>
                <a:ext uri="{FF2B5EF4-FFF2-40B4-BE49-F238E27FC236}">
                  <a16:creationId xmlns:a16="http://schemas.microsoft.com/office/drawing/2014/main" id="{AFBEB53A-FE2D-13D5-2204-DE199ABE8E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37063" y="5454651"/>
              <a:ext cx="0" cy="1031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9" name="Line 2056">
              <a:extLst>
                <a:ext uri="{FF2B5EF4-FFF2-40B4-BE49-F238E27FC236}">
                  <a16:creationId xmlns:a16="http://schemas.microsoft.com/office/drawing/2014/main" id="{3A6BF5AB-19F6-37B3-E029-138061996B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7700" y="5303838"/>
              <a:ext cx="0" cy="1587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0" name="Line 2057">
              <a:extLst>
                <a:ext uri="{FF2B5EF4-FFF2-40B4-BE49-F238E27FC236}">
                  <a16:creationId xmlns:a16="http://schemas.microsoft.com/office/drawing/2014/main" id="{87B0A1A2-8371-FFA8-7D04-B27B3DD5A0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0563" y="5416551"/>
              <a:ext cx="0" cy="984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1" name="Line 2058">
              <a:extLst>
                <a:ext uri="{FF2B5EF4-FFF2-40B4-BE49-F238E27FC236}">
                  <a16:creationId xmlns:a16="http://schemas.microsoft.com/office/drawing/2014/main" id="{24B9DAAE-250E-BB99-6A2F-D526A8D7E0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41838" y="5348288"/>
              <a:ext cx="0" cy="1270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2" name="Line 2059">
              <a:extLst>
                <a:ext uri="{FF2B5EF4-FFF2-40B4-BE49-F238E27FC236}">
                  <a16:creationId xmlns:a16="http://schemas.microsoft.com/office/drawing/2014/main" id="{E44AD7CB-033F-BD25-80CB-FF4552F27B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83113" y="5375276"/>
              <a:ext cx="0" cy="1444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3" name="Line 2060">
              <a:extLst>
                <a:ext uri="{FF2B5EF4-FFF2-40B4-BE49-F238E27FC236}">
                  <a16:creationId xmlns:a16="http://schemas.microsoft.com/office/drawing/2014/main" id="{C9488870-1EDA-39AA-8D5C-EB098ABB12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3750" y="5272088"/>
              <a:ext cx="0" cy="1111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4" name="Line 2061">
              <a:extLst>
                <a:ext uri="{FF2B5EF4-FFF2-40B4-BE49-F238E27FC236}">
                  <a16:creationId xmlns:a16="http://schemas.microsoft.com/office/drawing/2014/main" id="{109AB3C3-8471-E0DA-087A-B42B5A2C5D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46613" y="5349876"/>
              <a:ext cx="0" cy="1238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5" name="Line 2062">
              <a:extLst>
                <a:ext uri="{FF2B5EF4-FFF2-40B4-BE49-F238E27FC236}">
                  <a16:creationId xmlns:a16="http://schemas.microsoft.com/office/drawing/2014/main" id="{35DA5EDF-1E64-58F4-6A10-7E0A23E6C2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7888" y="5295901"/>
              <a:ext cx="0" cy="1127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6" name="Line 2063">
              <a:extLst>
                <a:ext uri="{FF2B5EF4-FFF2-40B4-BE49-F238E27FC236}">
                  <a16:creationId xmlns:a16="http://schemas.microsoft.com/office/drawing/2014/main" id="{3D7ACFE2-C423-C198-618F-D36FE169A9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9163" y="5295901"/>
              <a:ext cx="0" cy="1460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7" name="Line 2064">
              <a:extLst>
                <a:ext uri="{FF2B5EF4-FFF2-40B4-BE49-F238E27FC236}">
                  <a16:creationId xmlns:a16="http://schemas.microsoft.com/office/drawing/2014/main" id="{21D6462B-DDE3-62BB-3EF1-38F3D0D9BD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49800" y="5253038"/>
              <a:ext cx="0" cy="1428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8" name="Line 2065">
              <a:extLst>
                <a:ext uri="{FF2B5EF4-FFF2-40B4-BE49-F238E27FC236}">
                  <a16:creationId xmlns:a16="http://schemas.microsoft.com/office/drawing/2014/main" id="{682FF8C9-1284-975D-D0D9-C7CFA5F661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91075" y="5070476"/>
              <a:ext cx="0" cy="1063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9" name="Line 2066">
              <a:extLst>
                <a:ext uri="{FF2B5EF4-FFF2-40B4-BE49-F238E27FC236}">
                  <a16:creationId xmlns:a16="http://schemas.microsoft.com/office/drawing/2014/main" id="{42790192-B782-6B49-600E-A441DA0054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33938" y="5154613"/>
              <a:ext cx="0" cy="1492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0" name="Line 2067">
              <a:extLst>
                <a:ext uri="{FF2B5EF4-FFF2-40B4-BE49-F238E27FC236}">
                  <a16:creationId xmlns:a16="http://schemas.microsoft.com/office/drawing/2014/main" id="{CD81D3A2-001C-D82B-7BB9-FE3ADF538B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54575" y="5086351"/>
              <a:ext cx="0" cy="1428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1" name="Line 2068">
              <a:extLst>
                <a:ext uri="{FF2B5EF4-FFF2-40B4-BE49-F238E27FC236}">
                  <a16:creationId xmlns:a16="http://schemas.microsoft.com/office/drawing/2014/main" id="{24C8E123-73C0-400D-A2B1-31FA178016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5850" y="5235576"/>
              <a:ext cx="0" cy="1492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2" name="Line 2069">
              <a:extLst>
                <a:ext uri="{FF2B5EF4-FFF2-40B4-BE49-F238E27FC236}">
                  <a16:creationId xmlns:a16="http://schemas.microsoft.com/office/drawing/2014/main" id="{7D81F61A-C8B8-8F0A-FE94-1DAFD9D417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16488" y="5148263"/>
              <a:ext cx="0" cy="698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3" name="Line 2070">
              <a:extLst>
                <a:ext uri="{FF2B5EF4-FFF2-40B4-BE49-F238E27FC236}">
                  <a16:creationId xmlns:a16="http://schemas.microsoft.com/office/drawing/2014/main" id="{25A98E11-6F7F-D05F-B7EB-B33A4B6E77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9350" y="5311776"/>
              <a:ext cx="0" cy="1127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4" name="Line 2071">
              <a:extLst>
                <a:ext uri="{FF2B5EF4-FFF2-40B4-BE49-F238E27FC236}">
                  <a16:creationId xmlns:a16="http://schemas.microsoft.com/office/drawing/2014/main" id="{E722F5CC-AE24-FC2B-DC55-163FAF0F49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79988" y="5267326"/>
              <a:ext cx="0" cy="10318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5" name="Line 2072">
              <a:extLst>
                <a:ext uri="{FF2B5EF4-FFF2-40B4-BE49-F238E27FC236}">
                  <a16:creationId xmlns:a16="http://schemas.microsoft.com/office/drawing/2014/main" id="{4180D33A-3AF0-0A88-F754-0899801284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62538" y="5265738"/>
              <a:ext cx="0" cy="1301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6" name="Line 2073">
              <a:extLst>
                <a:ext uri="{FF2B5EF4-FFF2-40B4-BE49-F238E27FC236}">
                  <a16:creationId xmlns:a16="http://schemas.microsoft.com/office/drawing/2014/main" id="{7B09E376-988D-8EEF-EFD2-6444F5B8CA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6038" y="5302251"/>
              <a:ext cx="0" cy="1349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7" name="Line 2074">
              <a:extLst>
                <a:ext uri="{FF2B5EF4-FFF2-40B4-BE49-F238E27FC236}">
                  <a16:creationId xmlns:a16="http://schemas.microsoft.com/office/drawing/2014/main" id="{B8CB42EF-85A1-FB35-B149-C938829CFD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46675" y="5311776"/>
              <a:ext cx="0" cy="7937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8" name="Line 2075">
              <a:extLst>
                <a:ext uri="{FF2B5EF4-FFF2-40B4-BE49-F238E27FC236}">
                  <a16:creationId xmlns:a16="http://schemas.microsoft.com/office/drawing/2014/main" id="{05873A59-70D9-55B7-818F-861EED94B8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7313" y="5260976"/>
              <a:ext cx="0" cy="1063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9" name="Line 2076">
              <a:extLst>
                <a:ext uri="{FF2B5EF4-FFF2-40B4-BE49-F238E27FC236}">
                  <a16:creationId xmlns:a16="http://schemas.microsoft.com/office/drawing/2014/main" id="{31ADEAFB-02BF-E2E0-E988-68D4F03D04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7950" y="5137151"/>
              <a:ext cx="0" cy="1143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0" name="Line 2077">
              <a:extLst>
                <a:ext uri="{FF2B5EF4-FFF2-40B4-BE49-F238E27FC236}">
                  <a16:creationId xmlns:a16="http://schemas.microsoft.com/office/drawing/2014/main" id="{C210DD1B-196D-F51C-95AC-A9B60ABC69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29225" y="5205413"/>
              <a:ext cx="0" cy="1762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1" name="Line 2078">
              <a:extLst>
                <a:ext uri="{FF2B5EF4-FFF2-40B4-BE49-F238E27FC236}">
                  <a16:creationId xmlns:a16="http://schemas.microsoft.com/office/drawing/2014/main" id="{CE5F7179-E123-4031-975B-7E9EC01303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2088" y="5311776"/>
              <a:ext cx="0" cy="1222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2" name="Line 2079">
              <a:extLst>
                <a:ext uri="{FF2B5EF4-FFF2-40B4-BE49-F238E27FC236}">
                  <a16:creationId xmlns:a16="http://schemas.microsoft.com/office/drawing/2014/main" id="{950EB3BE-1847-3015-EEBA-5BEC0C6950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2725" y="5233988"/>
              <a:ext cx="0" cy="1143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3" name="Line 2080">
              <a:extLst>
                <a:ext uri="{FF2B5EF4-FFF2-40B4-BE49-F238E27FC236}">
                  <a16:creationId xmlns:a16="http://schemas.microsoft.com/office/drawing/2014/main" id="{4AF2C9E3-4E7F-D6F6-745D-DF4371D6B6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4000" y="5257801"/>
              <a:ext cx="0" cy="11906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4" name="Line 2081">
              <a:extLst>
                <a:ext uri="{FF2B5EF4-FFF2-40B4-BE49-F238E27FC236}">
                  <a16:creationId xmlns:a16="http://schemas.microsoft.com/office/drawing/2014/main" id="{849C4605-4612-FB59-21A4-30D2DE6C58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54638" y="5118101"/>
              <a:ext cx="0" cy="841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5" name="Line 2082">
              <a:extLst>
                <a:ext uri="{FF2B5EF4-FFF2-40B4-BE49-F238E27FC236}">
                  <a16:creationId xmlns:a16="http://schemas.microsoft.com/office/drawing/2014/main" id="{3FD21FFA-3825-4447-4CB6-4DEB843F2E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75275" y="5357813"/>
              <a:ext cx="0" cy="98425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6" name="Line 2083">
              <a:extLst>
                <a:ext uri="{FF2B5EF4-FFF2-40B4-BE49-F238E27FC236}">
                  <a16:creationId xmlns:a16="http://schemas.microsoft.com/office/drawing/2014/main" id="{D16BF669-774F-101D-9DF3-1158A87552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0050" y="5345113"/>
              <a:ext cx="0" cy="1206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7" name="Line 2084">
              <a:extLst>
                <a:ext uri="{FF2B5EF4-FFF2-40B4-BE49-F238E27FC236}">
                  <a16:creationId xmlns:a16="http://schemas.microsoft.com/office/drawing/2014/main" id="{E6FD6586-BC14-CF0E-04E8-2B96599111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21325" y="5394326"/>
              <a:ext cx="0" cy="825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8" name="Line 2085">
              <a:extLst>
                <a:ext uri="{FF2B5EF4-FFF2-40B4-BE49-F238E27FC236}">
                  <a16:creationId xmlns:a16="http://schemas.microsoft.com/office/drawing/2014/main" id="{55CF3404-4269-5B12-93C6-41262CE063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84825" y="5224463"/>
              <a:ext cx="0" cy="84138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9" name="Line 2086">
              <a:extLst>
                <a:ext uri="{FF2B5EF4-FFF2-40B4-BE49-F238E27FC236}">
                  <a16:creationId xmlns:a16="http://schemas.microsoft.com/office/drawing/2014/main" id="{97E52FD9-CAA8-741F-26D0-59A95F97B5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5463" y="5273676"/>
              <a:ext cx="0" cy="873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0" name="Line 2087">
              <a:extLst>
                <a:ext uri="{FF2B5EF4-FFF2-40B4-BE49-F238E27FC236}">
                  <a16:creationId xmlns:a16="http://schemas.microsoft.com/office/drawing/2014/main" id="{A2C7CBCF-856B-3592-A7E0-9D43A6DE1F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26100" y="5351463"/>
              <a:ext cx="0" cy="1016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1" name="Line 2088">
              <a:extLst>
                <a:ext uri="{FF2B5EF4-FFF2-40B4-BE49-F238E27FC236}">
                  <a16:creationId xmlns:a16="http://schemas.microsoft.com/office/drawing/2014/main" id="{E1D6A90E-3FDA-45E6-2414-3A16B96AD5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46738" y="5219701"/>
              <a:ext cx="0" cy="1127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2" name="Line 2089">
              <a:extLst>
                <a:ext uri="{FF2B5EF4-FFF2-40B4-BE49-F238E27FC236}">
                  <a16:creationId xmlns:a16="http://schemas.microsoft.com/office/drawing/2014/main" id="{93D8C48A-926A-2008-8C75-E0D792C39C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67375" y="5195888"/>
              <a:ext cx="0" cy="18415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3" name="Line 2090">
              <a:extLst>
                <a:ext uri="{FF2B5EF4-FFF2-40B4-BE49-F238E27FC236}">
                  <a16:creationId xmlns:a16="http://schemas.microsoft.com/office/drawing/2014/main" id="{C9CA046C-0677-A0BB-44B9-96B8C6FC28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88013" y="5211763"/>
              <a:ext cx="0" cy="762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4" name="Line 2091">
              <a:extLst>
                <a:ext uri="{FF2B5EF4-FFF2-40B4-BE49-F238E27FC236}">
                  <a16:creationId xmlns:a16="http://schemas.microsoft.com/office/drawing/2014/main" id="{2168AE32-BDB2-F267-64CF-35F81F0286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51513" y="5400676"/>
              <a:ext cx="0" cy="1651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5" name="Line 2092">
              <a:extLst>
                <a:ext uri="{FF2B5EF4-FFF2-40B4-BE49-F238E27FC236}">
                  <a16:creationId xmlns:a16="http://schemas.microsoft.com/office/drawing/2014/main" id="{5407C517-87C2-B2DA-731E-508058ACB2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92788" y="5162551"/>
              <a:ext cx="0" cy="74613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6" name="Line 2093">
              <a:extLst>
                <a:ext uri="{FF2B5EF4-FFF2-40B4-BE49-F238E27FC236}">
                  <a16:creationId xmlns:a16="http://schemas.microsoft.com/office/drawing/2014/main" id="{97AF4D01-9E23-9E3A-FE18-E79DCFF289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34063" y="5289551"/>
              <a:ext cx="0" cy="114300"/>
            </a:xfrm>
            <a:prstGeom prst="line">
              <a:avLst/>
            </a:prstGeom>
            <a:noFill/>
            <a:ln w="3175" cap="flat">
              <a:solidFill>
                <a:srgbClr val="B100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50" name="Rectangle 6361">
              <a:extLst>
                <a:ext uri="{FF2B5EF4-FFF2-40B4-BE49-F238E27FC236}">
                  <a16:creationId xmlns:a16="http://schemas.microsoft.com/office/drawing/2014/main" id="{575675D4-9A56-58A5-F8E2-20F47BBAD1E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83850" y="5408764"/>
              <a:ext cx="97602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Bid (ml  H</a:t>
              </a:r>
              <a:r>
                <a:rPr kumimoji="0" lang="en-US" altLang="en-US" sz="1100" b="0" i="0" u="none" strike="noStrike" cap="none" normalizeH="0" baseline="-2500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</a:t>
              </a:r>
              <a:r>
                <a:rPr lang="en-US" altLang="en-US" sz="1100" dirty="0">
                  <a:solidFill>
                    <a:srgbClr val="262626"/>
                  </a:solidFill>
                  <a:cs typeface="Arial" panose="020B0604020202020204" pitchFamily="34" charset="0"/>
                </a:rPr>
                <a:t>O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)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746" name="Rectangle 6345">
              <a:extLst>
                <a:ext uri="{FF2B5EF4-FFF2-40B4-BE49-F238E27FC236}">
                  <a16:creationId xmlns:a16="http://schemas.microsoft.com/office/drawing/2014/main" id="{3FFF2408-ACF5-0D4D-37E0-74299E5E0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749" y="4905418"/>
              <a:ext cx="59600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Monk. U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749" name="Rectangle 6345">
              <a:extLst>
                <a:ext uri="{FF2B5EF4-FFF2-40B4-BE49-F238E27FC236}">
                  <a16:creationId xmlns:a16="http://schemas.microsoft.com/office/drawing/2014/main" id="{295896D4-1395-2FFF-7546-4ECE815DC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1824" y="6457993"/>
              <a:ext cx="108487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Date number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05A27E6-A3F3-CC61-D358-18323ECB8CDA}"/>
              </a:ext>
            </a:extLst>
          </p:cNvPr>
          <p:cNvGrpSpPr/>
          <p:nvPr/>
        </p:nvGrpSpPr>
        <p:grpSpPr>
          <a:xfrm>
            <a:off x="862863" y="2481109"/>
            <a:ext cx="777818" cy="169277"/>
            <a:chOff x="936682" y="2445390"/>
            <a:chExt cx="777818" cy="169277"/>
          </a:xfrm>
        </p:grpSpPr>
        <p:sp>
          <p:nvSpPr>
            <p:cNvPr id="4736" name="Rectangle 4735">
              <a:extLst>
                <a:ext uri="{FF2B5EF4-FFF2-40B4-BE49-F238E27FC236}">
                  <a16:creationId xmlns:a16="http://schemas.microsoft.com/office/drawing/2014/main" id="{969E6FE1-F128-212C-68C9-5291A263AC0F}"/>
                </a:ext>
              </a:extLst>
            </p:cNvPr>
            <p:cNvSpPr/>
            <p:nvPr/>
          </p:nvSpPr>
          <p:spPr>
            <a:xfrm>
              <a:off x="936682" y="2471623"/>
              <a:ext cx="80995" cy="115475"/>
            </a:xfrm>
            <a:prstGeom prst="rect">
              <a:avLst/>
            </a:prstGeom>
            <a:solidFill>
              <a:srgbClr val="FD8D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7" name="Rectangle 4736">
              <a:extLst>
                <a:ext uri="{FF2B5EF4-FFF2-40B4-BE49-F238E27FC236}">
                  <a16:creationId xmlns:a16="http://schemas.microsoft.com/office/drawing/2014/main" id="{1835AE8F-2CFF-9C90-9697-0FE873E1EA9F}"/>
                </a:ext>
              </a:extLst>
            </p:cNvPr>
            <p:cNvSpPr/>
            <p:nvPr/>
          </p:nvSpPr>
          <p:spPr>
            <a:xfrm>
              <a:off x="1015636" y="2471623"/>
              <a:ext cx="80995" cy="115475"/>
            </a:xfrm>
            <a:prstGeom prst="rect">
              <a:avLst/>
            </a:prstGeom>
            <a:solidFill>
              <a:srgbClr val="FC4E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8" name="Rectangle 4737">
              <a:extLst>
                <a:ext uri="{FF2B5EF4-FFF2-40B4-BE49-F238E27FC236}">
                  <a16:creationId xmlns:a16="http://schemas.microsoft.com/office/drawing/2014/main" id="{A6A6AD90-9E57-0348-19F5-84EE27EF90D8}"/>
                </a:ext>
              </a:extLst>
            </p:cNvPr>
            <p:cNvSpPr/>
            <p:nvPr/>
          </p:nvSpPr>
          <p:spPr>
            <a:xfrm>
              <a:off x="1096973" y="2471623"/>
              <a:ext cx="80995" cy="115475"/>
            </a:xfrm>
            <a:prstGeom prst="rect">
              <a:avLst/>
            </a:prstGeom>
            <a:solidFill>
              <a:srgbClr val="B100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4" name="Rectangle 6345">
              <a:extLst>
                <a:ext uri="{FF2B5EF4-FFF2-40B4-BE49-F238E27FC236}">
                  <a16:creationId xmlns:a16="http://schemas.microsoft.com/office/drawing/2014/main" id="{B861FC9D-40F6-D3F1-4299-AD4109AB4D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501" y="2445390"/>
              <a:ext cx="531999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Monk. V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DBA6906-22F0-6FFB-A3CD-30B43DD42659}"/>
              </a:ext>
            </a:extLst>
          </p:cNvPr>
          <p:cNvGrpSpPr/>
          <p:nvPr/>
        </p:nvGrpSpPr>
        <p:grpSpPr>
          <a:xfrm>
            <a:off x="860482" y="2347928"/>
            <a:ext cx="811156" cy="169277"/>
            <a:chOff x="936682" y="2212197"/>
            <a:chExt cx="811156" cy="169277"/>
          </a:xfrm>
        </p:grpSpPr>
        <p:sp>
          <p:nvSpPr>
            <p:cNvPr id="4739" name="Rectangle 6345">
              <a:extLst>
                <a:ext uri="{FF2B5EF4-FFF2-40B4-BE49-F238E27FC236}">
                  <a16:creationId xmlns:a16="http://schemas.microsoft.com/office/drawing/2014/main" id="{203202A9-717C-5E5A-888A-49766B512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501" y="2212197"/>
              <a:ext cx="56533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Monk. U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747" name="Rectangle 4746">
              <a:extLst>
                <a:ext uri="{FF2B5EF4-FFF2-40B4-BE49-F238E27FC236}">
                  <a16:creationId xmlns:a16="http://schemas.microsoft.com/office/drawing/2014/main" id="{50CAABF7-A103-7E06-3BD4-FEED4C85DCE8}"/>
                </a:ext>
              </a:extLst>
            </p:cNvPr>
            <p:cNvSpPr/>
            <p:nvPr/>
          </p:nvSpPr>
          <p:spPr>
            <a:xfrm>
              <a:off x="936682" y="2235881"/>
              <a:ext cx="80995" cy="115475"/>
            </a:xfrm>
            <a:prstGeom prst="rect">
              <a:avLst/>
            </a:prstGeom>
            <a:solidFill>
              <a:srgbClr val="D86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8" name="Rectangle 4747">
              <a:extLst>
                <a:ext uri="{FF2B5EF4-FFF2-40B4-BE49-F238E27FC236}">
                  <a16:creationId xmlns:a16="http://schemas.microsoft.com/office/drawing/2014/main" id="{E9DF7F0E-D688-9C16-828F-79CE794459C5}"/>
                </a:ext>
              </a:extLst>
            </p:cNvPr>
            <p:cNvSpPr/>
            <p:nvPr/>
          </p:nvSpPr>
          <p:spPr>
            <a:xfrm>
              <a:off x="1015636" y="2235881"/>
              <a:ext cx="80995" cy="115475"/>
            </a:xfrm>
            <a:prstGeom prst="rect">
              <a:avLst/>
            </a:prstGeom>
            <a:solidFill>
              <a:srgbClr val="D725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0" name="Rectangle 4749">
              <a:extLst>
                <a:ext uri="{FF2B5EF4-FFF2-40B4-BE49-F238E27FC236}">
                  <a16:creationId xmlns:a16="http://schemas.microsoft.com/office/drawing/2014/main" id="{E4EBF405-0BF7-4337-FE26-B335EBC6ED43}"/>
                </a:ext>
              </a:extLst>
            </p:cNvPr>
            <p:cNvSpPr/>
            <p:nvPr/>
          </p:nvSpPr>
          <p:spPr>
            <a:xfrm>
              <a:off x="1096973" y="2235881"/>
              <a:ext cx="80995" cy="115475"/>
            </a:xfrm>
            <a:prstGeom prst="rect">
              <a:avLst/>
            </a:prstGeom>
            <a:solidFill>
              <a:srgbClr val="8900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751" name="TextBox 4750">
            <a:extLst>
              <a:ext uri="{FF2B5EF4-FFF2-40B4-BE49-F238E27FC236}">
                <a16:creationId xmlns:a16="http://schemas.microsoft.com/office/drawing/2014/main" id="{CA13963D-14B2-268E-409B-96B821CB2825}"/>
              </a:ext>
            </a:extLst>
          </p:cNvPr>
          <p:cNvSpPr txBox="1"/>
          <p:nvPr/>
        </p:nvSpPr>
        <p:spPr>
          <a:xfrm>
            <a:off x="-2110394" y="2347661"/>
            <a:ext cx="1197627" cy="21620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100" dirty="0"/>
              <a:t>Cohen’s D &gt; 3.5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73B800-B082-B2EB-1833-F77E709094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3371850"/>
            <a:ext cx="1334560" cy="11177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899DE5C-A4FD-4543-DED5-22773CC6CF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5010150"/>
            <a:ext cx="1325658" cy="11383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6908C1-FE1F-4AB1-669B-18E50DDDA50B}"/>
              </a:ext>
            </a:extLst>
          </p:cNvPr>
          <p:cNvSpPr txBox="1"/>
          <p:nvPr/>
        </p:nvSpPr>
        <p:spPr>
          <a:xfrm>
            <a:off x="5562591" y="76028"/>
            <a:ext cx="1225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S2</a:t>
            </a:r>
          </a:p>
        </p:txBody>
      </p:sp>
    </p:spTree>
    <p:extLst>
      <p:ext uri="{BB962C8B-B14F-4D97-AF65-F5344CB8AC3E}">
        <p14:creationId xmlns:p14="http://schemas.microsoft.com/office/powerpoint/2010/main" val="3086680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</TotalTime>
  <Words>328</Words>
  <Application>Microsoft Macintosh PowerPoint</Application>
  <PresentationFormat>A4 Paper (210x297 mm)</PresentationFormat>
  <Paragraphs>113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Hill</dc:creator>
  <cp:lastModifiedBy>Wolfram Schultz</cp:lastModifiedBy>
  <cp:revision>355</cp:revision>
  <dcterms:created xsi:type="dcterms:W3CDTF">2021-03-04T13:04:53Z</dcterms:created>
  <dcterms:modified xsi:type="dcterms:W3CDTF">2023-05-04T16:08:11Z</dcterms:modified>
</cp:coreProperties>
</file>