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3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Figure S5: Average traces for each bid-coding neuron for thirds of the bid-space within each reward magnitude (a, low; b, mid; c, high) for Monkey V (a-c) and Monkey U (d-e). Average responses from the lowest third are shown at the bottom to the highest third at the top.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7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utoShape 3">
            <a:extLst>
              <a:ext uri="{FF2B5EF4-FFF2-40B4-BE49-F238E27FC236}">
                <a16:creationId xmlns:a16="http://schemas.microsoft.com/office/drawing/2014/main" id="{0B974537-1C50-4E81-979D-2A71208496A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834813" y="1854200"/>
            <a:ext cx="2336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CD6CDE81-C82E-4D0C-9098-403712F5B9B1}"/>
              </a:ext>
            </a:extLst>
          </p:cNvPr>
          <p:cNvGrpSpPr/>
          <p:nvPr/>
        </p:nvGrpSpPr>
        <p:grpSpPr>
          <a:xfrm>
            <a:off x="896460" y="765008"/>
            <a:ext cx="166794" cy="292566"/>
            <a:chOff x="429836" y="1131474"/>
            <a:chExt cx="218630" cy="355820"/>
          </a:xfrm>
        </p:grpSpPr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C96542AA-BDD7-4C29-9687-CF21C7130D0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784" y="1131474"/>
              <a:ext cx="68736" cy="71627"/>
              <a:chOff x="690811" y="1537925"/>
              <a:chExt cx="1095271" cy="1105319"/>
            </a:xfrm>
          </p:grpSpPr>
          <p:sp>
            <p:nvSpPr>
              <p:cNvPr id="366" name="Teardrop 365">
                <a:extLst>
                  <a:ext uri="{FF2B5EF4-FFF2-40B4-BE49-F238E27FC236}">
                    <a16:creationId xmlns:a16="http://schemas.microsoft.com/office/drawing/2014/main" id="{11658ED6-4862-41E7-B5BB-D2E413E4BA36}"/>
                  </a:ext>
                </a:extLst>
              </p:cNvPr>
              <p:cNvSpPr/>
              <p:nvPr/>
            </p:nvSpPr>
            <p:spPr>
              <a:xfrm rot="18783925">
                <a:off x="685787" y="1542949"/>
                <a:ext cx="1105319" cy="1095271"/>
              </a:xfrm>
              <a:prstGeom prst="teardrop">
                <a:avLst>
                  <a:gd name="adj" fmla="val 138182"/>
                </a:avLst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7" name="Freeform 15">
                <a:extLst>
                  <a:ext uri="{FF2B5EF4-FFF2-40B4-BE49-F238E27FC236}">
                    <a16:creationId xmlns:a16="http://schemas.microsoft.com/office/drawing/2014/main" id="{68ECDFDF-88FA-49F5-AC23-13DFF9AAB296}"/>
                  </a:ext>
                </a:extLst>
              </p:cNvPr>
              <p:cNvSpPr/>
              <p:nvPr/>
            </p:nvSpPr>
            <p:spPr>
              <a:xfrm>
                <a:off x="813476" y="1874210"/>
                <a:ext cx="342268" cy="603326"/>
              </a:xfrm>
              <a:custGeom>
                <a:avLst/>
                <a:gdLst>
                  <a:gd name="connsiteX0" fmla="*/ 107770 w 342267"/>
                  <a:gd name="connsiteY0" fmla="*/ 21 h 603325"/>
                  <a:gd name="connsiteX1" fmla="*/ 22045 w 342267"/>
                  <a:gd name="connsiteY1" fmla="*/ 147659 h 603325"/>
                  <a:gd name="connsiteX2" fmla="*/ 2995 w 342267"/>
                  <a:gd name="connsiteY2" fmla="*/ 309584 h 603325"/>
                  <a:gd name="connsiteX3" fmla="*/ 72051 w 342267"/>
                  <a:gd name="connsiteY3" fmla="*/ 466746 h 603325"/>
                  <a:gd name="connsiteX4" fmla="*/ 269695 w 342267"/>
                  <a:gd name="connsiteY4" fmla="*/ 590571 h 603325"/>
                  <a:gd name="connsiteX5" fmla="*/ 338751 w 342267"/>
                  <a:gd name="connsiteY5" fmla="*/ 581046 h 603325"/>
                  <a:gd name="connsiteX6" fmla="*/ 174445 w 342267"/>
                  <a:gd name="connsiteY6" fmla="*/ 428646 h 603325"/>
                  <a:gd name="connsiteX7" fmla="*/ 110151 w 342267"/>
                  <a:gd name="connsiteY7" fmla="*/ 304821 h 603325"/>
                  <a:gd name="connsiteX8" fmla="*/ 98245 w 342267"/>
                  <a:gd name="connsiteY8" fmla="*/ 138134 h 603325"/>
                  <a:gd name="connsiteX9" fmla="*/ 107770 w 342267"/>
                  <a:gd name="connsiteY9" fmla="*/ 21 h 6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2267" h="603325">
                    <a:moveTo>
                      <a:pt x="107770" y="21"/>
                    </a:moveTo>
                    <a:cubicBezTo>
                      <a:pt x="95070" y="1608"/>
                      <a:pt x="39507" y="96065"/>
                      <a:pt x="22045" y="147659"/>
                    </a:cubicBezTo>
                    <a:cubicBezTo>
                      <a:pt x="4583" y="199253"/>
                      <a:pt x="-5339" y="256403"/>
                      <a:pt x="2995" y="309584"/>
                    </a:cubicBezTo>
                    <a:cubicBezTo>
                      <a:pt x="11329" y="362765"/>
                      <a:pt x="27601" y="419915"/>
                      <a:pt x="72051" y="466746"/>
                    </a:cubicBezTo>
                    <a:cubicBezTo>
                      <a:pt x="116501" y="513577"/>
                      <a:pt x="225245" y="571521"/>
                      <a:pt x="269695" y="590571"/>
                    </a:cubicBezTo>
                    <a:cubicBezTo>
                      <a:pt x="314145" y="609621"/>
                      <a:pt x="354626" y="608034"/>
                      <a:pt x="338751" y="581046"/>
                    </a:cubicBezTo>
                    <a:cubicBezTo>
                      <a:pt x="322876" y="554059"/>
                      <a:pt x="212545" y="474683"/>
                      <a:pt x="174445" y="428646"/>
                    </a:cubicBezTo>
                    <a:cubicBezTo>
                      <a:pt x="136345" y="382609"/>
                      <a:pt x="122851" y="353240"/>
                      <a:pt x="110151" y="304821"/>
                    </a:cubicBezTo>
                    <a:cubicBezTo>
                      <a:pt x="97451" y="256402"/>
                      <a:pt x="95070" y="191315"/>
                      <a:pt x="98245" y="138134"/>
                    </a:cubicBezTo>
                    <a:cubicBezTo>
                      <a:pt x="101420" y="84953"/>
                      <a:pt x="120470" y="-1566"/>
                      <a:pt x="107770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65" name="Picture 364">
              <a:extLst>
                <a:ext uri="{FF2B5EF4-FFF2-40B4-BE49-F238E27FC236}">
                  <a16:creationId xmlns:a16="http://schemas.microsoft.com/office/drawing/2014/main" id="{EF3D5522-1D21-4174-A640-F81BD9AC5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836" y="1268664"/>
              <a:ext cx="218630" cy="218630"/>
            </a:xfrm>
            <a:prstGeom prst="rect">
              <a:avLst/>
            </a:prstGeom>
            <a:ln w="19050">
              <a:solidFill>
                <a:srgbClr val="FD8D3C"/>
              </a:solidFill>
            </a:ln>
          </p:spPr>
        </p:pic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20FA61DD-1ECA-47E5-ACFB-81B08C48ABE7}"/>
              </a:ext>
            </a:extLst>
          </p:cNvPr>
          <p:cNvGrpSpPr/>
          <p:nvPr/>
        </p:nvGrpSpPr>
        <p:grpSpPr>
          <a:xfrm>
            <a:off x="2988909" y="747901"/>
            <a:ext cx="166794" cy="309673"/>
            <a:chOff x="434837" y="1803612"/>
            <a:chExt cx="218630" cy="376626"/>
          </a:xfrm>
        </p:grpSpPr>
        <p:pic>
          <p:nvPicPr>
            <p:cNvPr id="369" name="Picture 368">
              <a:extLst>
                <a:ext uri="{FF2B5EF4-FFF2-40B4-BE49-F238E27FC236}">
                  <a16:creationId xmlns:a16="http://schemas.microsoft.com/office/drawing/2014/main" id="{03782EBD-4D68-4207-BDBE-B03AF82937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837" y="1961608"/>
              <a:ext cx="218630" cy="218630"/>
            </a:xfrm>
            <a:prstGeom prst="rect">
              <a:avLst/>
            </a:prstGeom>
            <a:ln w="19050">
              <a:solidFill>
                <a:srgbClr val="FC4E2A"/>
              </a:solidFill>
            </a:ln>
          </p:spPr>
        </p:pic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9C68C016-523D-43C4-8E8D-C2E9A653E8C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9362" y="1803612"/>
              <a:ext cx="89581" cy="93350"/>
              <a:chOff x="954426" y="1644522"/>
              <a:chExt cx="995696" cy="1004841"/>
            </a:xfrm>
          </p:grpSpPr>
          <p:sp>
            <p:nvSpPr>
              <p:cNvPr id="371" name="Teardrop 370">
                <a:extLst>
                  <a:ext uri="{FF2B5EF4-FFF2-40B4-BE49-F238E27FC236}">
                    <a16:creationId xmlns:a16="http://schemas.microsoft.com/office/drawing/2014/main" id="{7B7A36B0-13DE-4E6C-BC09-182521FFB1E2}"/>
                  </a:ext>
                </a:extLst>
              </p:cNvPr>
              <p:cNvSpPr/>
              <p:nvPr/>
            </p:nvSpPr>
            <p:spPr>
              <a:xfrm rot="18783925">
                <a:off x="949853" y="1649095"/>
                <a:ext cx="1004841" cy="995696"/>
              </a:xfrm>
              <a:prstGeom prst="teardrop">
                <a:avLst>
                  <a:gd name="adj" fmla="val 138182"/>
                </a:avLst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2" name="Freeform 11">
                <a:extLst>
                  <a:ext uri="{FF2B5EF4-FFF2-40B4-BE49-F238E27FC236}">
                    <a16:creationId xmlns:a16="http://schemas.microsoft.com/office/drawing/2014/main" id="{B54DCFD1-3D7E-47D3-A682-1A3E2EA038BD}"/>
                  </a:ext>
                </a:extLst>
              </p:cNvPr>
              <p:cNvSpPr/>
              <p:nvPr/>
            </p:nvSpPr>
            <p:spPr>
              <a:xfrm>
                <a:off x="1042855" y="1957992"/>
                <a:ext cx="311148" cy="548470"/>
              </a:xfrm>
              <a:custGeom>
                <a:avLst/>
                <a:gdLst>
                  <a:gd name="connsiteX0" fmla="*/ 107770 w 342267"/>
                  <a:gd name="connsiteY0" fmla="*/ 21 h 603325"/>
                  <a:gd name="connsiteX1" fmla="*/ 22045 w 342267"/>
                  <a:gd name="connsiteY1" fmla="*/ 147659 h 603325"/>
                  <a:gd name="connsiteX2" fmla="*/ 2995 w 342267"/>
                  <a:gd name="connsiteY2" fmla="*/ 309584 h 603325"/>
                  <a:gd name="connsiteX3" fmla="*/ 72051 w 342267"/>
                  <a:gd name="connsiteY3" fmla="*/ 466746 h 603325"/>
                  <a:gd name="connsiteX4" fmla="*/ 269695 w 342267"/>
                  <a:gd name="connsiteY4" fmla="*/ 590571 h 603325"/>
                  <a:gd name="connsiteX5" fmla="*/ 338751 w 342267"/>
                  <a:gd name="connsiteY5" fmla="*/ 581046 h 603325"/>
                  <a:gd name="connsiteX6" fmla="*/ 174445 w 342267"/>
                  <a:gd name="connsiteY6" fmla="*/ 428646 h 603325"/>
                  <a:gd name="connsiteX7" fmla="*/ 110151 w 342267"/>
                  <a:gd name="connsiteY7" fmla="*/ 304821 h 603325"/>
                  <a:gd name="connsiteX8" fmla="*/ 98245 w 342267"/>
                  <a:gd name="connsiteY8" fmla="*/ 138134 h 603325"/>
                  <a:gd name="connsiteX9" fmla="*/ 107770 w 342267"/>
                  <a:gd name="connsiteY9" fmla="*/ 21 h 6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2267" h="603325">
                    <a:moveTo>
                      <a:pt x="107770" y="21"/>
                    </a:moveTo>
                    <a:cubicBezTo>
                      <a:pt x="95070" y="1608"/>
                      <a:pt x="39507" y="96065"/>
                      <a:pt x="22045" y="147659"/>
                    </a:cubicBezTo>
                    <a:cubicBezTo>
                      <a:pt x="4583" y="199253"/>
                      <a:pt x="-5339" y="256403"/>
                      <a:pt x="2995" y="309584"/>
                    </a:cubicBezTo>
                    <a:cubicBezTo>
                      <a:pt x="11329" y="362765"/>
                      <a:pt x="27601" y="419915"/>
                      <a:pt x="72051" y="466746"/>
                    </a:cubicBezTo>
                    <a:cubicBezTo>
                      <a:pt x="116501" y="513577"/>
                      <a:pt x="225245" y="571521"/>
                      <a:pt x="269695" y="590571"/>
                    </a:cubicBezTo>
                    <a:cubicBezTo>
                      <a:pt x="314145" y="609621"/>
                      <a:pt x="354626" y="608034"/>
                      <a:pt x="338751" y="581046"/>
                    </a:cubicBezTo>
                    <a:cubicBezTo>
                      <a:pt x="322876" y="554059"/>
                      <a:pt x="212545" y="474683"/>
                      <a:pt x="174445" y="428646"/>
                    </a:cubicBezTo>
                    <a:cubicBezTo>
                      <a:pt x="136345" y="382609"/>
                      <a:pt x="122851" y="353240"/>
                      <a:pt x="110151" y="304821"/>
                    </a:cubicBezTo>
                    <a:cubicBezTo>
                      <a:pt x="97451" y="256402"/>
                      <a:pt x="95070" y="191315"/>
                      <a:pt x="98245" y="138134"/>
                    </a:cubicBezTo>
                    <a:cubicBezTo>
                      <a:pt x="101420" y="84953"/>
                      <a:pt x="120470" y="-1566"/>
                      <a:pt x="107770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9BB23811-7FD7-49E9-9AB8-490EEFB19634}"/>
              </a:ext>
            </a:extLst>
          </p:cNvPr>
          <p:cNvGrpSpPr/>
          <p:nvPr/>
        </p:nvGrpSpPr>
        <p:grpSpPr>
          <a:xfrm>
            <a:off x="5089899" y="737522"/>
            <a:ext cx="166669" cy="320052"/>
            <a:chOff x="444682" y="2393445"/>
            <a:chExt cx="218466" cy="389250"/>
          </a:xfrm>
        </p:grpSpPr>
        <p:pic>
          <p:nvPicPr>
            <p:cNvPr id="374" name="Picture 2" descr="Image result for fractals">
              <a:extLst>
                <a:ext uri="{FF2B5EF4-FFF2-40B4-BE49-F238E27FC236}">
                  <a16:creationId xmlns:a16="http://schemas.microsoft.com/office/drawing/2014/main" id="{B178E7D0-54A6-46DF-B3B4-0A6AF676F4E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25" t="-678" r="15759" b="678"/>
            <a:stretch/>
          </p:blipFill>
          <p:spPr bwMode="auto">
            <a:xfrm>
              <a:off x="444682" y="2562703"/>
              <a:ext cx="218466" cy="219992"/>
            </a:xfrm>
            <a:prstGeom prst="rect">
              <a:avLst/>
            </a:prstGeom>
            <a:noFill/>
            <a:ln w="19050">
              <a:solidFill>
                <a:srgbClr val="B10026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75" name="Group 374">
              <a:extLst>
                <a:ext uri="{FF2B5EF4-FFF2-40B4-BE49-F238E27FC236}">
                  <a16:creationId xmlns:a16="http://schemas.microsoft.com/office/drawing/2014/main" id="{B08A9B41-D8F7-4850-879E-B88C2A004F71}"/>
                </a:ext>
              </a:extLst>
            </p:cNvPr>
            <p:cNvGrpSpPr/>
            <p:nvPr/>
          </p:nvGrpSpPr>
          <p:grpSpPr>
            <a:xfrm>
              <a:off x="491443" y="2393445"/>
              <a:ext cx="124950" cy="129970"/>
              <a:chOff x="1876119" y="2390466"/>
              <a:chExt cx="221736" cy="230649"/>
            </a:xfrm>
          </p:grpSpPr>
          <p:sp>
            <p:nvSpPr>
              <p:cNvPr id="376" name="Teardrop 375">
                <a:extLst>
                  <a:ext uri="{FF2B5EF4-FFF2-40B4-BE49-F238E27FC236}">
                    <a16:creationId xmlns:a16="http://schemas.microsoft.com/office/drawing/2014/main" id="{DB5A2315-660A-41B4-AF60-875D10B3CF04}"/>
                  </a:ext>
                </a:extLst>
              </p:cNvPr>
              <p:cNvSpPr/>
              <p:nvPr/>
            </p:nvSpPr>
            <p:spPr>
              <a:xfrm rot="18783925">
                <a:off x="1871662" y="2394923"/>
                <a:ext cx="230649" cy="221736"/>
              </a:xfrm>
              <a:prstGeom prst="teardrop">
                <a:avLst>
                  <a:gd name="adj" fmla="val 138182"/>
                </a:avLst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7" name="Freeform 11">
                <a:extLst>
                  <a:ext uri="{FF2B5EF4-FFF2-40B4-BE49-F238E27FC236}">
                    <a16:creationId xmlns:a16="http://schemas.microsoft.com/office/drawing/2014/main" id="{B70ECA18-3A3F-4521-9A42-6122A06BDED1}"/>
                  </a:ext>
                </a:extLst>
              </p:cNvPr>
              <p:cNvSpPr/>
              <p:nvPr/>
            </p:nvSpPr>
            <p:spPr>
              <a:xfrm>
                <a:off x="1903229" y="2465591"/>
                <a:ext cx="69292" cy="125901"/>
              </a:xfrm>
              <a:custGeom>
                <a:avLst/>
                <a:gdLst>
                  <a:gd name="connsiteX0" fmla="*/ 107770 w 342267"/>
                  <a:gd name="connsiteY0" fmla="*/ 21 h 603325"/>
                  <a:gd name="connsiteX1" fmla="*/ 22045 w 342267"/>
                  <a:gd name="connsiteY1" fmla="*/ 147659 h 603325"/>
                  <a:gd name="connsiteX2" fmla="*/ 2995 w 342267"/>
                  <a:gd name="connsiteY2" fmla="*/ 309584 h 603325"/>
                  <a:gd name="connsiteX3" fmla="*/ 72051 w 342267"/>
                  <a:gd name="connsiteY3" fmla="*/ 466746 h 603325"/>
                  <a:gd name="connsiteX4" fmla="*/ 269695 w 342267"/>
                  <a:gd name="connsiteY4" fmla="*/ 590571 h 603325"/>
                  <a:gd name="connsiteX5" fmla="*/ 338751 w 342267"/>
                  <a:gd name="connsiteY5" fmla="*/ 581046 h 603325"/>
                  <a:gd name="connsiteX6" fmla="*/ 174445 w 342267"/>
                  <a:gd name="connsiteY6" fmla="*/ 428646 h 603325"/>
                  <a:gd name="connsiteX7" fmla="*/ 110151 w 342267"/>
                  <a:gd name="connsiteY7" fmla="*/ 304821 h 603325"/>
                  <a:gd name="connsiteX8" fmla="*/ 98245 w 342267"/>
                  <a:gd name="connsiteY8" fmla="*/ 138134 h 603325"/>
                  <a:gd name="connsiteX9" fmla="*/ 107770 w 342267"/>
                  <a:gd name="connsiteY9" fmla="*/ 21 h 6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2267" h="603325">
                    <a:moveTo>
                      <a:pt x="107770" y="21"/>
                    </a:moveTo>
                    <a:cubicBezTo>
                      <a:pt x="95070" y="1608"/>
                      <a:pt x="39507" y="96065"/>
                      <a:pt x="22045" y="147659"/>
                    </a:cubicBezTo>
                    <a:cubicBezTo>
                      <a:pt x="4583" y="199253"/>
                      <a:pt x="-5339" y="256403"/>
                      <a:pt x="2995" y="309584"/>
                    </a:cubicBezTo>
                    <a:cubicBezTo>
                      <a:pt x="11329" y="362765"/>
                      <a:pt x="27601" y="419915"/>
                      <a:pt x="72051" y="466746"/>
                    </a:cubicBezTo>
                    <a:cubicBezTo>
                      <a:pt x="116501" y="513577"/>
                      <a:pt x="225245" y="571521"/>
                      <a:pt x="269695" y="590571"/>
                    </a:cubicBezTo>
                    <a:cubicBezTo>
                      <a:pt x="314145" y="609621"/>
                      <a:pt x="354626" y="608034"/>
                      <a:pt x="338751" y="581046"/>
                    </a:cubicBezTo>
                    <a:cubicBezTo>
                      <a:pt x="322876" y="554059"/>
                      <a:pt x="212545" y="474683"/>
                      <a:pt x="174445" y="428646"/>
                    </a:cubicBezTo>
                    <a:cubicBezTo>
                      <a:pt x="136345" y="382609"/>
                      <a:pt x="122851" y="353240"/>
                      <a:pt x="110151" y="304821"/>
                    </a:cubicBezTo>
                    <a:cubicBezTo>
                      <a:pt x="97451" y="256402"/>
                      <a:pt x="95070" y="191315"/>
                      <a:pt x="98245" y="138134"/>
                    </a:cubicBezTo>
                    <a:cubicBezTo>
                      <a:pt x="101420" y="84953"/>
                      <a:pt x="120470" y="-1566"/>
                      <a:pt x="107770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78" name="Rectangle 34033">
            <a:extLst>
              <a:ext uri="{FF2B5EF4-FFF2-40B4-BE49-F238E27FC236}">
                <a16:creationId xmlns:a16="http://schemas.microsoft.com/office/drawing/2014/main" id="{B7375A33-CA96-46CD-8256-2B7AEABFC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434" y="863558"/>
            <a:ext cx="67447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262626"/>
                </a:solidFill>
                <a:cs typeface="Arial" panose="020B0604020202020204" pitchFamily="34" charset="0"/>
              </a:rPr>
              <a:t>Low Rew.</a:t>
            </a:r>
          </a:p>
        </p:txBody>
      </p:sp>
      <p:sp>
        <p:nvSpPr>
          <p:cNvPr id="379" name="Rectangle 34033">
            <a:extLst>
              <a:ext uri="{FF2B5EF4-FFF2-40B4-BE49-F238E27FC236}">
                <a16:creationId xmlns:a16="http://schemas.microsoft.com/office/drawing/2014/main" id="{EF2E90B5-9F2C-4439-AA88-6DCE8BF9E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257" y="863558"/>
            <a:ext cx="67447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262626"/>
                </a:solidFill>
                <a:cs typeface="Arial" panose="020B0604020202020204" pitchFamily="34" charset="0"/>
              </a:rPr>
              <a:t>Med Rew.</a:t>
            </a:r>
          </a:p>
        </p:txBody>
      </p:sp>
      <p:sp>
        <p:nvSpPr>
          <p:cNvPr id="380" name="Rectangle 34033">
            <a:extLst>
              <a:ext uri="{FF2B5EF4-FFF2-40B4-BE49-F238E27FC236}">
                <a16:creationId xmlns:a16="http://schemas.microsoft.com/office/drawing/2014/main" id="{7644DC22-17EC-459F-AC46-CFC829029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2891" y="863558"/>
            <a:ext cx="67447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262626"/>
                </a:solidFill>
                <a:cs typeface="Arial" panose="020B0604020202020204" pitchFamily="34" charset="0"/>
              </a:rPr>
              <a:t>High Rew.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E85D23-98D4-4BB0-5F3B-93C88FDE9571}"/>
              </a:ext>
            </a:extLst>
          </p:cNvPr>
          <p:cNvSpPr txBox="1"/>
          <p:nvPr/>
        </p:nvSpPr>
        <p:spPr>
          <a:xfrm>
            <a:off x="79375" y="58735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5EA7B78-13BA-D828-9D84-C08609D9E527}"/>
              </a:ext>
            </a:extLst>
          </p:cNvPr>
          <p:cNvSpPr txBox="1"/>
          <p:nvPr/>
        </p:nvSpPr>
        <p:spPr>
          <a:xfrm>
            <a:off x="2174875" y="58735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358970-8691-E511-3365-728E4B9A7D6D}"/>
              </a:ext>
            </a:extLst>
          </p:cNvPr>
          <p:cNvSpPr txBox="1"/>
          <p:nvPr/>
        </p:nvSpPr>
        <p:spPr>
          <a:xfrm>
            <a:off x="4289425" y="58735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3FCA1AD4-19E6-95E7-7D28-6D052CAA6CBD}"/>
              </a:ext>
            </a:extLst>
          </p:cNvPr>
          <p:cNvSpPr txBox="1"/>
          <p:nvPr/>
        </p:nvSpPr>
        <p:spPr>
          <a:xfrm>
            <a:off x="88900" y="503870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900E4865-1C0A-BFFF-05A3-CEEAD1C56E1F}"/>
              </a:ext>
            </a:extLst>
          </p:cNvPr>
          <p:cNvSpPr txBox="1"/>
          <p:nvPr/>
        </p:nvSpPr>
        <p:spPr>
          <a:xfrm>
            <a:off x="2184400" y="503870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8BB7C8B-EA3A-309D-551A-5EEA1506BE04}"/>
              </a:ext>
            </a:extLst>
          </p:cNvPr>
          <p:cNvSpPr txBox="1"/>
          <p:nvPr/>
        </p:nvSpPr>
        <p:spPr>
          <a:xfrm>
            <a:off x="4298950" y="5038706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019F8A-B507-E08A-D8A5-E0FC42095470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S6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BAB0882E-DF30-88D4-A9E6-B75C084BC145}"/>
              </a:ext>
            </a:extLst>
          </p:cNvPr>
          <p:cNvGrpSpPr/>
          <p:nvPr/>
        </p:nvGrpSpPr>
        <p:grpSpPr>
          <a:xfrm>
            <a:off x="6423405" y="3110515"/>
            <a:ext cx="381637" cy="923652"/>
            <a:chOff x="6902292" y="3965381"/>
            <a:chExt cx="411313" cy="923652"/>
          </a:xfrm>
        </p:grpSpPr>
        <p:pic>
          <p:nvPicPr>
            <p:cNvPr id="169" name="Picture 193">
              <a:extLst>
                <a:ext uri="{FF2B5EF4-FFF2-40B4-BE49-F238E27FC236}">
                  <a16:creationId xmlns:a16="http://schemas.microsoft.com/office/drawing/2014/main" id="{76285782-2A1A-4D58-54A2-56CEC7DD30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2292" y="4043174"/>
              <a:ext cx="129540" cy="769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0" name="Line 196">
              <a:extLst>
                <a:ext uri="{FF2B5EF4-FFF2-40B4-BE49-F238E27FC236}">
                  <a16:creationId xmlns:a16="http://schemas.microsoft.com/office/drawing/2014/main" id="{ECF8FF61-B6BE-0768-4DC9-369F7A7DDF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9923" y="4556135"/>
              <a:ext cx="28800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74" name="Line 197">
              <a:extLst>
                <a:ext uri="{FF2B5EF4-FFF2-40B4-BE49-F238E27FC236}">
                  <a16:creationId xmlns:a16="http://schemas.microsoft.com/office/drawing/2014/main" id="{102FD84E-4573-8B7E-BFC9-46CB3810A0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9923" y="4299978"/>
              <a:ext cx="28800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75" name="Rectangle 199">
              <a:extLst>
                <a:ext uri="{FF2B5EF4-FFF2-40B4-BE49-F238E27FC236}">
                  <a16:creationId xmlns:a16="http://schemas.microsoft.com/office/drawing/2014/main" id="{A846F56C-8C59-1860-392E-E67FF9A2F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916" y="4735145"/>
              <a:ext cx="236689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200">
              <a:extLst>
                <a:ext uri="{FF2B5EF4-FFF2-40B4-BE49-F238E27FC236}">
                  <a16:creationId xmlns:a16="http://schemas.microsoft.com/office/drawing/2014/main" id="{20A9E194-A24D-2D96-DE88-95CE34F68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916" y="4478342"/>
              <a:ext cx="7601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201">
              <a:extLst>
                <a:ext uri="{FF2B5EF4-FFF2-40B4-BE49-F238E27FC236}">
                  <a16:creationId xmlns:a16="http://schemas.microsoft.com/office/drawing/2014/main" id="{D0A562EB-CDCE-2021-5EDE-7164176DB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916" y="4222185"/>
              <a:ext cx="190041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202">
              <a:extLst>
                <a:ext uri="{FF2B5EF4-FFF2-40B4-BE49-F238E27FC236}">
                  <a16:creationId xmlns:a16="http://schemas.microsoft.com/office/drawing/2014/main" id="{3F585878-F497-3411-DAD3-6C7AF392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916" y="3965381"/>
              <a:ext cx="190041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Line 197">
              <a:extLst>
                <a:ext uri="{FF2B5EF4-FFF2-40B4-BE49-F238E27FC236}">
                  <a16:creationId xmlns:a16="http://schemas.microsoft.com/office/drawing/2014/main" id="{6893AF06-1DA2-6B72-4126-369C74769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9923" y="4045184"/>
              <a:ext cx="28800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0" name="Line 196">
              <a:extLst>
                <a:ext uri="{FF2B5EF4-FFF2-40B4-BE49-F238E27FC236}">
                  <a16:creationId xmlns:a16="http://schemas.microsoft.com/office/drawing/2014/main" id="{D4C444F2-C175-4829-CBEE-0926B0723B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29923" y="4810928"/>
              <a:ext cx="28800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A9E1D93E-13D9-A8D1-106A-B364A2CE6C7C}"/>
              </a:ext>
            </a:extLst>
          </p:cNvPr>
          <p:cNvGrpSpPr/>
          <p:nvPr/>
        </p:nvGrpSpPr>
        <p:grpSpPr>
          <a:xfrm>
            <a:off x="4353828" y="1123863"/>
            <a:ext cx="2010685" cy="1152161"/>
            <a:chOff x="7407272" y="3537065"/>
            <a:chExt cx="2010685" cy="954879"/>
          </a:xfrm>
        </p:grpSpPr>
        <p:sp>
          <p:nvSpPr>
            <p:cNvPr id="182" name="Line 153">
              <a:extLst>
                <a:ext uri="{FF2B5EF4-FFF2-40B4-BE49-F238E27FC236}">
                  <a16:creationId xmlns:a16="http://schemas.microsoft.com/office/drawing/2014/main" id="{277CACCA-0AD0-7F08-B6C2-855C98EAAD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4461782"/>
              <a:ext cx="1804988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3" name="Line 154">
              <a:extLst>
                <a:ext uri="{FF2B5EF4-FFF2-40B4-BE49-F238E27FC236}">
                  <a16:creationId xmlns:a16="http://schemas.microsoft.com/office/drawing/2014/main" id="{0CC6CC67-EA51-87B9-BDBC-272CECB8A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44617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4" name="Line 155">
              <a:extLst>
                <a:ext uri="{FF2B5EF4-FFF2-40B4-BE49-F238E27FC236}">
                  <a16:creationId xmlns:a16="http://schemas.microsoft.com/office/drawing/2014/main" id="{B0795204-6518-B341-4991-D4C0C29F8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4631" y="44617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5" name="Line 156">
              <a:extLst>
                <a:ext uri="{FF2B5EF4-FFF2-40B4-BE49-F238E27FC236}">
                  <a16:creationId xmlns:a16="http://schemas.microsoft.com/office/drawing/2014/main" id="{02EFD169-C4D1-51FA-55F8-86C20E30C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6294" y="44617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6" name="Line 157">
              <a:extLst>
                <a:ext uri="{FF2B5EF4-FFF2-40B4-BE49-F238E27FC236}">
                  <a16:creationId xmlns:a16="http://schemas.microsoft.com/office/drawing/2014/main" id="{1EBF20BB-9B64-C6D4-5724-E4AA91CBC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17956" y="44617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7" name="Line 162">
              <a:extLst>
                <a:ext uri="{FF2B5EF4-FFF2-40B4-BE49-F238E27FC236}">
                  <a16:creationId xmlns:a16="http://schemas.microsoft.com/office/drawing/2014/main" id="{57ED0CE4-9AF6-478C-BAF4-599BFAA06B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12969" y="3595007"/>
              <a:ext cx="0" cy="8667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8" name="Line 163">
              <a:extLst>
                <a:ext uri="{FF2B5EF4-FFF2-40B4-BE49-F238E27FC236}">
                  <a16:creationId xmlns:a16="http://schemas.microsoft.com/office/drawing/2014/main" id="{1561A6AF-73FF-FAB0-F08D-F378DD72EE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4261757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89" name="Line 164">
              <a:extLst>
                <a:ext uri="{FF2B5EF4-FFF2-40B4-BE49-F238E27FC236}">
                  <a16:creationId xmlns:a16="http://schemas.microsoft.com/office/drawing/2014/main" id="{EDCB91B7-C072-3E0A-68A6-9ECF002F4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3933145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90" name="Line 165">
              <a:extLst>
                <a:ext uri="{FF2B5EF4-FFF2-40B4-BE49-F238E27FC236}">
                  <a16:creationId xmlns:a16="http://schemas.microsoft.com/office/drawing/2014/main" id="{E6CDE8F4-ACFF-F1E9-CAD8-C2C45BB52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3606120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191" name="Rectangle 166">
              <a:extLst>
                <a:ext uri="{FF2B5EF4-FFF2-40B4-BE49-F238E27FC236}">
                  <a16:creationId xmlns:a16="http://schemas.microsoft.com/office/drawing/2014/main" id="{3DC32FA1-BF9E-1D1D-BA9D-35FBDFD9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070" y="4189527"/>
              <a:ext cx="70532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0" name="Rectangle 167">
              <a:extLst>
                <a:ext uri="{FF2B5EF4-FFF2-40B4-BE49-F238E27FC236}">
                  <a16:creationId xmlns:a16="http://schemas.microsoft.com/office/drawing/2014/main" id="{32C30135-B169-609B-8FDD-8CE8D02C6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7272" y="3865677"/>
              <a:ext cx="176330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1" name="Rectangle 168">
              <a:extLst>
                <a:ext uri="{FF2B5EF4-FFF2-40B4-BE49-F238E27FC236}">
                  <a16:creationId xmlns:a16="http://schemas.microsoft.com/office/drawing/2014/main" id="{FE1B7100-A9E5-CE81-ADC1-05F46C3C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7272" y="3537065"/>
              <a:ext cx="176330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2" name="Freeform 170">
              <a:extLst>
                <a:ext uri="{FF2B5EF4-FFF2-40B4-BE49-F238E27FC236}">
                  <a16:creationId xmlns:a16="http://schemas.microsoft.com/office/drawing/2014/main" id="{BD92D510-F0C3-BFA6-5137-577577F7E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0531" y="3595007"/>
              <a:ext cx="193675" cy="866775"/>
            </a:xfrm>
            <a:custGeom>
              <a:avLst/>
              <a:gdLst>
                <a:gd name="T0" fmla="*/ 14 w 122"/>
                <a:gd name="T1" fmla="*/ 546 h 546"/>
                <a:gd name="T2" fmla="*/ 122 w 122"/>
                <a:gd name="T3" fmla="*/ 546 h 546"/>
                <a:gd name="T4" fmla="*/ 122 w 122"/>
                <a:gd name="T5" fmla="*/ 0 h 546"/>
                <a:gd name="T6" fmla="*/ 105 w 122"/>
                <a:gd name="T7" fmla="*/ 0 h 546"/>
                <a:gd name="T8" fmla="*/ 0 w 122"/>
                <a:gd name="T9" fmla="*/ 0 h 546"/>
                <a:gd name="T10" fmla="*/ 0 w 122"/>
                <a:gd name="T11" fmla="*/ 546 h 546"/>
                <a:gd name="T12" fmla="*/ 14 w 122"/>
                <a:gd name="T13" fmla="*/ 546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" h="546">
                  <a:moveTo>
                    <a:pt x="14" y="546"/>
                  </a:moveTo>
                  <a:lnTo>
                    <a:pt x="122" y="546"/>
                  </a:lnTo>
                  <a:lnTo>
                    <a:pt x="122" y="0"/>
                  </a:lnTo>
                  <a:lnTo>
                    <a:pt x="105" y="0"/>
                  </a:lnTo>
                  <a:lnTo>
                    <a:pt x="0" y="0"/>
                  </a:lnTo>
                  <a:lnTo>
                    <a:pt x="0" y="546"/>
                  </a:lnTo>
                  <a:lnTo>
                    <a:pt x="14" y="54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23" name="Freeform 171">
              <a:extLst>
                <a:ext uri="{FF2B5EF4-FFF2-40B4-BE49-F238E27FC236}">
                  <a16:creationId xmlns:a16="http://schemas.microsoft.com/office/drawing/2014/main" id="{7E60555D-22B2-46F0-EC5E-384C07FB4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3595007"/>
              <a:ext cx="1804988" cy="866775"/>
            </a:xfrm>
            <a:custGeom>
              <a:avLst/>
              <a:gdLst>
                <a:gd name="T0" fmla="*/ 17 w 1137"/>
                <a:gd name="T1" fmla="*/ 390 h 546"/>
                <a:gd name="T2" fmla="*/ 36 w 1137"/>
                <a:gd name="T3" fmla="*/ 415 h 546"/>
                <a:gd name="T4" fmla="*/ 54 w 1137"/>
                <a:gd name="T5" fmla="*/ 373 h 546"/>
                <a:gd name="T6" fmla="*/ 72 w 1137"/>
                <a:gd name="T7" fmla="*/ 397 h 546"/>
                <a:gd name="T8" fmla="*/ 90 w 1137"/>
                <a:gd name="T9" fmla="*/ 462 h 546"/>
                <a:gd name="T10" fmla="*/ 108 w 1137"/>
                <a:gd name="T11" fmla="*/ 457 h 546"/>
                <a:gd name="T12" fmla="*/ 127 w 1137"/>
                <a:gd name="T13" fmla="*/ 462 h 546"/>
                <a:gd name="T14" fmla="*/ 145 w 1137"/>
                <a:gd name="T15" fmla="*/ 450 h 546"/>
                <a:gd name="T16" fmla="*/ 163 w 1137"/>
                <a:gd name="T17" fmla="*/ 436 h 546"/>
                <a:gd name="T18" fmla="*/ 181 w 1137"/>
                <a:gd name="T19" fmla="*/ 430 h 546"/>
                <a:gd name="T20" fmla="*/ 199 w 1137"/>
                <a:gd name="T21" fmla="*/ 451 h 546"/>
                <a:gd name="T22" fmla="*/ 217 w 1137"/>
                <a:gd name="T23" fmla="*/ 484 h 546"/>
                <a:gd name="T24" fmla="*/ 236 w 1137"/>
                <a:gd name="T25" fmla="*/ 478 h 546"/>
                <a:gd name="T26" fmla="*/ 254 w 1137"/>
                <a:gd name="T27" fmla="*/ 472 h 546"/>
                <a:gd name="T28" fmla="*/ 272 w 1137"/>
                <a:gd name="T29" fmla="*/ 449 h 546"/>
                <a:gd name="T30" fmla="*/ 290 w 1137"/>
                <a:gd name="T31" fmla="*/ 441 h 546"/>
                <a:gd name="T32" fmla="*/ 308 w 1137"/>
                <a:gd name="T33" fmla="*/ 477 h 546"/>
                <a:gd name="T34" fmla="*/ 327 w 1137"/>
                <a:gd name="T35" fmla="*/ 453 h 546"/>
                <a:gd name="T36" fmla="*/ 345 w 1137"/>
                <a:gd name="T37" fmla="*/ 449 h 546"/>
                <a:gd name="T38" fmla="*/ 363 w 1137"/>
                <a:gd name="T39" fmla="*/ 480 h 546"/>
                <a:gd name="T40" fmla="*/ 381 w 1137"/>
                <a:gd name="T41" fmla="*/ 521 h 546"/>
                <a:gd name="T42" fmla="*/ 399 w 1137"/>
                <a:gd name="T43" fmla="*/ 492 h 546"/>
                <a:gd name="T44" fmla="*/ 418 w 1137"/>
                <a:gd name="T45" fmla="*/ 441 h 546"/>
                <a:gd name="T46" fmla="*/ 436 w 1137"/>
                <a:gd name="T47" fmla="*/ 420 h 546"/>
                <a:gd name="T48" fmla="*/ 454 w 1137"/>
                <a:gd name="T49" fmla="*/ 419 h 546"/>
                <a:gd name="T50" fmla="*/ 472 w 1137"/>
                <a:gd name="T51" fmla="*/ 462 h 546"/>
                <a:gd name="T52" fmla="*/ 490 w 1137"/>
                <a:gd name="T53" fmla="*/ 429 h 546"/>
                <a:gd name="T54" fmla="*/ 508 w 1137"/>
                <a:gd name="T55" fmla="*/ 377 h 546"/>
                <a:gd name="T56" fmla="*/ 527 w 1137"/>
                <a:gd name="T57" fmla="*/ 268 h 546"/>
                <a:gd name="T58" fmla="*/ 545 w 1137"/>
                <a:gd name="T59" fmla="*/ 157 h 546"/>
                <a:gd name="T60" fmla="*/ 563 w 1137"/>
                <a:gd name="T61" fmla="*/ 52 h 546"/>
                <a:gd name="T62" fmla="*/ 581 w 1137"/>
                <a:gd name="T63" fmla="*/ 15 h 546"/>
                <a:gd name="T64" fmla="*/ 599 w 1137"/>
                <a:gd name="T65" fmla="*/ 27 h 546"/>
                <a:gd name="T66" fmla="*/ 618 w 1137"/>
                <a:gd name="T67" fmla="*/ 164 h 546"/>
                <a:gd name="T68" fmla="*/ 636 w 1137"/>
                <a:gd name="T69" fmla="*/ 299 h 546"/>
                <a:gd name="T70" fmla="*/ 654 w 1137"/>
                <a:gd name="T71" fmla="*/ 351 h 546"/>
                <a:gd name="T72" fmla="*/ 672 w 1137"/>
                <a:gd name="T73" fmla="*/ 399 h 546"/>
                <a:gd name="T74" fmla="*/ 690 w 1137"/>
                <a:gd name="T75" fmla="*/ 422 h 546"/>
                <a:gd name="T76" fmla="*/ 709 w 1137"/>
                <a:gd name="T77" fmla="*/ 434 h 546"/>
                <a:gd name="T78" fmla="*/ 727 w 1137"/>
                <a:gd name="T79" fmla="*/ 412 h 546"/>
                <a:gd name="T80" fmla="*/ 745 w 1137"/>
                <a:gd name="T81" fmla="*/ 417 h 546"/>
                <a:gd name="T82" fmla="*/ 763 w 1137"/>
                <a:gd name="T83" fmla="*/ 427 h 546"/>
                <a:gd name="T84" fmla="*/ 781 w 1137"/>
                <a:gd name="T85" fmla="*/ 465 h 546"/>
                <a:gd name="T86" fmla="*/ 799 w 1137"/>
                <a:gd name="T87" fmla="*/ 509 h 546"/>
                <a:gd name="T88" fmla="*/ 818 w 1137"/>
                <a:gd name="T89" fmla="*/ 525 h 546"/>
                <a:gd name="T90" fmla="*/ 836 w 1137"/>
                <a:gd name="T91" fmla="*/ 489 h 546"/>
                <a:gd name="T92" fmla="*/ 854 w 1137"/>
                <a:gd name="T93" fmla="*/ 494 h 546"/>
                <a:gd name="T94" fmla="*/ 872 w 1137"/>
                <a:gd name="T95" fmla="*/ 492 h 546"/>
                <a:gd name="T96" fmla="*/ 890 w 1137"/>
                <a:gd name="T97" fmla="*/ 459 h 546"/>
                <a:gd name="T98" fmla="*/ 909 w 1137"/>
                <a:gd name="T99" fmla="*/ 464 h 546"/>
                <a:gd name="T100" fmla="*/ 927 w 1137"/>
                <a:gd name="T101" fmla="*/ 403 h 546"/>
                <a:gd name="T102" fmla="*/ 945 w 1137"/>
                <a:gd name="T103" fmla="*/ 400 h 546"/>
                <a:gd name="T104" fmla="*/ 963 w 1137"/>
                <a:gd name="T105" fmla="*/ 404 h 546"/>
                <a:gd name="T106" fmla="*/ 981 w 1137"/>
                <a:gd name="T107" fmla="*/ 487 h 546"/>
                <a:gd name="T108" fmla="*/ 1000 w 1137"/>
                <a:gd name="T109" fmla="*/ 511 h 546"/>
                <a:gd name="T110" fmla="*/ 1018 w 1137"/>
                <a:gd name="T111" fmla="*/ 515 h 546"/>
                <a:gd name="T112" fmla="*/ 1036 w 1137"/>
                <a:gd name="T113" fmla="*/ 527 h 546"/>
                <a:gd name="T114" fmla="*/ 1054 w 1137"/>
                <a:gd name="T115" fmla="*/ 512 h 546"/>
                <a:gd name="T116" fmla="*/ 1072 w 1137"/>
                <a:gd name="T117" fmla="*/ 504 h 546"/>
                <a:gd name="T118" fmla="*/ 1090 w 1137"/>
                <a:gd name="T119" fmla="*/ 470 h 546"/>
                <a:gd name="T120" fmla="*/ 1109 w 1137"/>
                <a:gd name="T121" fmla="*/ 485 h 546"/>
                <a:gd name="T122" fmla="*/ 1127 w 1137"/>
                <a:gd name="T123" fmla="*/ 506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546">
                  <a:moveTo>
                    <a:pt x="0" y="415"/>
                  </a:moveTo>
                  <a:lnTo>
                    <a:pt x="1" y="396"/>
                  </a:lnTo>
                  <a:lnTo>
                    <a:pt x="1" y="407"/>
                  </a:lnTo>
                  <a:lnTo>
                    <a:pt x="2" y="400"/>
                  </a:lnTo>
                  <a:lnTo>
                    <a:pt x="3" y="385"/>
                  </a:lnTo>
                  <a:lnTo>
                    <a:pt x="4" y="395"/>
                  </a:lnTo>
                  <a:lnTo>
                    <a:pt x="4" y="390"/>
                  </a:lnTo>
                  <a:lnTo>
                    <a:pt x="5" y="391"/>
                  </a:lnTo>
                  <a:lnTo>
                    <a:pt x="6" y="393"/>
                  </a:lnTo>
                  <a:lnTo>
                    <a:pt x="7" y="395"/>
                  </a:lnTo>
                  <a:lnTo>
                    <a:pt x="7" y="404"/>
                  </a:lnTo>
                  <a:lnTo>
                    <a:pt x="8" y="408"/>
                  </a:lnTo>
                  <a:lnTo>
                    <a:pt x="9" y="417"/>
                  </a:lnTo>
                  <a:lnTo>
                    <a:pt x="10" y="425"/>
                  </a:lnTo>
                  <a:lnTo>
                    <a:pt x="10" y="407"/>
                  </a:lnTo>
                  <a:lnTo>
                    <a:pt x="11" y="409"/>
                  </a:lnTo>
                  <a:lnTo>
                    <a:pt x="12" y="412"/>
                  </a:lnTo>
                  <a:lnTo>
                    <a:pt x="13" y="407"/>
                  </a:lnTo>
                  <a:lnTo>
                    <a:pt x="14" y="397"/>
                  </a:lnTo>
                  <a:lnTo>
                    <a:pt x="14" y="393"/>
                  </a:lnTo>
                  <a:lnTo>
                    <a:pt x="15" y="395"/>
                  </a:lnTo>
                  <a:lnTo>
                    <a:pt x="16" y="396"/>
                  </a:lnTo>
                  <a:lnTo>
                    <a:pt x="17" y="394"/>
                  </a:lnTo>
                  <a:lnTo>
                    <a:pt x="17" y="390"/>
                  </a:lnTo>
                  <a:lnTo>
                    <a:pt x="18" y="367"/>
                  </a:lnTo>
                  <a:lnTo>
                    <a:pt x="19" y="370"/>
                  </a:lnTo>
                  <a:lnTo>
                    <a:pt x="20" y="372"/>
                  </a:lnTo>
                  <a:lnTo>
                    <a:pt x="20" y="377"/>
                  </a:lnTo>
                  <a:lnTo>
                    <a:pt x="21" y="364"/>
                  </a:lnTo>
                  <a:lnTo>
                    <a:pt x="22" y="372"/>
                  </a:lnTo>
                  <a:lnTo>
                    <a:pt x="23" y="379"/>
                  </a:lnTo>
                  <a:lnTo>
                    <a:pt x="23" y="380"/>
                  </a:lnTo>
                  <a:lnTo>
                    <a:pt x="24" y="368"/>
                  </a:lnTo>
                  <a:lnTo>
                    <a:pt x="25" y="366"/>
                  </a:lnTo>
                  <a:lnTo>
                    <a:pt x="26" y="373"/>
                  </a:lnTo>
                  <a:lnTo>
                    <a:pt x="26" y="380"/>
                  </a:lnTo>
                  <a:lnTo>
                    <a:pt x="27" y="373"/>
                  </a:lnTo>
                  <a:lnTo>
                    <a:pt x="28" y="375"/>
                  </a:lnTo>
                  <a:lnTo>
                    <a:pt x="29" y="378"/>
                  </a:lnTo>
                  <a:lnTo>
                    <a:pt x="29" y="384"/>
                  </a:lnTo>
                  <a:lnTo>
                    <a:pt x="30" y="377"/>
                  </a:lnTo>
                  <a:lnTo>
                    <a:pt x="31" y="380"/>
                  </a:lnTo>
                  <a:lnTo>
                    <a:pt x="32" y="401"/>
                  </a:lnTo>
                  <a:lnTo>
                    <a:pt x="32" y="405"/>
                  </a:lnTo>
                  <a:lnTo>
                    <a:pt x="33" y="405"/>
                  </a:lnTo>
                  <a:lnTo>
                    <a:pt x="34" y="416"/>
                  </a:lnTo>
                  <a:lnTo>
                    <a:pt x="35" y="416"/>
                  </a:lnTo>
                  <a:lnTo>
                    <a:pt x="36" y="415"/>
                  </a:lnTo>
                  <a:lnTo>
                    <a:pt x="36" y="410"/>
                  </a:lnTo>
                  <a:lnTo>
                    <a:pt x="37" y="403"/>
                  </a:lnTo>
                  <a:lnTo>
                    <a:pt x="38" y="391"/>
                  </a:lnTo>
                  <a:lnTo>
                    <a:pt x="39" y="376"/>
                  </a:lnTo>
                  <a:lnTo>
                    <a:pt x="39" y="372"/>
                  </a:lnTo>
                  <a:lnTo>
                    <a:pt x="40" y="374"/>
                  </a:lnTo>
                  <a:lnTo>
                    <a:pt x="41" y="372"/>
                  </a:lnTo>
                  <a:lnTo>
                    <a:pt x="42" y="378"/>
                  </a:lnTo>
                  <a:lnTo>
                    <a:pt x="42" y="368"/>
                  </a:lnTo>
                  <a:lnTo>
                    <a:pt x="43" y="377"/>
                  </a:lnTo>
                  <a:lnTo>
                    <a:pt x="44" y="376"/>
                  </a:lnTo>
                  <a:lnTo>
                    <a:pt x="45" y="381"/>
                  </a:lnTo>
                  <a:lnTo>
                    <a:pt x="45" y="384"/>
                  </a:lnTo>
                  <a:lnTo>
                    <a:pt x="46" y="367"/>
                  </a:lnTo>
                  <a:lnTo>
                    <a:pt x="47" y="375"/>
                  </a:lnTo>
                  <a:lnTo>
                    <a:pt x="48" y="378"/>
                  </a:lnTo>
                  <a:lnTo>
                    <a:pt x="48" y="375"/>
                  </a:lnTo>
                  <a:lnTo>
                    <a:pt x="49" y="358"/>
                  </a:lnTo>
                  <a:lnTo>
                    <a:pt x="50" y="361"/>
                  </a:lnTo>
                  <a:lnTo>
                    <a:pt x="51" y="359"/>
                  </a:lnTo>
                  <a:lnTo>
                    <a:pt x="51" y="374"/>
                  </a:lnTo>
                  <a:lnTo>
                    <a:pt x="52" y="375"/>
                  </a:lnTo>
                  <a:lnTo>
                    <a:pt x="53" y="380"/>
                  </a:lnTo>
                  <a:lnTo>
                    <a:pt x="54" y="373"/>
                  </a:lnTo>
                  <a:lnTo>
                    <a:pt x="55" y="366"/>
                  </a:lnTo>
                  <a:lnTo>
                    <a:pt x="55" y="366"/>
                  </a:lnTo>
                  <a:lnTo>
                    <a:pt x="56" y="368"/>
                  </a:lnTo>
                  <a:lnTo>
                    <a:pt x="57" y="365"/>
                  </a:lnTo>
                  <a:lnTo>
                    <a:pt x="58" y="365"/>
                  </a:lnTo>
                  <a:lnTo>
                    <a:pt x="58" y="375"/>
                  </a:lnTo>
                  <a:lnTo>
                    <a:pt x="59" y="371"/>
                  </a:lnTo>
                  <a:lnTo>
                    <a:pt x="60" y="373"/>
                  </a:lnTo>
                  <a:lnTo>
                    <a:pt x="61" y="369"/>
                  </a:lnTo>
                  <a:lnTo>
                    <a:pt x="61" y="384"/>
                  </a:lnTo>
                  <a:lnTo>
                    <a:pt x="62" y="380"/>
                  </a:lnTo>
                  <a:lnTo>
                    <a:pt x="63" y="390"/>
                  </a:lnTo>
                  <a:lnTo>
                    <a:pt x="64" y="404"/>
                  </a:lnTo>
                  <a:lnTo>
                    <a:pt x="64" y="399"/>
                  </a:lnTo>
                  <a:lnTo>
                    <a:pt x="65" y="408"/>
                  </a:lnTo>
                  <a:lnTo>
                    <a:pt x="66" y="411"/>
                  </a:lnTo>
                  <a:lnTo>
                    <a:pt x="67" y="406"/>
                  </a:lnTo>
                  <a:lnTo>
                    <a:pt x="67" y="388"/>
                  </a:lnTo>
                  <a:lnTo>
                    <a:pt x="68" y="383"/>
                  </a:lnTo>
                  <a:lnTo>
                    <a:pt x="69" y="387"/>
                  </a:lnTo>
                  <a:lnTo>
                    <a:pt x="70" y="384"/>
                  </a:lnTo>
                  <a:lnTo>
                    <a:pt x="70" y="384"/>
                  </a:lnTo>
                  <a:lnTo>
                    <a:pt x="71" y="401"/>
                  </a:lnTo>
                  <a:lnTo>
                    <a:pt x="72" y="397"/>
                  </a:lnTo>
                  <a:lnTo>
                    <a:pt x="73" y="401"/>
                  </a:lnTo>
                  <a:lnTo>
                    <a:pt x="73" y="402"/>
                  </a:lnTo>
                  <a:lnTo>
                    <a:pt x="74" y="411"/>
                  </a:lnTo>
                  <a:lnTo>
                    <a:pt x="75" y="414"/>
                  </a:lnTo>
                  <a:lnTo>
                    <a:pt x="76" y="413"/>
                  </a:lnTo>
                  <a:lnTo>
                    <a:pt x="76" y="408"/>
                  </a:lnTo>
                  <a:lnTo>
                    <a:pt x="77" y="413"/>
                  </a:lnTo>
                  <a:lnTo>
                    <a:pt x="78" y="422"/>
                  </a:lnTo>
                  <a:lnTo>
                    <a:pt x="79" y="446"/>
                  </a:lnTo>
                  <a:lnTo>
                    <a:pt x="79" y="450"/>
                  </a:lnTo>
                  <a:lnTo>
                    <a:pt x="80" y="438"/>
                  </a:lnTo>
                  <a:lnTo>
                    <a:pt x="81" y="435"/>
                  </a:lnTo>
                  <a:lnTo>
                    <a:pt x="82" y="448"/>
                  </a:lnTo>
                  <a:lnTo>
                    <a:pt x="82" y="442"/>
                  </a:lnTo>
                  <a:lnTo>
                    <a:pt x="83" y="439"/>
                  </a:lnTo>
                  <a:lnTo>
                    <a:pt x="84" y="438"/>
                  </a:lnTo>
                  <a:lnTo>
                    <a:pt x="85" y="450"/>
                  </a:lnTo>
                  <a:lnTo>
                    <a:pt x="85" y="459"/>
                  </a:lnTo>
                  <a:lnTo>
                    <a:pt x="86" y="451"/>
                  </a:lnTo>
                  <a:lnTo>
                    <a:pt x="87" y="447"/>
                  </a:lnTo>
                  <a:lnTo>
                    <a:pt x="88" y="454"/>
                  </a:lnTo>
                  <a:lnTo>
                    <a:pt x="89" y="458"/>
                  </a:lnTo>
                  <a:lnTo>
                    <a:pt x="89" y="462"/>
                  </a:lnTo>
                  <a:lnTo>
                    <a:pt x="90" y="462"/>
                  </a:lnTo>
                  <a:lnTo>
                    <a:pt x="91" y="466"/>
                  </a:lnTo>
                  <a:lnTo>
                    <a:pt x="92" y="466"/>
                  </a:lnTo>
                  <a:lnTo>
                    <a:pt x="92" y="455"/>
                  </a:lnTo>
                  <a:lnTo>
                    <a:pt x="93" y="441"/>
                  </a:lnTo>
                  <a:lnTo>
                    <a:pt x="94" y="441"/>
                  </a:lnTo>
                  <a:lnTo>
                    <a:pt x="95" y="441"/>
                  </a:lnTo>
                  <a:lnTo>
                    <a:pt x="95" y="429"/>
                  </a:lnTo>
                  <a:lnTo>
                    <a:pt x="96" y="432"/>
                  </a:lnTo>
                  <a:lnTo>
                    <a:pt x="97" y="442"/>
                  </a:lnTo>
                  <a:lnTo>
                    <a:pt x="98" y="450"/>
                  </a:lnTo>
                  <a:lnTo>
                    <a:pt x="98" y="450"/>
                  </a:lnTo>
                  <a:lnTo>
                    <a:pt x="99" y="451"/>
                  </a:lnTo>
                  <a:lnTo>
                    <a:pt x="100" y="451"/>
                  </a:lnTo>
                  <a:lnTo>
                    <a:pt x="101" y="441"/>
                  </a:lnTo>
                  <a:lnTo>
                    <a:pt x="101" y="442"/>
                  </a:lnTo>
                  <a:lnTo>
                    <a:pt x="102" y="449"/>
                  </a:lnTo>
                  <a:lnTo>
                    <a:pt x="103" y="463"/>
                  </a:lnTo>
                  <a:lnTo>
                    <a:pt x="104" y="455"/>
                  </a:lnTo>
                  <a:lnTo>
                    <a:pt x="104" y="459"/>
                  </a:lnTo>
                  <a:lnTo>
                    <a:pt x="105" y="447"/>
                  </a:lnTo>
                  <a:lnTo>
                    <a:pt x="106" y="448"/>
                  </a:lnTo>
                  <a:lnTo>
                    <a:pt x="107" y="462"/>
                  </a:lnTo>
                  <a:lnTo>
                    <a:pt x="108" y="457"/>
                  </a:lnTo>
                  <a:lnTo>
                    <a:pt x="108" y="457"/>
                  </a:lnTo>
                  <a:lnTo>
                    <a:pt x="109" y="449"/>
                  </a:lnTo>
                  <a:lnTo>
                    <a:pt x="110" y="460"/>
                  </a:lnTo>
                  <a:lnTo>
                    <a:pt x="111" y="472"/>
                  </a:lnTo>
                  <a:lnTo>
                    <a:pt x="111" y="479"/>
                  </a:lnTo>
                  <a:lnTo>
                    <a:pt x="112" y="479"/>
                  </a:lnTo>
                  <a:lnTo>
                    <a:pt x="113" y="490"/>
                  </a:lnTo>
                  <a:lnTo>
                    <a:pt x="114" y="479"/>
                  </a:lnTo>
                  <a:lnTo>
                    <a:pt x="114" y="493"/>
                  </a:lnTo>
                  <a:lnTo>
                    <a:pt x="115" y="496"/>
                  </a:lnTo>
                  <a:lnTo>
                    <a:pt x="116" y="492"/>
                  </a:lnTo>
                  <a:lnTo>
                    <a:pt x="117" y="489"/>
                  </a:lnTo>
                  <a:lnTo>
                    <a:pt x="117" y="481"/>
                  </a:lnTo>
                  <a:lnTo>
                    <a:pt x="118" y="482"/>
                  </a:lnTo>
                  <a:lnTo>
                    <a:pt x="119" y="474"/>
                  </a:lnTo>
                  <a:lnTo>
                    <a:pt x="120" y="472"/>
                  </a:lnTo>
                  <a:lnTo>
                    <a:pt x="120" y="482"/>
                  </a:lnTo>
                  <a:lnTo>
                    <a:pt x="121" y="487"/>
                  </a:lnTo>
                  <a:lnTo>
                    <a:pt x="122" y="479"/>
                  </a:lnTo>
                  <a:lnTo>
                    <a:pt x="123" y="482"/>
                  </a:lnTo>
                  <a:lnTo>
                    <a:pt x="123" y="482"/>
                  </a:lnTo>
                  <a:lnTo>
                    <a:pt x="124" y="477"/>
                  </a:lnTo>
                  <a:lnTo>
                    <a:pt x="125" y="479"/>
                  </a:lnTo>
                  <a:lnTo>
                    <a:pt x="126" y="473"/>
                  </a:lnTo>
                  <a:lnTo>
                    <a:pt x="127" y="462"/>
                  </a:lnTo>
                  <a:lnTo>
                    <a:pt x="127" y="466"/>
                  </a:lnTo>
                  <a:lnTo>
                    <a:pt x="128" y="486"/>
                  </a:lnTo>
                  <a:lnTo>
                    <a:pt x="129" y="481"/>
                  </a:lnTo>
                  <a:lnTo>
                    <a:pt x="130" y="465"/>
                  </a:lnTo>
                  <a:lnTo>
                    <a:pt x="130" y="468"/>
                  </a:lnTo>
                  <a:lnTo>
                    <a:pt x="131" y="458"/>
                  </a:lnTo>
                  <a:lnTo>
                    <a:pt x="132" y="444"/>
                  </a:lnTo>
                  <a:lnTo>
                    <a:pt x="133" y="451"/>
                  </a:lnTo>
                  <a:lnTo>
                    <a:pt x="133" y="451"/>
                  </a:lnTo>
                  <a:lnTo>
                    <a:pt x="134" y="448"/>
                  </a:lnTo>
                  <a:lnTo>
                    <a:pt x="135" y="449"/>
                  </a:lnTo>
                  <a:lnTo>
                    <a:pt x="136" y="451"/>
                  </a:lnTo>
                  <a:lnTo>
                    <a:pt x="136" y="457"/>
                  </a:lnTo>
                  <a:lnTo>
                    <a:pt x="137" y="457"/>
                  </a:lnTo>
                  <a:lnTo>
                    <a:pt x="138" y="454"/>
                  </a:lnTo>
                  <a:lnTo>
                    <a:pt x="139" y="450"/>
                  </a:lnTo>
                  <a:lnTo>
                    <a:pt x="139" y="447"/>
                  </a:lnTo>
                  <a:lnTo>
                    <a:pt x="140" y="437"/>
                  </a:lnTo>
                  <a:lnTo>
                    <a:pt x="141" y="454"/>
                  </a:lnTo>
                  <a:lnTo>
                    <a:pt x="142" y="454"/>
                  </a:lnTo>
                  <a:lnTo>
                    <a:pt x="142" y="439"/>
                  </a:lnTo>
                  <a:lnTo>
                    <a:pt x="143" y="440"/>
                  </a:lnTo>
                  <a:lnTo>
                    <a:pt x="144" y="443"/>
                  </a:lnTo>
                  <a:lnTo>
                    <a:pt x="145" y="450"/>
                  </a:lnTo>
                  <a:lnTo>
                    <a:pt x="145" y="452"/>
                  </a:lnTo>
                  <a:lnTo>
                    <a:pt x="146" y="444"/>
                  </a:lnTo>
                  <a:lnTo>
                    <a:pt x="147" y="445"/>
                  </a:lnTo>
                  <a:lnTo>
                    <a:pt x="148" y="449"/>
                  </a:lnTo>
                  <a:lnTo>
                    <a:pt x="148" y="444"/>
                  </a:lnTo>
                  <a:lnTo>
                    <a:pt x="149" y="440"/>
                  </a:lnTo>
                  <a:lnTo>
                    <a:pt x="150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2" y="446"/>
                  </a:lnTo>
                  <a:lnTo>
                    <a:pt x="153" y="451"/>
                  </a:lnTo>
                  <a:lnTo>
                    <a:pt x="154" y="449"/>
                  </a:lnTo>
                  <a:lnTo>
                    <a:pt x="154" y="442"/>
                  </a:lnTo>
                  <a:lnTo>
                    <a:pt x="155" y="426"/>
                  </a:lnTo>
                  <a:lnTo>
                    <a:pt x="156" y="432"/>
                  </a:lnTo>
                  <a:lnTo>
                    <a:pt x="157" y="421"/>
                  </a:lnTo>
                  <a:lnTo>
                    <a:pt x="157" y="421"/>
                  </a:lnTo>
                  <a:lnTo>
                    <a:pt x="158" y="421"/>
                  </a:lnTo>
                  <a:lnTo>
                    <a:pt x="159" y="425"/>
                  </a:lnTo>
                  <a:lnTo>
                    <a:pt x="160" y="433"/>
                  </a:lnTo>
                  <a:lnTo>
                    <a:pt x="161" y="431"/>
                  </a:lnTo>
                  <a:lnTo>
                    <a:pt x="161" y="437"/>
                  </a:lnTo>
                  <a:lnTo>
                    <a:pt x="162" y="436"/>
                  </a:lnTo>
                  <a:lnTo>
                    <a:pt x="163" y="436"/>
                  </a:lnTo>
                  <a:lnTo>
                    <a:pt x="164" y="436"/>
                  </a:lnTo>
                  <a:lnTo>
                    <a:pt x="164" y="442"/>
                  </a:lnTo>
                  <a:lnTo>
                    <a:pt x="165" y="442"/>
                  </a:lnTo>
                  <a:lnTo>
                    <a:pt x="166" y="440"/>
                  </a:lnTo>
                  <a:lnTo>
                    <a:pt x="167" y="442"/>
                  </a:lnTo>
                  <a:lnTo>
                    <a:pt x="167" y="451"/>
                  </a:lnTo>
                  <a:lnTo>
                    <a:pt x="168" y="455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0" y="460"/>
                  </a:lnTo>
                  <a:lnTo>
                    <a:pt x="171" y="453"/>
                  </a:lnTo>
                  <a:lnTo>
                    <a:pt x="172" y="448"/>
                  </a:lnTo>
                  <a:lnTo>
                    <a:pt x="173" y="448"/>
                  </a:lnTo>
                  <a:lnTo>
                    <a:pt x="173" y="438"/>
                  </a:lnTo>
                  <a:lnTo>
                    <a:pt x="174" y="444"/>
                  </a:lnTo>
                  <a:lnTo>
                    <a:pt x="175" y="438"/>
                  </a:lnTo>
                  <a:lnTo>
                    <a:pt x="176" y="432"/>
                  </a:lnTo>
                  <a:lnTo>
                    <a:pt x="176" y="429"/>
                  </a:lnTo>
                  <a:lnTo>
                    <a:pt x="177" y="427"/>
                  </a:lnTo>
                  <a:lnTo>
                    <a:pt x="178" y="441"/>
                  </a:lnTo>
                  <a:lnTo>
                    <a:pt x="179" y="433"/>
                  </a:lnTo>
                  <a:lnTo>
                    <a:pt x="180" y="434"/>
                  </a:lnTo>
                  <a:lnTo>
                    <a:pt x="180" y="430"/>
                  </a:lnTo>
                  <a:lnTo>
                    <a:pt x="181" y="430"/>
                  </a:lnTo>
                  <a:lnTo>
                    <a:pt x="182" y="425"/>
                  </a:lnTo>
                  <a:lnTo>
                    <a:pt x="183" y="433"/>
                  </a:lnTo>
                  <a:lnTo>
                    <a:pt x="183" y="426"/>
                  </a:lnTo>
                  <a:lnTo>
                    <a:pt x="184" y="414"/>
                  </a:lnTo>
                  <a:lnTo>
                    <a:pt x="185" y="403"/>
                  </a:lnTo>
                  <a:lnTo>
                    <a:pt x="186" y="397"/>
                  </a:lnTo>
                  <a:lnTo>
                    <a:pt x="186" y="403"/>
                  </a:lnTo>
                  <a:lnTo>
                    <a:pt x="187" y="416"/>
                  </a:lnTo>
                  <a:lnTo>
                    <a:pt x="188" y="413"/>
                  </a:lnTo>
                  <a:lnTo>
                    <a:pt x="189" y="411"/>
                  </a:lnTo>
                  <a:lnTo>
                    <a:pt x="189" y="421"/>
                  </a:lnTo>
                  <a:lnTo>
                    <a:pt x="190" y="432"/>
                  </a:lnTo>
                  <a:lnTo>
                    <a:pt x="191" y="429"/>
                  </a:lnTo>
                  <a:lnTo>
                    <a:pt x="192" y="431"/>
                  </a:lnTo>
                  <a:lnTo>
                    <a:pt x="192" y="444"/>
                  </a:lnTo>
                  <a:lnTo>
                    <a:pt x="193" y="447"/>
                  </a:lnTo>
                  <a:lnTo>
                    <a:pt x="194" y="447"/>
                  </a:lnTo>
                  <a:lnTo>
                    <a:pt x="195" y="452"/>
                  </a:lnTo>
                  <a:lnTo>
                    <a:pt x="195" y="447"/>
                  </a:lnTo>
                  <a:lnTo>
                    <a:pt x="196" y="439"/>
                  </a:lnTo>
                  <a:lnTo>
                    <a:pt x="197" y="437"/>
                  </a:lnTo>
                  <a:lnTo>
                    <a:pt x="198" y="446"/>
                  </a:lnTo>
                  <a:lnTo>
                    <a:pt x="198" y="452"/>
                  </a:lnTo>
                  <a:lnTo>
                    <a:pt x="199" y="451"/>
                  </a:lnTo>
                  <a:lnTo>
                    <a:pt x="200" y="454"/>
                  </a:lnTo>
                  <a:lnTo>
                    <a:pt x="201" y="464"/>
                  </a:lnTo>
                  <a:lnTo>
                    <a:pt x="202" y="456"/>
                  </a:lnTo>
                  <a:lnTo>
                    <a:pt x="202" y="458"/>
                  </a:lnTo>
                  <a:lnTo>
                    <a:pt x="203" y="455"/>
                  </a:lnTo>
                  <a:lnTo>
                    <a:pt x="204" y="457"/>
                  </a:lnTo>
                  <a:lnTo>
                    <a:pt x="205" y="457"/>
                  </a:lnTo>
                  <a:lnTo>
                    <a:pt x="205" y="457"/>
                  </a:lnTo>
                  <a:lnTo>
                    <a:pt x="206" y="459"/>
                  </a:lnTo>
                  <a:lnTo>
                    <a:pt x="207" y="462"/>
                  </a:lnTo>
                  <a:lnTo>
                    <a:pt x="208" y="469"/>
                  </a:lnTo>
                  <a:lnTo>
                    <a:pt x="208" y="453"/>
                  </a:lnTo>
                  <a:lnTo>
                    <a:pt x="209" y="460"/>
                  </a:lnTo>
                  <a:lnTo>
                    <a:pt x="210" y="453"/>
                  </a:lnTo>
                  <a:lnTo>
                    <a:pt x="211" y="449"/>
                  </a:lnTo>
                  <a:lnTo>
                    <a:pt x="211" y="449"/>
                  </a:lnTo>
                  <a:lnTo>
                    <a:pt x="212" y="457"/>
                  </a:lnTo>
                  <a:lnTo>
                    <a:pt x="213" y="457"/>
                  </a:lnTo>
                  <a:lnTo>
                    <a:pt x="214" y="462"/>
                  </a:lnTo>
                  <a:lnTo>
                    <a:pt x="214" y="474"/>
                  </a:lnTo>
                  <a:lnTo>
                    <a:pt x="215" y="480"/>
                  </a:lnTo>
                  <a:lnTo>
                    <a:pt x="216" y="480"/>
                  </a:lnTo>
                  <a:lnTo>
                    <a:pt x="217" y="474"/>
                  </a:lnTo>
                  <a:lnTo>
                    <a:pt x="217" y="484"/>
                  </a:lnTo>
                  <a:lnTo>
                    <a:pt x="218" y="473"/>
                  </a:lnTo>
                  <a:lnTo>
                    <a:pt x="219" y="465"/>
                  </a:lnTo>
                  <a:lnTo>
                    <a:pt x="220" y="473"/>
                  </a:lnTo>
                  <a:lnTo>
                    <a:pt x="220" y="473"/>
                  </a:lnTo>
                  <a:lnTo>
                    <a:pt x="221" y="476"/>
                  </a:lnTo>
                  <a:lnTo>
                    <a:pt x="222" y="473"/>
                  </a:lnTo>
                  <a:lnTo>
                    <a:pt x="223" y="475"/>
                  </a:lnTo>
                  <a:lnTo>
                    <a:pt x="223" y="475"/>
                  </a:lnTo>
                  <a:lnTo>
                    <a:pt x="224" y="467"/>
                  </a:lnTo>
                  <a:lnTo>
                    <a:pt x="225" y="472"/>
                  </a:lnTo>
                  <a:lnTo>
                    <a:pt x="226" y="472"/>
                  </a:lnTo>
                  <a:lnTo>
                    <a:pt x="226" y="481"/>
                  </a:lnTo>
                  <a:lnTo>
                    <a:pt x="227" y="481"/>
                  </a:lnTo>
                  <a:lnTo>
                    <a:pt x="228" y="473"/>
                  </a:lnTo>
                  <a:lnTo>
                    <a:pt x="229" y="473"/>
                  </a:lnTo>
                  <a:lnTo>
                    <a:pt x="229" y="477"/>
                  </a:lnTo>
                  <a:lnTo>
                    <a:pt x="230" y="463"/>
                  </a:lnTo>
                  <a:lnTo>
                    <a:pt x="231" y="458"/>
                  </a:lnTo>
                  <a:lnTo>
                    <a:pt x="232" y="466"/>
                  </a:lnTo>
                  <a:lnTo>
                    <a:pt x="233" y="467"/>
                  </a:lnTo>
                  <a:lnTo>
                    <a:pt x="233" y="463"/>
                  </a:lnTo>
                  <a:lnTo>
                    <a:pt x="234" y="473"/>
                  </a:lnTo>
                  <a:lnTo>
                    <a:pt x="235" y="471"/>
                  </a:lnTo>
                  <a:lnTo>
                    <a:pt x="236" y="478"/>
                  </a:lnTo>
                  <a:lnTo>
                    <a:pt x="236" y="488"/>
                  </a:lnTo>
                  <a:lnTo>
                    <a:pt x="237" y="491"/>
                  </a:lnTo>
                  <a:lnTo>
                    <a:pt x="238" y="497"/>
                  </a:lnTo>
                  <a:lnTo>
                    <a:pt x="239" y="490"/>
                  </a:lnTo>
                  <a:lnTo>
                    <a:pt x="239" y="501"/>
                  </a:lnTo>
                  <a:lnTo>
                    <a:pt x="240" y="495"/>
                  </a:lnTo>
                  <a:lnTo>
                    <a:pt x="241" y="506"/>
                  </a:lnTo>
                  <a:lnTo>
                    <a:pt x="242" y="495"/>
                  </a:lnTo>
                  <a:lnTo>
                    <a:pt x="242" y="500"/>
                  </a:lnTo>
                  <a:lnTo>
                    <a:pt x="243" y="497"/>
                  </a:lnTo>
                  <a:lnTo>
                    <a:pt x="244" y="497"/>
                  </a:lnTo>
                  <a:lnTo>
                    <a:pt x="245" y="503"/>
                  </a:lnTo>
                  <a:lnTo>
                    <a:pt x="245" y="511"/>
                  </a:lnTo>
                  <a:lnTo>
                    <a:pt x="246" y="521"/>
                  </a:lnTo>
                  <a:lnTo>
                    <a:pt x="247" y="507"/>
                  </a:lnTo>
                  <a:lnTo>
                    <a:pt x="248" y="485"/>
                  </a:lnTo>
                  <a:lnTo>
                    <a:pt x="248" y="489"/>
                  </a:lnTo>
                  <a:lnTo>
                    <a:pt x="249" y="487"/>
                  </a:lnTo>
                  <a:lnTo>
                    <a:pt x="250" y="476"/>
                  </a:lnTo>
                  <a:lnTo>
                    <a:pt x="251" y="472"/>
                  </a:lnTo>
                  <a:lnTo>
                    <a:pt x="252" y="472"/>
                  </a:lnTo>
                  <a:lnTo>
                    <a:pt x="252" y="475"/>
                  </a:lnTo>
                  <a:lnTo>
                    <a:pt x="253" y="472"/>
                  </a:lnTo>
                  <a:lnTo>
                    <a:pt x="254" y="472"/>
                  </a:lnTo>
                  <a:lnTo>
                    <a:pt x="255" y="467"/>
                  </a:lnTo>
                  <a:lnTo>
                    <a:pt x="255" y="472"/>
                  </a:lnTo>
                  <a:lnTo>
                    <a:pt x="256" y="481"/>
                  </a:lnTo>
                  <a:lnTo>
                    <a:pt x="257" y="480"/>
                  </a:lnTo>
                  <a:lnTo>
                    <a:pt x="258" y="482"/>
                  </a:lnTo>
                  <a:lnTo>
                    <a:pt x="258" y="482"/>
                  </a:lnTo>
                  <a:lnTo>
                    <a:pt x="259" y="477"/>
                  </a:lnTo>
                  <a:lnTo>
                    <a:pt x="260" y="482"/>
                  </a:lnTo>
                  <a:lnTo>
                    <a:pt x="261" y="482"/>
                  </a:lnTo>
                  <a:lnTo>
                    <a:pt x="261" y="477"/>
                  </a:lnTo>
                  <a:lnTo>
                    <a:pt x="262" y="485"/>
                  </a:lnTo>
                  <a:lnTo>
                    <a:pt x="263" y="476"/>
                  </a:lnTo>
                  <a:lnTo>
                    <a:pt x="264" y="497"/>
                  </a:lnTo>
                  <a:lnTo>
                    <a:pt x="264" y="491"/>
                  </a:lnTo>
                  <a:lnTo>
                    <a:pt x="265" y="478"/>
                  </a:lnTo>
                  <a:lnTo>
                    <a:pt x="266" y="464"/>
                  </a:lnTo>
                  <a:lnTo>
                    <a:pt x="267" y="464"/>
                  </a:lnTo>
                  <a:lnTo>
                    <a:pt x="267" y="452"/>
                  </a:lnTo>
                  <a:lnTo>
                    <a:pt x="268" y="447"/>
                  </a:lnTo>
                  <a:lnTo>
                    <a:pt x="269" y="456"/>
                  </a:lnTo>
                  <a:lnTo>
                    <a:pt x="270" y="460"/>
                  </a:lnTo>
                  <a:lnTo>
                    <a:pt x="270" y="463"/>
                  </a:lnTo>
                  <a:lnTo>
                    <a:pt x="271" y="454"/>
                  </a:lnTo>
                  <a:lnTo>
                    <a:pt x="272" y="449"/>
                  </a:lnTo>
                  <a:lnTo>
                    <a:pt x="273" y="444"/>
                  </a:lnTo>
                  <a:lnTo>
                    <a:pt x="274" y="433"/>
                  </a:lnTo>
                  <a:lnTo>
                    <a:pt x="274" y="421"/>
                  </a:lnTo>
                  <a:lnTo>
                    <a:pt x="275" y="419"/>
                  </a:lnTo>
                  <a:lnTo>
                    <a:pt x="276" y="414"/>
                  </a:lnTo>
                  <a:lnTo>
                    <a:pt x="277" y="427"/>
                  </a:lnTo>
                  <a:lnTo>
                    <a:pt x="277" y="433"/>
                  </a:lnTo>
                  <a:lnTo>
                    <a:pt x="278" y="436"/>
                  </a:lnTo>
                  <a:lnTo>
                    <a:pt x="279" y="447"/>
                  </a:lnTo>
                  <a:lnTo>
                    <a:pt x="280" y="456"/>
                  </a:lnTo>
                  <a:lnTo>
                    <a:pt x="280" y="456"/>
                  </a:lnTo>
                  <a:lnTo>
                    <a:pt x="281" y="457"/>
                  </a:lnTo>
                  <a:lnTo>
                    <a:pt x="282" y="456"/>
                  </a:lnTo>
                  <a:lnTo>
                    <a:pt x="283" y="451"/>
                  </a:lnTo>
                  <a:lnTo>
                    <a:pt x="283" y="453"/>
                  </a:lnTo>
                  <a:lnTo>
                    <a:pt x="284" y="453"/>
                  </a:lnTo>
                  <a:lnTo>
                    <a:pt x="285" y="462"/>
                  </a:lnTo>
                  <a:lnTo>
                    <a:pt x="286" y="452"/>
                  </a:lnTo>
                  <a:lnTo>
                    <a:pt x="286" y="449"/>
                  </a:lnTo>
                  <a:lnTo>
                    <a:pt x="287" y="447"/>
                  </a:lnTo>
                  <a:lnTo>
                    <a:pt x="288" y="441"/>
                  </a:lnTo>
                  <a:lnTo>
                    <a:pt x="289" y="449"/>
                  </a:lnTo>
                  <a:lnTo>
                    <a:pt x="289" y="441"/>
                  </a:lnTo>
                  <a:lnTo>
                    <a:pt x="290" y="441"/>
                  </a:lnTo>
                  <a:lnTo>
                    <a:pt x="291" y="456"/>
                  </a:lnTo>
                  <a:lnTo>
                    <a:pt x="292" y="465"/>
                  </a:lnTo>
                  <a:lnTo>
                    <a:pt x="292" y="457"/>
                  </a:lnTo>
                  <a:lnTo>
                    <a:pt x="293" y="457"/>
                  </a:lnTo>
                  <a:lnTo>
                    <a:pt x="294" y="455"/>
                  </a:lnTo>
                  <a:lnTo>
                    <a:pt x="295" y="455"/>
                  </a:lnTo>
                  <a:lnTo>
                    <a:pt x="295" y="457"/>
                  </a:lnTo>
                  <a:lnTo>
                    <a:pt x="296" y="452"/>
                  </a:lnTo>
                  <a:lnTo>
                    <a:pt x="297" y="439"/>
                  </a:lnTo>
                  <a:lnTo>
                    <a:pt x="298" y="443"/>
                  </a:lnTo>
                  <a:lnTo>
                    <a:pt x="298" y="439"/>
                  </a:lnTo>
                  <a:lnTo>
                    <a:pt x="299" y="444"/>
                  </a:lnTo>
                  <a:lnTo>
                    <a:pt x="300" y="429"/>
                  </a:lnTo>
                  <a:lnTo>
                    <a:pt x="301" y="443"/>
                  </a:lnTo>
                  <a:lnTo>
                    <a:pt x="301" y="443"/>
                  </a:lnTo>
                  <a:lnTo>
                    <a:pt x="302" y="442"/>
                  </a:lnTo>
                  <a:lnTo>
                    <a:pt x="303" y="438"/>
                  </a:lnTo>
                  <a:lnTo>
                    <a:pt x="304" y="437"/>
                  </a:lnTo>
                  <a:lnTo>
                    <a:pt x="305" y="446"/>
                  </a:lnTo>
                  <a:lnTo>
                    <a:pt x="305" y="452"/>
                  </a:lnTo>
                  <a:lnTo>
                    <a:pt x="306" y="452"/>
                  </a:lnTo>
                  <a:lnTo>
                    <a:pt x="307" y="450"/>
                  </a:lnTo>
                  <a:lnTo>
                    <a:pt x="308" y="463"/>
                  </a:lnTo>
                  <a:lnTo>
                    <a:pt x="308" y="477"/>
                  </a:lnTo>
                  <a:lnTo>
                    <a:pt x="309" y="475"/>
                  </a:lnTo>
                  <a:lnTo>
                    <a:pt x="310" y="473"/>
                  </a:lnTo>
                  <a:lnTo>
                    <a:pt x="311" y="476"/>
                  </a:lnTo>
                  <a:lnTo>
                    <a:pt x="311" y="473"/>
                  </a:lnTo>
                  <a:lnTo>
                    <a:pt x="312" y="474"/>
                  </a:lnTo>
                  <a:lnTo>
                    <a:pt x="313" y="471"/>
                  </a:lnTo>
                  <a:lnTo>
                    <a:pt x="314" y="460"/>
                  </a:lnTo>
                  <a:lnTo>
                    <a:pt x="314" y="460"/>
                  </a:lnTo>
                  <a:lnTo>
                    <a:pt x="315" y="460"/>
                  </a:lnTo>
                  <a:lnTo>
                    <a:pt x="316" y="441"/>
                  </a:lnTo>
                  <a:lnTo>
                    <a:pt x="317" y="441"/>
                  </a:lnTo>
                  <a:lnTo>
                    <a:pt x="317" y="451"/>
                  </a:lnTo>
                  <a:lnTo>
                    <a:pt x="318" y="447"/>
                  </a:lnTo>
                  <a:lnTo>
                    <a:pt x="319" y="442"/>
                  </a:lnTo>
                  <a:lnTo>
                    <a:pt x="320" y="447"/>
                  </a:lnTo>
                  <a:lnTo>
                    <a:pt x="320" y="434"/>
                  </a:lnTo>
                  <a:lnTo>
                    <a:pt x="321" y="419"/>
                  </a:lnTo>
                  <a:lnTo>
                    <a:pt x="322" y="424"/>
                  </a:lnTo>
                  <a:lnTo>
                    <a:pt x="323" y="418"/>
                  </a:lnTo>
                  <a:lnTo>
                    <a:pt x="323" y="428"/>
                  </a:lnTo>
                  <a:lnTo>
                    <a:pt x="324" y="421"/>
                  </a:lnTo>
                  <a:lnTo>
                    <a:pt x="325" y="426"/>
                  </a:lnTo>
                  <a:lnTo>
                    <a:pt x="326" y="439"/>
                  </a:lnTo>
                  <a:lnTo>
                    <a:pt x="327" y="453"/>
                  </a:lnTo>
                  <a:lnTo>
                    <a:pt x="327" y="440"/>
                  </a:lnTo>
                  <a:lnTo>
                    <a:pt x="328" y="456"/>
                  </a:lnTo>
                  <a:lnTo>
                    <a:pt x="329" y="458"/>
                  </a:lnTo>
                  <a:lnTo>
                    <a:pt x="330" y="447"/>
                  </a:lnTo>
                  <a:lnTo>
                    <a:pt x="330" y="444"/>
                  </a:lnTo>
                  <a:lnTo>
                    <a:pt x="331" y="452"/>
                  </a:lnTo>
                  <a:lnTo>
                    <a:pt x="332" y="466"/>
                  </a:lnTo>
                  <a:lnTo>
                    <a:pt x="333" y="471"/>
                  </a:lnTo>
                  <a:lnTo>
                    <a:pt x="333" y="475"/>
                  </a:lnTo>
                  <a:lnTo>
                    <a:pt x="334" y="482"/>
                  </a:lnTo>
                  <a:lnTo>
                    <a:pt x="335" y="485"/>
                  </a:lnTo>
                  <a:lnTo>
                    <a:pt x="336" y="492"/>
                  </a:lnTo>
                  <a:lnTo>
                    <a:pt x="336" y="492"/>
                  </a:lnTo>
                  <a:lnTo>
                    <a:pt x="337" y="490"/>
                  </a:lnTo>
                  <a:lnTo>
                    <a:pt x="338" y="480"/>
                  </a:lnTo>
                  <a:lnTo>
                    <a:pt x="339" y="471"/>
                  </a:lnTo>
                  <a:lnTo>
                    <a:pt x="339" y="456"/>
                  </a:lnTo>
                  <a:lnTo>
                    <a:pt x="340" y="452"/>
                  </a:lnTo>
                  <a:lnTo>
                    <a:pt x="341" y="452"/>
                  </a:lnTo>
                  <a:lnTo>
                    <a:pt x="342" y="449"/>
                  </a:lnTo>
                  <a:lnTo>
                    <a:pt x="342" y="446"/>
                  </a:lnTo>
                  <a:lnTo>
                    <a:pt x="343" y="452"/>
                  </a:lnTo>
                  <a:lnTo>
                    <a:pt x="344" y="449"/>
                  </a:lnTo>
                  <a:lnTo>
                    <a:pt x="345" y="449"/>
                  </a:lnTo>
                  <a:lnTo>
                    <a:pt x="346" y="442"/>
                  </a:lnTo>
                  <a:lnTo>
                    <a:pt x="346" y="450"/>
                  </a:lnTo>
                  <a:lnTo>
                    <a:pt x="347" y="453"/>
                  </a:lnTo>
                  <a:lnTo>
                    <a:pt x="348" y="461"/>
                  </a:lnTo>
                  <a:lnTo>
                    <a:pt x="349" y="466"/>
                  </a:lnTo>
                  <a:lnTo>
                    <a:pt x="349" y="463"/>
                  </a:lnTo>
                  <a:lnTo>
                    <a:pt x="350" y="466"/>
                  </a:lnTo>
                  <a:lnTo>
                    <a:pt x="351" y="466"/>
                  </a:lnTo>
                  <a:lnTo>
                    <a:pt x="352" y="470"/>
                  </a:lnTo>
                  <a:lnTo>
                    <a:pt x="352" y="470"/>
                  </a:lnTo>
                  <a:lnTo>
                    <a:pt x="353" y="474"/>
                  </a:lnTo>
                  <a:lnTo>
                    <a:pt x="354" y="481"/>
                  </a:lnTo>
                  <a:lnTo>
                    <a:pt x="355" y="477"/>
                  </a:lnTo>
                  <a:lnTo>
                    <a:pt x="355" y="477"/>
                  </a:lnTo>
                  <a:lnTo>
                    <a:pt x="356" y="481"/>
                  </a:lnTo>
                  <a:lnTo>
                    <a:pt x="357" y="480"/>
                  </a:lnTo>
                  <a:lnTo>
                    <a:pt x="358" y="485"/>
                  </a:lnTo>
                  <a:lnTo>
                    <a:pt x="358" y="466"/>
                  </a:lnTo>
                  <a:lnTo>
                    <a:pt x="359" y="464"/>
                  </a:lnTo>
                  <a:lnTo>
                    <a:pt x="360" y="460"/>
                  </a:lnTo>
                  <a:lnTo>
                    <a:pt x="361" y="472"/>
                  </a:lnTo>
                  <a:lnTo>
                    <a:pt x="361" y="472"/>
                  </a:lnTo>
                  <a:lnTo>
                    <a:pt x="362" y="472"/>
                  </a:lnTo>
                  <a:lnTo>
                    <a:pt x="363" y="480"/>
                  </a:lnTo>
                  <a:lnTo>
                    <a:pt x="364" y="482"/>
                  </a:lnTo>
                  <a:lnTo>
                    <a:pt x="364" y="486"/>
                  </a:lnTo>
                  <a:lnTo>
                    <a:pt x="365" y="486"/>
                  </a:lnTo>
                  <a:lnTo>
                    <a:pt x="366" y="486"/>
                  </a:lnTo>
                  <a:lnTo>
                    <a:pt x="367" y="482"/>
                  </a:lnTo>
                  <a:lnTo>
                    <a:pt x="367" y="479"/>
                  </a:lnTo>
                  <a:lnTo>
                    <a:pt x="368" y="479"/>
                  </a:lnTo>
                  <a:lnTo>
                    <a:pt x="369" y="488"/>
                  </a:lnTo>
                  <a:lnTo>
                    <a:pt x="370" y="490"/>
                  </a:lnTo>
                  <a:lnTo>
                    <a:pt x="370" y="495"/>
                  </a:lnTo>
                  <a:lnTo>
                    <a:pt x="371" y="503"/>
                  </a:lnTo>
                  <a:lnTo>
                    <a:pt x="372" y="509"/>
                  </a:lnTo>
                  <a:lnTo>
                    <a:pt x="373" y="511"/>
                  </a:lnTo>
                  <a:lnTo>
                    <a:pt x="373" y="513"/>
                  </a:lnTo>
                  <a:lnTo>
                    <a:pt x="374" y="522"/>
                  </a:lnTo>
                  <a:lnTo>
                    <a:pt x="375" y="522"/>
                  </a:lnTo>
                  <a:lnTo>
                    <a:pt x="376" y="521"/>
                  </a:lnTo>
                  <a:lnTo>
                    <a:pt x="376" y="521"/>
                  </a:lnTo>
                  <a:lnTo>
                    <a:pt x="377" y="521"/>
                  </a:lnTo>
                  <a:lnTo>
                    <a:pt x="378" y="518"/>
                  </a:lnTo>
                  <a:lnTo>
                    <a:pt x="379" y="523"/>
                  </a:lnTo>
                  <a:lnTo>
                    <a:pt x="380" y="525"/>
                  </a:lnTo>
                  <a:lnTo>
                    <a:pt x="380" y="521"/>
                  </a:lnTo>
                  <a:lnTo>
                    <a:pt x="381" y="521"/>
                  </a:lnTo>
                  <a:lnTo>
                    <a:pt x="382" y="536"/>
                  </a:lnTo>
                  <a:lnTo>
                    <a:pt x="383" y="526"/>
                  </a:lnTo>
                  <a:lnTo>
                    <a:pt x="383" y="532"/>
                  </a:lnTo>
                  <a:lnTo>
                    <a:pt x="384" y="534"/>
                  </a:lnTo>
                  <a:lnTo>
                    <a:pt x="385" y="541"/>
                  </a:lnTo>
                  <a:lnTo>
                    <a:pt x="386" y="546"/>
                  </a:lnTo>
                  <a:lnTo>
                    <a:pt x="386" y="535"/>
                  </a:lnTo>
                  <a:lnTo>
                    <a:pt x="387" y="532"/>
                  </a:lnTo>
                  <a:lnTo>
                    <a:pt x="388" y="532"/>
                  </a:lnTo>
                  <a:lnTo>
                    <a:pt x="389" y="529"/>
                  </a:lnTo>
                  <a:lnTo>
                    <a:pt x="389" y="524"/>
                  </a:lnTo>
                  <a:lnTo>
                    <a:pt x="390" y="535"/>
                  </a:lnTo>
                  <a:lnTo>
                    <a:pt x="391" y="535"/>
                  </a:lnTo>
                  <a:lnTo>
                    <a:pt x="392" y="517"/>
                  </a:lnTo>
                  <a:lnTo>
                    <a:pt x="392" y="508"/>
                  </a:lnTo>
                  <a:lnTo>
                    <a:pt x="393" y="508"/>
                  </a:lnTo>
                  <a:lnTo>
                    <a:pt x="394" y="498"/>
                  </a:lnTo>
                  <a:lnTo>
                    <a:pt x="395" y="497"/>
                  </a:lnTo>
                  <a:lnTo>
                    <a:pt x="395" y="492"/>
                  </a:lnTo>
                  <a:lnTo>
                    <a:pt x="396" y="482"/>
                  </a:lnTo>
                  <a:lnTo>
                    <a:pt x="397" y="483"/>
                  </a:lnTo>
                  <a:lnTo>
                    <a:pt x="398" y="489"/>
                  </a:lnTo>
                  <a:lnTo>
                    <a:pt x="399" y="499"/>
                  </a:lnTo>
                  <a:lnTo>
                    <a:pt x="399" y="492"/>
                  </a:lnTo>
                  <a:lnTo>
                    <a:pt x="400" y="507"/>
                  </a:lnTo>
                  <a:lnTo>
                    <a:pt x="401" y="500"/>
                  </a:lnTo>
                  <a:lnTo>
                    <a:pt x="402" y="496"/>
                  </a:lnTo>
                  <a:lnTo>
                    <a:pt x="402" y="503"/>
                  </a:lnTo>
                  <a:lnTo>
                    <a:pt x="403" y="508"/>
                  </a:lnTo>
                  <a:lnTo>
                    <a:pt x="404" y="505"/>
                  </a:lnTo>
                  <a:lnTo>
                    <a:pt x="405" y="510"/>
                  </a:lnTo>
                  <a:lnTo>
                    <a:pt x="405" y="489"/>
                  </a:lnTo>
                  <a:lnTo>
                    <a:pt x="406" y="491"/>
                  </a:lnTo>
                  <a:lnTo>
                    <a:pt x="407" y="484"/>
                  </a:lnTo>
                  <a:lnTo>
                    <a:pt x="408" y="479"/>
                  </a:lnTo>
                  <a:lnTo>
                    <a:pt x="408" y="474"/>
                  </a:lnTo>
                  <a:lnTo>
                    <a:pt x="409" y="474"/>
                  </a:lnTo>
                  <a:lnTo>
                    <a:pt x="410" y="478"/>
                  </a:lnTo>
                  <a:lnTo>
                    <a:pt x="411" y="478"/>
                  </a:lnTo>
                  <a:lnTo>
                    <a:pt x="411" y="473"/>
                  </a:lnTo>
                  <a:lnTo>
                    <a:pt x="412" y="473"/>
                  </a:lnTo>
                  <a:lnTo>
                    <a:pt x="413" y="469"/>
                  </a:lnTo>
                  <a:lnTo>
                    <a:pt x="414" y="461"/>
                  </a:lnTo>
                  <a:lnTo>
                    <a:pt x="414" y="458"/>
                  </a:lnTo>
                  <a:lnTo>
                    <a:pt x="415" y="453"/>
                  </a:lnTo>
                  <a:lnTo>
                    <a:pt x="416" y="446"/>
                  </a:lnTo>
                  <a:lnTo>
                    <a:pt x="417" y="441"/>
                  </a:lnTo>
                  <a:lnTo>
                    <a:pt x="418" y="441"/>
                  </a:lnTo>
                  <a:lnTo>
                    <a:pt x="418" y="449"/>
                  </a:lnTo>
                  <a:lnTo>
                    <a:pt x="419" y="457"/>
                  </a:lnTo>
                  <a:lnTo>
                    <a:pt x="420" y="462"/>
                  </a:lnTo>
                  <a:lnTo>
                    <a:pt x="421" y="461"/>
                  </a:lnTo>
                  <a:lnTo>
                    <a:pt x="421" y="461"/>
                  </a:lnTo>
                  <a:lnTo>
                    <a:pt x="422" y="458"/>
                  </a:lnTo>
                  <a:lnTo>
                    <a:pt x="423" y="451"/>
                  </a:lnTo>
                  <a:lnTo>
                    <a:pt x="424" y="455"/>
                  </a:lnTo>
                  <a:lnTo>
                    <a:pt x="424" y="440"/>
                  </a:lnTo>
                  <a:lnTo>
                    <a:pt x="425" y="437"/>
                  </a:lnTo>
                  <a:lnTo>
                    <a:pt x="426" y="437"/>
                  </a:lnTo>
                  <a:lnTo>
                    <a:pt x="427" y="433"/>
                  </a:lnTo>
                  <a:lnTo>
                    <a:pt x="427" y="438"/>
                  </a:lnTo>
                  <a:lnTo>
                    <a:pt x="428" y="427"/>
                  </a:lnTo>
                  <a:lnTo>
                    <a:pt x="429" y="427"/>
                  </a:lnTo>
                  <a:lnTo>
                    <a:pt x="430" y="427"/>
                  </a:lnTo>
                  <a:lnTo>
                    <a:pt x="430" y="418"/>
                  </a:lnTo>
                  <a:lnTo>
                    <a:pt x="431" y="418"/>
                  </a:lnTo>
                  <a:lnTo>
                    <a:pt x="432" y="415"/>
                  </a:lnTo>
                  <a:lnTo>
                    <a:pt x="433" y="419"/>
                  </a:lnTo>
                  <a:lnTo>
                    <a:pt x="433" y="419"/>
                  </a:lnTo>
                  <a:lnTo>
                    <a:pt x="434" y="419"/>
                  </a:lnTo>
                  <a:lnTo>
                    <a:pt x="435" y="425"/>
                  </a:lnTo>
                  <a:lnTo>
                    <a:pt x="436" y="420"/>
                  </a:lnTo>
                  <a:lnTo>
                    <a:pt x="436" y="425"/>
                  </a:lnTo>
                  <a:lnTo>
                    <a:pt x="437" y="437"/>
                  </a:lnTo>
                  <a:lnTo>
                    <a:pt x="438" y="431"/>
                  </a:lnTo>
                  <a:lnTo>
                    <a:pt x="439" y="437"/>
                  </a:lnTo>
                  <a:lnTo>
                    <a:pt x="439" y="428"/>
                  </a:lnTo>
                  <a:lnTo>
                    <a:pt x="440" y="430"/>
                  </a:lnTo>
                  <a:lnTo>
                    <a:pt x="441" y="426"/>
                  </a:lnTo>
                  <a:lnTo>
                    <a:pt x="442" y="428"/>
                  </a:lnTo>
                  <a:lnTo>
                    <a:pt x="442" y="424"/>
                  </a:lnTo>
                  <a:lnTo>
                    <a:pt x="443" y="417"/>
                  </a:lnTo>
                  <a:lnTo>
                    <a:pt x="444" y="417"/>
                  </a:lnTo>
                  <a:lnTo>
                    <a:pt x="445" y="409"/>
                  </a:lnTo>
                  <a:lnTo>
                    <a:pt x="445" y="409"/>
                  </a:lnTo>
                  <a:lnTo>
                    <a:pt x="446" y="409"/>
                  </a:lnTo>
                  <a:lnTo>
                    <a:pt x="447" y="416"/>
                  </a:lnTo>
                  <a:lnTo>
                    <a:pt x="448" y="405"/>
                  </a:lnTo>
                  <a:lnTo>
                    <a:pt x="448" y="418"/>
                  </a:lnTo>
                  <a:lnTo>
                    <a:pt x="449" y="412"/>
                  </a:lnTo>
                  <a:lnTo>
                    <a:pt x="450" y="417"/>
                  </a:lnTo>
                  <a:lnTo>
                    <a:pt x="451" y="409"/>
                  </a:lnTo>
                  <a:lnTo>
                    <a:pt x="452" y="405"/>
                  </a:lnTo>
                  <a:lnTo>
                    <a:pt x="452" y="416"/>
                  </a:lnTo>
                  <a:lnTo>
                    <a:pt x="453" y="419"/>
                  </a:lnTo>
                  <a:lnTo>
                    <a:pt x="454" y="419"/>
                  </a:lnTo>
                  <a:lnTo>
                    <a:pt x="455" y="426"/>
                  </a:lnTo>
                  <a:lnTo>
                    <a:pt x="455" y="416"/>
                  </a:lnTo>
                  <a:lnTo>
                    <a:pt x="456" y="429"/>
                  </a:lnTo>
                  <a:lnTo>
                    <a:pt x="457" y="434"/>
                  </a:lnTo>
                  <a:lnTo>
                    <a:pt x="458" y="435"/>
                  </a:lnTo>
                  <a:lnTo>
                    <a:pt x="458" y="432"/>
                  </a:lnTo>
                  <a:lnTo>
                    <a:pt x="459" y="427"/>
                  </a:lnTo>
                  <a:lnTo>
                    <a:pt x="460" y="437"/>
                  </a:lnTo>
                  <a:lnTo>
                    <a:pt x="461" y="433"/>
                  </a:lnTo>
                  <a:lnTo>
                    <a:pt x="461" y="433"/>
                  </a:lnTo>
                  <a:lnTo>
                    <a:pt x="462" y="437"/>
                  </a:lnTo>
                  <a:lnTo>
                    <a:pt x="463" y="432"/>
                  </a:lnTo>
                  <a:lnTo>
                    <a:pt x="464" y="429"/>
                  </a:lnTo>
                  <a:lnTo>
                    <a:pt x="464" y="439"/>
                  </a:lnTo>
                  <a:lnTo>
                    <a:pt x="465" y="436"/>
                  </a:lnTo>
                  <a:lnTo>
                    <a:pt x="466" y="455"/>
                  </a:lnTo>
                  <a:lnTo>
                    <a:pt x="467" y="459"/>
                  </a:lnTo>
                  <a:lnTo>
                    <a:pt x="467" y="460"/>
                  </a:lnTo>
                  <a:lnTo>
                    <a:pt x="468" y="460"/>
                  </a:lnTo>
                  <a:lnTo>
                    <a:pt x="469" y="460"/>
                  </a:lnTo>
                  <a:lnTo>
                    <a:pt x="470" y="460"/>
                  </a:lnTo>
                  <a:lnTo>
                    <a:pt x="471" y="460"/>
                  </a:lnTo>
                  <a:lnTo>
                    <a:pt x="471" y="465"/>
                  </a:lnTo>
                  <a:lnTo>
                    <a:pt x="472" y="462"/>
                  </a:lnTo>
                  <a:lnTo>
                    <a:pt x="473" y="449"/>
                  </a:lnTo>
                  <a:lnTo>
                    <a:pt x="474" y="448"/>
                  </a:lnTo>
                  <a:lnTo>
                    <a:pt x="474" y="453"/>
                  </a:lnTo>
                  <a:lnTo>
                    <a:pt x="475" y="443"/>
                  </a:lnTo>
                  <a:lnTo>
                    <a:pt x="476" y="450"/>
                  </a:lnTo>
                  <a:lnTo>
                    <a:pt x="477" y="454"/>
                  </a:lnTo>
                  <a:lnTo>
                    <a:pt x="477" y="452"/>
                  </a:lnTo>
                  <a:lnTo>
                    <a:pt x="478" y="458"/>
                  </a:lnTo>
                  <a:lnTo>
                    <a:pt x="479" y="458"/>
                  </a:lnTo>
                  <a:lnTo>
                    <a:pt x="480" y="463"/>
                  </a:lnTo>
                  <a:lnTo>
                    <a:pt x="480" y="460"/>
                  </a:lnTo>
                  <a:lnTo>
                    <a:pt x="481" y="460"/>
                  </a:lnTo>
                  <a:lnTo>
                    <a:pt x="482" y="463"/>
                  </a:lnTo>
                  <a:lnTo>
                    <a:pt x="483" y="454"/>
                  </a:lnTo>
                  <a:lnTo>
                    <a:pt x="483" y="457"/>
                  </a:lnTo>
                  <a:lnTo>
                    <a:pt x="484" y="457"/>
                  </a:lnTo>
                  <a:lnTo>
                    <a:pt x="485" y="472"/>
                  </a:lnTo>
                  <a:lnTo>
                    <a:pt x="486" y="466"/>
                  </a:lnTo>
                  <a:lnTo>
                    <a:pt x="486" y="462"/>
                  </a:lnTo>
                  <a:lnTo>
                    <a:pt x="487" y="450"/>
                  </a:lnTo>
                  <a:lnTo>
                    <a:pt x="488" y="441"/>
                  </a:lnTo>
                  <a:lnTo>
                    <a:pt x="489" y="454"/>
                  </a:lnTo>
                  <a:lnTo>
                    <a:pt x="490" y="446"/>
                  </a:lnTo>
                  <a:lnTo>
                    <a:pt x="490" y="429"/>
                  </a:lnTo>
                  <a:lnTo>
                    <a:pt x="491" y="439"/>
                  </a:lnTo>
                  <a:lnTo>
                    <a:pt x="492" y="430"/>
                  </a:lnTo>
                  <a:lnTo>
                    <a:pt x="493" y="428"/>
                  </a:lnTo>
                  <a:lnTo>
                    <a:pt x="493" y="421"/>
                  </a:lnTo>
                  <a:lnTo>
                    <a:pt x="494" y="408"/>
                  </a:lnTo>
                  <a:lnTo>
                    <a:pt x="495" y="408"/>
                  </a:lnTo>
                  <a:lnTo>
                    <a:pt x="496" y="399"/>
                  </a:lnTo>
                  <a:lnTo>
                    <a:pt x="496" y="401"/>
                  </a:lnTo>
                  <a:lnTo>
                    <a:pt x="497" y="388"/>
                  </a:lnTo>
                  <a:lnTo>
                    <a:pt x="498" y="395"/>
                  </a:lnTo>
                  <a:lnTo>
                    <a:pt x="499" y="401"/>
                  </a:lnTo>
                  <a:lnTo>
                    <a:pt x="499" y="387"/>
                  </a:lnTo>
                  <a:lnTo>
                    <a:pt x="500" y="387"/>
                  </a:lnTo>
                  <a:lnTo>
                    <a:pt x="501" y="378"/>
                  </a:lnTo>
                  <a:lnTo>
                    <a:pt x="502" y="384"/>
                  </a:lnTo>
                  <a:lnTo>
                    <a:pt x="502" y="395"/>
                  </a:lnTo>
                  <a:lnTo>
                    <a:pt x="503" y="396"/>
                  </a:lnTo>
                  <a:lnTo>
                    <a:pt x="504" y="408"/>
                  </a:lnTo>
                  <a:lnTo>
                    <a:pt x="505" y="408"/>
                  </a:lnTo>
                  <a:lnTo>
                    <a:pt x="505" y="408"/>
                  </a:lnTo>
                  <a:lnTo>
                    <a:pt x="506" y="393"/>
                  </a:lnTo>
                  <a:lnTo>
                    <a:pt x="507" y="381"/>
                  </a:lnTo>
                  <a:lnTo>
                    <a:pt x="508" y="370"/>
                  </a:lnTo>
                  <a:lnTo>
                    <a:pt x="508" y="377"/>
                  </a:lnTo>
                  <a:lnTo>
                    <a:pt x="509" y="365"/>
                  </a:lnTo>
                  <a:lnTo>
                    <a:pt x="510" y="363"/>
                  </a:lnTo>
                  <a:lnTo>
                    <a:pt x="511" y="348"/>
                  </a:lnTo>
                  <a:lnTo>
                    <a:pt x="511" y="362"/>
                  </a:lnTo>
                  <a:lnTo>
                    <a:pt x="512" y="356"/>
                  </a:lnTo>
                  <a:lnTo>
                    <a:pt x="513" y="350"/>
                  </a:lnTo>
                  <a:lnTo>
                    <a:pt x="514" y="350"/>
                  </a:lnTo>
                  <a:lnTo>
                    <a:pt x="514" y="348"/>
                  </a:lnTo>
                  <a:lnTo>
                    <a:pt x="515" y="348"/>
                  </a:lnTo>
                  <a:lnTo>
                    <a:pt x="516" y="360"/>
                  </a:lnTo>
                  <a:lnTo>
                    <a:pt x="517" y="351"/>
                  </a:lnTo>
                  <a:lnTo>
                    <a:pt x="517" y="350"/>
                  </a:lnTo>
                  <a:lnTo>
                    <a:pt x="518" y="339"/>
                  </a:lnTo>
                  <a:lnTo>
                    <a:pt x="519" y="340"/>
                  </a:lnTo>
                  <a:lnTo>
                    <a:pt x="520" y="343"/>
                  </a:lnTo>
                  <a:lnTo>
                    <a:pt x="520" y="335"/>
                  </a:lnTo>
                  <a:lnTo>
                    <a:pt x="521" y="315"/>
                  </a:lnTo>
                  <a:lnTo>
                    <a:pt x="522" y="317"/>
                  </a:lnTo>
                  <a:lnTo>
                    <a:pt x="523" y="308"/>
                  </a:lnTo>
                  <a:lnTo>
                    <a:pt x="524" y="300"/>
                  </a:lnTo>
                  <a:lnTo>
                    <a:pt x="524" y="304"/>
                  </a:lnTo>
                  <a:lnTo>
                    <a:pt x="525" y="301"/>
                  </a:lnTo>
                  <a:lnTo>
                    <a:pt x="526" y="284"/>
                  </a:lnTo>
                  <a:lnTo>
                    <a:pt x="527" y="268"/>
                  </a:lnTo>
                  <a:lnTo>
                    <a:pt x="527" y="258"/>
                  </a:lnTo>
                  <a:lnTo>
                    <a:pt x="528" y="253"/>
                  </a:lnTo>
                  <a:lnTo>
                    <a:pt x="529" y="251"/>
                  </a:lnTo>
                  <a:lnTo>
                    <a:pt x="530" y="238"/>
                  </a:lnTo>
                  <a:lnTo>
                    <a:pt x="530" y="234"/>
                  </a:lnTo>
                  <a:lnTo>
                    <a:pt x="531" y="231"/>
                  </a:lnTo>
                  <a:lnTo>
                    <a:pt x="532" y="216"/>
                  </a:lnTo>
                  <a:lnTo>
                    <a:pt x="533" y="223"/>
                  </a:lnTo>
                  <a:lnTo>
                    <a:pt x="533" y="232"/>
                  </a:lnTo>
                  <a:lnTo>
                    <a:pt x="534" y="237"/>
                  </a:lnTo>
                  <a:lnTo>
                    <a:pt x="535" y="239"/>
                  </a:lnTo>
                  <a:lnTo>
                    <a:pt x="536" y="251"/>
                  </a:lnTo>
                  <a:lnTo>
                    <a:pt x="536" y="241"/>
                  </a:lnTo>
                  <a:lnTo>
                    <a:pt x="537" y="240"/>
                  </a:lnTo>
                  <a:lnTo>
                    <a:pt x="538" y="239"/>
                  </a:lnTo>
                  <a:lnTo>
                    <a:pt x="539" y="233"/>
                  </a:lnTo>
                  <a:lnTo>
                    <a:pt x="539" y="227"/>
                  </a:lnTo>
                  <a:lnTo>
                    <a:pt x="540" y="221"/>
                  </a:lnTo>
                  <a:lnTo>
                    <a:pt x="541" y="210"/>
                  </a:lnTo>
                  <a:lnTo>
                    <a:pt x="542" y="188"/>
                  </a:lnTo>
                  <a:lnTo>
                    <a:pt x="543" y="173"/>
                  </a:lnTo>
                  <a:lnTo>
                    <a:pt x="543" y="179"/>
                  </a:lnTo>
                  <a:lnTo>
                    <a:pt x="544" y="174"/>
                  </a:lnTo>
                  <a:lnTo>
                    <a:pt x="545" y="157"/>
                  </a:lnTo>
                  <a:lnTo>
                    <a:pt x="546" y="156"/>
                  </a:lnTo>
                  <a:lnTo>
                    <a:pt x="546" y="153"/>
                  </a:lnTo>
                  <a:lnTo>
                    <a:pt x="547" y="151"/>
                  </a:lnTo>
                  <a:lnTo>
                    <a:pt x="548" y="150"/>
                  </a:lnTo>
                  <a:lnTo>
                    <a:pt x="549" y="154"/>
                  </a:lnTo>
                  <a:lnTo>
                    <a:pt x="549" y="148"/>
                  </a:lnTo>
                  <a:lnTo>
                    <a:pt x="550" y="153"/>
                  </a:lnTo>
                  <a:lnTo>
                    <a:pt x="551" y="159"/>
                  </a:lnTo>
                  <a:lnTo>
                    <a:pt x="552" y="150"/>
                  </a:lnTo>
                  <a:lnTo>
                    <a:pt x="552" y="151"/>
                  </a:lnTo>
                  <a:lnTo>
                    <a:pt x="553" y="149"/>
                  </a:lnTo>
                  <a:lnTo>
                    <a:pt x="554" y="139"/>
                  </a:lnTo>
                  <a:lnTo>
                    <a:pt x="555" y="134"/>
                  </a:lnTo>
                  <a:lnTo>
                    <a:pt x="555" y="119"/>
                  </a:lnTo>
                  <a:lnTo>
                    <a:pt x="556" y="119"/>
                  </a:lnTo>
                  <a:lnTo>
                    <a:pt x="557" y="109"/>
                  </a:lnTo>
                  <a:lnTo>
                    <a:pt x="558" y="116"/>
                  </a:lnTo>
                  <a:lnTo>
                    <a:pt x="558" y="84"/>
                  </a:lnTo>
                  <a:lnTo>
                    <a:pt x="559" y="79"/>
                  </a:lnTo>
                  <a:lnTo>
                    <a:pt x="560" y="74"/>
                  </a:lnTo>
                  <a:lnTo>
                    <a:pt x="561" y="75"/>
                  </a:lnTo>
                  <a:lnTo>
                    <a:pt x="561" y="76"/>
                  </a:lnTo>
                  <a:lnTo>
                    <a:pt x="562" y="75"/>
                  </a:lnTo>
                  <a:lnTo>
                    <a:pt x="563" y="52"/>
                  </a:lnTo>
                  <a:lnTo>
                    <a:pt x="564" y="42"/>
                  </a:lnTo>
                  <a:lnTo>
                    <a:pt x="565" y="21"/>
                  </a:lnTo>
                  <a:lnTo>
                    <a:pt x="565" y="12"/>
                  </a:lnTo>
                  <a:lnTo>
                    <a:pt x="566" y="9"/>
                  </a:lnTo>
                  <a:lnTo>
                    <a:pt x="567" y="5"/>
                  </a:lnTo>
                  <a:lnTo>
                    <a:pt x="568" y="11"/>
                  </a:lnTo>
                  <a:lnTo>
                    <a:pt x="568" y="17"/>
                  </a:lnTo>
                  <a:lnTo>
                    <a:pt x="569" y="10"/>
                  </a:lnTo>
                  <a:lnTo>
                    <a:pt x="570" y="13"/>
                  </a:lnTo>
                  <a:lnTo>
                    <a:pt x="571" y="18"/>
                  </a:lnTo>
                  <a:lnTo>
                    <a:pt x="571" y="20"/>
                  </a:lnTo>
                  <a:lnTo>
                    <a:pt x="572" y="8"/>
                  </a:lnTo>
                  <a:lnTo>
                    <a:pt x="573" y="22"/>
                  </a:lnTo>
                  <a:lnTo>
                    <a:pt x="574" y="30"/>
                  </a:lnTo>
                  <a:lnTo>
                    <a:pt x="574" y="36"/>
                  </a:lnTo>
                  <a:lnTo>
                    <a:pt x="575" y="33"/>
                  </a:lnTo>
                  <a:lnTo>
                    <a:pt x="576" y="26"/>
                  </a:lnTo>
                  <a:lnTo>
                    <a:pt x="577" y="20"/>
                  </a:lnTo>
                  <a:lnTo>
                    <a:pt x="577" y="15"/>
                  </a:lnTo>
                  <a:lnTo>
                    <a:pt x="578" y="23"/>
                  </a:lnTo>
                  <a:lnTo>
                    <a:pt x="579" y="13"/>
                  </a:lnTo>
                  <a:lnTo>
                    <a:pt x="580" y="6"/>
                  </a:lnTo>
                  <a:lnTo>
                    <a:pt x="580" y="0"/>
                  </a:lnTo>
                  <a:lnTo>
                    <a:pt x="581" y="15"/>
                  </a:lnTo>
                  <a:lnTo>
                    <a:pt x="582" y="30"/>
                  </a:lnTo>
                  <a:lnTo>
                    <a:pt x="583" y="34"/>
                  </a:lnTo>
                  <a:lnTo>
                    <a:pt x="583" y="28"/>
                  </a:lnTo>
                  <a:lnTo>
                    <a:pt x="584" y="29"/>
                  </a:lnTo>
                  <a:lnTo>
                    <a:pt x="585" y="24"/>
                  </a:lnTo>
                  <a:lnTo>
                    <a:pt x="586" y="21"/>
                  </a:lnTo>
                  <a:lnTo>
                    <a:pt x="586" y="40"/>
                  </a:lnTo>
                  <a:lnTo>
                    <a:pt x="587" y="59"/>
                  </a:lnTo>
                  <a:lnTo>
                    <a:pt x="588" y="64"/>
                  </a:lnTo>
                  <a:lnTo>
                    <a:pt x="589" y="72"/>
                  </a:lnTo>
                  <a:lnTo>
                    <a:pt x="589" y="79"/>
                  </a:lnTo>
                  <a:lnTo>
                    <a:pt x="590" y="93"/>
                  </a:lnTo>
                  <a:lnTo>
                    <a:pt x="591" y="84"/>
                  </a:lnTo>
                  <a:lnTo>
                    <a:pt x="592" y="76"/>
                  </a:lnTo>
                  <a:lnTo>
                    <a:pt x="592" y="80"/>
                  </a:lnTo>
                  <a:lnTo>
                    <a:pt x="593" y="75"/>
                  </a:lnTo>
                  <a:lnTo>
                    <a:pt x="594" y="65"/>
                  </a:lnTo>
                  <a:lnTo>
                    <a:pt x="595" y="57"/>
                  </a:lnTo>
                  <a:lnTo>
                    <a:pt x="596" y="58"/>
                  </a:lnTo>
                  <a:lnTo>
                    <a:pt x="596" y="42"/>
                  </a:lnTo>
                  <a:lnTo>
                    <a:pt x="597" y="50"/>
                  </a:lnTo>
                  <a:lnTo>
                    <a:pt x="598" y="35"/>
                  </a:lnTo>
                  <a:lnTo>
                    <a:pt x="599" y="28"/>
                  </a:lnTo>
                  <a:lnTo>
                    <a:pt x="599" y="27"/>
                  </a:lnTo>
                  <a:lnTo>
                    <a:pt x="600" y="31"/>
                  </a:lnTo>
                  <a:lnTo>
                    <a:pt x="601" y="40"/>
                  </a:lnTo>
                  <a:lnTo>
                    <a:pt x="602" y="53"/>
                  </a:lnTo>
                  <a:lnTo>
                    <a:pt x="602" y="77"/>
                  </a:lnTo>
                  <a:lnTo>
                    <a:pt x="603" y="85"/>
                  </a:lnTo>
                  <a:lnTo>
                    <a:pt x="604" y="84"/>
                  </a:lnTo>
                  <a:lnTo>
                    <a:pt x="605" y="71"/>
                  </a:lnTo>
                  <a:lnTo>
                    <a:pt x="605" y="84"/>
                  </a:lnTo>
                  <a:lnTo>
                    <a:pt x="606" y="83"/>
                  </a:lnTo>
                  <a:lnTo>
                    <a:pt x="607" y="91"/>
                  </a:lnTo>
                  <a:lnTo>
                    <a:pt x="608" y="84"/>
                  </a:lnTo>
                  <a:lnTo>
                    <a:pt x="608" y="101"/>
                  </a:lnTo>
                  <a:lnTo>
                    <a:pt x="609" y="106"/>
                  </a:lnTo>
                  <a:lnTo>
                    <a:pt x="610" y="107"/>
                  </a:lnTo>
                  <a:lnTo>
                    <a:pt x="611" y="100"/>
                  </a:lnTo>
                  <a:lnTo>
                    <a:pt x="611" y="110"/>
                  </a:lnTo>
                  <a:lnTo>
                    <a:pt x="612" y="123"/>
                  </a:lnTo>
                  <a:lnTo>
                    <a:pt x="613" y="132"/>
                  </a:lnTo>
                  <a:lnTo>
                    <a:pt x="614" y="129"/>
                  </a:lnTo>
                  <a:lnTo>
                    <a:pt x="614" y="139"/>
                  </a:lnTo>
                  <a:lnTo>
                    <a:pt x="615" y="141"/>
                  </a:lnTo>
                  <a:lnTo>
                    <a:pt x="616" y="153"/>
                  </a:lnTo>
                  <a:lnTo>
                    <a:pt x="617" y="156"/>
                  </a:lnTo>
                  <a:lnTo>
                    <a:pt x="618" y="164"/>
                  </a:lnTo>
                  <a:lnTo>
                    <a:pt x="618" y="157"/>
                  </a:lnTo>
                  <a:lnTo>
                    <a:pt x="619" y="184"/>
                  </a:lnTo>
                  <a:lnTo>
                    <a:pt x="620" y="184"/>
                  </a:lnTo>
                  <a:lnTo>
                    <a:pt x="621" y="192"/>
                  </a:lnTo>
                  <a:lnTo>
                    <a:pt x="621" y="197"/>
                  </a:lnTo>
                  <a:lnTo>
                    <a:pt x="622" y="204"/>
                  </a:lnTo>
                  <a:lnTo>
                    <a:pt x="623" y="201"/>
                  </a:lnTo>
                  <a:lnTo>
                    <a:pt x="624" y="219"/>
                  </a:lnTo>
                  <a:lnTo>
                    <a:pt x="624" y="225"/>
                  </a:lnTo>
                  <a:lnTo>
                    <a:pt x="625" y="252"/>
                  </a:lnTo>
                  <a:lnTo>
                    <a:pt x="626" y="256"/>
                  </a:lnTo>
                  <a:lnTo>
                    <a:pt x="627" y="266"/>
                  </a:lnTo>
                  <a:lnTo>
                    <a:pt x="627" y="283"/>
                  </a:lnTo>
                  <a:lnTo>
                    <a:pt x="628" y="285"/>
                  </a:lnTo>
                  <a:lnTo>
                    <a:pt x="629" y="283"/>
                  </a:lnTo>
                  <a:lnTo>
                    <a:pt x="630" y="295"/>
                  </a:lnTo>
                  <a:lnTo>
                    <a:pt x="630" y="298"/>
                  </a:lnTo>
                  <a:lnTo>
                    <a:pt x="631" y="300"/>
                  </a:lnTo>
                  <a:lnTo>
                    <a:pt x="632" y="311"/>
                  </a:lnTo>
                  <a:lnTo>
                    <a:pt x="633" y="318"/>
                  </a:lnTo>
                  <a:lnTo>
                    <a:pt x="633" y="309"/>
                  </a:lnTo>
                  <a:lnTo>
                    <a:pt x="634" y="313"/>
                  </a:lnTo>
                  <a:lnTo>
                    <a:pt x="635" y="304"/>
                  </a:lnTo>
                  <a:lnTo>
                    <a:pt x="636" y="299"/>
                  </a:lnTo>
                  <a:lnTo>
                    <a:pt x="637" y="305"/>
                  </a:lnTo>
                  <a:lnTo>
                    <a:pt x="637" y="307"/>
                  </a:lnTo>
                  <a:lnTo>
                    <a:pt x="638" y="320"/>
                  </a:lnTo>
                  <a:lnTo>
                    <a:pt x="639" y="320"/>
                  </a:lnTo>
                  <a:lnTo>
                    <a:pt x="640" y="320"/>
                  </a:lnTo>
                  <a:lnTo>
                    <a:pt x="640" y="323"/>
                  </a:lnTo>
                  <a:lnTo>
                    <a:pt x="641" y="329"/>
                  </a:lnTo>
                  <a:lnTo>
                    <a:pt x="642" y="320"/>
                  </a:lnTo>
                  <a:lnTo>
                    <a:pt x="643" y="323"/>
                  </a:lnTo>
                  <a:lnTo>
                    <a:pt x="643" y="323"/>
                  </a:lnTo>
                  <a:lnTo>
                    <a:pt x="644" y="339"/>
                  </a:lnTo>
                  <a:lnTo>
                    <a:pt x="645" y="351"/>
                  </a:lnTo>
                  <a:lnTo>
                    <a:pt x="646" y="347"/>
                  </a:lnTo>
                  <a:lnTo>
                    <a:pt x="646" y="357"/>
                  </a:lnTo>
                  <a:lnTo>
                    <a:pt x="647" y="338"/>
                  </a:lnTo>
                  <a:lnTo>
                    <a:pt x="648" y="330"/>
                  </a:lnTo>
                  <a:lnTo>
                    <a:pt x="649" y="331"/>
                  </a:lnTo>
                  <a:lnTo>
                    <a:pt x="649" y="329"/>
                  </a:lnTo>
                  <a:lnTo>
                    <a:pt x="650" y="325"/>
                  </a:lnTo>
                  <a:lnTo>
                    <a:pt x="651" y="326"/>
                  </a:lnTo>
                  <a:lnTo>
                    <a:pt x="652" y="338"/>
                  </a:lnTo>
                  <a:lnTo>
                    <a:pt x="652" y="339"/>
                  </a:lnTo>
                  <a:lnTo>
                    <a:pt x="653" y="350"/>
                  </a:lnTo>
                  <a:lnTo>
                    <a:pt x="654" y="351"/>
                  </a:lnTo>
                  <a:lnTo>
                    <a:pt x="655" y="347"/>
                  </a:lnTo>
                  <a:lnTo>
                    <a:pt x="655" y="347"/>
                  </a:lnTo>
                  <a:lnTo>
                    <a:pt x="656" y="352"/>
                  </a:lnTo>
                  <a:lnTo>
                    <a:pt x="657" y="364"/>
                  </a:lnTo>
                  <a:lnTo>
                    <a:pt x="658" y="369"/>
                  </a:lnTo>
                  <a:lnTo>
                    <a:pt x="658" y="389"/>
                  </a:lnTo>
                  <a:lnTo>
                    <a:pt x="659" y="383"/>
                  </a:lnTo>
                  <a:lnTo>
                    <a:pt x="660" y="377"/>
                  </a:lnTo>
                  <a:lnTo>
                    <a:pt x="661" y="370"/>
                  </a:lnTo>
                  <a:lnTo>
                    <a:pt x="661" y="370"/>
                  </a:lnTo>
                  <a:lnTo>
                    <a:pt x="662" y="365"/>
                  </a:lnTo>
                  <a:lnTo>
                    <a:pt x="663" y="365"/>
                  </a:lnTo>
                  <a:lnTo>
                    <a:pt x="664" y="374"/>
                  </a:lnTo>
                  <a:lnTo>
                    <a:pt x="664" y="381"/>
                  </a:lnTo>
                  <a:lnTo>
                    <a:pt x="665" y="403"/>
                  </a:lnTo>
                  <a:lnTo>
                    <a:pt x="666" y="397"/>
                  </a:lnTo>
                  <a:lnTo>
                    <a:pt x="667" y="393"/>
                  </a:lnTo>
                  <a:lnTo>
                    <a:pt x="667" y="396"/>
                  </a:lnTo>
                  <a:lnTo>
                    <a:pt x="668" y="400"/>
                  </a:lnTo>
                  <a:lnTo>
                    <a:pt x="669" y="400"/>
                  </a:lnTo>
                  <a:lnTo>
                    <a:pt x="670" y="401"/>
                  </a:lnTo>
                  <a:lnTo>
                    <a:pt x="671" y="408"/>
                  </a:lnTo>
                  <a:lnTo>
                    <a:pt x="671" y="413"/>
                  </a:lnTo>
                  <a:lnTo>
                    <a:pt x="672" y="399"/>
                  </a:lnTo>
                  <a:lnTo>
                    <a:pt x="673" y="396"/>
                  </a:lnTo>
                  <a:lnTo>
                    <a:pt x="674" y="389"/>
                  </a:lnTo>
                  <a:lnTo>
                    <a:pt x="674" y="391"/>
                  </a:lnTo>
                  <a:lnTo>
                    <a:pt x="675" y="399"/>
                  </a:lnTo>
                  <a:lnTo>
                    <a:pt x="676" y="408"/>
                  </a:lnTo>
                  <a:lnTo>
                    <a:pt x="677" y="410"/>
                  </a:lnTo>
                  <a:lnTo>
                    <a:pt x="677" y="414"/>
                  </a:lnTo>
                  <a:lnTo>
                    <a:pt x="678" y="404"/>
                  </a:lnTo>
                  <a:lnTo>
                    <a:pt x="679" y="413"/>
                  </a:lnTo>
                  <a:lnTo>
                    <a:pt x="680" y="418"/>
                  </a:lnTo>
                  <a:lnTo>
                    <a:pt x="680" y="417"/>
                  </a:lnTo>
                  <a:lnTo>
                    <a:pt x="681" y="419"/>
                  </a:lnTo>
                  <a:lnTo>
                    <a:pt x="682" y="416"/>
                  </a:lnTo>
                  <a:lnTo>
                    <a:pt x="683" y="416"/>
                  </a:lnTo>
                  <a:lnTo>
                    <a:pt x="683" y="419"/>
                  </a:lnTo>
                  <a:lnTo>
                    <a:pt x="684" y="421"/>
                  </a:lnTo>
                  <a:lnTo>
                    <a:pt x="685" y="427"/>
                  </a:lnTo>
                  <a:lnTo>
                    <a:pt x="686" y="422"/>
                  </a:lnTo>
                  <a:lnTo>
                    <a:pt x="686" y="418"/>
                  </a:lnTo>
                  <a:lnTo>
                    <a:pt x="687" y="418"/>
                  </a:lnTo>
                  <a:lnTo>
                    <a:pt x="688" y="421"/>
                  </a:lnTo>
                  <a:lnTo>
                    <a:pt x="689" y="425"/>
                  </a:lnTo>
                  <a:lnTo>
                    <a:pt x="690" y="425"/>
                  </a:lnTo>
                  <a:lnTo>
                    <a:pt x="690" y="422"/>
                  </a:lnTo>
                  <a:lnTo>
                    <a:pt x="691" y="420"/>
                  </a:lnTo>
                  <a:lnTo>
                    <a:pt x="692" y="422"/>
                  </a:lnTo>
                  <a:lnTo>
                    <a:pt x="693" y="422"/>
                  </a:lnTo>
                  <a:lnTo>
                    <a:pt x="693" y="411"/>
                  </a:lnTo>
                  <a:lnTo>
                    <a:pt x="694" y="415"/>
                  </a:lnTo>
                  <a:lnTo>
                    <a:pt x="695" y="407"/>
                  </a:lnTo>
                  <a:lnTo>
                    <a:pt x="696" y="417"/>
                  </a:lnTo>
                  <a:lnTo>
                    <a:pt x="696" y="426"/>
                  </a:lnTo>
                  <a:lnTo>
                    <a:pt x="697" y="432"/>
                  </a:lnTo>
                  <a:lnTo>
                    <a:pt x="698" y="433"/>
                  </a:lnTo>
                  <a:lnTo>
                    <a:pt x="699" y="424"/>
                  </a:lnTo>
                  <a:lnTo>
                    <a:pt x="699" y="420"/>
                  </a:lnTo>
                  <a:lnTo>
                    <a:pt x="700" y="437"/>
                  </a:lnTo>
                  <a:lnTo>
                    <a:pt x="701" y="439"/>
                  </a:lnTo>
                  <a:lnTo>
                    <a:pt x="702" y="441"/>
                  </a:lnTo>
                  <a:lnTo>
                    <a:pt x="702" y="446"/>
                  </a:lnTo>
                  <a:lnTo>
                    <a:pt x="703" y="442"/>
                  </a:lnTo>
                  <a:lnTo>
                    <a:pt x="704" y="440"/>
                  </a:lnTo>
                  <a:lnTo>
                    <a:pt x="705" y="435"/>
                  </a:lnTo>
                  <a:lnTo>
                    <a:pt x="705" y="428"/>
                  </a:lnTo>
                  <a:lnTo>
                    <a:pt x="706" y="434"/>
                  </a:lnTo>
                  <a:lnTo>
                    <a:pt x="707" y="425"/>
                  </a:lnTo>
                  <a:lnTo>
                    <a:pt x="708" y="435"/>
                  </a:lnTo>
                  <a:lnTo>
                    <a:pt x="709" y="434"/>
                  </a:lnTo>
                  <a:lnTo>
                    <a:pt x="709" y="428"/>
                  </a:lnTo>
                  <a:lnTo>
                    <a:pt x="710" y="437"/>
                  </a:lnTo>
                  <a:lnTo>
                    <a:pt x="711" y="438"/>
                  </a:lnTo>
                  <a:lnTo>
                    <a:pt x="712" y="431"/>
                  </a:lnTo>
                  <a:lnTo>
                    <a:pt x="712" y="431"/>
                  </a:lnTo>
                  <a:lnTo>
                    <a:pt x="713" y="431"/>
                  </a:lnTo>
                  <a:lnTo>
                    <a:pt x="714" y="431"/>
                  </a:lnTo>
                  <a:lnTo>
                    <a:pt x="715" y="422"/>
                  </a:lnTo>
                  <a:lnTo>
                    <a:pt x="715" y="441"/>
                  </a:lnTo>
                  <a:lnTo>
                    <a:pt x="716" y="444"/>
                  </a:lnTo>
                  <a:lnTo>
                    <a:pt x="717" y="440"/>
                  </a:lnTo>
                  <a:lnTo>
                    <a:pt x="718" y="434"/>
                  </a:lnTo>
                  <a:lnTo>
                    <a:pt x="718" y="438"/>
                  </a:lnTo>
                  <a:lnTo>
                    <a:pt x="719" y="429"/>
                  </a:lnTo>
                  <a:lnTo>
                    <a:pt x="720" y="433"/>
                  </a:lnTo>
                  <a:lnTo>
                    <a:pt x="721" y="446"/>
                  </a:lnTo>
                  <a:lnTo>
                    <a:pt x="721" y="441"/>
                  </a:lnTo>
                  <a:lnTo>
                    <a:pt x="722" y="441"/>
                  </a:lnTo>
                  <a:lnTo>
                    <a:pt x="723" y="446"/>
                  </a:lnTo>
                  <a:lnTo>
                    <a:pt x="724" y="445"/>
                  </a:lnTo>
                  <a:lnTo>
                    <a:pt x="724" y="444"/>
                  </a:lnTo>
                  <a:lnTo>
                    <a:pt x="725" y="434"/>
                  </a:lnTo>
                  <a:lnTo>
                    <a:pt x="726" y="421"/>
                  </a:lnTo>
                  <a:lnTo>
                    <a:pt x="727" y="412"/>
                  </a:lnTo>
                  <a:lnTo>
                    <a:pt x="727" y="409"/>
                  </a:lnTo>
                  <a:lnTo>
                    <a:pt x="728" y="403"/>
                  </a:lnTo>
                  <a:lnTo>
                    <a:pt x="729" y="401"/>
                  </a:lnTo>
                  <a:lnTo>
                    <a:pt x="730" y="401"/>
                  </a:lnTo>
                  <a:lnTo>
                    <a:pt x="730" y="403"/>
                  </a:lnTo>
                  <a:lnTo>
                    <a:pt x="731" y="393"/>
                  </a:lnTo>
                  <a:lnTo>
                    <a:pt x="732" y="398"/>
                  </a:lnTo>
                  <a:lnTo>
                    <a:pt x="733" y="412"/>
                  </a:lnTo>
                  <a:lnTo>
                    <a:pt x="733" y="406"/>
                  </a:lnTo>
                  <a:lnTo>
                    <a:pt x="734" y="409"/>
                  </a:lnTo>
                  <a:lnTo>
                    <a:pt x="735" y="417"/>
                  </a:lnTo>
                  <a:lnTo>
                    <a:pt x="736" y="408"/>
                  </a:lnTo>
                  <a:lnTo>
                    <a:pt x="736" y="416"/>
                  </a:lnTo>
                  <a:lnTo>
                    <a:pt x="737" y="414"/>
                  </a:lnTo>
                  <a:lnTo>
                    <a:pt x="738" y="414"/>
                  </a:lnTo>
                  <a:lnTo>
                    <a:pt x="739" y="420"/>
                  </a:lnTo>
                  <a:lnTo>
                    <a:pt x="739" y="417"/>
                  </a:lnTo>
                  <a:lnTo>
                    <a:pt x="740" y="412"/>
                  </a:lnTo>
                  <a:lnTo>
                    <a:pt x="741" y="415"/>
                  </a:lnTo>
                  <a:lnTo>
                    <a:pt x="742" y="420"/>
                  </a:lnTo>
                  <a:lnTo>
                    <a:pt x="743" y="426"/>
                  </a:lnTo>
                  <a:lnTo>
                    <a:pt x="743" y="423"/>
                  </a:lnTo>
                  <a:lnTo>
                    <a:pt x="744" y="419"/>
                  </a:lnTo>
                  <a:lnTo>
                    <a:pt x="745" y="417"/>
                  </a:lnTo>
                  <a:lnTo>
                    <a:pt x="746" y="413"/>
                  </a:lnTo>
                  <a:lnTo>
                    <a:pt x="746" y="418"/>
                  </a:lnTo>
                  <a:lnTo>
                    <a:pt x="747" y="424"/>
                  </a:lnTo>
                  <a:lnTo>
                    <a:pt x="748" y="424"/>
                  </a:lnTo>
                  <a:lnTo>
                    <a:pt x="749" y="416"/>
                  </a:lnTo>
                  <a:lnTo>
                    <a:pt x="749" y="403"/>
                  </a:lnTo>
                  <a:lnTo>
                    <a:pt x="750" y="406"/>
                  </a:lnTo>
                  <a:lnTo>
                    <a:pt x="751" y="413"/>
                  </a:lnTo>
                  <a:lnTo>
                    <a:pt x="752" y="412"/>
                  </a:lnTo>
                  <a:lnTo>
                    <a:pt x="752" y="405"/>
                  </a:lnTo>
                  <a:lnTo>
                    <a:pt x="753" y="410"/>
                  </a:lnTo>
                  <a:lnTo>
                    <a:pt x="754" y="425"/>
                  </a:lnTo>
                  <a:lnTo>
                    <a:pt x="755" y="424"/>
                  </a:lnTo>
                  <a:lnTo>
                    <a:pt x="755" y="411"/>
                  </a:lnTo>
                  <a:lnTo>
                    <a:pt x="756" y="411"/>
                  </a:lnTo>
                  <a:lnTo>
                    <a:pt x="757" y="404"/>
                  </a:lnTo>
                  <a:lnTo>
                    <a:pt x="758" y="404"/>
                  </a:lnTo>
                  <a:lnTo>
                    <a:pt x="758" y="410"/>
                  </a:lnTo>
                  <a:lnTo>
                    <a:pt x="759" y="419"/>
                  </a:lnTo>
                  <a:lnTo>
                    <a:pt x="760" y="419"/>
                  </a:lnTo>
                  <a:lnTo>
                    <a:pt x="761" y="416"/>
                  </a:lnTo>
                  <a:lnTo>
                    <a:pt x="762" y="420"/>
                  </a:lnTo>
                  <a:lnTo>
                    <a:pt x="762" y="424"/>
                  </a:lnTo>
                  <a:lnTo>
                    <a:pt x="763" y="427"/>
                  </a:lnTo>
                  <a:lnTo>
                    <a:pt x="764" y="436"/>
                  </a:lnTo>
                  <a:lnTo>
                    <a:pt x="765" y="443"/>
                  </a:lnTo>
                  <a:lnTo>
                    <a:pt x="765" y="431"/>
                  </a:lnTo>
                  <a:lnTo>
                    <a:pt x="766" y="438"/>
                  </a:lnTo>
                  <a:lnTo>
                    <a:pt x="767" y="436"/>
                  </a:lnTo>
                  <a:lnTo>
                    <a:pt x="768" y="440"/>
                  </a:lnTo>
                  <a:lnTo>
                    <a:pt x="768" y="446"/>
                  </a:lnTo>
                  <a:lnTo>
                    <a:pt x="769" y="445"/>
                  </a:lnTo>
                  <a:lnTo>
                    <a:pt x="770" y="453"/>
                  </a:lnTo>
                  <a:lnTo>
                    <a:pt x="771" y="444"/>
                  </a:lnTo>
                  <a:lnTo>
                    <a:pt x="771" y="448"/>
                  </a:lnTo>
                  <a:lnTo>
                    <a:pt x="772" y="453"/>
                  </a:lnTo>
                  <a:lnTo>
                    <a:pt x="773" y="453"/>
                  </a:lnTo>
                  <a:lnTo>
                    <a:pt x="774" y="458"/>
                  </a:lnTo>
                  <a:lnTo>
                    <a:pt x="774" y="456"/>
                  </a:lnTo>
                  <a:lnTo>
                    <a:pt x="775" y="465"/>
                  </a:lnTo>
                  <a:lnTo>
                    <a:pt x="776" y="458"/>
                  </a:lnTo>
                  <a:lnTo>
                    <a:pt x="777" y="432"/>
                  </a:lnTo>
                  <a:lnTo>
                    <a:pt x="777" y="437"/>
                  </a:lnTo>
                  <a:lnTo>
                    <a:pt x="778" y="440"/>
                  </a:lnTo>
                  <a:lnTo>
                    <a:pt x="779" y="440"/>
                  </a:lnTo>
                  <a:lnTo>
                    <a:pt x="780" y="448"/>
                  </a:lnTo>
                  <a:lnTo>
                    <a:pt x="781" y="465"/>
                  </a:lnTo>
                  <a:lnTo>
                    <a:pt x="781" y="465"/>
                  </a:lnTo>
                  <a:lnTo>
                    <a:pt x="782" y="479"/>
                  </a:lnTo>
                  <a:lnTo>
                    <a:pt x="783" y="484"/>
                  </a:lnTo>
                  <a:lnTo>
                    <a:pt x="784" y="476"/>
                  </a:lnTo>
                  <a:lnTo>
                    <a:pt x="784" y="480"/>
                  </a:lnTo>
                  <a:lnTo>
                    <a:pt x="785" y="484"/>
                  </a:lnTo>
                  <a:lnTo>
                    <a:pt x="786" y="485"/>
                  </a:lnTo>
                  <a:lnTo>
                    <a:pt x="787" y="493"/>
                  </a:lnTo>
                  <a:lnTo>
                    <a:pt x="787" y="496"/>
                  </a:lnTo>
                  <a:lnTo>
                    <a:pt x="788" y="508"/>
                  </a:lnTo>
                  <a:lnTo>
                    <a:pt x="789" y="511"/>
                  </a:lnTo>
                  <a:lnTo>
                    <a:pt x="790" y="516"/>
                  </a:lnTo>
                  <a:lnTo>
                    <a:pt x="790" y="516"/>
                  </a:lnTo>
                  <a:lnTo>
                    <a:pt x="791" y="506"/>
                  </a:lnTo>
                  <a:lnTo>
                    <a:pt x="792" y="514"/>
                  </a:lnTo>
                  <a:lnTo>
                    <a:pt x="793" y="514"/>
                  </a:lnTo>
                  <a:lnTo>
                    <a:pt x="793" y="501"/>
                  </a:lnTo>
                  <a:lnTo>
                    <a:pt x="794" y="507"/>
                  </a:lnTo>
                  <a:lnTo>
                    <a:pt x="795" y="509"/>
                  </a:lnTo>
                  <a:lnTo>
                    <a:pt x="796" y="504"/>
                  </a:lnTo>
                  <a:lnTo>
                    <a:pt x="796" y="503"/>
                  </a:lnTo>
                  <a:lnTo>
                    <a:pt x="797" y="503"/>
                  </a:lnTo>
                  <a:lnTo>
                    <a:pt x="798" y="509"/>
                  </a:lnTo>
                  <a:lnTo>
                    <a:pt x="799" y="505"/>
                  </a:lnTo>
                  <a:lnTo>
                    <a:pt x="799" y="509"/>
                  </a:lnTo>
                  <a:lnTo>
                    <a:pt x="800" y="508"/>
                  </a:lnTo>
                  <a:lnTo>
                    <a:pt x="801" y="509"/>
                  </a:lnTo>
                  <a:lnTo>
                    <a:pt x="802" y="504"/>
                  </a:lnTo>
                  <a:lnTo>
                    <a:pt x="802" y="509"/>
                  </a:lnTo>
                  <a:lnTo>
                    <a:pt x="803" y="499"/>
                  </a:lnTo>
                  <a:lnTo>
                    <a:pt x="804" y="502"/>
                  </a:lnTo>
                  <a:lnTo>
                    <a:pt x="805" y="508"/>
                  </a:lnTo>
                  <a:lnTo>
                    <a:pt x="805" y="513"/>
                  </a:lnTo>
                  <a:lnTo>
                    <a:pt x="806" y="511"/>
                  </a:lnTo>
                  <a:lnTo>
                    <a:pt x="807" y="507"/>
                  </a:lnTo>
                  <a:lnTo>
                    <a:pt x="808" y="509"/>
                  </a:lnTo>
                  <a:lnTo>
                    <a:pt x="808" y="509"/>
                  </a:lnTo>
                  <a:lnTo>
                    <a:pt x="809" y="513"/>
                  </a:lnTo>
                  <a:lnTo>
                    <a:pt x="810" y="526"/>
                  </a:lnTo>
                  <a:lnTo>
                    <a:pt x="811" y="516"/>
                  </a:lnTo>
                  <a:lnTo>
                    <a:pt x="811" y="516"/>
                  </a:lnTo>
                  <a:lnTo>
                    <a:pt x="812" y="518"/>
                  </a:lnTo>
                  <a:lnTo>
                    <a:pt x="813" y="520"/>
                  </a:lnTo>
                  <a:lnTo>
                    <a:pt x="814" y="520"/>
                  </a:lnTo>
                  <a:lnTo>
                    <a:pt x="815" y="507"/>
                  </a:lnTo>
                  <a:lnTo>
                    <a:pt x="815" y="509"/>
                  </a:lnTo>
                  <a:lnTo>
                    <a:pt x="816" y="524"/>
                  </a:lnTo>
                  <a:lnTo>
                    <a:pt x="817" y="518"/>
                  </a:lnTo>
                  <a:lnTo>
                    <a:pt x="818" y="525"/>
                  </a:lnTo>
                  <a:lnTo>
                    <a:pt x="818" y="525"/>
                  </a:lnTo>
                  <a:lnTo>
                    <a:pt x="819" y="519"/>
                  </a:lnTo>
                  <a:lnTo>
                    <a:pt x="820" y="512"/>
                  </a:lnTo>
                  <a:lnTo>
                    <a:pt x="821" y="510"/>
                  </a:lnTo>
                  <a:lnTo>
                    <a:pt x="821" y="515"/>
                  </a:lnTo>
                  <a:lnTo>
                    <a:pt x="822" y="511"/>
                  </a:lnTo>
                  <a:lnTo>
                    <a:pt x="823" y="511"/>
                  </a:lnTo>
                  <a:lnTo>
                    <a:pt x="824" y="505"/>
                  </a:lnTo>
                  <a:lnTo>
                    <a:pt x="824" y="501"/>
                  </a:lnTo>
                  <a:lnTo>
                    <a:pt x="825" y="501"/>
                  </a:lnTo>
                  <a:lnTo>
                    <a:pt x="826" y="514"/>
                  </a:lnTo>
                  <a:lnTo>
                    <a:pt x="827" y="508"/>
                  </a:lnTo>
                  <a:lnTo>
                    <a:pt x="827" y="492"/>
                  </a:lnTo>
                  <a:lnTo>
                    <a:pt x="828" y="497"/>
                  </a:lnTo>
                  <a:lnTo>
                    <a:pt x="829" y="501"/>
                  </a:lnTo>
                  <a:lnTo>
                    <a:pt x="830" y="494"/>
                  </a:lnTo>
                  <a:lnTo>
                    <a:pt x="830" y="491"/>
                  </a:lnTo>
                  <a:lnTo>
                    <a:pt x="831" y="500"/>
                  </a:lnTo>
                  <a:lnTo>
                    <a:pt x="832" y="500"/>
                  </a:lnTo>
                  <a:lnTo>
                    <a:pt x="833" y="502"/>
                  </a:lnTo>
                  <a:lnTo>
                    <a:pt x="834" y="495"/>
                  </a:lnTo>
                  <a:lnTo>
                    <a:pt x="834" y="496"/>
                  </a:lnTo>
                  <a:lnTo>
                    <a:pt x="835" y="499"/>
                  </a:lnTo>
                  <a:lnTo>
                    <a:pt x="836" y="489"/>
                  </a:lnTo>
                  <a:lnTo>
                    <a:pt x="837" y="489"/>
                  </a:lnTo>
                  <a:lnTo>
                    <a:pt x="837" y="520"/>
                  </a:lnTo>
                  <a:lnTo>
                    <a:pt x="838" y="515"/>
                  </a:lnTo>
                  <a:lnTo>
                    <a:pt x="839" y="512"/>
                  </a:lnTo>
                  <a:lnTo>
                    <a:pt x="840" y="512"/>
                  </a:lnTo>
                  <a:lnTo>
                    <a:pt x="840" y="507"/>
                  </a:lnTo>
                  <a:lnTo>
                    <a:pt x="841" y="501"/>
                  </a:lnTo>
                  <a:lnTo>
                    <a:pt x="842" y="490"/>
                  </a:lnTo>
                  <a:lnTo>
                    <a:pt x="843" y="474"/>
                  </a:lnTo>
                  <a:lnTo>
                    <a:pt x="843" y="463"/>
                  </a:lnTo>
                  <a:lnTo>
                    <a:pt x="844" y="471"/>
                  </a:lnTo>
                  <a:lnTo>
                    <a:pt x="845" y="463"/>
                  </a:lnTo>
                  <a:lnTo>
                    <a:pt x="846" y="461"/>
                  </a:lnTo>
                  <a:lnTo>
                    <a:pt x="846" y="461"/>
                  </a:lnTo>
                  <a:lnTo>
                    <a:pt x="847" y="463"/>
                  </a:lnTo>
                  <a:lnTo>
                    <a:pt x="848" y="473"/>
                  </a:lnTo>
                  <a:lnTo>
                    <a:pt x="849" y="467"/>
                  </a:lnTo>
                  <a:lnTo>
                    <a:pt x="849" y="467"/>
                  </a:lnTo>
                  <a:lnTo>
                    <a:pt x="850" y="469"/>
                  </a:lnTo>
                  <a:lnTo>
                    <a:pt x="851" y="469"/>
                  </a:lnTo>
                  <a:lnTo>
                    <a:pt x="852" y="481"/>
                  </a:lnTo>
                  <a:lnTo>
                    <a:pt x="852" y="485"/>
                  </a:lnTo>
                  <a:lnTo>
                    <a:pt x="853" y="482"/>
                  </a:lnTo>
                  <a:lnTo>
                    <a:pt x="854" y="494"/>
                  </a:lnTo>
                  <a:lnTo>
                    <a:pt x="855" y="491"/>
                  </a:lnTo>
                  <a:lnTo>
                    <a:pt x="856" y="491"/>
                  </a:lnTo>
                  <a:lnTo>
                    <a:pt x="856" y="486"/>
                  </a:lnTo>
                  <a:lnTo>
                    <a:pt x="857" y="495"/>
                  </a:lnTo>
                  <a:lnTo>
                    <a:pt x="858" y="492"/>
                  </a:lnTo>
                  <a:lnTo>
                    <a:pt x="859" y="489"/>
                  </a:lnTo>
                  <a:lnTo>
                    <a:pt x="859" y="491"/>
                  </a:lnTo>
                  <a:lnTo>
                    <a:pt x="860" y="491"/>
                  </a:lnTo>
                  <a:lnTo>
                    <a:pt x="861" y="488"/>
                  </a:lnTo>
                  <a:lnTo>
                    <a:pt x="862" y="480"/>
                  </a:lnTo>
                  <a:lnTo>
                    <a:pt x="862" y="485"/>
                  </a:lnTo>
                  <a:lnTo>
                    <a:pt x="863" y="485"/>
                  </a:lnTo>
                  <a:lnTo>
                    <a:pt x="864" y="491"/>
                  </a:lnTo>
                  <a:lnTo>
                    <a:pt x="865" y="484"/>
                  </a:lnTo>
                  <a:lnTo>
                    <a:pt x="865" y="487"/>
                  </a:lnTo>
                  <a:lnTo>
                    <a:pt x="866" y="482"/>
                  </a:lnTo>
                  <a:lnTo>
                    <a:pt x="867" y="484"/>
                  </a:lnTo>
                  <a:lnTo>
                    <a:pt x="868" y="488"/>
                  </a:lnTo>
                  <a:lnTo>
                    <a:pt x="868" y="488"/>
                  </a:lnTo>
                  <a:lnTo>
                    <a:pt x="869" y="488"/>
                  </a:lnTo>
                  <a:lnTo>
                    <a:pt x="870" y="493"/>
                  </a:lnTo>
                  <a:lnTo>
                    <a:pt x="871" y="490"/>
                  </a:lnTo>
                  <a:lnTo>
                    <a:pt x="871" y="507"/>
                  </a:lnTo>
                  <a:lnTo>
                    <a:pt x="872" y="492"/>
                  </a:lnTo>
                  <a:lnTo>
                    <a:pt x="873" y="495"/>
                  </a:lnTo>
                  <a:lnTo>
                    <a:pt x="874" y="494"/>
                  </a:lnTo>
                  <a:lnTo>
                    <a:pt x="874" y="487"/>
                  </a:lnTo>
                  <a:lnTo>
                    <a:pt x="875" y="492"/>
                  </a:lnTo>
                  <a:lnTo>
                    <a:pt x="876" y="496"/>
                  </a:lnTo>
                  <a:lnTo>
                    <a:pt x="877" y="483"/>
                  </a:lnTo>
                  <a:lnTo>
                    <a:pt x="877" y="480"/>
                  </a:lnTo>
                  <a:lnTo>
                    <a:pt x="878" y="476"/>
                  </a:lnTo>
                  <a:lnTo>
                    <a:pt x="879" y="461"/>
                  </a:lnTo>
                  <a:lnTo>
                    <a:pt x="880" y="467"/>
                  </a:lnTo>
                  <a:lnTo>
                    <a:pt x="880" y="471"/>
                  </a:lnTo>
                  <a:lnTo>
                    <a:pt x="881" y="465"/>
                  </a:lnTo>
                  <a:lnTo>
                    <a:pt x="882" y="461"/>
                  </a:lnTo>
                  <a:lnTo>
                    <a:pt x="883" y="459"/>
                  </a:lnTo>
                  <a:lnTo>
                    <a:pt x="883" y="453"/>
                  </a:lnTo>
                  <a:lnTo>
                    <a:pt x="884" y="459"/>
                  </a:lnTo>
                  <a:lnTo>
                    <a:pt x="885" y="463"/>
                  </a:lnTo>
                  <a:lnTo>
                    <a:pt x="886" y="458"/>
                  </a:lnTo>
                  <a:lnTo>
                    <a:pt x="887" y="458"/>
                  </a:lnTo>
                  <a:lnTo>
                    <a:pt x="887" y="458"/>
                  </a:lnTo>
                  <a:lnTo>
                    <a:pt x="888" y="460"/>
                  </a:lnTo>
                  <a:lnTo>
                    <a:pt x="889" y="453"/>
                  </a:lnTo>
                  <a:lnTo>
                    <a:pt x="890" y="449"/>
                  </a:lnTo>
                  <a:lnTo>
                    <a:pt x="890" y="459"/>
                  </a:lnTo>
                  <a:lnTo>
                    <a:pt x="891" y="462"/>
                  </a:lnTo>
                  <a:lnTo>
                    <a:pt x="892" y="462"/>
                  </a:lnTo>
                  <a:lnTo>
                    <a:pt x="893" y="457"/>
                  </a:lnTo>
                  <a:lnTo>
                    <a:pt x="893" y="460"/>
                  </a:lnTo>
                  <a:lnTo>
                    <a:pt x="894" y="468"/>
                  </a:lnTo>
                  <a:lnTo>
                    <a:pt x="895" y="459"/>
                  </a:lnTo>
                  <a:lnTo>
                    <a:pt x="896" y="455"/>
                  </a:lnTo>
                  <a:lnTo>
                    <a:pt x="896" y="456"/>
                  </a:lnTo>
                  <a:lnTo>
                    <a:pt x="897" y="462"/>
                  </a:lnTo>
                  <a:lnTo>
                    <a:pt x="898" y="460"/>
                  </a:lnTo>
                  <a:lnTo>
                    <a:pt x="899" y="460"/>
                  </a:lnTo>
                  <a:lnTo>
                    <a:pt x="899" y="465"/>
                  </a:lnTo>
                  <a:lnTo>
                    <a:pt x="900" y="465"/>
                  </a:lnTo>
                  <a:lnTo>
                    <a:pt x="901" y="460"/>
                  </a:lnTo>
                  <a:lnTo>
                    <a:pt x="902" y="455"/>
                  </a:lnTo>
                  <a:lnTo>
                    <a:pt x="902" y="455"/>
                  </a:lnTo>
                  <a:lnTo>
                    <a:pt x="903" y="466"/>
                  </a:lnTo>
                  <a:lnTo>
                    <a:pt x="904" y="472"/>
                  </a:lnTo>
                  <a:lnTo>
                    <a:pt x="905" y="472"/>
                  </a:lnTo>
                  <a:lnTo>
                    <a:pt x="905" y="470"/>
                  </a:lnTo>
                  <a:lnTo>
                    <a:pt x="906" y="458"/>
                  </a:lnTo>
                  <a:lnTo>
                    <a:pt x="907" y="463"/>
                  </a:lnTo>
                  <a:lnTo>
                    <a:pt x="908" y="458"/>
                  </a:lnTo>
                  <a:lnTo>
                    <a:pt x="909" y="464"/>
                  </a:lnTo>
                  <a:lnTo>
                    <a:pt x="909" y="463"/>
                  </a:lnTo>
                  <a:lnTo>
                    <a:pt x="910" y="461"/>
                  </a:lnTo>
                  <a:lnTo>
                    <a:pt x="911" y="461"/>
                  </a:lnTo>
                  <a:lnTo>
                    <a:pt x="912" y="455"/>
                  </a:lnTo>
                  <a:lnTo>
                    <a:pt x="912" y="441"/>
                  </a:lnTo>
                  <a:lnTo>
                    <a:pt x="913" y="437"/>
                  </a:lnTo>
                  <a:lnTo>
                    <a:pt x="914" y="441"/>
                  </a:lnTo>
                  <a:lnTo>
                    <a:pt x="915" y="441"/>
                  </a:lnTo>
                  <a:lnTo>
                    <a:pt x="915" y="439"/>
                  </a:lnTo>
                  <a:lnTo>
                    <a:pt x="916" y="425"/>
                  </a:lnTo>
                  <a:lnTo>
                    <a:pt x="917" y="432"/>
                  </a:lnTo>
                  <a:lnTo>
                    <a:pt x="918" y="420"/>
                  </a:lnTo>
                  <a:lnTo>
                    <a:pt x="918" y="399"/>
                  </a:lnTo>
                  <a:lnTo>
                    <a:pt x="919" y="401"/>
                  </a:lnTo>
                  <a:lnTo>
                    <a:pt x="920" y="399"/>
                  </a:lnTo>
                  <a:lnTo>
                    <a:pt x="921" y="398"/>
                  </a:lnTo>
                  <a:lnTo>
                    <a:pt x="921" y="410"/>
                  </a:lnTo>
                  <a:lnTo>
                    <a:pt x="922" y="416"/>
                  </a:lnTo>
                  <a:lnTo>
                    <a:pt x="923" y="417"/>
                  </a:lnTo>
                  <a:lnTo>
                    <a:pt x="924" y="407"/>
                  </a:lnTo>
                  <a:lnTo>
                    <a:pt x="924" y="409"/>
                  </a:lnTo>
                  <a:lnTo>
                    <a:pt x="925" y="412"/>
                  </a:lnTo>
                  <a:lnTo>
                    <a:pt x="926" y="403"/>
                  </a:lnTo>
                  <a:lnTo>
                    <a:pt x="927" y="403"/>
                  </a:lnTo>
                  <a:lnTo>
                    <a:pt x="928" y="400"/>
                  </a:lnTo>
                  <a:lnTo>
                    <a:pt x="928" y="395"/>
                  </a:lnTo>
                  <a:lnTo>
                    <a:pt x="929" y="390"/>
                  </a:lnTo>
                  <a:lnTo>
                    <a:pt x="930" y="390"/>
                  </a:lnTo>
                  <a:lnTo>
                    <a:pt x="931" y="382"/>
                  </a:lnTo>
                  <a:lnTo>
                    <a:pt x="931" y="385"/>
                  </a:lnTo>
                  <a:lnTo>
                    <a:pt x="932" y="370"/>
                  </a:lnTo>
                  <a:lnTo>
                    <a:pt x="933" y="377"/>
                  </a:lnTo>
                  <a:lnTo>
                    <a:pt x="934" y="378"/>
                  </a:lnTo>
                  <a:lnTo>
                    <a:pt x="934" y="380"/>
                  </a:lnTo>
                  <a:lnTo>
                    <a:pt x="935" y="383"/>
                  </a:lnTo>
                  <a:lnTo>
                    <a:pt x="936" y="388"/>
                  </a:lnTo>
                  <a:lnTo>
                    <a:pt x="937" y="388"/>
                  </a:lnTo>
                  <a:lnTo>
                    <a:pt x="937" y="388"/>
                  </a:lnTo>
                  <a:lnTo>
                    <a:pt x="938" y="393"/>
                  </a:lnTo>
                  <a:lnTo>
                    <a:pt x="939" y="387"/>
                  </a:lnTo>
                  <a:lnTo>
                    <a:pt x="940" y="392"/>
                  </a:lnTo>
                  <a:lnTo>
                    <a:pt x="940" y="384"/>
                  </a:lnTo>
                  <a:lnTo>
                    <a:pt x="941" y="388"/>
                  </a:lnTo>
                  <a:lnTo>
                    <a:pt x="942" y="393"/>
                  </a:lnTo>
                  <a:lnTo>
                    <a:pt x="943" y="398"/>
                  </a:lnTo>
                  <a:lnTo>
                    <a:pt x="943" y="402"/>
                  </a:lnTo>
                  <a:lnTo>
                    <a:pt x="944" y="403"/>
                  </a:lnTo>
                  <a:lnTo>
                    <a:pt x="945" y="400"/>
                  </a:lnTo>
                  <a:lnTo>
                    <a:pt x="946" y="390"/>
                  </a:lnTo>
                  <a:lnTo>
                    <a:pt x="946" y="386"/>
                  </a:lnTo>
                  <a:lnTo>
                    <a:pt x="947" y="389"/>
                  </a:lnTo>
                  <a:lnTo>
                    <a:pt x="948" y="383"/>
                  </a:lnTo>
                  <a:lnTo>
                    <a:pt x="949" y="403"/>
                  </a:lnTo>
                  <a:lnTo>
                    <a:pt x="949" y="406"/>
                  </a:lnTo>
                  <a:lnTo>
                    <a:pt x="950" y="405"/>
                  </a:lnTo>
                  <a:lnTo>
                    <a:pt x="951" y="408"/>
                  </a:lnTo>
                  <a:lnTo>
                    <a:pt x="952" y="408"/>
                  </a:lnTo>
                  <a:lnTo>
                    <a:pt x="952" y="402"/>
                  </a:lnTo>
                  <a:lnTo>
                    <a:pt x="953" y="403"/>
                  </a:lnTo>
                  <a:lnTo>
                    <a:pt x="954" y="401"/>
                  </a:lnTo>
                  <a:lnTo>
                    <a:pt x="955" y="397"/>
                  </a:lnTo>
                  <a:lnTo>
                    <a:pt x="955" y="404"/>
                  </a:lnTo>
                  <a:lnTo>
                    <a:pt x="956" y="396"/>
                  </a:lnTo>
                  <a:lnTo>
                    <a:pt x="957" y="409"/>
                  </a:lnTo>
                  <a:lnTo>
                    <a:pt x="958" y="409"/>
                  </a:lnTo>
                  <a:lnTo>
                    <a:pt x="958" y="399"/>
                  </a:lnTo>
                  <a:lnTo>
                    <a:pt x="959" y="390"/>
                  </a:lnTo>
                  <a:lnTo>
                    <a:pt x="960" y="390"/>
                  </a:lnTo>
                  <a:lnTo>
                    <a:pt x="961" y="382"/>
                  </a:lnTo>
                  <a:lnTo>
                    <a:pt x="962" y="391"/>
                  </a:lnTo>
                  <a:lnTo>
                    <a:pt x="962" y="402"/>
                  </a:lnTo>
                  <a:lnTo>
                    <a:pt x="963" y="404"/>
                  </a:lnTo>
                  <a:lnTo>
                    <a:pt x="964" y="406"/>
                  </a:lnTo>
                  <a:lnTo>
                    <a:pt x="965" y="407"/>
                  </a:lnTo>
                  <a:lnTo>
                    <a:pt x="965" y="403"/>
                  </a:lnTo>
                  <a:lnTo>
                    <a:pt x="966" y="415"/>
                  </a:lnTo>
                  <a:lnTo>
                    <a:pt x="967" y="424"/>
                  </a:lnTo>
                  <a:lnTo>
                    <a:pt x="968" y="429"/>
                  </a:lnTo>
                  <a:lnTo>
                    <a:pt x="968" y="433"/>
                  </a:lnTo>
                  <a:lnTo>
                    <a:pt x="969" y="433"/>
                  </a:lnTo>
                  <a:lnTo>
                    <a:pt x="970" y="433"/>
                  </a:lnTo>
                  <a:lnTo>
                    <a:pt x="971" y="439"/>
                  </a:lnTo>
                  <a:lnTo>
                    <a:pt x="971" y="433"/>
                  </a:lnTo>
                  <a:lnTo>
                    <a:pt x="972" y="430"/>
                  </a:lnTo>
                  <a:lnTo>
                    <a:pt x="973" y="437"/>
                  </a:lnTo>
                  <a:lnTo>
                    <a:pt x="974" y="441"/>
                  </a:lnTo>
                  <a:lnTo>
                    <a:pt x="974" y="441"/>
                  </a:lnTo>
                  <a:lnTo>
                    <a:pt x="975" y="441"/>
                  </a:lnTo>
                  <a:lnTo>
                    <a:pt x="976" y="449"/>
                  </a:lnTo>
                  <a:lnTo>
                    <a:pt x="977" y="465"/>
                  </a:lnTo>
                  <a:lnTo>
                    <a:pt x="977" y="468"/>
                  </a:lnTo>
                  <a:lnTo>
                    <a:pt x="978" y="481"/>
                  </a:lnTo>
                  <a:lnTo>
                    <a:pt x="979" y="504"/>
                  </a:lnTo>
                  <a:lnTo>
                    <a:pt x="980" y="495"/>
                  </a:lnTo>
                  <a:lnTo>
                    <a:pt x="981" y="495"/>
                  </a:lnTo>
                  <a:lnTo>
                    <a:pt x="981" y="487"/>
                  </a:lnTo>
                  <a:lnTo>
                    <a:pt x="982" y="487"/>
                  </a:lnTo>
                  <a:lnTo>
                    <a:pt x="983" y="487"/>
                  </a:lnTo>
                  <a:lnTo>
                    <a:pt x="984" y="489"/>
                  </a:lnTo>
                  <a:lnTo>
                    <a:pt x="984" y="485"/>
                  </a:lnTo>
                  <a:lnTo>
                    <a:pt x="985" y="485"/>
                  </a:lnTo>
                  <a:lnTo>
                    <a:pt x="986" y="490"/>
                  </a:lnTo>
                  <a:lnTo>
                    <a:pt x="987" y="494"/>
                  </a:lnTo>
                  <a:lnTo>
                    <a:pt x="987" y="495"/>
                  </a:lnTo>
                  <a:lnTo>
                    <a:pt x="988" y="498"/>
                  </a:lnTo>
                  <a:lnTo>
                    <a:pt x="989" y="503"/>
                  </a:lnTo>
                  <a:lnTo>
                    <a:pt x="990" y="508"/>
                  </a:lnTo>
                  <a:lnTo>
                    <a:pt x="990" y="508"/>
                  </a:lnTo>
                  <a:lnTo>
                    <a:pt x="991" y="511"/>
                  </a:lnTo>
                  <a:lnTo>
                    <a:pt x="992" y="494"/>
                  </a:lnTo>
                  <a:lnTo>
                    <a:pt x="993" y="505"/>
                  </a:lnTo>
                  <a:lnTo>
                    <a:pt x="993" y="507"/>
                  </a:lnTo>
                  <a:lnTo>
                    <a:pt x="994" y="511"/>
                  </a:lnTo>
                  <a:lnTo>
                    <a:pt x="995" y="515"/>
                  </a:lnTo>
                  <a:lnTo>
                    <a:pt x="996" y="514"/>
                  </a:lnTo>
                  <a:lnTo>
                    <a:pt x="996" y="506"/>
                  </a:lnTo>
                  <a:lnTo>
                    <a:pt x="997" y="503"/>
                  </a:lnTo>
                  <a:lnTo>
                    <a:pt x="998" y="516"/>
                  </a:lnTo>
                  <a:lnTo>
                    <a:pt x="999" y="517"/>
                  </a:lnTo>
                  <a:lnTo>
                    <a:pt x="1000" y="511"/>
                  </a:lnTo>
                  <a:lnTo>
                    <a:pt x="1000" y="518"/>
                  </a:lnTo>
                  <a:lnTo>
                    <a:pt x="1001" y="521"/>
                  </a:lnTo>
                  <a:lnTo>
                    <a:pt x="1002" y="521"/>
                  </a:lnTo>
                  <a:lnTo>
                    <a:pt x="1003" y="524"/>
                  </a:lnTo>
                  <a:lnTo>
                    <a:pt x="1003" y="522"/>
                  </a:lnTo>
                  <a:lnTo>
                    <a:pt x="1004" y="525"/>
                  </a:lnTo>
                  <a:lnTo>
                    <a:pt x="1005" y="524"/>
                  </a:lnTo>
                  <a:lnTo>
                    <a:pt x="1006" y="524"/>
                  </a:lnTo>
                  <a:lnTo>
                    <a:pt x="1006" y="529"/>
                  </a:lnTo>
                  <a:lnTo>
                    <a:pt x="1007" y="522"/>
                  </a:lnTo>
                  <a:lnTo>
                    <a:pt x="1008" y="522"/>
                  </a:lnTo>
                  <a:lnTo>
                    <a:pt x="1009" y="528"/>
                  </a:lnTo>
                  <a:lnTo>
                    <a:pt x="1009" y="508"/>
                  </a:lnTo>
                  <a:lnTo>
                    <a:pt x="1010" y="507"/>
                  </a:lnTo>
                  <a:lnTo>
                    <a:pt x="1011" y="512"/>
                  </a:lnTo>
                  <a:lnTo>
                    <a:pt x="1012" y="515"/>
                  </a:lnTo>
                  <a:lnTo>
                    <a:pt x="1012" y="513"/>
                  </a:lnTo>
                  <a:lnTo>
                    <a:pt x="1013" y="515"/>
                  </a:lnTo>
                  <a:lnTo>
                    <a:pt x="1014" y="514"/>
                  </a:lnTo>
                  <a:lnTo>
                    <a:pt x="1015" y="513"/>
                  </a:lnTo>
                  <a:lnTo>
                    <a:pt x="1015" y="513"/>
                  </a:lnTo>
                  <a:lnTo>
                    <a:pt x="1016" y="517"/>
                  </a:lnTo>
                  <a:lnTo>
                    <a:pt x="1017" y="522"/>
                  </a:lnTo>
                  <a:lnTo>
                    <a:pt x="1018" y="515"/>
                  </a:lnTo>
                  <a:lnTo>
                    <a:pt x="1018" y="507"/>
                  </a:lnTo>
                  <a:lnTo>
                    <a:pt x="1019" y="516"/>
                  </a:lnTo>
                  <a:lnTo>
                    <a:pt x="1020" y="530"/>
                  </a:lnTo>
                  <a:lnTo>
                    <a:pt x="1021" y="526"/>
                  </a:lnTo>
                  <a:lnTo>
                    <a:pt x="1021" y="535"/>
                  </a:lnTo>
                  <a:lnTo>
                    <a:pt x="1022" y="530"/>
                  </a:lnTo>
                  <a:lnTo>
                    <a:pt x="1023" y="518"/>
                  </a:lnTo>
                  <a:lnTo>
                    <a:pt x="1024" y="525"/>
                  </a:lnTo>
                  <a:lnTo>
                    <a:pt x="1024" y="524"/>
                  </a:lnTo>
                  <a:lnTo>
                    <a:pt x="1025" y="529"/>
                  </a:lnTo>
                  <a:lnTo>
                    <a:pt x="1026" y="534"/>
                  </a:lnTo>
                  <a:lnTo>
                    <a:pt x="1027" y="534"/>
                  </a:lnTo>
                  <a:lnTo>
                    <a:pt x="1027" y="536"/>
                  </a:lnTo>
                  <a:lnTo>
                    <a:pt x="1028" y="536"/>
                  </a:lnTo>
                  <a:lnTo>
                    <a:pt x="1029" y="530"/>
                  </a:lnTo>
                  <a:lnTo>
                    <a:pt x="1030" y="530"/>
                  </a:lnTo>
                  <a:lnTo>
                    <a:pt x="1030" y="537"/>
                  </a:lnTo>
                  <a:lnTo>
                    <a:pt x="1031" y="537"/>
                  </a:lnTo>
                  <a:lnTo>
                    <a:pt x="1032" y="546"/>
                  </a:lnTo>
                  <a:lnTo>
                    <a:pt x="1033" y="543"/>
                  </a:lnTo>
                  <a:lnTo>
                    <a:pt x="1034" y="541"/>
                  </a:lnTo>
                  <a:lnTo>
                    <a:pt x="1034" y="541"/>
                  </a:lnTo>
                  <a:lnTo>
                    <a:pt x="1035" y="537"/>
                  </a:lnTo>
                  <a:lnTo>
                    <a:pt x="1036" y="527"/>
                  </a:lnTo>
                  <a:lnTo>
                    <a:pt x="1037" y="527"/>
                  </a:lnTo>
                  <a:lnTo>
                    <a:pt x="1037" y="509"/>
                  </a:lnTo>
                  <a:lnTo>
                    <a:pt x="1038" y="505"/>
                  </a:lnTo>
                  <a:lnTo>
                    <a:pt x="1039" y="505"/>
                  </a:lnTo>
                  <a:lnTo>
                    <a:pt x="1040" y="505"/>
                  </a:lnTo>
                  <a:lnTo>
                    <a:pt x="1040" y="520"/>
                  </a:lnTo>
                  <a:lnTo>
                    <a:pt x="1041" y="521"/>
                  </a:lnTo>
                  <a:lnTo>
                    <a:pt x="1042" y="530"/>
                  </a:lnTo>
                  <a:lnTo>
                    <a:pt x="1043" y="526"/>
                  </a:lnTo>
                  <a:lnTo>
                    <a:pt x="1043" y="515"/>
                  </a:lnTo>
                  <a:lnTo>
                    <a:pt x="1044" y="515"/>
                  </a:lnTo>
                  <a:lnTo>
                    <a:pt x="1045" y="520"/>
                  </a:lnTo>
                  <a:lnTo>
                    <a:pt x="1046" y="515"/>
                  </a:lnTo>
                  <a:lnTo>
                    <a:pt x="1046" y="510"/>
                  </a:lnTo>
                  <a:lnTo>
                    <a:pt x="1047" y="515"/>
                  </a:lnTo>
                  <a:lnTo>
                    <a:pt x="1048" y="517"/>
                  </a:lnTo>
                  <a:lnTo>
                    <a:pt x="1049" y="507"/>
                  </a:lnTo>
                  <a:lnTo>
                    <a:pt x="1049" y="498"/>
                  </a:lnTo>
                  <a:lnTo>
                    <a:pt x="1050" y="494"/>
                  </a:lnTo>
                  <a:lnTo>
                    <a:pt x="1051" y="492"/>
                  </a:lnTo>
                  <a:lnTo>
                    <a:pt x="1052" y="497"/>
                  </a:lnTo>
                  <a:lnTo>
                    <a:pt x="1053" y="507"/>
                  </a:lnTo>
                  <a:lnTo>
                    <a:pt x="1053" y="506"/>
                  </a:lnTo>
                  <a:lnTo>
                    <a:pt x="1054" y="512"/>
                  </a:lnTo>
                  <a:lnTo>
                    <a:pt x="1055" y="508"/>
                  </a:lnTo>
                  <a:lnTo>
                    <a:pt x="1056" y="502"/>
                  </a:lnTo>
                  <a:lnTo>
                    <a:pt x="1056" y="508"/>
                  </a:lnTo>
                  <a:lnTo>
                    <a:pt x="1057" y="519"/>
                  </a:lnTo>
                  <a:lnTo>
                    <a:pt x="1058" y="519"/>
                  </a:lnTo>
                  <a:lnTo>
                    <a:pt x="1059" y="508"/>
                  </a:lnTo>
                  <a:lnTo>
                    <a:pt x="1059" y="510"/>
                  </a:lnTo>
                  <a:lnTo>
                    <a:pt x="1060" y="515"/>
                  </a:lnTo>
                  <a:lnTo>
                    <a:pt x="1061" y="507"/>
                  </a:lnTo>
                  <a:lnTo>
                    <a:pt x="1062" y="506"/>
                  </a:lnTo>
                  <a:lnTo>
                    <a:pt x="1062" y="502"/>
                  </a:lnTo>
                  <a:lnTo>
                    <a:pt x="1063" y="497"/>
                  </a:lnTo>
                  <a:lnTo>
                    <a:pt x="1064" y="498"/>
                  </a:lnTo>
                  <a:lnTo>
                    <a:pt x="1065" y="494"/>
                  </a:lnTo>
                  <a:lnTo>
                    <a:pt x="1065" y="489"/>
                  </a:lnTo>
                  <a:lnTo>
                    <a:pt x="1066" y="492"/>
                  </a:lnTo>
                  <a:lnTo>
                    <a:pt x="1067" y="496"/>
                  </a:lnTo>
                  <a:lnTo>
                    <a:pt x="1068" y="508"/>
                  </a:lnTo>
                  <a:lnTo>
                    <a:pt x="1068" y="500"/>
                  </a:lnTo>
                  <a:lnTo>
                    <a:pt x="1069" y="503"/>
                  </a:lnTo>
                  <a:lnTo>
                    <a:pt x="1070" y="518"/>
                  </a:lnTo>
                  <a:lnTo>
                    <a:pt x="1071" y="513"/>
                  </a:lnTo>
                  <a:lnTo>
                    <a:pt x="1072" y="508"/>
                  </a:lnTo>
                  <a:lnTo>
                    <a:pt x="1072" y="504"/>
                  </a:lnTo>
                  <a:lnTo>
                    <a:pt x="1073" y="498"/>
                  </a:lnTo>
                  <a:lnTo>
                    <a:pt x="1074" y="498"/>
                  </a:lnTo>
                  <a:lnTo>
                    <a:pt x="1075" y="503"/>
                  </a:lnTo>
                  <a:lnTo>
                    <a:pt x="1075" y="505"/>
                  </a:lnTo>
                  <a:lnTo>
                    <a:pt x="1076" y="505"/>
                  </a:lnTo>
                  <a:lnTo>
                    <a:pt x="1077" y="505"/>
                  </a:lnTo>
                  <a:lnTo>
                    <a:pt x="1078" y="511"/>
                  </a:lnTo>
                  <a:lnTo>
                    <a:pt x="1078" y="510"/>
                  </a:lnTo>
                  <a:lnTo>
                    <a:pt x="1079" y="519"/>
                  </a:lnTo>
                  <a:lnTo>
                    <a:pt x="1080" y="517"/>
                  </a:lnTo>
                  <a:lnTo>
                    <a:pt x="1081" y="505"/>
                  </a:lnTo>
                  <a:lnTo>
                    <a:pt x="1081" y="513"/>
                  </a:lnTo>
                  <a:lnTo>
                    <a:pt x="1082" y="497"/>
                  </a:lnTo>
                  <a:lnTo>
                    <a:pt x="1083" y="491"/>
                  </a:lnTo>
                  <a:lnTo>
                    <a:pt x="1084" y="496"/>
                  </a:lnTo>
                  <a:lnTo>
                    <a:pt x="1084" y="495"/>
                  </a:lnTo>
                  <a:lnTo>
                    <a:pt x="1085" y="495"/>
                  </a:lnTo>
                  <a:lnTo>
                    <a:pt x="1086" y="492"/>
                  </a:lnTo>
                  <a:lnTo>
                    <a:pt x="1087" y="483"/>
                  </a:lnTo>
                  <a:lnTo>
                    <a:pt x="1087" y="483"/>
                  </a:lnTo>
                  <a:lnTo>
                    <a:pt x="1088" y="481"/>
                  </a:lnTo>
                  <a:lnTo>
                    <a:pt x="1089" y="471"/>
                  </a:lnTo>
                  <a:lnTo>
                    <a:pt x="1090" y="475"/>
                  </a:lnTo>
                  <a:lnTo>
                    <a:pt x="1090" y="470"/>
                  </a:lnTo>
                  <a:lnTo>
                    <a:pt x="1091" y="467"/>
                  </a:lnTo>
                  <a:lnTo>
                    <a:pt x="1092" y="457"/>
                  </a:lnTo>
                  <a:lnTo>
                    <a:pt x="1093" y="454"/>
                  </a:lnTo>
                  <a:lnTo>
                    <a:pt x="1093" y="463"/>
                  </a:lnTo>
                  <a:lnTo>
                    <a:pt x="1094" y="466"/>
                  </a:lnTo>
                  <a:lnTo>
                    <a:pt x="1095" y="462"/>
                  </a:lnTo>
                  <a:lnTo>
                    <a:pt x="1096" y="462"/>
                  </a:lnTo>
                  <a:lnTo>
                    <a:pt x="1096" y="472"/>
                  </a:lnTo>
                  <a:lnTo>
                    <a:pt x="1097" y="465"/>
                  </a:lnTo>
                  <a:lnTo>
                    <a:pt x="1098" y="481"/>
                  </a:lnTo>
                  <a:lnTo>
                    <a:pt x="1099" y="478"/>
                  </a:lnTo>
                  <a:lnTo>
                    <a:pt x="1099" y="474"/>
                  </a:lnTo>
                  <a:lnTo>
                    <a:pt x="1100" y="465"/>
                  </a:lnTo>
                  <a:lnTo>
                    <a:pt x="1101" y="465"/>
                  </a:lnTo>
                  <a:lnTo>
                    <a:pt x="1102" y="462"/>
                  </a:lnTo>
                  <a:lnTo>
                    <a:pt x="1102" y="467"/>
                  </a:lnTo>
                  <a:lnTo>
                    <a:pt x="1103" y="472"/>
                  </a:lnTo>
                  <a:lnTo>
                    <a:pt x="1104" y="482"/>
                  </a:lnTo>
                  <a:lnTo>
                    <a:pt x="1105" y="477"/>
                  </a:lnTo>
                  <a:lnTo>
                    <a:pt x="1106" y="483"/>
                  </a:lnTo>
                  <a:lnTo>
                    <a:pt x="1106" y="487"/>
                  </a:lnTo>
                  <a:lnTo>
                    <a:pt x="1107" y="492"/>
                  </a:lnTo>
                  <a:lnTo>
                    <a:pt x="1108" y="487"/>
                  </a:lnTo>
                  <a:lnTo>
                    <a:pt x="1109" y="485"/>
                  </a:lnTo>
                  <a:lnTo>
                    <a:pt x="1109" y="494"/>
                  </a:lnTo>
                  <a:lnTo>
                    <a:pt x="1110" y="499"/>
                  </a:lnTo>
                  <a:lnTo>
                    <a:pt x="1111" y="498"/>
                  </a:lnTo>
                  <a:lnTo>
                    <a:pt x="1112" y="495"/>
                  </a:lnTo>
                  <a:lnTo>
                    <a:pt x="1112" y="490"/>
                  </a:lnTo>
                  <a:lnTo>
                    <a:pt x="1113" y="493"/>
                  </a:lnTo>
                  <a:lnTo>
                    <a:pt x="1114" y="492"/>
                  </a:lnTo>
                  <a:lnTo>
                    <a:pt x="1115" y="487"/>
                  </a:lnTo>
                  <a:lnTo>
                    <a:pt x="1115" y="487"/>
                  </a:lnTo>
                  <a:lnTo>
                    <a:pt x="1116" y="487"/>
                  </a:lnTo>
                  <a:lnTo>
                    <a:pt x="1117" y="482"/>
                  </a:lnTo>
                  <a:lnTo>
                    <a:pt x="1118" y="476"/>
                  </a:lnTo>
                  <a:lnTo>
                    <a:pt x="1118" y="473"/>
                  </a:lnTo>
                  <a:lnTo>
                    <a:pt x="1119" y="489"/>
                  </a:lnTo>
                  <a:lnTo>
                    <a:pt x="1120" y="483"/>
                  </a:lnTo>
                  <a:lnTo>
                    <a:pt x="1121" y="489"/>
                  </a:lnTo>
                  <a:lnTo>
                    <a:pt x="1121" y="499"/>
                  </a:lnTo>
                  <a:lnTo>
                    <a:pt x="1122" y="500"/>
                  </a:lnTo>
                  <a:lnTo>
                    <a:pt x="1123" y="500"/>
                  </a:lnTo>
                  <a:lnTo>
                    <a:pt x="1124" y="504"/>
                  </a:lnTo>
                  <a:lnTo>
                    <a:pt x="1125" y="504"/>
                  </a:lnTo>
                  <a:lnTo>
                    <a:pt x="1125" y="504"/>
                  </a:lnTo>
                  <a:lnTo>
                    <a:pt x="1126" y="513"/>
                  </a:lnTo>
                  <a:lnTo>
                    <a:pt x="1127" y="506"/>
                  </a:lnTo>
                  <a:lnTo>
                    <a:pt x="1128" y="500"/>
                  </a:lnTo>
                  <a:lnTo>
                    <a:pt x="1128" y="500"/>
                  </a:lnTo>
                  <a:lnTo>
                    <a:pt x="1129" y="504"/>
                  </a:lnTo>
                  <a:lnTo>
                    <a:pt x="1130" y="504"/>
                  </a:lnTo>
                  <a:lnTo>
                    <a:pt x="1131" y="504"/>
                  </a:lnTo>
                  <a:lnTo>
                    <a:pt x="1131" y="513"/>
                  </a:lnTo>
                  <a:lnTo>
                    <a:pt x="1132" y="514"/>
                  </a:lnTo>
                  <a:lnTo>
                    <a:pt x="1133" y="513"/>
                  </a:lnTo>
                  <a:lnTo>
                    <a:pt x="1134" y="520"/>
                  </a:lnTo>
                  <a:lnTo>
                    <a:pt x="1134" y="519"/>
                  </a:lnTo>
                  <a:lnTo>
                    <a:pt x="1135" y="511"/>
                  </a:lnTo>
                  <a:lnTo>
                    <a:pt x="1136" y="502"/>
                  </a:lnTo>
                  <a:lnTo>
                    <a:pt x="1137" y="504"/>
                  </a:lnTo>
                </a:path>
              </a:pathLst>
            </a:custGeom>
            <a:noFill/>
            <a:ln w="9525" cap="flat">
              <a:solidFill>
                <a:srgbClr val="0C2C8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24" name="Freeform 172">
              <a:extLst>
                <a:ext uri="{FF2B5EF4-FFF2-40B4-BE49-F238E27FC236}">
                  <a16:creationId xmlns:a16="http://schemas.microsoft.com/office/drawing/2014/main" id="{5D21AA3C-9D46-E466-CDBF-4C92772C7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3883932"/>
              <a:ext cx="1804988" cy="573087"/>
            </a:xfrm>
            <a:custGeom>
              <a:avLst/>
              <a:gdLst>
                <a:gd name="T0" fmla="*/ 17 w 1137"/>
                <a:gd name="T1" fmla="*/ 300 h 361"/>
                <a:gd name="T2" fmla="*/ 36 w 1137"/>
                <a:gd name="T3" fmla="*/ 343 h 361"/>
                <a:gd name="T4" fmla="*/ 54 w 1137"/>
                <a:gd name="T5" fmla="*/ 321 h 361"/>
                <a:gd name="T6" fmla="*/ 72 w 1137"/>
                <a:gd name="T7" fmla="*/ 305 h 361"/>
                <a:gd name="T8" fmla="*/ 90 w 1137"/>
                <a:gd name="T9" fmla="*/ 231 h 361"/>
                <a:gd name="T10" fmla="*/ 108 w 1137"/>
                <a:gd name="T11" fmla="*/ 242 h 361"/>
                <a:gd name="T12" fmla="*/ 127 w 1137"/>
                <a:gd name="T13" fmla="*/ 225 h 361"/>
                <a:gd name="T14" fmla="*/ 145 w 1137"/>
                <a:gd name="T15" fmla="*/ 260 h 361"/>
                <a:gd name="T16" fmla="*/ 163 w 1137"/>
                <a:gd name="T17" fmla="*/ 266 h 361"/>
                <a:gd name="T18" fmla="*/ 181 w 1137"/>
                <a:gd name="T19" fmla="*/ 315 h 361"/>
                <a:gd name="T20" fmla="*/ 199 w 1137"/>
                <a:gd name="T21" fmla="*/ 307 h 361"/>
                <a:gd name="T22" fmla="*/ 217 w 1137"/>
                <a:gd name="T23" fmla="*/ 286 h 361"/>
                <a:gd name="T24" fmla="*/ 236 w 1137"/>
                <a:gd name="T25" fmla="*/ 258 h 361"/>
                <a:gd name="T26" fmla="*/ 254 w 1137"/>
                <a:gd name="T27" fmla="*/ 213 h 361"/>
                <a:gd name="T28" fmla="*/ 272 w 1137"/>
                <a:gd name="T29" fmla="*/ 154 h 361"/>
                <a:gd name="T30" fmla="*/ 290 w 1137"/>
                <a:gd name="T31" fmla="*/ 211 h 361"/>
                <a:gd name="T32" fmla="*/ 308 w 1137"/>
                <a:gd name="T33" fmla="*/ 257 h 361"/>
                <a:gd name="T34" fmla="*/ 327 w 1137"/>
                <a:gd name="T35" fmla="*/ 347 h 361"/>
                <a:gd name="T36" fmla="*/ 345 w 1137"/>
                <a:gd name="T37" fmla="*/ 312 h 361"/>
                <a:gd name="T38" fmla="*/ 363 w 1137"/>
                <a:gd name="T39" fmla="*/ 294 h 361"/>
                <a:gd name="T40" fmla="*/ 381 w 1137"/>
                <a:gd name="T41" fmla="*/ 240 h 361"/>
                <a:gd name="T42" fmla="*/ 399 w 1137"/>
                <a:gd name="T43" fmla="*/ 309 h 361"/>
                <a:gd name="T44" fmla="*/ 418 w 1137"/>
                <a:gd name="T45" fmla="*/ 326 h 361"/>
                <a:gd name="T46" fmla="*/ 436 w 1137"/>
                <a:gd name="T47" fmla="*/ 327 h 361"/>
                <a:gd name="T48" fmla="*/ 454 w 1137"/>
                <a:gd name="T49" fmla="*/ 293 h 361"/>
                <a:gd name="T50" fmla="*/ 472 w 1137"/>
                <a:gd name="T51" fmla="*/ 217 h 361"/>
                <a:gd name="T52" fmla="*/ 490 w 1137"/>
                <a:gd name="T53" fmla="*/ 128 h 361"/>
                <a:gd name="T54" fmla="*/ 508 w 1137"/>
                <a:gd name="T55" fmla="*/ 85 h 361"/>
                <a:gd name="T56" fmla="*/ 527 w 1137"/>
                <a:gd name="T57" fmla="*/ 74 h 361"/>
                <a:gd name="T58" fmla="*/ 545 w 1137"/>
                <a:gd name="T59" fmla="*/ 73 h 361"/>
                <a:gd name="T60" fmla="*/ 563 w 1137"/>
                <a:gd name="T61" fmla="*/ 0 h 361"/>
                <a:gd name="T62" fmla="*/ 581 w 1137"/>
                <a:gd name="T63" fmla="*/ 60 h 361"/>
                <a:gd name="T64" fmla="*/ 599 w 1137"/>
                <a:gd name="T65" fmla="*/ 170 h 361"/>
                <a:gd name="T66" fmla="*/ 618 w 1137"/>
                <a:gd name="T67" fmla="*/ 234 h 361"/>
                <a:gd name="T68" fmla="*/ 636 w 1137"/>
                <a:gd name="T69" fmla="*/ 249 h 361"/>
                <a:gd name="T70" fmla="*/ 654 w 1137"/>
                <a:gd name="T71" fmla="*/ 223 h 361"/>
                <a:gd name="T72" fmla="*/ 672 w 1137"/>
                <a:gd name="T73" fmla="*/ 204 h 361"/>
                <a:gd name="T74" fmla="*/ 690 w 1137"/>
                <a:gd name="T75" fmla="*/ 194 h 361"/>
                <a:gd name="T76" fmla="*/ 709 w 1137"/>
                <a:gd name="T77" fmla="*/ 210 h 361"/>
                <a:gd name="T78" fmla="*/ 727 w 1137"/>
                <a:gd name="T79" fmla="*/ 205 h 361"/>
                <a:gd name="T80" fmla="*/ 745 w 1137"/>
                <a:gd name="T81" fmla="*/ 304 h 361"/>
                <a:gd name="T82" fmla="*/ 763 w 1137"/>
                <a:gd name="T83" fmla="*/ 252 h 361"/>
                <a:gd name="T84" fmla="*/ 781 w 1137"/>
                <a:gd name="T85" fmla="*/ 282 h 361"/>
                <a:gd name="T86" fmla="*/ 799 w 1137"/>
                <a:gd name="T87" fmla="*/ 239 h 361"/>
                <a:gd name="T88" fmla="*/ 818 w 1137"/>
                <a:gd name="T89" fmla="*/ 258 h 361"/>
                <a:gd name="T90" fmla="*/ 836 w 1137"/>
                <a:gd name="T91" fmla="*/ 265 h 361"/>
                <a:gd name="T92" fmla="*/ 854 w 1137"/>
                <a:gd name="T93" fmla="*/ 187 h 361"/>
                <a:gd name="T94" fmla="*/ 872 w 1137"/>
                <a:gd name="T95" fmla="*/ 214 h 361"/>
                <a:gd name="T96" fmla="*/ 890 w 1137"/>
                <a:gd name="T97" fmla="*/ 144 h 361"/>
                <a:gd name="T98" fmla="*/ 909 w 1137"/>
                <a:gd name="T99" fmla="*/ 204 h 361"/>
                <a:gd name="T100" fmla="*/ 927 w 1137"/>
                <a:gd name="T101" fmla="*/ 221 h 361"/>
                <a:gd name="T102" fmla="*/ 945 w 1137"/>
                <a:gd name="T103" fmla="*/ 234 h 361"/>
                <a:gd name="T104" fmla="*/ 963 w 1137"/>
                <a:gd name="T105" fmla="*/ 247 h 361"/>
                <a:gd name="T106" fmla="*/ 981 w 1137"/>
                <a:gd name="T107" fmla="*/ 210 h 361"/>
                <a:gd name="T108" fmla="*/ 1000 w 1137"/>
                <a:gd name="T109" fmla="*/ 196 h 361"/>
                <a:gd name="T110" fmla="*/ 1018 w 1137"/>
                <a:gd name="T111" fmla="*/ 260 h 361"/>
                <a:gd name="T112" fmla="*/ 1036 w 1137"/>
                <a:gd name="T113" fmla="*/ 266 h 361"/>
                <a:gd name="T114" fmla="*/ 1054 w 1137"/>
                <a:gd name="T115" fmla="*/ 326 h 361"/>
                <a:gd name="T116" fmla="*/ 1072 w 1137"/>
                <a:gd name="T117" fmla="*/ 344 h 361"/>
                <a:gd name="T118" fmla="*/ 1090 w 1137"/>
                <a:gd name="T119" fmla="*/ 346 h 361"/>
                <a:gd name="T120" fmla="*/ 1109 w 1137"/>
                <a:gd name="T121" fmla="*/ 309 h 361"/>
                <a:gd name="T122" fmla="*/ 1127 w 1137"/>
                <a:gd name="T123" fmla="*/ 327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361">
                  <a:moveTo>
                    <a:pt x="0" y="312"/>
                  </a:moveTo>
                  <a:lnTo>
                    <a:pt x="1" y="298"/>
                  </a:lnTo>
                  <a:lnTo>
                    <a:pt x="1" y="302"/>
                  </a:lnTo>
                  <a:lnTo>
                    <a:pt x="2" y="265"/>
                  </a:lnTo>
                  <a:lnTo>
                    <a:pt x="3" y="274"/>
                  </a:lnTo>
                  <a:lnTo>
                    <a:pt x="4" y="273"/>
                  </a:lnTo>
                  <a:lnTo>
                    <a:pt x="4" y="275"/>
                  </a:lnTo>
                  <a:lnTo>
                    <a:pt x="5" y="269"/>
                  </a:lnTo>
                  <a:lnTo>
                    <a:pt x="6" y="272"/>
                  </a:lnTo>
                  <a:lnTo>
                    <a:pt x="7" y="274"/>
                  </a:lnTo>
                  <a:lnTo>
                    <a:pt x="7" y="272"/>
                  </a:lnTo>
                  <a:lnTo>
                    <a:pt x="8" y="279"/>
                  </a:lnTo>
                  <a:lnTo>
                    <a:pt x="9" y="282"/>
                  </a:lnTo>
                  <a:lnTo>
                    <a:pt x="10" y="289"/>
                  </a:lnTo>
                  <a:lnTo>
                    <a:pt x="10" y="296"/>
                  </a:lnTo>
                  <a:lnTo>
                    <a:pt x="11" y="302"/>
                  </a:lnTo>
                  <a:lnTo>
                    <a:pt x="12" y="309"/>
                  </a:lnTo>
                  <a:lnTo>
                    <a:pt x="13" y="315"/>
                  </a:lnTo>
                  <a:lnTo>
                    <a:pt x="14" y="310"/>
                  </a:lnTo>
                  <a:lnTo>
                    <a:pt x="14" y="316"/>
                  </a:lnTo>
                  <a:lnTo>
                    <a:pt x="15" y="305"/>
                  </a:lnTo>
                  <a:lnTo>
                    <a:pt x="16" y="295"/>
                  </a:lnTo>
                  <a:lnTo>
                    <a:pt x="17" y="295"/>
                  </a:lnTo>
                  <a:lnTo>
                    <a:pt x="17" y="300"/>
                  </a:lnTo>
                  <a:lnTo>
                    <a:pt x="18" y="306"/>
                  </a:lnTo>
                  <a:lnTo>
                    <a:pt x="19" y="304"/>
                  </a:lnTo>
                  <a:lnTo>
                    <a:pt x="20" y="305"/>
                  </a:lnTo>
                  <a:lnTo>
                    <a:pt x="20" y="310"/>
                  </a:lnTo>
                  <a:lnTo>
                    <a:pt x="21" y="315"/>
                  </a:lnTo>
                  <a:lnTo>
                    <a:pt x="22" y="320"/>
                  </a:lnTo>
                  <a:lnTo>
                    <a:pt x="23" y="325"/>
                  </a:lnTo>
                  <a:lnTo>
                    <a:pt x="23" y="330"/>
                  </a:lnTo>
                  <a:lnTo>
                    <a:pt x="24" y="325"/>
                  </a:lnTo>
                  <a:lnTo>
                    <a:pt x="25" y="329"/>
                  </a:lnTo>
                  <a:lnTo>
                    <a:pt x="26" y="328"/>
                  </a:lnTo>
                  <a:lnTo>
                    <a:pt x="26" y="333"/>
                  </a:lnTo>
                  <a:lnTo>
                    <a:pt x="27" y="337"/>
                  </a:lnTo>
                  <a:lnTo>
                    <a:pt x="28" y="341"/>
                  </a:lnTo>
                  <a:lnTo>
                    <a:pt x="29" y="345"/>
                  </a:lnTo>
                  <a:lnTo>
                    <a:pt x="29" y="349"/>
                  </a:lnTo>
                  <a:lnTo>
                    <a:pt x="30" y="353"/>
                  </a:lnTo>
                  <a:lnTo>
                    <a:pt x="31" y="351"/>
                  </a:lnTo>
                  <a:lnTo>
                    <a:pt x="32" y="360"/>
                  </a:lnTo>
                  <a:lnTo>
                    <a:pt x="32" y="356"/>
                  </a:lnTo>
                  <a:lnTo>
                    <a:pt x="33" y="361"/>
                  </a:lnTo>
                  <a:lnTo>
                    <a:pt x="34" y="353"/>
                  </a:lnTo>
                  <a:lnTo>
                    <a:pt x="35" y="343"/>
                  </a:lnTo>
                  <a:lnTo>
                    <a:pt x="36" y="343"/>
                  </a:lnTo>
                  <a:lnTo>
                    <a:pt x="36" y="356"/>
                  </a:lnTo>
                  <a:lnTo>
                    <a:pt x="37" y="356"/>
                  </a:lnTo>
                  <a:lnTo>
                    <a:pt x="38" y="353"/>
                  </a:lnTo>
                  <a:lnTo>
                    <a:pt x="39" y="360"/>
                  </a:lnTo>
                  <a:lnTo>
                    <a:pt x="39" y="357"/>
                  </a:lnTo>
                  <a:lnTo>
                    <a:pt x="40" y="346"/>
                  </a:lnTo>
                  <a:lnTo>
                    <a:pt x="41" y="351"/>
                  </a:lnTo>
                  <a:lnTo>
                    <a:pt x="42" y="361"/>
                  </a:lnTo>
                  <a:lnTo>
                    <a:pt x="42" y="360"/>
                  </a:lnTo>
                  <a:lnTo>
                    <a:pt x="43" y="360"/>
                  </a:lnTo>
                  <a:lnTo>
                    <a:pt x="44" y="351"/>
                  </a:lnTo>
                  <a:lnTo>
                    <a:pt x="45" y="354"/>
                  </a:lnTo>
                  <a:lnTo>
                    <a:pt x="45" y="341"/>
                  </a:lnTo>
                  <a:lnTo>
                    <a:pt x="46" y="345"/>
                  </a:lnTo>
                  <a:lnTo>
                    <a:pt x="47" y="339"/>
                  </a:lnTo>
                  <a:lnTo>
                    <a:pt x="48" y="343"/>
                  </a:lnTo>
                  <a:lnTo>
                    <a:pt x="48" y="336"/>
                  </a:lnTo>
                  <a:lnTo>
                    <a:pt x="49" y="344"/>
                  </a:lnTo>
                  <a:lnTo>
                    <a:pt x="50" y="341"/>
                  </a:lnTo>
                  <a:lnTo>
                    <a:pt x="51" y="338"/>
                  </a:lnTo>
                  <a:lnTo>
                    <a:pt x="51" y="335"/>
                  </a:lnTo>
                  <a:lnTo>
                    <a:pt x="52" y="327"/>
                  </a:lnTo>
                  <a:lnTo>
                    <a:pt x="53" y="318"/>
                  </a:lnTo>
                  <a:lnTo>
                    <a:pt x="54" y="321"/>
                  </a:lnTo>
                  <a:lnTo>
                    <a:pt x="55" y="330"/>
                  </a:lnTo>
                  <a:lnTo>
                    <a:pt x="55" y="322"/>
                  </a:lnTo>
                  <a:lnTo>
                    <a:pt x="56" y="313"/>
                  </a:lnTo>
                  <a:lnTo>
                    <a:pt x="57" y="313"/>
                  </a:lnTo>
                  <a:lnTo>
                    <a:pt x="58" y="318"/>
                  </a:lnTo>
                  <a:lnTo>
                    <a:pt x="58" y="314"/>
                  </a:lnTo>
                  <a:lnTo>
                    <a:pt x="59" y="319"/>
                  </a:lnTo>
                  <a:lnTo>
                    <a:pt x="60" y="317"/>
                  </a:lnTo>
                  <a:lnTo>
                    <a:pt x="61" y="325"/>
                  </a:lnTo>
                  <a:lnTo>
                    <a:pt x="61" y="336"/>
                  </a:lnTo>
                  <a:lnTo>
                    <a:pt x="62" y="320"/>
                  </a:lnTo>
                  <a:lnTo>
                    <a:pt x="63" y="327"/>
                  </a:lnTo>
                  <a:lnTo>
                    <a:pt x="64" y="327"/>
                  </a:lnTo>
                  <a:lnTo>
                    <a:pt x="64" y="332"/>
                  </a:lnTo>
                  <a:lnTo>
                    <a:pt x="65" y="331"/>
                  </a:lnTo>
                  <a:lnTo>
                    <a:pt x="66" y="335"/>
                  </a:lnTo>
                  <a:lnTo>
                    <a:pt x="67" y="330"/>
                  </a:lnTo>
                  <a:lnTo>
                    <a:pt x="67" y="326"/>
                  </a:lnTo>
                  <a:lnTo>
                    <a:pt x="68" y="332"/>
                  </a:lnTo>
                  <a:lnTo>
                    <a:pt x="69" y="321"/>
                  </a:lnTo>
                  <a:lnTo>
                    <a:pt x="70" y="314"/>
                  </a:lnTo>
                  <a:lnTo>
                    <a:pt x="70" y="311"/>
                  </a:lnTo>
                  <a:lnTo>
                    <a:pt x="71" y="311"/>
                  </a:lnTo>
                  <a:lnTo>
                    <a:pt x="72" y="305"/>
                  </a:lnTo>
                  <a:lnTo>
                    <a:pt x="73" y="305"/>
                  </a:lnTo>
                  <a:lnTo>
                    <a:pt x="73" y="305"/>
                  </a:lnTo>
                  <a:lnTo>
                    <a:pt x="74" y="312"/>
                  </a:lnTo>
                  <a:lnTo>
                    <a:pt x="75" y="310"/>
                  </a:lnTo>
                  <a:lnTo>
                    <a:pt x="76" y="317"/>
                  </a:lnTo>
                  <a:lnTo>
                    <a:pt x="76" y="323"/>
                  </a:lnTo>
                  <a:lnTo>
                    <a:pt x="77" y="325"/>
                  </a:lnTo>
                  <a:lnTo>
                    <a:pt x="78" y="319"/>
                  </a:lnTo>
                  <a:lnTo>
                    <a:pt x="79" y="309"/>
                  </a:lnTo>
                  <a:lnTo>
                    <a:pt x="79" y="303"/>
                  </a:lnTo>
                  <a:lnTo>
                    <a:pt x="80" y="297"/>
                  </a:lnTo>
                  <a:lnTo>
                    <a:pt x="81" y="292"/>
                  </a:lnTo>
                  <a:lnTo>
                    <a:pt x="82" y="287"/>
                  </a:lnTo>
                  <a:lnTo>
                    <a:pt x="82" y="287"/>
                  </a:lnTo>
                  <a:lnTo>
                    <a:pt x="83" y="277"/>
                  </a:lnTo>
                  <a:lnTo>
                    <a:pt x="84" y="268"/>
                  </a:lnTo>
                  <a:lnTo>
                    <a:pt x="85" y="265"/>
                  </a:lnTo>
                  <a:lnTo>
                    <a:pt x="85" y="258"/>
                  </a:lnTo>
                  <a:lnTo>
                    <a:pt x="86" y="262"/>
                  </a:lnTo>
                  <a:lnTo>
                    <a:pt x="87" y="262"/>
                  </a:lnTo>
                  <a:lnTo>
                    <a:pt x="88" y="261"/>
                  </a:lnTo>
                  <a:lnTo>
                    <a:pt x="89" y="261"/>
                  </a:lnTo>
                  <a:lnTo>
                    <a:pt x="89" y="244"/>
                  </a:lnTo>
                  <a:lnTo>
                    <a:pt x="90" y="231"/>
                  </a:lnTo>
                  <a:lnTo>
                    <a:pt x="91" y="220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6"/>
                  </a:lnTo>
                  <a:lnTo>
                    <a:pt x="94" y="221"/>
                  </a:lnTo>
                  <a:lnTo>
                    <a:pt x="95" y="226"/>
                  </a:lnTo>
                  <a:lnTo>
                    <a:pt x="95" y="235"/>
                  </a:lnTo>
                  <a:lnTo>
                    <a:pt x="96" y="234"/>
                  </a:lnTo>
                  <a:lnTo>
                    <a:pt x="97" y="227"/>
                  </a:lnTo>
                  <a:lnTo>
                    <a:pt x="98" y="227"/>
                  </a:lnTo>
                  <a:lnTo>
                    <a:pt x="98" y="226"/>
                  </a:lnTo>
                  <a:lnTo>
                    <a:pt x="99" y="223"/>
                  </a:lnTo>
                  <a:lnTo>
                    <a:pt x="100" y="223"/>
                  </a:lnTo>
                  <a:lnTo>
                    <a:pt x="101" y="233"/>
                  </a:lnTo>
                  <a:lnTo>
                    <a:pt x="101" y="230"/>
                  </a:lnTo>
                  <a:lnTo>
                    <a:pt x="102" y="230"/>
                  </a:lnTo>
                  <a:lnTo>
                    <a:pt x="103" y="234"/>
                  </a:lnTo>
                  <a:lnTo>
                    <a:pt x="104" y="226"/>
                  </a:lnTo>
                  <a:lnTo>
                    <a:pt x="104" y="237"/>
                  </a:lnTo>
                  <a:lnTo>
                    <a:pt x="105" y="237"/>
                  </a:lnTo>
                  <a:lnTo>
                    <a:pt x="106" y="249"/>
                  </a:lnTo>
                  <a:lnTo>
                    <a:pt x="107" y="233"/>
                  </a:lnTo>
                  <a:lnTo>
                    <a:pt x="108" y="243"/>
                  </a:lnTo>
                  <a:lnTo>
                    <a:pt x="108" y="242"/>
                  </a:lnTo>
                  <a:lnTo>
                    <a:pt x="109" y="245"/>
                  </a:lnTo>
                  <a:lnTo>
                    <a:pt x="110" y="239"/>
                  </a:lnTo>
                  <a:lnTo>
                    <a:pt x="111" y="249"/>
                  </a:lnTo>
                  <a:lnTo>
                    <a:pt x="111" y="239"/>
                  </a:lnTo>
                  <a:lnTo>
                    <a:pt x="112" y="239"/>
                  </a:lnTo>
                  <a:lnTo>
                    <a:pt x="113" y="247"/>
                  </a:lnTo>
                  <a:lnTo>
                    <a:pt x="114" y="255"/>
                  </a:lnTo>
                  <a:lnTo>
                    <a:pt x="114" y="256"/>
                  </a:lnTo>
                  <a:lnTo>
                    <a:pt x="115" y="234"/>
                  </a:lnTo>
                  <a:lnTo>
                    <a:pt x="116" y="241"/>
                  </a:lnTo>
                  <a:lnTo>
                    <a:pt x="117" y="242"/>
                  </a:lnTo>
                  <a:lnTo>
                    <a:pt x="117" y="242"/>
                  </a:lnTo>
                  <a:lnTo>
                    <a:pt x="118" y="225"/>
                  </a:lnTo>
                  <a:lnTo>
                    <a:pt x="119" y="215"/>
                  </a:lnTo>
                  <a:lnTo>
                    <a:pt x="120" y="208"/>
                  </a:lnTo>
                  <a:lnTo>
                    <a:pt x="120" y="213"/>
                  </a:lnTo>
                  <a:lnTo>
                    <a:pt x="121" y="205"/>
                  </a:lnTo>
                  <a:lnTo>
                    <a:pt x="122" y="205"/>
                  </a:lnTo>
                  <a:lnTo>
                    <a:pt x="123" y="218"/>
                  </a:lnTo>
                  <a:lnTo>
                    <a:pt x="123" y="230"/>
                  </a:lnTo>
                  <a:lnTo>
                    <a:pt x="124" y="225"/>
                  </a:lnTo>
                  <a:lnTo>
                    <a:pt x="125" y="219"/>
                  </a:lnTo>
                  <a:lnTo>
                    <a:pt x="126" y="220"/>
                  </a:lnTo>
                  <a:lnTo>
                    <a:pt x="127" y="225"/>
                  </a:lnTo>
                  <a:lnTo>
                    <a:pt x="127" y="232"/>
                  </a:lnTo>
                  <a:lnTo>
                    <a:pt x="128" y="235"/>
                  </a:lnTo>
                  <a:lnTo>
                    <a:pt x="129" y="235"/>
                  </a:lnTo>
                  <a:lnTo>
                    <a:pt x="130" y="242"/>
                  </a:lnTo>
                  <a:lnTo>
                    <a:pt x="130" y="247"/>
                  </a:lnTo>
                  <a:lnTo>
                    <a:pt x="131" y="241"/>
                  </a:lnTo>
                  <a:lnTo>
                    <a:pt x="132" y="236"/>
                  </a:lnTo>
                  <a:lnTo>
                    <a:pt x="133" y="237"/>
                  </a:lnTo>
                  <a:lnTo>
                    <a:pt x="133" y="230"/>
                  </a:lnTo>
                  <a:lnTo>
                    <a:pt x="134" y="230"/>
                  </a:lnTo>
                  <a:lnTo>
                    <a:pt x="135" y="227"/>
                  </a:lnTo>
                  <a:lnTo>
                    <a:pt x="136" y="219"/>
                  </a:lnTo>
                  <a:lnTo>
                    <a:pt x="136" y="219"/>
                  </a:lnTo>
                  <a:lnTo>
                    <a:pt x="137" y="221"/>
                  </a:lnTo>
                  <a:lnTo>
                    <a:pt x="138" y="210"/>
                  </a:lnTo>
                  <a:lnTo>
                    <a:pt x="139" y="216"/>
                  </a:lnTo>
                  <a:lnTo>
                    <a:pt x="139" y="226"/>
                  </a:lnTo>
                  <a:lnTo>
                    <a:pt x="140" y="237"/>
                  </a:lnTo>
                  <a:lnTo>
                    <a:pt x="141" y="247"/>
                  </a:lnTo>
                  <a:lnTo>
                    <a:pt x="142" y="251"/>
                  </a:lnTo>
                  <a:lnTo>
                    <a:pt x="142" y="252"/>
                  </a:lnTo>
                  <a:lnTo>
                    <a:pt x="143" y="242"/>
                  </a:lnTo>
                  <a:lnTo>
                    <a:pt x="144" y="252"/>
                  </a:lnTo>
                  <a:lnTo>
                    <a:pt x="145" y="260"/>
                  </a:lnTo>
                  <a:lnTo>
                    <a:pt x="145" y="272"/>
                  </a:lnTo>
                  <a:lnTo>
                    <a:pt x="146" y="279"/>
                  </a:lnTo>
                  <a:lnTo>
                    <a:pt x="147" y="271"/>
                  </a:lnTo>
                  <a:lnTo>
                    <a:pt x="148" y="267"/>
                  </a:lnTo>
                  <a:lnTo>
                    <a:pt x="148" y="259"/>
                  </a:lnTo>
                  <a:lnTo>
                    <a:pt x="149" y="259"/>
                  </a:lnTo>
                  <a:lnTo>
                    <a:pt x="150" y="273"/>
                  </a:lnTo>
                  <a:lnTo>
                    <a:pt x="151" y="277"/>
                  </a:lnTo>
                  <a:lnTo>
                    <a:pt x="151" y="282"/>
                  </a:lnTo>
                  <a:lnTo>
                    <a:pt x="152" y="282"/>
                  </a:lnTo>
                  <a:lnTo>
                    <a:pt x="153" y="282"/>
                  </a:lnTo>
                  <a:lnTo>
                    <a:pt x="154" y="287"/>
                  </a:lnTo>
                  <a:lnTo>
                    <a:pt x="154" y="292"/>
                  </a:lnTo>
                  <a:lnTo>
                    <a:pt x="155" y="279"/>
                  </a:lnTo>
                  <a:lnTo>
                    <a:pt x="156" y="262"/>
                  </a:lnTo>
                  <a:lnTo>
                    <a:pt x="157" y="262"/>
                  </a:lnTo>
                  <a:lnTo>
                    <a:pt x="157" y="270"/>
                  </a:lnTo>
                  <a:lnTo>
                    <a:pt x="158" y="270"/>
                  </a:lnTo>
                  <a:lnTo>
                    <a:pt x="159" y="274"/>
                  </a:lnTo>
                  <a:lnTo>
                    <a:pt x="160" y="272"/>
                  </a:lnTo>
                  <a:lnTo>
                    <a:pt x="161" y="265"/>
                  </a:lnTo>
                  <a:lnTo>
                    <a:pt x="161" y="267"/>
                  </a:lnTo>
                  <a:lnTo>
                    <a:pt x="162" y="270"/>
                  </a:lnTo>
                  <a:lnTo>
                    <a:pt x="163" y="266"/>
                  </a:lnTo>
                  <a:lnTo>
                    <a:pt x="164" y="255"/>
                  </a:lnTo>
                  <a:lnTo>
                    <a:pt x="164" y="257"/>
                  </a:lnTo>
                  <a:lnTo>
                    <a:pt x="165" y="259"/>
                  </a:lnTo>
                  <a:lnTo>
                    <a:pt x="166" y="257"/>
                  </a:lnTo>
                  <a:lnTo>
                    <a:pt x="167" y="257"/>
                  </a:lnTo>
                  <a:lnTo>
                    <a:pt x="167" y="269"/>
                  </a:lnTo>
                  <a:lnTo>
                    <a:pt x="168" y="263"/>
                  </a:lnTo>
                  <a:lnTo>
                    <a:pt x="169" y="264"/>
                  </a:lnTo>
                  <a:lnTo>
                    <a:pt x="170" y="272"/>
                  </a:lnTo>
                  <a:lnTo>
                    <a:pt x="170" y="277"/>
                  </a:lnTo>
                  <a:lnTo>
                    <a:pt x="171" y="272"/>
                  </a:lnTo>
                  <a:lnTo>
                    <a:pt x="172" y="269"/>
                  </a:lnTo>
                  <a:lnTo>
                    <a:pt x="173" y="265"/>
                  </a:lnTo>
                  <a:lnTo>
                    <a:pt x="173" y="264"/>
                  </a:lnTo>
                  <a:lnTo>
                    <a:pt x="174" y="264"/>
                  </a:lnTo>
                  <a:lnTo>
                    <a:pt x="175" y="269"/>
                  </a:lnTo>
                  <a:lnTo>
                    <a:pt x="176" y="286"/>
                  </a:lnTo>
                  <a:lnTo>
                    <a:pt x="176" y="287"/>
                  </a:lnTo>
                  <a:lnTo>
                    <a:pt x="177" y="299"/>
                  </a:lnTo>
                  <a:lnTo>
                    <a:pt x="178" y="286"/>
                  </a:lnTo>
                  <a:lnTo>
                    <a:pt x="179" y="297"/>
                  </a:lnTo>
                  <a:lnTo>
                    <a:pt x="180" y="305"/>
                  </a:lnTo>
                  <a:lnTo>
                    <a:pt x="180" y="315"/>
                  </a:lnTo>
                  <a:lnTo>
                    <a:pt x="181" y="315"/>
                  </a:lnTo>
                  <a:lnTo>
                    <a:pt x="182" y="323"/>
                  </a:lnTo>
                  <a:lnTo>
                    <a:pt x="183" y="323"/>
                  </a:lnTo>
                  <a:lnTo>
                    <a:pt x="183" y="328"/>
                  </a:lnTo>
                  <a:lnTo>
                    <a:pt x="184" y="333"/>
                  </a:lnTo>
                  <a:lnTo>
                    <a:pt x="185" y="326"/>
                  </a:lnTo>
                  <a:lnTo>
                    <a:pt x="186" y="323"/>
                  </a:lnTo>
                  <a:lnTo>
                    <a:pt x="186" y="324"/>
                  </a:lnTo>
                  <a:lnTo>
                    <a:pt x="187" y="319"/>
                  </a:lnTo>
                  <a:lnTo>
                    <a:pt x="188" y="310"/>
                  </a:lnTo>
                  <a:lnTo>
                    <a:pt x="189" y="315"/>
                  </a:lnTo>
                  <a:lnTo>
                    <a:pt x="189" y="315"/>
                  </a:lnTo>
                  <a:lnTo>
                    <a:pt x="190" y="305"/>
                  </a:lnTo>
                  <a:lnTo>
                    <a:pt x="191" y="305"/>
                  </a:lnTo>
                  <a:lnTo>
                    <a:pt x="192" y="306"/>
                  </a:lnTo>
                  <a:lnTo>
                    <a:pt x="192" y="307"/>
                  </a:lnTo>
                  <a:lnTo>
                    <a:pt x="193" y="297"/>
                  </a:lnTo>
                  <a:lnTo>
                    <a:pt x="194" y="289"/>
                  </a:lnTo>
                  <a:lnTo>
                    <a:pt x="195" y="284"/>
                  </a:lnTo>
                  <a:lnTo>
                    <a:pt x="195" y="283"/>
                  </a:lnTo>
                  <a:lnTo>
                    <a:pt x="196" y="288"/>
                  </a:lnTo>
                  <a:lnTo>
                    <a:pt x="197" y="293"/>
                  </a:lnTo>
                  <a:lnTo>
                    <a:pt x="198" y="293"/>
                  </a:lnTo>
                  <a:lnTo>
                    <a:pt x="198" y="307"/>
                  </a:lnTo>
                  <a:lnTo>
                    <a:pt x="199" y="307"/>
                  </a:lnTo>
                  <a:lnTo>
                    <a:pt x="200" y="297"/>
                  </a:lnTo>
                  <a:lnTo>
                    <a:pt x="201" y="297"/>
                  </a:lnTo>
                  <a:lnTo>
                    <a:pt x="202" y="282"/>
                  </a:lnTo>
                  <a:lnTo>
                    <a:pt x="202" y="273"/>
                  </a:lnTo>
                  <a:lnTo>
                    <a:pt x="203" y="267"/>
                  </a:lnTo>
                  <a:lnTo>
                    <a:pt x="204" y="277"/>
                  </a:lnTo>
                  <a:lnTo>
                    <a:pt x="205" y="268"/>
                  </a:lnTo>
                  <a:lnTo>
                    <a:pt x="205" y="268"/>
                  </a:lnTo>
                  <a:lnTo>
                    <a:pt x="206" y="262"/>
                  </a:lnTo>
                  <a:lnTo>
                    <a:pt x="207" y="262"/>
                  </a:lnTo>
                  <a:lnTo>
                    <a:pt x="208" y="271"/>
                  </a:lnTo>
                  <a:lnTo>
                    <a:pt x="208" y="272"/>
                  </a:lnTo>
                  <a:lnTo>
                    <a:pt x="209" y="276"/>
                  </a:lnTo>
                  <a:lnTo>
                    <a:pt x="210" y="276"/>
                  </a:lnTo>
                  <a:lnTo>
                    <a:pt x="211" y="277"/>
                  </a:lnTo>
                  <a:lnTo>
                    <a:pt x="211" y="278"/>
                  </a:lnTo>
                  <a:lnTo>
                    <a:pt x="212" y="283"/>
                  </a:lnTo>
                  <a:lnTo>
                    <a:pt x="213" y="283"/>
                  </a:lnTo>
                  <a:lnTo>
                    <a:pt x="214" y="280"/>
                  </a:lnTo>
                  <a:lnTo>
                    <a:pt x="214" y="280"/>
                  </a:lnTo>
                  <a:lnTo>
                    <a:pt x="215" y="274"/>
                  </a:lnTo>
                  <a:lnTo>
                    <a:pt x="216" y="292"/>
                  </a:lnTo>
                  <a:lnTo>
                    <a:pt x="217" y="298"/>
                  </a:lnTo>
                  <a:lnTo>
                    <a:pt x="217" y="286"/>
                  </a:lnTo>
                  <a:lnTo>
                    <a:pt x="218" y="286"/>
                  </a:lnTo>
                  <a:lnTo>
                    <a:pt x="219" y="281"/>
                  </a:lnTo>
                  <a:lnTo>
                    <a:pt x="220" y="275"/>
                  </a:lnTo>
                  <a:lnTo>
                    <a:pt x="220" y="280"/>
                  </a:lnTo>
                  <a:lnTo>
                    <a:pt x="221" y="287"/>
                  </a:lnTo>
                  <a:lnTo>
                    <a:pt x="222" y="285"/>
                  </a:lnTo>
                  <a:lnTo>
                    <a:pt x="223" y="268"/>
                  </a:lnTo>
                  <a:lnTo>
                    <a:pt x="223" y="265"/>
                  </a:lnTo>
                  <a:lnTo>
                    <a:pt x="224" y="272"/>
                  </a:lnTo>
                  <a:lnTo>
                    <a:pt x="225" y="279"/>
                  </a:lnTo>
                  <a:lnTo>
                    <a:pt x="226" y="280"/>
                  </a:lnTo>
                  <a:lnTo>
                    <a:pt x="226" y="281"/>
                  </a:lnTo>
                  <a:lnTo>
                    <a:pt x="227" y="276"/>
                  </a:lnTo>
                  <a:lnTo>
                    <a:pt x="228" y="276"/>
                  </a:lnTo>
                  <a:lnTo>
                    <a:pt x="229" y="280"/>
                  </a:lnTo>
                  <a:lnTo>
                    <a:pt x="229" y="269"/>
                  </a:lnTo>
                  <a:lnTo>
                    <a:pt x="230" y="255"/>
                  </a:lnTo>
                  <a:lnTo>
                    <a:pt x="231" y="255"/>
                  </a:lnTo>
                  <a:lnTo>
                    <a:pt x="232" y="247"/>
                  </a:lnTo>
                  <a:lnTo>
                    <a:pt x="233" y="259"/>
                  </a:lnTo>
                  <a:lnTo>
                    <a:pt x="233" y="260"/>
                  </a:lnTo>
                  <a:lnTo>
                    <a:pt x="234" y="259"/>
                  </a:lnTo>
                  <a:lnTo>
                    <a:pt x="235" y="259"/>
                  </a:lnTo>
                  <a:lnTo>
                    <a:pt x="236" y="258"/>
                  </a:lnTo>
                  <a:lnTo>
                    <a:pt x="236" y="257"/>
                  </a:lnTo>
                  <a:lnTo>
                    <a:pt x="237" y="257"/>
                  </a:lnTo>
                  <a:lnTo>
                    <a:pt x="238" y="257"/>
                  </a:lnTo>
                  <a:lnTo>
                    <a:pt x="239" y="266"/>
                  </a:lnTo>
                  <a:lnTo>
                    <a:pt x="239" y="252"/>
                  </a:lnTo>
                  <a:lnTo>
                    <a:pt x="240" y="253"/>
                  </a:lnTo>
                  <a:lnTo>
                    <a:pt x="241" y="253"/>
                  </a:lnTo>
                  <a:lnTo>
                    <a:pt x="242" y="248"/>
                  </a:lnTo>
                  <a:lnTo>
                    <a:pt x="242" y="244"/>
                  </a:lnTo>
                  <a:lnTo>
                    <a:pt x="243" y="244"/>
                  </a:lnTo>
                  <a:lnTo>
                    <a:pt x="244" y="239"/>
                  </a:lnTo>
                  <a:lnTo>
                    <a:pt x="245" y="219"/>
                  </a:lnTo>
                  <a:lnTo>
                    <a:pt x="245" y="226"/>
                  </a:lnTo>
                  <a:lnTo>
                    <a:pt x="246" y="236"/>
                  </a:lnTo>
                  <a:lnTo>
                    <a:pt x="247" y="234"/>
                  </a:lnTo>
                  <a:lnTo>
                    <a:pt x="248" y="218"/>
                  </a:lnTo>
                  <a:lnTo>
                    <a:pt x="248" y="217"/>
                  </a:lnTo>
                  <a:lnTo>
                    <a:pt x="249" y="201"/>
                  </a:lnTo>
                  <a:lnTo>
                    <a:pt x="250" y="188"/>
                  </a:lnTo>
                  <a:lnTo>
                    <a:pt x="251" y="195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3" y="198"/>
                  </a:lnTo>
                  <a:lnTo>
                    <a:pt x="254" y="213"/>
                  </a:lnTo>
                  <a:lnTo>
                    <a:pt x="255" y="210"/>
                  </a:lnTo>
                  <a:lnTo>
                    <a:pt x="255" y="209"/>
                  </a:lnTo>
                  <a:lnTo>
                    <a:pt x="256" y="214"/>
                  </a:lnTo>
                  <a:lnTo>
                    <a:pt x="257" y="212"/>
                  </a:lnTo>
                  <a:lnTo>
                    <a:pt x="258" y="207"/>
                  </a:lnTo>
                  <a:lnTo>
                    <a:pt x="258" y="212"/>
                  </a:lnTo>
                  <a:lnTo>
                    <a:pt x="259" y="212"/>
                  </a:lnTo>
                  <a:lnTo>
                    <a:pt x="260" y="208"/>
                  </a:lnTo>
                  <a:lnTo>
                    <a:pt x="261" y="209"/>
                  </a:lnTo>
                  <a:lnTo>
                    <a:pt x="261" y="204"/>
                  </a:lnTo>
                  <a:lnTo>
                    <a:pt x="262" y="212"/>
                  </a:lnTo>
                  <a:lnTo>
                    <a:pt x="263" y="214"/>
                  </a:lnTo>
                  <a:lnTo>
                    <a:pt x="264" y="210"/>
                  </a:lnTo>
                  <a:lnTo>
                    <a:pt x="264" y="205"/>
                  </a:lnTo>
                  <a:lnTo>
                    <a:pt x="265" y="198"/>
                  </a:lnTo>
                  <a:lnTo>
                    <a:pt x="266" y="178"/>
                  </a:lnTo>
                  <a:lnTo>
                    <a:pt x="267" y="176"/>
                  </a:lnTo>
                  <a:lnTo>
                    <a:pt x="267" y="166"/>
                  </a:lnTo>
                  <a:lnTo>
                    <a:pt x="268" y="166"/>
                  </a:lnTo>
                  <a:lnTo>
                    <a:pt x="269" y="169"/>
                  </a:lnTo>
                  <a:lnTo>
                    <a:pt x="270" y="164"/>
                  </a:lnTo>
                  <a:lnTo>
                    <a:pt x="270" y="161"/>
                  </a:lnTo>
                  <a:lnTo>
                    <a:pt x="271" y="155"/>
                  </a:lnTo>
                  <a:lnTo>
                    <a:pt x="272" y="154"/>
                  </a:lnTo>
                  <a:lnTo>
                    <a:pt x="273" y="154"/>
                  </a:lnTo>
                  <a:lnTo>
                    <a:pt x="274" y="149"/>
                  </a:lnTo>
                  <a:lnTo>
                    <a:pt x="274" y="152"/>
                  </a:lnTo>
                  <a:lnTo>
                    <a:pt x="275" y="152"/>
                  </a:lnTo>
                  <a:lnTo>
                    <a:pt x="276" y="147"/>
                  </a:lnTo>
                  <a:lnTo>
                    <a:pt x="277" y="147"/>
                  </a:lnTo>
                  <a:lnTo>
                    <a:pt x="277" y="153"/>
                  </a:lnTo>
                  <a:lnTo>
                    <a:pt x="278" y="165"/>
                  </a:lnTo>
                  <a:lnTo>
                    <a:pt x="279" y="160"/>
                  </a:lnTo>
                  <a:lnTo>
                    <a:pt x="280" y="165"/>
                  </a:lnTo>
                  <a:lnTo>
                    <a:pt x="280" y="168"/>
                  </a:lnTo>
                  <a:lnTo>
                    <a:pt x="281" y="165"/>
                  </a:lnTo>
                  <a:lnTo>
                    <a:pt x="282" y="168"/>
                  </a:lnTo>
                  <a:lnTo>
                    <a:pt x="283" y="171"/>
                  </a:lnTo>
                  <a:lnTo>
                    <a:pt x="283" y="184"/>
                  </a:lnTo>
                  <a:lnTo>
                    <a:pt x="284" y="185"/>
                  </a:lnTo>
                  <a:lnTo>
                    <a:pt x="285" y="180"/>
                  </a:lnTo>
                  <a:lnTo>
                    <a:pt x="286" y="181"/>
                  </a:lnTo>
                  <a:lnTo>
                    <a:pt x="286" y="181"/>
                  </a:lnTo>
                  <a:lnTo>
                    <a:pt x="287" y="188"/>
                  </a:lnTo>
                  <a:lnTo>
                    <a:pt x="288" y="192"/>
                  </a:lnTo>
                  <a:lnTo>
                    <a:pt x="289" y="196"/>
                  </a:lnTo>
                  <a:lnTo>
                    <a:pt x="289" y="197"/>
                  </a:lnTo>
                  <a:lnTo>
                    <a:pt x="290" y="211"/>
                  </a:lnTo>
                  <a:lnTo>
                    <a:pt x="291" y="221"/>
                  </a:lnTo>
                  <a:lnTo>
                    <a:pt x="292" y="215"/>
                  </a:lnTo>
                  <a:lnTo>
                    <a:pt x="292" y="219"/>
                  </a:lnTo>
                  <a:lnTo>
                    <a:pt x="293" y="224"/>
                  </a:lnTo>
                  <a:lnTo>
                    <a:pt x="294" y="230"/>
                  </a:lnTo>
                  <a:lnTo>
                    <a:pt x="295" y="226"/>
                  </a:lnTo>
                  <a:lnTo>
                    <a:pt x="295" y="218"/>
                  </a:lnTo>
                  <a:lnTo>
                    <a:pt x="296" y="209"/>
                  </a:lnTo>
                  <a:lnTo>
                    <a:pt x="297" y="215"/>
                  </a:lnTo>
                  <a:lnTo>
                    <a:pt x="298" y="212"/>
                  </a:lnTo>
                  <a:lnTo>
                    <a:pt x="298" y="212"/>
                  </a:lnTo>
                  <a:lnTo>
                    <a:pt x="299" y="217"/>
                  </a:lnTo>
                  <a:lnTo>
                    <a:pt x="300" y="231"/>
                  </a:lnTo>
                  <a:lnTo>
                    <a:pt x="301" y="230"/>
                  </a:lnTo>
                  <a:lnTo>
                    <a:pt x="301" y="234"/>
                  </a:lnTo>
                  <a:lnTo>
                    <a:pt x="302" y="239"/>
                  </a:lnTo>
                  <a:lnTo>
                    <a:pt x="303" y="240"/>
                  </a:lnTo>
                  <a:lnTo>
                    <a:pt x="304" y="232"/>
                  </a:lnTo>
                  <a:lnTo>
                    <a:pt x="305" y="237"/>
                  </a:lnTo>
                  <a:lnTo>
                    <a:pt x="305" y="247"/>
                  </a:lnTo>
                  <a:lnTo>
                    <a:pt x="306" y="246"/>
                  </a:lnTo>
                  <a:lnTo>
                    <a:pt x="307" y="241"/>
                  </a:lnTo>
                  <a:lnTo>
                    <a:pt x="308" y="240"/>
                  </a:lnTo>
                  <a:lnTo>
                    <a:pt x="308" y="257"/>
                  </a:lnTo>
                  <a:lnTo>
                    <a:pt x="309" y="264"/>
                  </a:lnTo>
                  <a:lnTo>
                    <a:pt x="310" y="280"/>
                  </a:lnTo>
                  <a:lnTo>
                    <a:pt x="311" y="293"/>
                  </a:lnTo>
                  <a:lnTo>
                    <a:pt x="311" y="290"/>
                  </a:lnTo>
                  <a:lnTo>
                    <a:pt x="312" y="291"/>
                  </a:lnTo>
                  <a:lnTo>
                    <a:pt x="313" y="288"/>
                  </a:lnTo>
                  <a:lnTo>
                    <a:pt x="314" y="289"/>
                  </a:lnTo>
                  <a:lnTo>
                    <a:pt x="314" y="286"/>
                  </a:lnTo>
                  <a:lnTo>
                    <a:pt x="315" y="304"/>
                  </a:lnTo>
                  <a:lnTo>
                    <a:pt x="316" y="307"/>
                  </a:lnTo>
                  <a:lnTo>
                    <a:pt x="317" y="307"/>
                  </a:lnTo>
                  <a:lnTo>
                    <a:pt x="317" y="306"/>
                  </a:lnTo>
                  <a:lnTo>
                    <a:pt x="318" y="306"/>
                  </a:lnTo>
                  <a:lnTo>
                    <a:pt x="319" y="298"/>
                  </a:lnTo>
                  <a:lnTo>
                    <a:pt x="320" y="298"/>
                  </a:lnTo>
                  <a:lnTo>
                    <a:pt x="320" y="303"/>
                  </a:lnTo>
                  <a:lnTo>
                    <a:pt x="321" y="293"/>
                  </a:lnTo>
                  <a:lnTo>
                    <a:pt x="322" y="292"/>
                  </a:lnTo>
                  <a:lnTo>
                    <a:pt x="323" y="298"/>
                  </a:lnTo>
                  <a:lnTo>
                    <a:pt x="323" y="305"/>
                  </a:lnTo>
                  <a:lnTo>
                    <a:pt x="324" y="320"/>
                  </a:lnTo>
                  <a:lnTo>
                    <a:pt x="325" y="326"/>
                  </a:lnTo>
                  <a:lnTo>
                    <a:pt x="326" y="342"/>
                  </a:lnTo>
                  <a:lnTo>
                    <a:pt x="327" y="347"/>
                  </a:lnTo>
                  <a:lnTo>
                    <a:pt x="327" y="331"/>
                  </a:lnTo>
                  <a:lnTo>
                    <a:pt x="328" y="341"/>
                  </a:lnTo>
                  <a:lnTo>
                    <a:pt x="329" y="333"/>
                  </a:lnTo>
                  <a:lnTo>
                    <a:pt x="330" y="328"/>
                  </a:lnTo>
                  <a:lnTo>
                    <a:pt x="330" y="335"/>
                  </a:lnTo>
                  <a:lnTo>
                    <a:pt x="331" y="332"/>
                  </a:lnTo>
                  <a:lnTo>
                    <a:pt x="332" y="340"/>
                  </a:lnTo>
                  <a:lnTo>
                    <a:pt x="333" y="345"/>
                  </a:lnTo>
                  <a:lnTo>
                    <a:pt x="333" y="343"/>
                  </a:lnTo>
                  <a:lnTo>
                    <a:pt x="334" y="334"/>
                  </a:lnTo>
                  <a:lnTo>
                    <a:pt x="335" y="329"/>
                  </a:lnTo>
                  <a:lnTo>
                    <a:pt x="336" y="329"/>
                  </a:lnTo>
                  <a:lnTo>
                    <a:pt x="336" y="326"/>
                  </a:lnTo>
                  <a:lnTo>
                    <a:pt x="337" y="318"/>
                  </a:lnTo>
                  <a:lnTo>
                    <a:pt x="338" y="323"/>
                  </a:lnTo>
                  <a:lnTo>
                    <a:pt x="339" y="315"/>
                  </a:lnTo>
                  <a:lnTo>
                    <a:pt x="339" y="320"/>
                  </a:lnTo>
                  <a:lnTo>
                    <a:pt x="340" y="320"/>
                  </a:lnTo>
                  <a:lnTo>
                    <a:pt x="341" y="320"/>
                  </a:lnTo>
                  <a:lnTo>
                    <a:pt x="342" y="317"/>
                  </a:lnTo>
                  <a:lnTo>
                    <a:pt x="342" y="313"/>
                  </a:lnTo>
                  <a:lnTo>
                    <a:pt x="343" y="316"/>
                  </a:lnTo>
                  <a:lnTo>
                    <a:pt x="344" y="315"/>
                  </a:lnTo>
                  <a:lnTo>
                    <a:pt x="345" y="312"/>
                  </a:lnTo>
                  <a:lnTo>
                    <a:pt x="346" y="312"/>
                  </a:lnTo>
                  <a:lnTo>
                    <a:pt x="346" y="315"/>
                  </a:lnTo>
                  <a:lnTo>
                    <a:pt x="347" y="315"/>
                  </a:lnTo>
                  <a:lnTo>
                    <a:pt x="348" y="315"/>
                  </a:lnTo>
                  <a:lnTo>
                    <a:pt x="349" y="315"/>
                  </a:lnTo>
                  <a:lnTo>
                    <a:pt x="349" y="299"/>
                  </a:lnTo>
                  <a:lnTo>
                    <a:pt x="350" y="284"/>
                  </a:lnTo>
                  <a:lnTo>
                    <a:pt x="351" y="280"/>
                  </a:lnTo>
                  <a:lnTo>
                    <a:pt x="352" y="278"/>
                  </a:lnTo>
                  <a:lnTo>
                    <a:pt x="352" y="289"/>
                  </a:lnTo>
                  <a:lnTo>
                    <a:pt x="353" y="292"/>
                  </a:lnTo>
                  <a:lnTo>
                    <a:pt x="354" y="287"/>
                  </a:lnTo>
                  <a:lnTo>
                    <a:pt x="355" y="279"/>
                  </a:lnTo>
                  <a:lnTo>
                    <a:pt x="355" y="288"/>
                  </a:lnTo>
                  <a:lnTo>
                    <a:pt x="356" y="291"/>
                  </a:lnTo>
                  <a:lnTo>
                    <a:pt x="357" y="301"/>
                  </a:lnTo>
                  <a:lnTo>
                    <a:pt x="358" y="296"/>
                  </a:lnTo>
                  <a:lnTo>
                    <a:pt x="358" y="299"/>
                  </a:lnTo>
                  <a:lnTo>
                    <a:pt x="359" y="296"/>
                  </a:lnTo>
                  <a:lnTo>
                    <a:pt x="360" y="292"/>
                  </a:lnTo>
                  <a:lnTo>
                    <a:pt x="361" y="294"/>
                  </a:lnTo>
                  <a:lnTo>
                    <a:pt x="361" y="299"/>
                  </a:lnTo>
                  <a:lnTo>
                    <a:pt x="362" y="296"/>
                  </a:lnTo>
                  <a:lnTo>
                    <a:pt x="363" y="294"/>
                  </a:lnTo>
                  <a:lnTo>
                    <a:pt x="364" y="298"/>
                  </a:lnTo>
                  <a:lnTo>
                    <a:pt x="364" y="301"/>
                  </a:lnTo>
                  <a:lnTo>
                    <a:pt x="365" y="301"/>
                  </a:lnTo>
                  <a:lnTo>
                    <a:pt x="366" y="311"/>
                  </a:lnTo>
                  <a:lnTo>
                    <a:pt x="367" y="306"/>
                  </a:lnTo>
                  <a:lnTo>
                    <a:pt x="367" y="311"/>
                  </a:lnTo>
                  <a:lnTo>
                    <a:pt x="368" y="309"/>
                  </a:lnTo>
                  <a:lnTo>
                    <a:pt x="369" y="310"/>
                  </a:lnTo>
                  <a:lnTo>
                    <a:pt x="370" y="309"/>
                  </a:lnTo>
                  <a:lnTo>
                    <a:pt x="370" y="291"/>
                  </a:lnTo>
                  <a:lnTo>
                    <a:pt x="371" y="273"/>
                  </a:lnTo>
                  <a:lnTo>
                    <a:pt x="372" y="280"/>
                  </a:lnTo>
                  <a:lnTo>
                    <a:pt x="373" y="276"/>
                  </a:lnTo>
                  <a:lnTo>
                    <a:pt x="373" y="278"/>
                  </a:lnTo>
                  <a:lnTo>
                    <a:pt x="374" y="278"/>
                  </a:lnTo>
                  <a:lnTo>
                    <a:pt x="375" y="272"/>
                  </a:lnTo>
                  <a:lnTo>
                    <a:pt x="376" y="272"/>
                  </a:lnTo>
                  <a:lnTo>
                    <a:pt x="376" y="270"/>
                  </a:lnTo>
                  <a:lnTo>
                    <a:pt x="377" y="270"/>
                  </a:lnTo>
                  <a:lnTo>
                    <a:pt x="378" y="270"/>
                  </a:lnTo>
                  <a:lnTo>
                    <a:pt x="379" y="255"/>
                  </a:lnTo>
                  <a:lnTo>
                    <a:pt x="380" y="249"/>
                  </a:lnTo>
                  <a:lnTo>
                    <a:pt x="380" y="240"/>
                  </a:lnTo>
                  <a:lnTo>
                    <a:pt x="381" y="240"/>
                  </a:lnTo>
                  <a:lnTo>
                    <a:pt x="382" y="250"/>
                  </a:lnTo>
                  <a:lnTo>
                    <a:pt x="383" y="256"/>
                  </a:lnTo>
                  <a:lnTo>
                    <a:pt x="383" y="256"/>
                  </a:lnTo>
                  <a:lnTo>
                    <a:pt x="384" y="256"/>
                  </a:lnTo>
                  <a:lnTo>
                    <a:pt x="385" y="256"/>
                  </a:lnTo>
                  <a:lnTo>
                    <a:pt x="386" y="252"/>
                  </a:lnTo>
                  <a:lnTo>
                    <a:pt x="386" y="252"/>
                  </a:lnTo>
                  <a:lnTo>
                    <a:pt x="387" y="254"/>
                  </a:lnTo>
                  <a:lnTo>
                    <a:pt x="388" y="278"/>
                  </a:lnTo>
                  <a:lnTo>
                    <a:pt x="389" y="278"/>
                  </a:lnTo>
                  <a:lnTo>
                    <a:pt x="389" y="286"/>
                  </a:lnTo>
                  <a:lnTo>
                    <a:pt x="390" y="291"/>
                  </a:lnTo>
                  <a:lnTo>
                    <a:pt x="391" y="290"/>
                  </a:lnTo>
                  <a:lnTo>
                    <a:pt x="392" y="297"/>
                  </a:lnTo>
                  <a:lnTo>
                    <a:pt x="392" y="293"/>
                  </a:lnTo>
                  <a:lnTo>
                    <a:pt x="393" y="298"/>
                  </a:lnTo>
                  <a:lnTo>
                    <a:pt x="394" y="300"/>
                  </a:lnTo>
                  <a:lnTo>
                    <a:pt x="395" y="305"/>
                  </a:lnTo>
                  <a:lnTo>
                    <a:pt x="395" y="304"/>
                  </a:lnTo>
                  <a:lnTo>
                    <a:pt x="396" y="304"/>
                  </a:lnTo>
                  <a:lnTo>
                    <a:pt x="397" y="305"/>
                  </a:lnTo>
                  <a:lnTo>
                    <a:pt x="398" y="308"/>
                  </a:lnTo>
                  <a:lnTo>
                    <a:pt x="399" y="308"/>
                  </a:lnTo>
                  <a:lnTo>
                    <a:pt x="399" y="309"/>
                  </a:lnTo>
                  <a:lnTo>
                    <a:pt x="400" y="296"/>
                  </a:lnTo>
                  <a:lnTo>
                    <a:pt x="401" y="291"/>
                  </a:lnTo>
                  <a:lnTo>
                    <a:pt x="402" y="285"/>
                  </a:lnTo>
                  <a:lnTo>
                    <a:pt x="402" y="286"/>
                  </a:lnTo>
                  <a:lnTo>
                    <a:pt x="403" y="290"/>
                  </a:lnTo>
                  <a:lnTo>
                    <a:pt x="404" y="285"/>
                  </a:lnTo>
                  <a:lnTo>
                    <a:pt x="405" y="287"/>
                  </a:lnTo>
                  <a:lnTo>
                    <a:pt x="405" y="292"/>
                  </a:lnTo>
                  <a:lnTo>
                    <a:pt x="406" y="298"/>
                  </a:lnTo>
                  <a:lnTo>
                    <a:pt x="407" y="288"/>
                  </a:lnTo>
                  <a:lnTo>
                    <a:pt x="408" y="279"/>
                  </a:lnTo>
                  <a:lnTo>
                    <a:pt x="408" y="279"/>
                  </a:lnTo>
                  <a:lnTo>
                    <a:pt x="409" y="268"/>
                  </a:lnTo>
                  <a:lnTo>
                    <a:pt x="410" y="285"/>
                  </a:lnTo>
                  <a:lnTo>
                    <a:pt x="411" y="299"/>
                  </a:lnTo>
                  <a:lnTo>
                    <a:pt x="411" y="303"/>
                  </a:lnTo>
                  <a:lnTo>
                    <a:pt x="412" y="308"/>
                  </a:lnTo>
                  <a:lnTo>
                    <a:pt x="413" y="308"/>
                  </a:lnTo>
                  <a:lnTo>
                    <a:pt x="414" y="313"/>
                  </a:lnTo>
                  <a:lnTo>
                    <a:pt x="414" y="314"/>
                  </a:lnTo>
                  <a:lnTo>
                    <a:pt x="415" y="322"/>
                  </a:lnTo>
                  <a:lnTo>
                    <a:pt x="416" y="322"/>
                  </a:lnTo>
                  <a:lnTo>
                    <a:pt x="417" y="326"/>
                  </a:lnTo>
                  <a:lnTo>
                    <a:pt x="418" y="326"/>
                  </a:lnTo>
                  <a:lnTo>
                    <a:pt x="418" y="322"/>
                  </a:lnTo>
                  <a:lnTo>
                    <a:pt x="419" y="318"/>
                  </a:lnTo>
                  <a:lnTo>
                    <a:pt x="420" y="316"/>
                  </a:lnTo>
                  <a:lnTo>
                    <a:pt x="421" y="320"/>
                  </a:lnTo>
                  <a:lnTo>
                    <a:pt x="421" y="323"/>
                  </a:lnTo>
                  <a:lnTo>
                    <a:pt x="422" y="323"/>
                  </a:lnTo>
                  <a:lnTo>
                    <a:pt x="423" y="317"/>
                  </a:lnTo>
                  <a:lnTo>
                    <a:pt x="424" y="319"/>
                  </a:lnTo>
                  <a:lnTo>
                    <a:pt x="424" y="299"/>
                  </a:lnTo>
                  <a:lnTo>
                    <a:pt x="425" y="297"/>
                  </a:lnTo>
                  <a:lnTo>
                    <a:pt x="426" y="290"/>
                  </a:lnTo>
                  <a:lnTo>
                    <a:pt x="427" y="285"/>
                  </a:lnTo>
                  <a:lnTo>
                    <a:pt x="427" y="296"/>
                  </a:lnTo>
                  <a:lnTo>
                    <a:pt x="428" y="295"/>
                  </a:lnTo>
                  <a:lnTo>
                    <a:pt x="429" y="298"/>
                  </a:lnTo>
                  <a:lnTo>
                    <a:pt x="430" y="302"/>
                  </a:lnTo>
                  <a:lnTo>
                    <a:pt x="430" y="305"/>
                  </a:lnTo>
                  <a:lnTo>
                    <a:pt x="431" y="324"/>
                  </a:lnTo>
                  <a:lnTo>
                    <a:pt x="432" y="339"/>
                  </a:lnTo>
                  <a:lnTo>
                    <a:pt x="433" y="342"/>
                  </a:lnTo>
                  <a:lnTo>
                    <a:pt x="433" y="341"/>
                  </a:lnTo>
                  <a:lnTo>
                    <a:pt x="434" y="330"/>
                  </a:lnTo>
                  <a:lnTo>
                    <a:pt x="435" y="329"/>
                  </a:lnTo>
                  <a:lnTo>
                    <a:pt x="436" y="327"/>
                  </a:lnTo>
                  <a:lnTo>
                    <a:pt x="436" y="327"/>
                  </a:lnTo>
                  <a:lnTo>
                    <a:pt x="437" y="318"/>
                  </a:lnTo>
                  <a:lnTo>
                    <a:pt x="438" y="311"/>
                  </a:lnTo>
                  <a:lnTo>
                    <a:pt x="439" y="304"/>
                  </a:lnTo>
                  <a:lnTo>
                    <a:pt x="439" y="317"/>
                  </a:lnTo>
                  <a:lnTo>
                    <a:pt x="440" y="328"/>
                  </a:lnTo>
                  <a:lnTo>
                    <a:pt x="441" y="337"/>
                  </a:lnTo>
                  <a:lnTo>
                    <a:pt x="442" y="322"/>
                  </a:lnTo>
                  <a:lnTo>
                    <a:pt x="442" y="324"/>
                  </a:lnTo>
                  <a:lnTo>
                    <a:pt x="443" y="324"/>
                  </a:lnTo>
                  <a:lnTo>
                    <a:pt x="444" y="324"/>
                  </a:lnTo>
                  <a:lnTo>
                    <a:pt x="445" y="324"/>
                  </a:lnTo>
                  <a:lnTo>
                    <a:pt x="445" y="324"/>
                  </a:lnTo>
                  <a:lnTo>
                    <a:pt x="446" y="324"/>
                  </a:lnTo>
                  <a:lnTo>
                    <a:pt x="447" y="318"/>
                  </a:lnTo>
                  <a:lnTo>
                    <a:pt x="448" y="321"/>
                  </a:lnTo>
                  <a:lnTo>
                    <a:pt x="448" y="318"/>
                  </a:lnTo>
                  <a:lnTo>
                    <a:pt x="449" y="315"/>
                  </a:lnTo>
                  <a:lnTo>
                    <a:pt x="450" y="315"/>
                  </a:lnTo>
                  <a:lnTo>
                    <a:pt x="451" y="298"/>
                  </a:lnTo>
                  <a:lnTo>
                    <a:pt x="452" y="302"/>
                  </a:lnTo>
                  <a:lnTo>
                    <a:pt x="452" y="299"/>
                  </a:lnTo>
                  <a:lnTo>
                    <a:pt x="453" y="302"/>
                  </a:lnTo>
                  <a:lnTo>
                    <a:pt x="454" y="293"/>
                  </a:lnTo>
                  <a:lnTo>
                    <a:pt x="455" y="293"/>
                  </a:lnTo>
                  <a:lnTo>
                    <a:pt x="455" y="283"/>
                  </a:lnTo>
                  <a:lnTo>
                    <a:pt x="456" y="279"/>
                  </a:lnTo>
                  <a:lnTo>
                    <a:pt x="457" y="279"/>
                  </a:lnTo>
                  <a:lnTo>
                    <a:pt x="458" y="275"/>
                  </a:lnTo>
                  <a:lnTo>
                    <a:pt x="458" y="279"/>
                  </a:lnTo>
                  <a:lnTo>
                    <a:pt x="459" y="261"/>
                  </a:lnTo>
                  <a:lnTo>
                    <a:pt x="460" y="251"/>
                  </a:lnTo>
                  <a:lnTo>
                    <a:pt x="461" y="252"/>
                  </a:lnTo>
                  <a:lnTo>
                    <a:pt x="461" y="248"/>
                  </a:lnTo>
                  <a:lnTo>
                    <a:pt x="462" y="248"/>
                  </a:lnTo>
                  <a:lnTo>
                    <a:pt x="463" y="245"/>
                  </a:lnTo>
                  <a:lnTo>
                    <a:pt x="464" y="242"/>
                  </a:lnTo>
                  <a:lnTo>
                    <a:pt x="464" y="243"/>
                  </a:lnTo>
                  <a:lnTo>
                    <a:pt x="465" y="218"/>
                  </a:lnTo>
                  <a:lnTo>
                    <a:pt x="466" y="221"/>
                  </a:lnTo>
                  <a:lnTo>
                    <a:pt x="467" y="219"/>
                  </a:lnTo>
                  <a:lnTo>
                    <a:pt x="467" y="228"/>
                  </a:lnTo>
                  <a:lnTo>
                    <a:pt x="468" y="229"/>
                  </a:lnTo>
                  <a:lnTo>
                    <a:pt x="469" y="219"/>
                  </a:lnTo>
                  <a:lnTo>
                    <a:pt x="470" y="230"/>
                  </a:lnTo>
                  <a:lnTo>
                    <a:pt x="471" y="230"/>
                  </a:lnTo>
                  <a:lnTo>
                    <a:pt x="471" y="232"/>
                  </a:lnTo>
                  <a:lnTo>
                    <a:pt x="472" y="217"/>
                  </a:lnTo>
                  <a:lnTo>
                    <a:pt x="473" y="207"/>
                  </a:lnTo>
                  <a:lnTo>
                    <a:pt x="474" y="202"/>
                  </a:lnTo>
                  <a:lnTo>
                    <a:pt x="474" y="197"/>
                  </a:lnTo>
                  <a:lnTo>
                    <a:pt x="475" y="187"/>
                  </a:lnTo>
                  <a:lnTo>
                    <a:pt x="476" y="177"/>
                  </a:lnTo>
                  <a:lnTo>
                    <a:pt x="477" y="171"/>
                  </a:lnTo>
                  <a:lnTo>
                    <a:pt x="477" y="162"/>
                  </a:lnTo>
                  <a:lnTo>
                    <a:pt x="478" y="152"/>
                  </a:lnTo>
                  <a:lnTo>
                    <a:pt x="479" y="156"/>
                  </a:lnTo>
                  <a:lnTo>
                    <a:pt x="480" y="151"/>
                  </a:lnTo>
                  <a:lnTo>
                    <a:pt x="480" y="152"/>
                  </a:lnTo>
                  <a:lnTo>
                    <a:pt x="481" y="141"/>
                  </a:lnTo>
                  <a:lnTo>
                    <a:pt x="482" y="128"/>
                  </a:lnTo>
                  <a:lnTo>
                    <a:pt x="483" y="125"/>
                  </a:lnTo>
                  <a:lnTo>
                    <a:pt x="483" y="131"/>
                  </a:lnTo>
                  <a:lnTo>
                    <a:pt x="484" y="122"/>
                  </a:lnTo>
                  <a:lnTo>
                    <a:pt x="485" y="136"/>
                  </a:lnTo>
                  <a:lnTo>
                    <a:pt x="486" y="131"/>
                  </a:lnTo>
                  <a:lnTo>
                    <a:pt x="486" y="139"/>
                  </a:lnTo>
                  <a:lnTo>
                    <a:pt x="487" y="136"/>
                  </a:lnTo>
                  <a:lnTo>
                    <a:pt x="488" y="131"/>
                  </a:lnTo>
                  <a:lnTo>
                    <a:pt x="489" y="124"/>
                  </a:lnTo>
                  <a:lnTo>
                    <a:pt x="490" y="128"/>
                  </a:lnTo>
                  <a:lnTo>
                    <a:pt x="490" y="128"/>
                  </a:lnTo>
                  <a:lnTo>
                    <a:pt x="491" y="128"/>
                  </a:lnTo>
                  <a:lnTo>
                    <a:pt x="492" y="128"/>
                  </a:lnTo>
                  <a:lnTo>
                    <a:pt x="493" y="109"/>
                  </a:lnTo>
                  <a:lnTo>
                    <a:pt x="493" y="106"/>
                  </a:lnTo>
                  <a:lnTo>
                    <a:pt x="494" y="105"/>
                  </a:lnTo>
                  <a:lnTo>
                    <a:pt x="495" y="115"/>
                  </a:lnTo>
                  <a:lnTo>
                    <a:pt x="496" y="120"/>
                  </a:lnTo>
                  <a:lnTo>
                    <a:pt x="496" y="127"/>
                  </a:lnTo>
                  <a:lnTo>
                    <a:pt x="497" y="117"/>
                  </a:lnTo>
                  <a:lnTo>
                    <a:pt x="498" y="122"/>
                  </a:lnTo>
                  <a:lnTo>
                    <a:pt x="499" y="117"/>
                  </a:lnTo>
                  <a:lnTo>
                    <a:pt x="499" y="127"/>
                  </a:lnTo>
                  <a:lnTo>
                    <a:pt x="500" y="124"/>
                  </a:lnTo>
                  <a:lnTo>
                    <a:pt x="501" y="109"/>
                  </a:lnTo>
                  <a:lnTo>
                    <a:pt x="502" y="109"/>
                  </a:lnTo>
                  <a:lnTo>
                    <a:pt x="502" y="124"/>
                  </a:lnTo>
                  <a:lnTo>
                    <a:pt x="503" y="125"/>
                  </a:lnTo>
                  <a:lnTo>
                    <a:pt x="504" y="116"/>
                  </a:lnTo>
                  <a:lnTo>
                    <a:pt x="505" y="108"/>
                  </a:lnTo>
                  <a:lnTo>
                    <a:pt x="505" y="101"/>
                  </a:lnTo>
                  <a:lnTo>
                    <a:pt x="506" y="98"/>
                  </a:lnTo>
                  <a:lnTo>
                    <a:pt x="507" y="85"/>
                  </a:lnTo>
                  <a:lnTo>
                    <a:pt x="508" y="80"/>
                  </a:lnTo>
                  <a:lnTo>
                    <a:pt x="508" y="85"/>
                  </a:lnTo>
                  <a:lnTo>
                    <a:pt x="509" y="78"/>
                  </a:lnTo>
                  <a:lnTo>
                    <a:pt x="510" y="71"/>
                  </a:lnTo>
                  <a:lnTo>
                    <a:pt x="511" y="71"/>
                  </a:lnTo>
                  <a:lnTo>
                    <a:pt x="511" y="88"/>
                  </a:lnTo>
                  <a:lnTo>
                    <a:pt x="512" y="88"/>
                  </a:lnTo>
                  <a:lnTo>
                    <a:pt x="513" y="77"/>
                  </a:lnTo>
                  <a:lnTo>
                    <a:pt x="514" y="73"/>
                  </a:lnTo>
                  <a:lnTo>
                    <a:pt x="514" y="59"/>
                  </a:lnTo>
                  <a:lnTo>
                    <a:pt x="515" y="59"/>
                  </a:lnTo>
                  <a:lnTo>
                    <a:pt x="516" y="72"/>
                  </a:lnTo>
                  <a:lnTo>
                    <a:pt x="517" y="72"/>
                  </a:lnTo>
                  <a:lnTo>
                    <a:pt x="517" y="67"/>
                  </a:lnTo>
                  <a:lnTo>
                    <a:pt x="518" y="76"/>
                  </a:lnTo>
                  <a:lnTo>
                    <a:pt x="519" y="64"/>
                  </a:lnTo>
                  <a:lnTo>
                    <a:pt x="520" y="73"/>
                  </a:lnTo>
                  <a:lnTo>
                    <a:pt x="520" y="84"/>
                  </a:lnTo>
                  <a:lnTo>
                    <a:pt x="521" y="80"/>
                  </a:lnTo>
                  <a:lnTo>
                    <a:pt x="522" y="81"/>
                  </a:lnTo>
                  <a:lnTo>
                    <a:pt x="523" y="87"/>
                  </a:lnTo>
                  <a:lnTo>
                    <a:pt x="524" y="91"/>
                  </a:lnTo>
                  <a:lnTo>
                    <a:pt x="524" y="87"/>
                  </a:lnTo>
                  <a:lnTo>
                    <a:pt x="525" y="74"/>
                  </a:lnTo>
                  <a:lnTo>
                    <a:pt x="526" y="95"/>
                  </a:lnTo>
                  <a:lnTo>
                    <a:pt x="527" y="74"/>
                  </a:lnTo>
                  <a:lnTo>
                    <a:pt x="527" y="74"/>
                  </a:lnTo>
                  <a:lnTo>
                    <a:pt x="528" y="67"/>
                  </a:lnTo>
                  <a:lnTo>
                    <a:pt x="529" y="70"/>
                  </a:lnTo>
                  <a:lnTo>
                    <a:pt x="530" y="73"/>
                  </a:lnTo>
                  <a:lnTo>
                    <a:pt x="530" y="73"/>
                  </a:lnTo>
                  <a:lnTo>
                    <a:pt x="531" y="65"/>
                  </a:lnTo>
                  <a:lnTo>
                    <a:pt x="532" y="59"/>
                  </a:lnTo>
                  <a:lnTo>
                    <a:pt x="533" y="63"/>
                  </a:lnTo>
                  <a:lnTo>
                    <a:pt x="533" y="59"/>
                  </a:lnTo>
                  <a:lnTo>
                    <a:pt x="534" y="60"/>
                  </a:lnTo>
                  <a:lnTo>
                    <a:pt x="535" y="55"/>
                  </a:lnTo>
                  <a:lnTo>
                    <a:pt x="536" y="69"/>
                  </a:lnTo>
                  <a:lnTo>
                    <a:pt x="536" y="58"/>
                  </a:lnTo>
                  <a:lnTo>
                    <a:pt x="537" y="58"/>
                  </a:lnTo>
                  <a:lnTo>
                    <a:pt x="538" y="63"/>
                  </a:lnTo>
                  <a:lnTo>
                    <a:pt x="539" y="66"/>
                  </a:lnTo>
                  <a:lnTo>
                    <a:pt x="539" y="70"/>
                  </a:lnTo>
                  <a:lnTo>
                    <a:pt x="540" y="65"/>
                  </a:lnTo>
                  <a:lnTo>
                    <a:pt x="541" y="58"/>
                  </a:lnTo>
                  <a:lnTo>
                    <a:pt x="542" y="64"/>
                  </a:lnTo>
                  <a:lnTo>
                    <a:pt x="543" y="74"/>
                  </a:lnTo>
                  <a:lnTo>
                    <a:pt x="543" y="74"/>
                  </a:lnTo>
                  <a:lnTo>
                    <a:pt x="544" y="67"/>
                  </a:lnTo>
                  <a:lnTo>
                    <a:pt x="545" y="73"/>
                  </a:lnTo>
                  <a:lnTo>
                    <a:pt x="546" y="71"/>
                  </a:lnTo>
                  <a:lnTo>
                    <a:pt x="546" y="81"/>
                  </a:lnTo>
                  <a:lnTo>
                    <a:pt x="547" y="72"/>
                  </a:lnTo>
                  <a:lnTo>
                    <a:pt x="548" y="70"/>
                  </a:lnTo>
                  <a:lnTo>
                    <a:pt x="549" y="59"/>
                  </a:lnTo>
                  <a:lnTo>
                    <a:pt x="549" y="62"/>
                  </a:lnTo>
                  <a:lnTo>
                    <a:pt x="550" y="57"/>
                  </a:lnTo>
                  <a:lnTo>
                    <a:pt x="551" y="57"/>
                  </a:lnTo>
                  <a:lnTo>
                    <a:pt x="552" y="39"/>
                  </a:lnTo>
                  <a:lnTo>
                    <a:pt x="552" y="32"/>
                  </a:lnTo>
                  <a:lnTo>
                    <a:pt x="553" y="47"/>
                  </a:lnTo>
                  <a:lnTo>
                    <a:pt x="554" y="43"/>
                  </a:lnTo>
                  <a:lnTo>
                    <a:pt x="555" y="32"/>
                  </a:lnTo>
                  <a:lnTo>
                    <a:pt x="555" y="34"/>
                  </a:lnTo>
                  <a:lnTo>
                    <a:pt x="556" y="23"/>
                  </a:lnTo>
                  <a:lnTo>
                    <a:pt x="557" y="8"/>
                  </a:lnTo>
                  <a:lnTo>
                    <a:pt x="558" y="9"/>
                  </a:lnTo>
                  <a:lnTo>
                    <a:pt x="558" y="6"/>
                  </a:lnTo>
                  <a:lnTo>
                    <a:pt x="559" y="1"/>
                  </a:lnTo>
                  <a:lnTo>
                    <a:pt x="560" y="1"/>
                  </a:lnTo>
                  <a:lnTo>
                    <a:pt x="561" y="2"/>
                  </a:lnTo>
                  <a:lnTo>
                    <a:pt x="561" y="13"/>
                  </a:lnTo>
                  <a:lnTo>
                    <a:pt x="562" y="8"/>
                  </a:lnTo>
                  <a:lnTo>
                    <a:pt x="563" y="0"/>
                  </a:lnTo>
                  <a:lnTo>
                    <a:pt x="564" y="1"/>
                  </a:lnTo>
                  <a:lnTo>
                    <a:pt x="565" y="11"/>
                  </a:lnTo>
                  <a:lnTo>
                    <a:pt x="565" y="6"/>
                  </a:lnTo>
                  <a:lnTo>
                    <a:pt x="566" y="5"/>
                  </a:lnTo>
                  <a:lnTo>
                    <a:pt x="567" y="5"/>
                  </a:lnTo>
                  <a:lnTo>
                    <a:pt x="568" y="22"/>
                  </a:lnTo>
                  <a:lnTo>
                    <a:pt x="568" y="27"/>
                  </a:lnTo>
                  <a:lnTo>
                    <a:pt x="569" y="26"/>
                  </a:lnTo>
                  <a:lnTo>
                    <a:pt x="570" y="28"/>
                  </a:lnTo>
                  <a:lnTo>
                    <a:pt x="571" y="32"/>
                  </a:lnTo>
                  <a:lnTo>
                    <a:pt x="571" y="32"/>
                  </a:lnTo>
                  <a:lnTo>
                    <a:pt x="572" y="23"/>
                  </a:lnTo>
                  <a:lnTo>
                    <a:pt x="573" y="11"/>
                  </a:lnTo>
                  <a:lnTo>
                    <a:pt x="574" y="25"/>
                  </a:lnTo>
                  <a:lnTo>
                    <a:pt x="574" y="26"/>
                  </a:lnTo>
                  <a:lnTo>
                    <a:pt x="575" y="46"/>
                  </a:lnTo>
                  <a:lnTo>
                    <a:pt x="576" y="43"/>
                  </a:lnTo>
                  <a:lnTo>
                    <a:pt x="577" y="38"/>
                  </a:lnTo>
                  <a:lnTo>
                    <a:pt x="577" y="41"/>
                  </a:lnTo>
                  <a:lnTo>
                    <a:pt x="578" y="41"/>
                  </a:lnTo>
                  <a:lnTo>
                    <a:pt x="579" y="50"/>
                  </a:lnTo>
                  <a:lnTo>
                    <a:pt x="580" y="60"/>
                  </a:lnTo>
                  <a:lnTo>
                    <a:pt x="580" y="64"/>
                  </a:lnTo>
                  <a:lnTo>
                    <a:pt x="581" y="60"/>
                  </a:lnTo>
                  <a:lnTo>
                    <a:pt x="582" y="67"/>
                  </a:lnTo>
                  <a:lnTo>
                    <a:pt x="583" y="56"/>
                  </a:lnTo>
                  <a:lnTo>
                    <a:pt x="583" y="59"/>
                  </a:lnTo>
                  <a:lnTo>
                    <a:pt x="584" y="59"/>
                  </a:lnTo>
                  <a:lnTo>
                    <a:pt x="585" y="66"/>
                  </a:lnTo>
                  <a:lnTo>
                    <a:pt x="586" y="77"/>
                  </a:lnTo>
                  <a:lnTo>
                    <a:pt x="586" y="85"/>
                  </a:lnTo>
                  <a:lnTo>
                    <a:pt x="587" y="103"/>
                  </a:lnTo>
                  <a:lnTo>
                    <a:pt x="588" y="100"/>
                  </a:lnTo>
                  <a:lnTo>
                    <a:pt x="589" y="107"/>
                  </a:lnTo>
                  <a:lnTo>
                    <a:pt x="589" y="108"/>
                  </a:lnTo>
                  <a:lnTo>
                    <a:pt x="590" y="115"/>
                  </a:lnTo>
                  <a:lnTo>
                    <a:pt x="591" y="111"/>
                  </a:lnTo>
                  <a:lnTo>
                    <a:pt x="592" y="119"/>
                  </a:lnTo>
                  <a:lnTo>
                    <a:pt x="592" y="119"/>
                  </a:lnTo>
                  <a:lnTo>
                    <a:pt x="593" y="127"/>
                  </a:lnTo>
                  <a:lnTo>
                    <a:pt x="594" y="142"/>
                  </a:lnTo>
                  <a:lnTo>
                    <a:pt x="595" y="145"/>
                  </a:lnTo>
                  <a:lnTo>
                    <a:pt x="596" y="153"/>
                  </a:lnTo>
                  <a:lnTo>
                    <a:pt x="596" y="150"/>
                  </a:lnTo>
                  <a:lnTo>
                    <a:pt x="597" y="172"/>
                  </a:lnTo>
                  <a:lnTo>
                    <a:pt x="598" y="163"/>
                  </a:lnTo>
                  <a:lnTo>
                    <a:pt x="599" y="163"/>
                  </a:lnTo>
                  <a:lnTo>
                    <a:pt x="599" y="170"/>
                  </a:lnTo>
                  <a:lnTo>
                    <a:pt x="600" y="164"/>
                  </a:lnTo>
                  <a:lnTo>
                    <a:pt x="601" y="179"/>
                  </a:lnTo>
                  <a:lnTo>
                    <a:pt x="602" y="180"/>
                  </a:lnTo>
                  <a:lnTo>
                    <a:pt x="602" y="185"/>
                  </a:lnTo>
                  <a:lnTo>
                    <a:pt x="603" y="178"/>
                  </a:lnTo>
                  <a:lnTo>
                    <a:pt x="604" y="173"/>
                  </a:lnTo>
                  <a:lnTo>
                    <a:pt x="605" y="178"/>
                  </a:lnTo>
                  <a:lnTo>
                    <a:pt x="605" y="172"/>
                  </a:lnTo>
                  <a:lnTo>
                    <a:pt x="606" y="170"/>
                  </a:lnTo>
                  <a:lnTo>
                    <a:pt x="607" y="163"/>
                  </a:lnTo>
                  <a:lnTo>
                    <a:pt x="608" y="168"/>
                  </a:lnTo>
                  <a:lnTo>
                    <a:pt x="608" y="169"/>
                  </a:lnTo>
                  <a:lnTo>
                    <a:pt x="609" y="185"/>
                  </a:lnTo>
                  <a:lnTo>
                    <a:pt x="610" y="183"/>
                  </a:lnTo>
                  <a:lnTo>
                    <a:pt x="611" y="179"/>
                  </a:lnTo>
                  <a:lnTo>
                    <a:pt x="611" y="164"/>
                  </a:lnTo>
                  <a:lnTo>
                    <a:pt x="612" y="178"/>
                  </a:lnTo>
                  <a:lnTo>
                    <a:pt x="613" y="182"/>
                  </a:lnTo>
                  <a:lnTo>
                    <a:pt x="614" y="185"/>
                  </a:lnTo>
                  <a:lnTo>
                    <a:pt x="614" y="192"/>
                  </a:lnTo>
                  <a:lnTo>
                    <a:pt x="615" y="212"/>
                  </a:lnTo>
                  <a:lnTo>
                    <a:pt x="616" y="217"/>
                  </a:lnTo>
                  <a:lnTo>
                    <a:pt x="617" y="217"/>
                  </a:lnTo>
                  <a:lnTo>
                    <a:pt x="618" y="234"/>
                  </a:lnTo>
                  <a:lnTo>
                    <a:pt x="618" y="228"/>
                  </a:lnTo>
                  <a:lnTo>
                    <a:pt x="619" y="231"/>
                  </a:lnTo>
                  <a:lnTo>
                    <a:pt x="620" y="250"/>
                  </a:lnTo>
                  <a:lnTo>
                    <a:pt x="621" y="233"/>
                  </a:lnTo>
                  <a:lnTo>
                    <a:pt x="621" y="231"/>
                  </a:lnTo>
                  <a:lnTo>
                    <a:pt x="622" y="237"/>
                  </a:lnTo>
                  <a:lnTo>
                    <a:pt x="623" y="242"/>
                  </a:lnTo>
                  <a:lnTo>
                    <a:pt x="624" y="250"/>
                  </a:lnTo>
                  <a:lnTo>
                    <a:pt x="624" y="253"/>
                  </a:lnTo>
                  <a:lnTo>
                    <a:pt x="625" y="244"/>
                  </a:lnTo>
                  <a:lnTo>
                    <a:pt x="626" y="249"/>
                  </a:lnTo>
                  <a:lnTo>
                    <a:pt x="627" y="252"/>
                  </a:lnTo>
                  <a:lnTo>
                    <a:pt x="627" y="241"/>
                  </a:lnTo>
                  <a:lnTo>
                    <a:pt x="628" y="229"/>
                  </a:lnTo>
                  <a:lnTo>
                    <a:pt x="629" y="235"/>
                  </a:lnTo>
                  <a:lnTo>
                    <a:pt x="630" y="227"/>
                  </a:lnTo>
                  <a:lnTo>
                    <a:pt x="630" y="233"/>
                  </a:lnTo>
                  <a:lnTo>
                    <a:pt x="631" y="237"/>
                  </a:lnTo>
                  <a:lnTo>
                    <a:pt x="632" y="237"/>
                  </a:lnTo>
                  <a:lnTo>
                    <a:pt x="633" y="246"/>
                  </a:lnTo>
                  <a:lnTo>
                    <a:pt x="633" y="259"/>
                  </a:lnTo>
                  <a:lnTo>
                    <a:pt x="634" y="258"/>
                  </a:lnTo>
                  <a:lnTo>
                    <a:pt x="635" y="261"/>
                  </a:lnTo>
                  <a:lnTo>
                    <a:pt x="636" y="249"/>
                  </a:lnTo>
                  <a:lnTo>
                    <a:pt x="637" y="247"/>
                  </a:lnTo>
                  <a:lnTo>
                    <a:pt x="637" y="251"/>
                  </a:lnTo>
                  <a:lnTo>
                    <a:pt x="638" y="248"/>
                  </a:lnTo>
                  <a:lnTo>
                    <a:pt x="639" y="237"/>
                  </a:lnTo>
                  <a:lnTo>
                    <a:pt x="640" y="228"/>
                  </a:lnTo>
                  <a:lnTo>
                    <a:pt x="640" y="212"/>
                  </a:lnTo>
                  <a:lnTo>
                    <a:pt x="641" y="211"/>
                  </a:lnTo>
                  <a:lnTo>
                    <a:pt x="642" y="211"/>
                  </a:lnTo>
                  <a:lnTo>
                    <a:pt x="643" y="217"/>
                  </a:lnTo>
                  <a:lnTo>
                    <a:pt x="643" y="226"/>
                  </a:lnTo>
                  <a:lnTo>
                    <a:pt x="644" y="226"/>
                  </a:lnTo>
                  <a:lnTo>
                    <a:pt x="645" y="231"/>
                  </a:lnTo>
                  <a:lnTo>
                    <a:pt x="646" y="231"/>
                  </a:lnTo>
                  <a:lnTo>
                    <a:pt x="646" y="236"/>
                  </a:lnTo>
                  <a:lnTo>
                    <a:pt x="647" y="229"/>
                  </a:lnTo>
                  <a:lnTo>
                    <a:pt x="648" y="229"/>
                  </a:lnTo>
                  <a:lnTo>
                    <a:pt x="649" y="238"/>
                  </a:lnTo>
                  <a:lnTo>
                    <a:pt x="649" y="236"/>
                  </a:lnTo>
                  <a:lnTo>
                    <a:pt x="650" y="237"/>
                  </a:lnTo>
                  <a:lnTo>
                    <a:pt x="651" y="226"/>
                  </a:lnTo>
                  <a:lnTo>
                    <a:pt x="652" y="223"/>
                  </a:lnTo>
                  <a:lnTo>
                    <a:pt x="652" y="223"/>
                  </a:lnTo>
                  <a:lnTo>
                    <a:pt x="653" y="230"/>
                  </a:lnTo>
                  <a:lnTo>
                    <a:pt x="654" y="223"/>
                  </a:lnTo>
                  <a:lnTo>
                    <a:pt x="655" y="217"/>
                  </a:lnTo>
                  <a:lnTo>
                    <a:pt x="655" y="209"/>
                  </a:lnTo>
                  <a:lnTo>
                    <a:pt x="656" y="211"/>
                  </a:lnTo>
                  <a:lnTo>
                    <a:pt x="657" y="193"/>
                  </a:lnTo>
                  <a:lnTo>
                    <a:pt x="658" y="193"/>
                  </a:lnTo>
                  <a:lnTo>
                    <a:pt x="658" y="203"/>
                  </a:lnTo>
                  <a:lnTo>
                    <a:pt x="659" y="197"/>
                  </a:lnTo>
                  <a:lnTo>
                    <a:pt x="660" y="197"/>
                  </a:lnTo>
                  <a:lnTo>
                    <a:pt x="661" y="189"/>
                  </a:lnTo>
                  <a:lnTo>
                    <a:pt x="661" y="178"/>
                  </a:lnTo>
                  <a:lnTo>
                    <a:pt x="662" y="182"/>
                  </a:lnTo>
                  <a:lnTo>
                    <a:pt x="663" y="182"/>
                  </a:lnTo>
                  <a:lnTo>
                    <a:pt x="664" y="185"/>
                  </a:lnTo>
                  <a:lnTo>
                    <a:pt x="664" y="187"/>
                  </a:lnTo>
                  <a:lnTo>
                    <a:pt x="665" y="186"/>
                  </a:lnTo>
                  <a:lnTo>
                    <a:pt x="666" y="187"/>
                  </a:lnTo>
                  <a:lnTo>
                    <a:pt x="667" y="195"/>
                  </a:lnTo>
                  <a:lnTo>
                    <a:pt x="667" y="198"/>
                  </a:lnTo>
                  <a:lnTo>
                    <a:pt x="668" y="203"/>
                  </a:lnTo>
                  <a:lnTo>
                    <a:pt x="669" y="197"/>
                  </a:lnTo>
                  <a:lnTo>
                    <a:pt x="670" y="184"/>
                  </a:lnTo>
                  <a:lnTo>
                    <a:pt x="671" y="183"/>
                  </a:lnTo>
                  <a:lnTo>
                    <a:pt x="671" y="191"/>
                  </a:lnTo>
                  <a:lnTo>
                    <a:pt x="672" y="204"/>
                  </a:lnTo>
                  <a:lnTo>
                    <a:pt x="673" y="209"/>
                  </a:lnTo>
                  <a:lnTo>
                    <a:pt x="674" y="197"/>
                  </a:lnTo>
                  <a:lnTo>
                    <a:pt x="674" y="178"/>
                  </a:lnTo>
                  <a:lnTo>
                    <a:pt x="675" y="175"/>
                  </a:lnTo>
                  <a:lnTo>
                    <a:pt x="676" y="175"/>
                  </a:lnTo>
                  <a:lnTo>
                    <a:pt x="677" y="171"/>
                  </a:lnTo>
                  <a:lnTo>
                    <a:pt x="677" y="174"/>
                  </a:lnTo>
                  <a:lnTo>
                    <a:pt x="678" y="174"/>
                  </a:lnTo>
                  <a:lnTo>
                    <a:pt x="679" y="184"/>
                  </a:lnTo>
                  <a:lnTo>
                    <a:pt x="680" y="184"/>
                  </a:lnTo>
                  <a:lnTo>
                    <a:pt x="680" y="173"/>
                  </a:lnTo>
                  <a:lnTo>
                    <a:pt x="681" y="181"/>
                  </a:lnTo>
                  <a:lnTo>
                    <a:pt x="682" y="171"/>
                  </a:lnTo>
                  <a:lnTo>
                    <a:pt x="683" y="171"/>
                  </a:lnTo>
                  <a:lnTo>
                    <a:pt x="683" y="171"/>
                  </a:lnTo>
                  <a:lnTo>
                    <a:pt x="684" y="165"/>
                  </a:lnTo>
                  <a:lnTo>
                    <a:pt x="685" y="155"/>
                  </a:lnTo>
                  <a:lnTo>
                    <a:pt x="686" y="152"/>
                  </a:lnTo>
                  <a:lnTo>
                    <a:pt x="686" y="160"/>
                  </a:lnTo>
                  <a:lnTo>
                    <a:pt x="687" y="160"/>
                  </a:lnTo>
                  <a:lnTo>
                    <a:pt x="688" y="174"/>
                  </a:lnTo>
                  <a:lnTo>
                    <a:pt x="689" y="186"/>
                  </a:lnTo>
                  <a:lnTo>
                    <a:pt x="690" y="186"/>
                  </a:lnTo>
                  <a:lnTo>
                    <a:pt x="690" y="194"/>
                  </a:lnTo>
                  <a:lnTo>
                    <a:pt x="691" y="197"/>
                  </a:lnTo>
                  <a:lnTo>
                    <a:pt x="692" y="191"/>
                  </a:lnTo>
                  <a:lnTo>
                    <a:pt x="693" y="181"/>
                  </a:lnTo>
                  <a:lnTo>
                    <a:pt x="693" y="181"/>
                  </a:lnTo>
                  <a:lnTo>
                    <a:pt x="694" y="171"/>
                  </a:lnTo>
                  <a:lnTo>
                    <a:pt x="695" y="172"/>
                  </a:lnTo>
                  <a:lnTo>
                    <a:pt x="696" y="163"/>
                  </a:lnTo>
                  <a:lnTo>
                    <a:pt x="696" y="164"/>
                  </a:lnTo>
                  <a:lnTo>
                    <a:pt x="697" y="168"/>
                  </a:lnTo>
                  <a:lnTo>
                    <a:pt x="698" y="176"/>
                  </a:lnTo>
                  <a:lnTo>
                    <a:pt x="699" y="181"/>
                  </a:lnTo>
                  <a:lnTo>
                    <a:pt x="699" y="191"/>
                  </a:lnTo>
                  <a:lnTo>
                    <a:pt x="700" y="187"/>
                  </a:lnTo>
                  <a:lnTo>
                    <a:pt x="701" y="201"/>
                  </a:lnTo>
                  <a:lnTo>
                    <a:pt x="702" y="207"/>
                  </a:lnTo>
                  <a:lnTo>
                    <a:pt x="702" y="216"/>
                  </a:lnTo>
                  <a:lnTo>
                    <a:pt x="703" y="217"/>
                  </a:lnTo>
                  <a:lnTo>
                    <a:pt x="704" y="220"/>
                  </a:lnTo>
                  <a:lnTo>
                    <a:pt x="705" y="217"/>
                  </a:lnTo>
                  <a:lnTo>
                    <a:pt x="705" y="217"/>
                  </a:lnTo>
                  <a:lnTo>
                    <a:pt x="706" y="217"/>
                  </a:lnTo>
                  <a:lnTo>
                    <a:pt x="707" y="211"/>
                  </a:lnTo>
                  <a:lnTo>
                    <a:pt x="708" y="211"/>
                  </a:lnTo>
                  <a:lnTo>
                    <a:pt x="709" y="210"/>
                  </a:lnTo>
                  <a:lnTo>
                    <a:pt x="709" y="207"/>
                  </a:lnTo>
                  <a:lnTo>
                    <a:pt x="710" y="210"/>
                  </a:lnTo>
                  <a:lnTo>
                    <a:pt x="711" y="208"/>
                  </a:lnTo>
                  <a:lnTo>
                    <a:pt x="712" y="202"/>
                  </a:lnTo>
                  <a:lnTo>
                    <a:pt x="712" y="205"/>
                  </a:lnTo>
                  <a:lnTo>
                    <a:pt x="713" y="192"/>
                  </a:lnTo>
                  <a:lnTo>
                    <a:pt x="714" y="192"/>
                  </a:lnTo>
                  <a:lnTo>
                    <a:pt x="715" y="189"/>
                  </a:lnTo>
                  <a:lnTo>
                    <a:pt x="715" y="194"/>
                  </a:lnTo>
                  <a:lnTo>
                    <a:pt x="716" y="195"/>
                  </a:lnTo>
                  <a:lnTo>
                    <a:pt x="717" y="181"/>
                  </a:lnTo>
                  <a:lnTo>
                    <a:pt x="718" y="202"/>
                  </a:lnTo>
                  <a:lnTo>
                    <a:pt x="718" y="202"/>
                  </a:lnTo>
                  <a:lnTo>
                    <a:pt x="719" y="199"/>
                  </a:lnTo>
                  <a:lnTo>
                    <a:pt x="720" y="206"/>
                  </a:lnTo>
                  <a:lnTo>
                    <a:pt x="721" y="206"/>
                  </a:lnTo>
                  <a:lnTo>
                    <a:pt x="721" y="203"/>
                  </a:lnTo>
                  <a:lnTo>
                    <a:pt x="722" y="205"/>
                  </a:lnTo>
                  <a:lnTo>
                    <a:pt x="723" y="199"/>
                  </a:lnTo>
                  <a:lnTo>
                    <a:pt x="724" y="195"/>
                  </a:lnTo>
                  <a:lnTo>
                    <a:pt x="724" y="200"/>
                  </a:lnTo>
                  <a:lnTo>
                    <a:pt x="725" y="194"/>
                  </a:lnTo>
                  <a:lnTo>
                    <a:pt x="726" y="198"/>
                  </a:lnTo>
                  <a:lnTo>
                    <a:pt x="727" y="205"/>
                  </a:lnTo>
                  <a:lnTo>
                    <a:pt x="727" y="206"/>
                  </a:lnTo>
                  <a:lnTo>
                    <a:pt x="728" y="206"/>
                  </a:lnTo>
                  <a:lnTo>
                    <a:pt x="729" y="206"/>
                  </a:lnTo>
                  <a:lnTo>
                    <a:pt x="730" y="219"/>
                  </a:lnTo>
                  <a:lnTo>
                    <a:pt x="730" y="232"/>
                  </a:lnTo>
                  <a:lnTo>
                    <a:pt x="731" y="240"/>
                  </a:lnTo>
                  <a:lnTo>
                    <a:pt x="732" y="240"/>
                  </a:lnTo>
                  <a:lnTo>
                    <a:pt x="733" y="238"/>
                  </a:lnTo>
                  <a:lnTo>
                    <a:pt x="733" y="235"/>
                  </a:lnTo>
                  <a:lnTo>
                    <a:pt x="734" y="246"/>
                  </a:lnTo>
                  <a:lnTo>
                    <a:pt x="735" y="268"/>
                  </a:lnTo>
                  <a:lnTo>
                    <a:pt x="736" y="271"/>
                  </a:lnTo>
                  <a:lnTo>
                    <a:pt x="736" y="267"/>
                  </a:lnTo>
                  <a:lnTo>
                    <a:pt x="737" y="268"/>
                  </a:lnTo>
                  <a:lnTo>
                    <a:pt x="738" y="277"/>
                  </a:lnTo>
                  <a:lnTo>
                    <a:pt x="739" y="273"/>
                  </a:lnTo>
                  <a:lnTo>
                    <a:pt x="739" y="274"/>
                  </a:lnTo>
                  <a:lnTo>
                    <a:pt x="740" y="278"/>
                  </a:lnTo>
                  <a:lnTo>
                    <a:pt x="741" y="276"/>
                  </a:lnTo>
                  <a:lnTo>
                    <a:pt x="742" y="288"/>
                  </a:lnTo>
                  <a:lnTo>
                    <a:pt x="743" y="307"/>
                  </a:lnTo>
                  <a:lnTo>
                    <a:pt x="743" y="302"/>
                  </a:lnTo>
                  <a:lnTo>
                    <a:pt x="744" y="302"/>
                  </a:lnTo>
                  <a:lnTo>
                    <a:pt x="745" y="304"/>
                  </a:lnTo>
                  <a:lnTo>
                    <a:pt x="746" y="314"/>
                  </a:lnTo>
                  <a:lnTo>
                    <a:pt x="746" y="317"/>
                  </a:lnTo>
                  <a:lnTo>
                    <a:pt x="747" y="311"/>
                  </a:lnTo>
                  <a:lnTo>
                    <a:pt x="748" y="313"/>
                  </a:lnTo>
                  <a:lnTo>
                    <a:pt x="749" y="301"/>
                  </a:lnTo>
                  <a:lnTo>
                    <a:pt x="749" y="301"/>
                  </a:lnTo>
                  <a:lnTo>
                    <a:pt x="750" y="289"/>
                  </a:lnTo>
                  <a:lnTo>
                    <a:pt x="751" y="290"/>
                  </a:lnTo>
                  <a:lnTo>
                    <a:pt x="752" y="276"/>
                  </a:lnTo>
                  <a:lnTo>
                    <a:pt x="752" y="279"/>
                  </a:lnTo>
                  <a:lnTo>
                    <a:pt x="753" y="285"/>
                  </a:lnTo>
                  <a:lnTo>
                    <a:pt x="754" y="280"/>
                  </a:lnTo>
                  <a:lnTo>
                    <a:pt x="755" y="280"/>
                  </a:lnTo>
                  <a:lnTo>
                    <a:pt x="755" y="275"/>
                  </a:lnTo>
                  <a:lnTo>
                    <a:pt x="756" y="269"/>
                  </a:lnTo>
                  <a:lnTo>
                    <a:pt x="757" y="280"/>
                  </a:lnTo>
                  <a:lnTo>
                    <a:pt x="758" y="280"/>
                  </a:lnTo>
                  <a:lnTo>
                    <a:pt x="758" y="276"/>
                  </a:lnTo>
                  <a:lnTo>
                    <a:pt x="759" y="275"/>
                  </a:lnTo>
                  <a:lnTo>
                    <a:pt x="760" y="255"/>
                  </a:lnTo>
                  <a:lnTo>
                    <a:pt x="761" y="262"/>
                  </a:lnTo>
                  <a:lnTo>
                    <a:pt x="762" y="266"/>
                  </a:lnTo>
                  <a:lnTo>
                    <a:pt x="762" y="258"/>
                  </a:lnTo>
                  <a:lnTo>
                    <a:pt x="763" y="252"/>
                  </a:lnTo>
                  <a:lnTo>
                    <a:pt x="764" y="249"/>
                  </a:lnTo>
                  <a:lnTo>
                    <a:pt x="765" y="250"/>
                  </a:lnTo>
                  <a:lnTo>
                    <a:pt x="765" y="247"/>
                  </a:lnTo>
                  <a:lnTo>
                    <a:pt x="766" y="247"/>
                  </a:lnTo>
                  <a:lnTo>
                    <a:pt x="767" y="235"/>
                  </a:lnTo>
                  <a:lnTo>
                    <a:pt x="768" y="235"/>
                  </a:lnTo>
                  <a:lnTo>
                    <a:pt x="768" y="239"/>
                  </a:lnTo>
                  <a:lnTo>
                    <a:pt x="769" y="244"/>
                  </a:lnTo>
                  <a:lnTo>
                    <a:pt x="770" y="247"/>
                  </a:lnTo>
                  <a:lnTo>
                    <a:pt x="771" y="247"/>
                  </a:lnTo>
                  <a:lnTo>
                    <a:pt x="771" y="245"/>
                  </a:lnTo>
                  <a:lnTo>
                    <a:pt x="772" y="262"/>
                  </a:lnTo>
                  <a:lnTo>
                    <a:pt x="773" y="266"/>
                  </a:lnTo>
                  <a:lnTo>
                    <a:pt x="774" y="280"/>
                  </a:lnTo>
                  <a:lnTo>
                    <a:pt x="774" y="270"/>
                  </a:lnTo>
                  <a:lnTo>
                    <a:pt x="775" y="274"/>
                  </a:lnTo>
                  <a:lnTo>
                    <a:pt x="776" y="274"/>
                  </a:lnTo>
                  <a:lnTo>
                    <a:pt x="777" y="282"/>
                  </a:lnTo>
                  <a:lnTo>
                    <a:pt x="777" y="294"/>
                  </a:lnTo>
                  <a:lnTo>
                    <a:pt x="778" y="288"/>
                  </a:lnTo>
                  <a:lnTo>
                    <a:pt x="779" y="282"/>
                  </a:lnTo>
                  <a:lnTo>
                    <a:pt x="780" y="282"/>
                  </a:lnTo>
                  <a:lnTo>
                    <a:pt x="781" y="282"/>
                  </a:lnTo>
                  <a:lnTo>
                    <a:pt x="781" y="282"/>
                  </a:lnTo>
                  <a:lnTo>
                    <a:pt x="782" y="300"/>
                  </a:lnTo>
                  <a:lnTo>
                    <a:pt x="783" y="304"/>
                  </a:lnTo>
                  <a:lnTo>
                    <a:pt x="784" y="304"/>
                  </a:lnTo>
                  <a:lnTo>
                    <a:pt x="784" y="305"/>
                  </a:lnTo>
                  <a:lnTo>
                    <a:pt x="785" y="308"/>
                  </a:lnTo>
                  <a:lnTo>
                    <a:pt x="786" y="315"/>
                  </a:lnTo>
                  <a:lnTo>
                    <a:pt x="787" y="315"/>
                  </a:lnTo>
                  <a:lnTo>
                    <a:pt x="787" y="305"/>
                  </a:lnTo>
                  <a:lnTo>
                    <a:pt x="788" y="303"/>
                  </a:lnTo>
                  <a:lnTo>
                    <a:pt x="789" y="298"/>
                  </a:lnTo>
                  <a:lnTo>
                    <a:pt x="790" y="281"/>
                  </a:lnTo>
                  <a:lnTo>
                    <a:pt x="790" y="273"/>
                  </a:lnTo>
                  <a:lnTo>
                    <a:pt x="791" y="273"/>
                  </a:lnTo>
                  <a:lnTo>
                    <a:pt x="792" y="273"/>
                  </a:lnTo>
                  <a:lnTo>
                    <a:pt x="793" y="261"/>
                  </a:lnTo>
                  <a:lnTo>
                    <a:pt x="793" y="266"/>
                  </a:lnTo>
                  <a:lnTo>
                    <a:pt x="794" y="260"/>
                  </a:lnTo>
                  <a:lnTo>
                    <a:pt x="795" y="263"/>
                  </a:lnTo>
                  <a:lnTo>
                    <a:pt x="796" y="257"/>
                  </a:lnTo>
                  <a:lnTo>
                    <a:pt x="796" y="251"/>
                  </a:lnTo>
                  <a:lnTo>
                    <a:pt x="797" y="249"/>
                  </a:lnTo>
                  <a:lnTo>
                    <a:pt x="798" y="252"/>
                  </a:lnTo>
                  <a:lnTo>
                    <a:pt x="799" y="249"/>
                  </a:lnTo>
                  <a:lnTo>
                    <a:pt x="799" y="239"/>
                  </a:lnTo>
                  <a:lnTo>
                    <a:pt x="800" y="239"/>
                  </a:lnTo>
                  <a:lnTo>
                    <a:pt x="801" y="244"/>
                  </a:lnTo>
                  <a:lnTo>
                    <a:pt x="802" y="252"/>
                  </a:lnTo>
                  <a:lnTo>
                    <a:pt x="802" y="243"/>
                  </a:lnTo>
                  <a:lnTo>
                    <a:pt x="803" y="245"/>
                  </a:lnTo>
                  <a:lnTo>
                    <a:pt x="804" y="247"/>
                  </a:lnTo>
                  <a:lnTo>
                    <a:pt x="805" y="224"/>
                  </a:lnTo>
                  <a:lnTo>
                    <a:pt x="805" y="219"/>
                  </a:lnTo>
                  <a:lnTo>
                    <a:pt x="806" y="219"/>
                  </a:lnTo>
                  <a:lnTo>
                    <a:pt x="807" y="222"/>
                  </a:lnTo>
                  <a:lnTo>
                    <a:pt x="808" y="223"/>
                  </a:lnTo>
                  <a:lnTo>
                    <a:pt x="808" y="217"/>
                  </a:lnTo>
                  <a:lnTo>
                    <a:pt x="809" y="228"/>
                  </a:lnTo>
                  <a:lnTo>
                    <a:pt x="810" y="228"/>
                  </a:lnTo>
                  <a:lnTo>
                    <a:pt x="811" y="225"/>
                  </a:lnTo>
                  <a:lnTo>
                    <a:pt x="811" y="227"/>
                  </a:lnTo>
                  <a:lnTo>
                    <a:pt x="812" y="241"/>
                  </a:lnTo>
                  <a:lnTo>
                    <a:pt x="813" y="244"/>
                  </a:lnTo>
                  <a:lnTo>
                    <a:pt x="814" y="244"/>
                  </a:lnTo>
                  <a:lnTo>
                    <a:pt x="815" y="246"/>
                  </a:lnTo>
                  <a:lnTo>
                    <a:pt x="815" y="250"/>
                  </a:lnTo>
                  <a:lnTo>
                    <a:pt x="816" y="251"/>
                  </a:lnTo>
                  <a:lnTo>
                    <a:pt x="817" y="260"/>
                  </a:lnTo>
                  <a:lnTo>
                    <a:pt x="818" y="258"/>
                  </a:lnTo>
                  <a:lnTo>
                    <a:pt x="818" y="251"/>
                  </a:lnTo>
                  <a:lnTo>
                    <a:pt x="819" y="247"/>
                  </a:lnTo>
                  <a:lnTo>
                    <a:pt x="820" y="252"/>
                  </a:lnTo>
                  <a:lnTo>
                    <a:pt x="821" y="270"/>
                  </a:lnTo>
                  <a:lnTo>
                    <a:pt x="821" y="272"/>
                  </a:lnTo>
                  <a:lnTo>
                    <a:pt x="822" y="272"/>
                  </a:lnTo>
                  <a:lnTo>
                    <a:pt x="823" y="280"/>
                  </a:lnTo>
                  <a:lnTo>
                    <a:pt x="824" y="277"/>
                  </a:lnTo>
                  <a:lnTo>
                    <a:pt x="824" y="282"/>
                  </a:lnTo>
                  <a:lnTo>
                    <a:pt x="825" y="287"/>
                  </a:lnTo>
                  <a:lnTo>
                    <a:pt x="826" y="280"/>
                  </a:lnTo>
                  <a:lnTo>
                    <a:pt x="827" y="275"/>
                  </a:lnTo>
                  <a:lnTo>
                    <a:pt x="827" y="285"/>
                  </a:lnTo>
                  <a:lnTo>
                    <a:pt x="828" y="289"/>
                  </a:lnTo>
                  <a:lnTo>
                    <a:pt x="829" y="287"/>
                  </a:lnTo>
                  <a:lnTo>
                    <a:pt x="830" y="279"/>
                  </a:lnTo>
                  <a:lnTo>
                    <a:pt x="830" y="276"/>
                  </a:lnTo>
                  <a:lnTo>
                    <a:pt x="831" y="276"/>
                  </a:lnTo>
                  <a:lnTo>
                    <a:pt x="832" y="263"/>
                  </a:lnTo>
                  <a:lnTo>
                    <a:pt x="833" y="255"/>
                  </a:lnTo>
                  <a:lnTo>
                    <a:pt x="834" y="251"/>
                  </a:lnTo>
                  <a:lnTo>
                    <a:pt x="834" y="251"/>
                  </a:lnTo>
                  <a:lnTo>
                    <a:pt x="835" y="261"/>
                  </a:lnTo>
                  <a:lnTo>
                    <a:pt x="836" y="265"/>
                  </a:lnTo>
                  <a:lnTo>
                    <a:pt x="837" y="249"/>
                  </a:lnTo>
                  <a:lnTo>
                    <a:pt x="837" y="246"/>
                  </a:lnTo>
                  <a:lnTo>
                    <a:pt x="838" y="244"/>
                  </a:lnTo>
                  <a:lnTo>
                    <a:pt x="839" y="247"/>
                  </a:lnTo>
                  <a:lnTo>
                    <a:pt x="840" y="239"/>
                  </a:lnTo>
                  <a:lnTo>
                    <a:pt x="840" y="246"/>
                  </a:lnTo>
                  <a:lnTo>
                    <a:pt x="841" y="242"/>
                  </a:lnTo>
                  <a:lnTo>
                    <a:pt x="842" y="235"/>
                  </a:lnTo>
                  <a:lnTo>
                    <a:pt x="843" y="217"/>
                  </a:lnTo>
                  <a:lnTo>
                    <a:pt x="843" y="216"/>
                  </a:lnTo>
                  <a:lnTo>
                    <a:pt x="844" y="215"/>
                  </a:lnTo>
                  <a:lnTo>
                    <a:pt x="845" y="212"/>
                  </a:lnTo>
                  <a:lnTo>
                    <a:pt x="846" y="207"/>
                  </a:lnTo>
                  <a:lnTo>
                    <a:pt x="846" y="207"/>
                  </a:lnTo>
                  <a:lnTo>
                    <a:pt x="847" y="210"/>
                  </a:lnTo>
                  <a:lnTo>
                    <a:pt x="848" y="210"/>
                  </a:lnTo>
                  <a:lnTo>
                    <a:pt x="849" y="210"/>
                  </a:lnTo>
                  <a:lnTo>
                    <a:pt x="849" y="208"/>
                  </a:lnTo>
                  <a:lnTo>
                    <a:pt x="850" y="215"/>
                  </a:lnTo>
                  <a:lnTo>
                    <a:pt x="851" y="202"/>
                  </a:lnTo>
                  <a:lnTo>
                    <a:pt x="852" y="202"/>
                  </a:lnTo>
                  <a:lnTo>
                    <a:pt x="852" y="202"/>
                  </a:lnTo>
                  <a:lnTo>
                    <a:pt x="853" y="195"/>
                  </a:lnTo>
                  <a:lnTo>
                    <a:pt x="854" y="187"/>
                  </a:lnTo>
                  <a:lnTo>
                    <a:pt x="855" y="191"/>
                  </a:lnTo>
                  <a:lnTo>
                    <a:pt x="856" y="186"/>
                  </a:lnTo>
                  <a:lnTo>
                    <a:pt x="856" y="192"/>
                  </a:lnTo>
                  <a:lnTo>
                    <a:pt x="857" y="191"/>
                  </a:lnTo>
                  <a:lnTo>
                    <a:pt x="858" y="182"/>
                  </a:lnTo>
                  <a:lnTo>
                    <a:pt x="859" y="182"/>
                  </a:lnTo>
                  <a:lnTo>
                    <a:pt x="859" y="185"/>
                  </a:lnTo>
                  <a:lnTo>
                    <a:pt x="860" y="194"/>
                  </a:lnTo>
                  <a:lnTo>
                    <a:pt x="861" y="198"/>
                  </a:lnTo>
                  <a:lnTo>
                    <a:pt x="862" y="189"/>
                  </a:lnTo>
                  <a:lnTo>
                    <a:pt x="862" y="194"/>
                  </a:lnTo>
                  <a:lnTo>
                    <a:pt x="863" y="204"/>
                  </a:lnTo>
                  <a:lnTo>
                    <a:pt x="864" y="201"/>
                  </a:lnTo>
                  <a:lnTo>
                    <a:pt x="865" y="198"/>
                  </a:lnTo>
                  <a:lnTo>
                    <a:pt x="865" y="216"/>
                  </a:lnTo>
                  <a:lnTo>
                    <a:pt x="866" y="225"/>
                  </a:lnTo>
                  <a:lnTo>
                    <a:pt x="867" y="222"/>
                  </a:lnTo>
                  <a:lnTo>
                    <a:pt x="868" y="226"/>
                  </a:lnTo>
                  <a:lnTo>
                    <a:pt x="868" y="223"/>
                  </a:lnTo>
                  <a:lnTo>
                    <a:pt x="869" y="221"/>
                  </a:lnTo>
                  <a:lnTo>
                    <a:pt x="870" y="221"/>
                  </a:lnTo>
                  <a:lnTo>
                    <a:pt x="871" y="210"/>
                  </a:lnTo>
                  <a:lnTo>
                    <a:pt x="871" y="216"/>
                  </a:lnTo>
                  <a:lnTo>
                    <a:pt x="872" y="214"/>
                  </a:lnTo>
                  <a:lnTo>
                    <a:pt x="873" y="214"/>
                  </a:lnTo>
                  <a:lnTo>
                    <a:pt x="874" y="197"/>
                  </a:lnTo>
                  <a:lnTo>
                    <a:pt x="874" y="179"/>
                  </a:lnTo>
                  <a:lnTo>
                    <a:pt x="875" y="180"/>
                  </a:lnTo>
                  <a:lnTo>
                    <a:pt x="876" y="178"/>
                  </a:lnTo>
                  <a:lnTo>
                    <a:pt x="877" y="179"/>
                  </a:lnTo>
                  <a:lnTo>
                    <a:pt x="877" y="178"/>
                  </a:lnTo>
                  <a:lnTo>
                    <a:pt x="878" y="182"/>
                  </a:lnTo>
                  <a:lnTo>
                    <a:pt x="879" y="173"/>
                  </a:lnTo>
                  <a:lnTo>
                    <a:pt x="880" y="170"/>
                  </a:lnTo>
                  <a:lnTo>
                    <a:pt x="880" y="165"/>
                  </a:lnTo>
                  <a:lnTo>
                    <a:pt x="881" y="171"/>
                  </a:lnTo>
                  <a:lnTo>
                    <a:pt x="882" y="175"/>
                  </a:lnTo>
                  <a:lnTo>
                    <a:pt x="883" y="164"/>
                  </a:lnTo>
                  <a:lnTo>
                    <a:pt x="883" y="159"/>
                  </a:lnTo>
                  <a:lnTo>
                    <a:pt x="884" y="169"/>
                  </a:lnTo>
                  <a:lnTo>
                    <a:pt x="885" y="156"/>
                  </a:lnTo>
                  <a:lnTo>
                    <a:pt x="886" y="150"/>
                  </a:lnTo>
                  <a:lnTo>
                    <a:pt x="887" y="153"/>
                  </a:lnTo>
                  <a:lnTo>
                    <a:pt x="887" y="147"/>
                  </a:lnTo>
                  <a:lnTo>
                    <a:pt x="888" y="140"/>
                  </a:lnTo>
                  <a:lnTo>
                    <a:pt x="889" y="142"/>
                  </a:lnTo>
                  <a:lnTo>
                    <a:pt x="890" y="143"/>
                  </a:lnTo>
                  <a:lnTo>
                    <a:pt x="890" y="144"/>
                  </a:lnTo>
                  <a:lnTo>
                    <a:pt x="891" y="144"/>
                  </a:lnTo>
                  <a:lnTo>
                    <a:pt x="892" y="134"/>
                  </a:lnTo>
                  <a:lnTo>
                    <a:pt x="893" y="148"/>
                  </a:lnTo>
                  <a:lnTo>
                    <a:pt x="893" y="147"/>
                  </a:lnTo>
                  <a:lnTo>
                    <a:pt x="894" y="145"/>
                  </a:lnTo>
                  <a:lnTo>
                    <a:pt x="895" y="145"/>
                  </a:lnTo>
                  <a:lnTo>
                    <a:pt x="896" y="142"/>
                  </a:lnTo>
                  <a:lnTo>
                    <a:pt x="896" y="133"/>
                  </a:lnTo>
                  <a:lnTo>
                    <a:pt x="897" y="149"/>
                  </a:lnTo>
                  <a:lnTo>
                    <a:pt x="898" y="143"/>
                  </a:lnTo>
                  <a:lnTo>
                    <a:pt x="899" y="148"/>
                  </a:lnTo>
                  <a:lnTo>
                    <a:pt x="899" y="151"/>
                  </a:lnTo>
                  <a:lnTo>
                    <a:pt x="900" y="160"/>
                  </a:lnTo>
                  <a:lnTo>
                    <a:pt x="901" y="154"/>
                  </a:lnTo>
                  <a:lnTo>
                    <a:pt x="902" y="161"/>
                  </a:lnTo>
                  <a:lnTo>
                    <a:pt x="902" y="164"/>
                  </a:lnTo>
                  <a:lnTo>
                    <a:pt x="903" y="179"/>
                  </a:lnTo>
                  <a:lnTo>
                    <a:pt x="904" y="184"/>
                  </a:lnTo>
                  <a:lnTo>
                    <a:pt x="905" y="192"/>
                  </a:lnTo>
                  <a:lnTo>
                    <a:pt x="905" y="195"/>
                  </a:lnTo>
                  <a:lnTo>
                    <a:pt x="906" y="189"/>
                  </a:lnTo>
                  <a:lnTo>
                    <a:pt x="907" y="194"/>
                  </a:lnTo>
                  <a:lnTo>
                    <a:pt x="908" y="194"/>
                  </a:lnTo>
                  <a:lnTo>
                    <a:pt x="909" y="204"/>
                  </a:lnTo>
                  <a:lnTo>
                    <a:pt x="909" y="203"/>
                  </a:lnTo>
                  <a:lnTo>
                    <a:pt x="910" y="215"/>
                  </a:lnTo>
                  <a:lnTo>
                    <a:pt x="911" y="220"/>
                  </a:lnTo>
                  <a:lnTo>
                    <a:pt x="912" y="238"/>
                  </a:lnTo>
                  <a:lnTo>
                    <a:pt x="912" y="234"/>
                  </a:lnTo>
                  <a:lnTo>
                    <a:pt x="913" y="226"/>
                  </a:lnTo>
                  <a:lnTo>
                    <a:pt x="914" y="245"/>
                  </a:lnTo>
                  <a:lnTo>
                    <a:pt x="915" y="246"/>
                  </a:lnTo>
                  <a:lnTo>
                    <a:pt x="915" y="250"/>
                  </a:lnTo>
                  <a:lnTo>
                    <a:pt x="916" y="250"/>
                  </a:lnTo>
                  <a:lnTo>
                    <a:pt x="917" y="236"/>
                  </a:lnTo>
                  <a:lnTo>
                    <a:pt x="918" y="244"/>
                  </a:lnTo>
                  <a:lnTo>
                    <a:pt x="918" y="256"/>
                  </a:lnTo>
                  <a:lnTo>
                    <a:pt x="919" y="250"/>
                  </a:lnTo>
                  <a:lnTo>
                    <a:pt x="920" y="240"/>
                  </a:lnTo>
                  <a:lnTo>
                    <a:pt x="921" y="244"/>
                  </a:lnTo>
                  <a:lnTo>
                    <a:pt x="921" y="240"/>
                  </a:lnTo>
                  <a:lnTo>
                    <a:pt x="922" y="249"/>
                  </a:lnTo>
                  <a:lnTo>
                    <a:pt x="923" y="245"/>
                  </a:lnTo>
                  <a:lnTo>
                    <a:pt x="924" y="242"/>
                  </a:lnTo>
                  <a:lnTo>
                    <a:pt x="924" y="242"/>
                  </a:lnTo>
                  <a:lnTo>
                    <a:pt x="925" y="230"/>
                  </a:lnTo>
                  <a:lnTo>
                    <a:pt x="926" y="230"/>
                  </a:lnTo>
                  <a:lnTo>
                    <a:pt x="927" y="221"/>
                  </a:lnTo>
                  <a:lnTo>
                    <a:pt x="928" y="219"/>
                  </a:lnTo>
                  <a:lnTo>
                    <a:pt x="928" y="214"/>
                  </a:lnTo>
                  <a:lnTo>
                    <a:pt x="929" y="212"/>
                  </a:lnTo>
                  <a:lnTo>
                    <a:pt x="930" y="216"/>
                  </a:lnTo>
                  <a:lnTo>
                    <a:pt x="931" y="206"/>
                  </a:lnTo>
                  <a:lnTo>
                    <a:pt x="931" y="210"/>
                  </a:lnTo>
                  <a:lnTo>
                    <a:pt x="932" y="216"/>
                  </a:lnTo>
                  <a:lnTo>
                    <a:pt x="933" y="221"/>
                  </a:lnTo>
                  <a:lnTo>
                    <a:pt x="934" y="221"/>
                  </a:lnTo>
                  <a:lnTo>
                    <a:pt x="934" y="233"/>
                  </a:lnTo>
                  <a:lnTo>
                    <a:pt x="935" y="251"/>
                  </a:lnTo>
                  <a:lnTo>
                    <a:pt x="936" y="245"/>
                  </a:lnTo>
                  <a:lnTo>
                    <a:pt x="937" y="253"/>
                  </a:lnTo>
                  <a:lnTo>
                    <a:pt x="937" y="247"/>
                  </a:lnTo>
                  <a:lnTo>
                    <a:pt x="938" y="254"/>
                  </a:lnTo>
                  <a:lnTo>
                    <a:pt x="939" y="245"/>
                  </a:lnTo>
                  <a:lnTo>
                    <a:pt x="940" y="237"/>
                  </a:lnTo>
                  <a:lnTo>
                    <a:pt x="940" y="249"/>
                  </a:lnTo>
                  <a:lnTo>
                    <a:pt x="941" y="248"/>
                  </a:lnTo>
                  <a:lnTo>
                    <a:pt x="942" y="251"/>
                  </a:lnTo>
                  <a:lnTo>
                    <a:pt x="943" y="242"/>
                  </a:lnTo>
                  <a:lnTo>
                    <a:pt x="943" y="244"/>
                  </a:lnTo>
                  <a:lnTo>
                    <a:pt x="944" y="246"/>
                  </a:lnTo>
                  <a:lnTo>
                    <a:pt x="945" y="234"/>
                  </a:lnTo>
                  <a:lnTo>
                    <a:pt x="946" y="246"/>
                  </a:lnTo>
                  <a:lnTo>
                    <a:pt x="946" y="252"/>
                  </a:lnTo>
                  <a:lnTo>
                    <a:pt x="947" y="250"/>
                  </a:lnTo>
                  <a:lnTo>
                    <a:pt x="948" y="254"/>
                  </a:lnTo>
                  <a:lnTo>
                    <a:pt x="949" y="250"/>
                  </a:lnTo>
                  <a:lnTo>
                    <a:pt x="949" y="245"/>
                  </a:lnTo>
                  <a:lnTo>
                    <a:pt x="950" y="244"/>
                  </a:lnTo>
                  <a:lnTo>
                    <a:pt x="951" y="247"/>
                  </a:lnTo>
                  <a:lnTo>
                    <a:pt x="952" y="249"/>
                  </a:lnTo>
                  <a:lnTo>
                    <a:pt x="952" y="260"/>
                  </a:lnTo>
                  <a:lnTo>
                    <a:pt x="953" y="260"/>
                  </a:lnTo>
                  <a:lnTo>
                    <a:pt x="954" y="269"/>
                  </a:lnTo>
                  <a:lnTo>
                    <a:pt x="955" y="261"/>
                  </a:lnTo>
                  <a:lnTo>
                    <a:pt x="955" y="261"/>
                  </a:lnTo>
                  <a:lnTo>
                    <a:pt x="956" y="248"/>
                  </a:lnTo>
                  <a:lnTo>
                    <a:pt x="957" y="257"/>
                  </a:lnTo>
                  <a:lnTo>
                    <a:pt x="958" y="254"/>
                  </a:lnTo>
                  <a:lnTo>
                    <a:pt x="958" y="258"/>
                  </a:lnTo>
                  <a:lnTo>
                    <a:pt x="959" y="258"/>
                  </a:lnTo>
                  <a:lnTo>
                    <a:pt x="960" y="247"/>
                  </a:lnTo>
                  <a:lnTo>
                    <a:pt x="961" y="249"/>
                  </a:lnTo>
                  <a:lnTo>
                    <a:pt x="962" y="254"/>
                  </a:lnTo>
                  <a:lnTo>
                    <a:pt x="962" y="245"/>
                  </a:lnTo>
                  <a:lnTo>
                    <a:pt x="963" y="247"/>
                  </a:lnTo>
                  <a:lnTo>
                    <a:pt x="964" y="249"/>
                  </a:lnTo>
                  <a:lnTo>
                    <a:pt x="965" y="243"/>
                  </a:lnTo>
                  <a:lnTo>
                    <a:pt x="965" y="248"/>
                  </a:lnTo>
                  <a:lnTo>
                    <a:pt x="966" y="251"/>
                  </a:lnTo>
                  <a:lnTo>
                    <a:pt x="967" y="252"/>
                  </a:lnTo>
                  <a:lnTo>
                    <a:pt x="968" y="248"/>
                  </a:lnTo>
                  <a:lnTo>
                    <a:pt x="968" y="235"/>
                  </a:lnTo>
                  <a:lnTo>
                    <a:pt x="969" y="235"/>
                  </a:lnTo>
                  <a:lnTo>
                    <a:pt x="970" y="231"/>
                  </a:lnTo>
                  <a:lnTo>
                    <a:pt x="971" y="219"/>
                  </a:lnTo>
                  <a:lnTo>
                    <a:pt x="971" y="219"/>
                  </a:lnTo>
                  <a:lnTo>
                    <a:pt x="972" y="221"/>
                  </a:lnTo>
                  <a:lnTo>
                    <a:pt x="973" y="217"/>
                  </a:lnTo>
                  <a:lnTo>
                    <a:pt x="974" y="207"/>
                  </a:lnTo>
                  <a:lnTo>
                    <a:pt x="974" y="207"/>
                  </a:lnTo>
                  <a:lnTo>
                    <a:pt x="975" y="204"/>
                  </a:lnTo>
                  <a:lnTo>
                    <a:pt x="976" y="199"/>
                  </a:lnTo>
                  <a:lnTo>
                    <a:pt x="977" y="204"/>
                  </a:lnTo>
                  <a:lnTo>
                    <a:pt x="977" y="207"/>
                  </a:lnTo>
                  <a:lnTo>
                    <a:pt x="978" y="201"/>
                  </a:lnTo>
                  <a:lnTo>
                    <a:pt x="979" y="204"/>
                  </a:lnTo>
                  <a:lnTo>
                    <a:pt x="980" y="207"/>
                  </a:lnTo>
                  <a:lnTo>
                    <a:pt x="981" y="212"/>
                  </a:lnTo>
                  <a:lnTo>
                    <a:pt x="981" y="210"/>
                  </a:lnTo>
                  <a:lnTo>
                    <a:pt x="982" y="198"/>
                  </a:lnTo>
                  <a:lnTo>
                    <a:pt x="983" y="193"/>
                  </a:lnTo>
                  <a:lnTo>
                    <a:pt x="984" y="197"/>
                  </a:lnTo>
                  <a:lnTo>
                    <a:pt x="984" y="200"/>
                  </a:lnTo>
                  <a:lnTo>
                    <a:pt x="985" y="203"/>
                  </a:lnTo>
                  <a:lnTo>
                    <a:pt x="986" y="213"/>
                  </a:lnTo>
                  <a:lnTo>
                    <a:pt x="987" y="215"/>
                  </a:lnTo>
                  <a:lnTo>
                    <a:pt x="987" y="220"/>
                  </a:lnTo>
                  <a:lnTo>
                    <a:pt x="988" y="220"/>
                  </a:lnTo>
                  <a:lnTo>
                    <a:pt x="989" y="223"/>
                  </a:lnTo>
                  <a:lnTo>
                    <a:pt x="990" y="233"/>
                  </a:lnTo>
                  <a:lnTo>
                    <a:pt x="990" y="226"/>
                  </a:lnTo>
                  <a:lnTo>
                    <a:pt x="991" y="223"/>
                  </a:lnTo>
                  <a:lnTo>
                    <a:pt x="992" y="211"/>
                  </a:lnTo>
                  <a:lnTo>
                    <a:pt x="993" y="200"/>
                  </a:lnTo>
                  <a:lnTo>
                    <a:pt x="993" y="197"/>
                  </a:lnTo>
                  <a:lnTo>
                    <a:pt x="994" y="197"/>
                  </a:lnTo>
                  <a:lnTo>
                    <a:pt x="995" y="202"/>
                  </a:lnTo>
                  <a:lnTo>
                    <a:pt x="996" y="201"/>
                  </a:lnTo>
                  <a:lnTo>
                    <a:pt x="996" y="202"/>
                  </a:lnTo>
                  <a:lnTo>
                    <a:pt x="997" y="186"/>
                  </a:lnTo>
                  <a:lnTo>
                    <a:pt x="998" y="192"/>
                  </a:lnTo>
                  <a:lnTo>
                    <a:pt x="999" y="187"/>
                  </a:lnTo>
                  <a:lnTo>
                    <a:pt x="1000" y="196"/>
                  </a:lnTo>
                  <a:lnTo>
                    <a:pt x="1000" y="221"/>
                  </a:lnTo>
                  <a:lnTo>
                    <a:pt x="1001" y="216"/>
                  </a:lnTo>
                  <a:lnTo>
                    <a:pt x="1002" y="216"/>
                  </a:lnTo>
                  <a:lnTo>
                    <a:pt x="1003" y="216"/>
                  </a:lnTo>
                  <a:lnTo>
                    <a:pt x="1003" y="218"/>
                  </a:lnTo>
                  <a:lnTo>
                    <a:pt x="1004" y="226"/>
                  </a:lnTo>
                  <a:lnTo>
                    <a:pt x="1005" y="221"/>
                  </a:lnTo>
                  <a:lnTo>
                    <a:pt x="1006" y="234"/>
                  </a:lnTo>
                  <a:lnTo>
                    <a:pt x="1006" y="231"/>
                  </a:lnTo>
                  <a:lnTo>
                    <a:pt x="1007" y="224"/>
                  </a:lnTo>
                  <a:lnTo>
                    <a:pt x="1008" y="230"/>
                  </a:lnTo>
                  <a:lnTo>
                    <a:pt x="1009" y="237"/>
                  </a:lnTo>
                  <a:lnTo>
                    <a:pt x="1009" y="251"/>
                  </a:lnTo>
                  <a:lnTo>
                    <a:pt x="1010" y="238"/>
                  </a:lnTo>
                  <a:lnTo>
                    <a:pt x="1011" y="243"/>
                  </a:lnTo>
                  <a:lnTo>
                    <a:pt x="1012" y="239"/>
                  </a:lnTo>
                  <a:lnTo>
                    <a:pt x="1012" y="239"/>
                  </a:lnTo>
                  <a:lnTo>
                    <a:pt x="1013" y="229"/>
                  </a:lnTo>
                  <a:lnTo>
                    <a:pt x="1014" y="234"/>
                  </a:lnTo>
                  <a:lnTo>
                    <a:pt x="1015" y="229"/>
                  </a:lnTo>
                  <a:lnTo>
                    <a:pt x="1015" y="240"/>
                  </a:lnTo>
                  <a:lnTo>
                    <a:pt x="1016" y="240"/>
                  </a:lnTo>
                  <a:lnTo>
                    <a:pt x="1017" y="255"/>
                  </a:lnTo>
                  <a:lnTo>
                    <a:pt x="1018" y="260"/>
                  </a:lnTo>
                  <a:lnTo>
                    <a:pt x="1018" y="255"/>
                  </a:lnTo>
                  <a:lnTo>
                    <a:pt x="1019" y="251"/>
                  </a:lnTo>
                  <a:lnTo>
                    <a:pt x="1020" y="244"/>
                  </a:lnTo>
                  <a:lnTo>
                    <a:pt x="1021" y="251"/>
                  </a:lnTo>
                  <a:lnTo>
                    <a:pt x="1021" y="254"/>
                  </a:lnTo>
                  <a:lnTo>
                    <a:pt x="1022" y="251"/>
                  </a:lnTo>
                  <a:lnTo>
                    <a:pt x="1023" y="250"/>
                  </a:lnTo>
                  <a:lnTo>
                    <a:pt x="1024" y="245"/>
                  </a:lnTo>
                  <a:lnTo>
                    <a:pt x="1024" y="245"/>
                  </a:lnTo>
                  <a:lnTo>
                    <a:pt x="1025" y="251"/>
                  </a:lnTo>
                  <a:lnTo>
                    <a:pt x="1026" y="251"/>
                  </a:lnTo>
                  <a:lnTo>
                    <a:pt x="1027" y="251"/>
                  </a:lnTo>
                  <a:lnTo>
                    <a:pt x="1027" y="244"/>
                  </a:lnTo>
                  <a:lnTo>
                    <a:pt x="1028" y="244"/>
                  </a:lnTo>
                  <a:lnTo>
                    <a:pt x="1029" y="252"/>
                  </a:lnTo>
                  <a:lnTo>
                    <a:pt x="1030" y="252"/>
                  </a:lnTo>
                  <a:lnTo>
                    <a:pt x="1030" y="253"/>
                  </a:lnTo>
                  <a:lnTo>
                    <a:pt x="1031" y="260"/>
                  </a:lnTo>
                  <a:lnTo>
                    <a:pt x="1032" y="266"/>
                  </a:lnTo>
                  <a:lnTo>
                    <a:pt x="1033" y="262"/>
                  </a:lnTo>
                  <a:lnTo>
                    <a:pt x="1034" y="265"/>
                  </a:lnTo>
                  <a:lnTo>
                    <a:pt x="1034" y="280"/>
                  </a:lnTo>
                  <a:lnTo>
                    <a:pt x="1035" y="270"/>
                  </a:lnTo>
                  <a:lnTo>
                    <a:pt x="1036" y="266"/>
                  </a:lnTo>
                  <a:lnTo>
                    <a:pt x="1037" y="257"/>
                  </a:lnTo>
                  <a:lnTo>
                    <a:pt x="1037" y="257"/>
                  </a:lnTo>
                  <a:lnTo>
                    <a:pt x="1038" y="269"/>
                  </a:lnTo>
                  <a:lnTo>
                    <a:pt x="1039" y="275"/>
                  </a:lnTo>
                  <a:lnTo>
                    <a:pt x="1040" y="272"/>
                  </a:lnTo>
                  <a:lnTo>
                    <a:pt x="1040" y="275"/>
                  </a:lnTo>
                  <a:lnTo>
                    <a:pt x="1041" y="279"/>
                  </a:lnTo>
                  <a:lnTo>
                    <a:pt x="1042" y="275"/>
                  </a:lnTo>
                  <a:lnTo>
                    <a:pt x="1043" y="287"/>
                  </a:lnTo>
                  <a:lnTo>
                    <a:pt x="1043" y="292"/>
                  </a:lnTo>
                  <a:lnTo>
                    <a:pt x="1044" y="292"/>
                  </a:lnTo>
                  <a:lnTo>
                    <a:pt x="1045" y="280"/>
                  </a:lnTo>
                  <a:lnTo>
                    <a:pt x="1046" y="280"/>
                  </a:lnTo>
                  <a:lnTo>
                    <a:pt x="1046" y="287"/>
                  </a:lnTo>
                  <a:lnTo>
                    <a:pt x="1047" y="282"/>
                  </a:lnTo>
                  <a:lnTo>
                    <a:pt x="1048" y="287"/>
                  </a:lnTo>
                  <a:lnTo>
                    <a:pt x="1049" y="284"/>
                  </a:lnTo>
                  <a:lnTo>
                    <a:pt x="1049" y="288"/>
                  </a:lnTo>
                  <a:lnTo>
                    <a:pt x="1050" y="288"/>
                  </a:lnTo>
                  <a:lnTo>
                    <a:pt x="1051" y="298"/>
                  </a:lnTo>
                  <a:lnTo>
                    <a:pt x="1052" y="311"/>
                  </a:lnTo>
                  <a:lnTo>
                    <a:pt x="1053" y="313"/>
                  </a:lnTo>
                  <a:lnTo>
                    <a:pt x="1053" y="328"/>
                  </a:lnTo>
                  <a:lnTo>
                    <a:pt x="1054" y="326"/>
                  </a:lnTo>
                  <a:lnTo>
                    <a:pt x="1055" y="326"/>
                  </a:lnTo>
                  <a:lnTo>
                    <a:pt x="1056" y="326"/>
                  </a:lnTo>
                  <a:lnTo>
                    <a:pt x="1056" y="325"/>
                  </a:lnTo>
                  <a:lnTo>
                    <a:pt x="1057" y="328"/>
                  </a:lnTo>
                  <a:lnTo>
                    <a:pt x="1058" y="339"/>
                  </a:lnTo>
                  <a:lnTo>
                    <a:pt x="1059" y="342"/>
                  </a:lnTo>
                  <a:lnTo>
                    <a:pt x="1059" y="339"/>
                  </a:lnTo>
                  <a:lnTo>
                    <a:pt x="1060" y="339"/>
                  </a:lnTo>
                  <a:lnTo>
                    <a:pt x="1061" y="331"/>
                  </a:lnTo>
                  <a:lnTo>
                    <a:pt x="1062" y="326"/>
                  </a:lnTo>
                  <a:lnTo>
                    <a:pt x="1062" y="328"/>
                  </a:lnTo>
                  <a:lnTo>
                    <a:pt x="1063" y="326"/>
                  </a:lnTo>
                  <a:lnTo>
                    <a:pt x="1064" y="328"/>
                  </a:lnTo>
                  <a:lnTo>
                    <a:pt x="1065" y="315"/>
                  </a:lnTo>
                  <a:lnTo>
                    <a:pt x="1065" y="313"/>
                  </a:lnTo>
                  <a:lnTo>
                    <a:pt x="1066" y="305"/>
                  </a:lnTo>
                  <a:lnTo>
                    <a:pt x="1067" y="308"/>
                  </a:lnTo>
                  <a:lnTo>
                    <a:pt x="1068" y="315"/>
                  </a:lnTo>
                  <a:lnTo>
                    <a:pt x="1068" y="321"/>
                  </a:lnTo>
                  <a:lnTo>
                    <a:pt x="1069" y="321"/>
                  </a:lnTo>
                  <a:lnTo>
                    <a:pt x="1070" y="321"/>
                  </a:lnTo>
                  <a:lnTo>
                    <a:pt x="1071" y="338"/>
                  </a:lnTo>
                  <a:lnTo>
                    <a:pt x="1072" y="338"/>
                  </a:lnTo>
                  <a:lnTo>
                    <a:pt x="1072" y="344"/>
                  </a:lnTo>
                  <a:lnTo>
                    <a:pt x="1073" y="341"/>
                  </a:lnTo>
                  <a:lnTo>
                    <a:pt x="1074" y="351"/>
                  </a:lnTo>
                  <a:lnTo>
                    <a:pt x="1075" y="337"/>
                  </a:lnTo>
                  <a:lnTo>
                    <a:pt x="1075" y="339"/>
                  </a:lnTo>
                  <a:lnTo>
                    <a:pt x="1076" y="342"/>
                  </a:lnTo>
                  <a:lnTo>
                    <a:pt x="1077" y="342"/>
                  </a:lnTo>
                  <a:lnTo>
                    <a:pt x="1078" y="335"/>
                  </a:lnTo>
                  <a:lnTo>
                    <a:pt x="1078" y="330"/>
                  </a:lnTo>
                  <a:lnTo>
                    <a:pt x="1079" y="338"/>
                  </a:lnTo>
                  <a:lnTo>
                    <a:pt x="1080" y="347"/>
                  </a:lnTo>
                  <a:lnTo>
                    <a:pt x="1081" y="343"/>
                  </a:lnTo>
                  <a:lnTo>
                    <a:pt x="1081" y="337"/>
                  </a:lnTo>
                  <a:lnTo>
                    <a:pt x="1082" y="337"/>
                  </a:lnTo>
                  <a:lnTo>
                    <a:pt x="1083" y="340"/>
                  </a:lnTo>
                  <a:lnTo>
                    <a:pt x="1084" y="350"/>
                  </a:lnTo>
                  <a:lnTo>
                    <a:pt x="1084" y="358"/>
                  </a:lnTo>
                  <a:lnTo>
                    <a:pt x="1085" y="341"/>
                  </a:lnTo>
                  <a:lnTo>
                    <a:pt x="1086" y="332"/>
                  </a:lnTo>
                  <a:lnTo>
                    <a:pt x="1087" y="332"/>
                  </a:lnTo>
                  <a:lnTo>
                    <a:pt x="1087" y="323"/>
                  </a:lnTo>
                  <a:lnTo>
                    <a:pt x="1088" y="340"/>
                  </a:lnTo>
                  <a:lnTo>
                    <a:pt x="1089" y="344"/>
                  </a:lnTo>
                  <a:lnTo>
                    <a:pt x="1090" y="349"/>
                  </a:lnTo>
                  <a:lnTo>
                    <a:pt x="1090" y="346"/>
                  </a:lnTo>
                  <a:lnTo>
                    <a:pt x="1091" y="343"/>
                  </a:lnTo>
                  <a:lnTo>
                    <a:pt x="1092" y="339"/>
                  </a:lnTo>
                  <a:lnTo>
                    <a:pt x="1093" y="333"/>
                  </a:lnTo>
                  <a:lnTo>
                    <a:pt x="1093" y="328"/>
                  </a:lnTo>
                  <a:lnTo>
                    <a:pt x="1094" y="316"/>
                  </a:lnTo>
                  <a:lnTo>
                    <a:pt x="1095" y="319"/>
                  </a:lnTo>
                  <a:lnTo>
                    <a:pt x="1096" y="329"/>
                  </a:lnTo>
                  <a:lnTo>
                    <a:pt x="1096" y="325"/>
                  </a:lnTo>
                  <a:lnTo>
                    <a:pt x="1097" y="333"/>
                  </a:lnTo>
                  <a:lnTo>
                    <a:pt x="1098" y="333"/>
                  </a:lnTo>
                  <a:lnTo>
                    <a:pt x="1099" y="323"/>
                  </a:lnTo>
                  <a:lnTo>
                    <a:pt x="1099" y="323"/>
                  </a:lnTo>
                  <a:lnTo>
                    <a:pt x="1100" y="323"/>
                  </a:lnTo>
                  <a:lnTo>
                    <a:pt x="1101" y="318"/>
                  </a:lnTo>
                  <a:lnTo>
                    <a:pt x="1102" y="318"/>
                  </a:lnTo>
                  <a:lnTo>
                    <a:pt x="1102" y="324"/>
                  </a:lnTo>
                  <a:lnTo>
                    <a:pt x="1103" y="329"/>
                  </a:lnTo>
                  <a:lnTo>
                    <a:pt x="1104" y="315"/>
                  </a:lnTo>
                  <a:lnTo>
                    <a:pt x="1105" y="315"/>
                  </a:lnTo>
                  <a:lnTo>
                    <a:pt x="1106" y="317"/>
                  </a:lnTo>
                  <a:lnTo>
                    <a:pt x="1106" y="313"/>
                  </a:lnTo>
                  <a:lnTo>
                    <a:pt x="1107" y="310"/>
                  </a:lnTo>
                  <a:lnTo>
                    <a:pt x="1108" y="313"/>
                  </a:lnTo>
                  <a:lnTo>
                    <a:pt x="1109" y="309"/>
                  </a:lnTo>
                  <a:lnTo>
                    <a:pt x="1109" y="313"/>
                  </a:lnTo>
                  <a:lnTo>
                    <a:pt x="1110" y="308"/>
                  </a:lnTo>
                  <a:lnTo>
                    <a:pt x="1111" y="304"/>
                  </a:lnTo>
                  <a:lnTo>
                    <a:pt x="1112" y="304"/>
                  </a:lnTo>
                  <a:lnTo>
                    <a:pt x="1112" y="299"/>
                  </a:lnTo>
                  <a:lnTo>
                    <a:pt x="1113" y="313"/>
                  </a:lnTo>
                  <a:lnTo>
                    <a:pt x="1114" y="308"/>
                  </a:lnTo>
                  <a:lnTo>
                    <a:pt x="1115" y="308"/>
                  </a:lnTo>
                  <a:lnTo>
                    <a:pt x="1115" y="303"/>
                  </a:lnTo>
                  <a:lnTo>
                    <a:pt x="1116" y="298"/>
                  </a:lnTo>
                  <a:lnTo>
                    <a:pt x="1117" y="300"/>
                  </a:lnTo>
                  <a:lnTo>
                    <a:pt x="1118" y="300"/>
                  </a:lnTo>
                  <a:lnTo>
                    <a:pt x="1118" y="301"/>
                  </a:lnTo>
                  <a:lnTo>
                    <a:pt x="1119" y="296"/>
                  </a:lnTo>
                  <a:lnTo>
                    <a:pt x="1120" y="300"/>
                  </a:lnTo>
                  <a:lnTo>
                    <a:pt x="1121" y="294"/>
                  </a:lnTo>
                  <a:lnTo>
                    <a:pt x="1121" y="298"/>
                  </a:lnTo>
                  <a:lnTo>
                    <a:pt x="1122" y="305"/>
                  </a:lnTo>
                  <a:lnTo>
                    <a:pt x="1123" y="303"/>
                  </a:lnTo>
                  <a:lnTo>
                    <a:pt x="1124" y="301"/>
                  </a:lnTo>
                  <a:lnTo>
                    <a:pt x="1125" y="302"/>
                  </a:lnTo>
                  <a:lnTo>
                    <a:pt x="1125" y="315"/>
                  </a:lnTo>
                  <a:lnTo>
                    <a:pt x="1126" y="322"/>
                  </a:lnTo>
                  <a:lnTo>
                    <a:pt x="1127" y="327"/>
                  </a:lnTo>
                  <a:lnTo>
                    <a:pt x="1128" y="321"/>
                  </a:lnTo>
                  <a:lnTo>
                    <a:pt x="1128" y="315"/>
                  </a:lnTo>
                  <a:lnTo>
                    <a:pt x="1129" y="308"/>
                  </a:lnTo>
                  <a:lnTo>
                    <a:pt x="1130" y="301"/>
                  </a:lnTo>
                  <a:lnTo>
                    <a:pt x="1131" y="294"/>
                  </a:lnTo>
                  <a:lnTo>
                    <a:pt x="1131" y="287"/>
                  </a:lnTo>
                  <a:lnTo>
                    <a:pt x="1132" y="279"/>
                  </a:lnTo>
                  <a:lnTo>
                    <a:pt x="1133" y="276"/>
                  </a:lnTo>
                  <a:lnTo>
                    <a:pt x="1134" y="273"/>
                  </a:lnTo>
                  <a:lnTo>
                    <a:pt x="1134" y="265"/>
                  </a:lnTo>
                  <a:lnTo>
                    <a:pt x="1135" y="281"/>
                  </a:lnTo>
                  <a:lnTo>
                    <a:pt x="1136" y="279"/>
                  </a:lnTo>
                  <a:lnTo>
                    <a:pt x="1137" y="270"/>
                  </a:lnTo>
                </a:path>
              </a:pathLst>
            </a:custGeom>
            <a:noFill/>
            <a:ln w="9525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25" name="Freeform 173">
              <a:extLst>
                <a:ext uri="{FF2B5EF4-FFF2-40B4-BE49-F238E27FC236}">
                  <a16:creationId xmlns:a16="http://schemas.microsoft.com/office/drawing/2014/main" id="{26C120FD-5431-B8F2-F582-84F7DD10056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3842657"/>
              <a:ext cx="1804988" cy="571500"/>
            </a:xfrm>
            <a:custGeom>
              <a:avLst/>
              <a:gdLst>
                <a:gd name="T0" fmla="*/ 17 w 1137"/>
                <a:gd name="T1" fmla="*/ 260 h 360"/>
                <a:gd name="T2" fmla="*/ 36 w 1137"/>
                <a:gd name="T3" fmla="*/ 214 h 360"/>
                <a:gd name="T4" fmla="*/ 54 w 1137"/>
                <a:gd name="T5" fmla="*/ 261 h 360"/>
                <a:gd name="T6" fmla="*/ 72 w 1137"/>
                <a:gd name="T7" fmla="*/ 261 h 360"/>
                <a:gd name="T8" fmla="*/ 90 w 1137"/>
                <a:gd name="T9" fmla="*/ 257 h 360"/>
                <a:gd name="T10" fmla="*/ 108 w 1137"/>
                <a:gd name="T11" fmla="*/ 252 h 360"/>
                <a:gd name="T12" fmla="*/ 127 w 1137"/>
                <a:gd name="T13" fmla="*/ 237 h 360"/>
                <a:gd name="T14" fmla="*/ 145 w 1137"/>
                <a:gd name="T15" fmla="*/ 249 h 360"/>
                <a:gd name="T16" fmla="*/ 163 w 1137"/>
                <a:gd name="T17" fmla="*/ 206 h 360"/>
                <a:gd name="T18" fmla="*/ 181 w 1137"/>
                <a:gd name="T19" fmla="*/ 188 h 360"/>
                <a:gd name="T20" fmla="*/ 199 w 1137"/>
                <a:gd name="T21" fmla="*/ 213 h 360"/>
                <a:gd name="T22" fmla="*/ 217 w 1137"/>
                <a:gd name="T23" fmla="*/ 267 h 360"/>
                <a:gd name="T24" fmla="*/ 236 w 1137"/>
                <a:gd name="T25" fmla="*/ 297 h 360"/>
                <a:gd name="T26" fmla="*/ 254 w 1137"/>
                <a:gd name="T27" fmla="*/ 306 h 360"/>
                <a:gd name="T28" fmla="*/ 272 w 1137"/>
                <a:gd name="T29" fmla="*/ 268 h 360"/>
                <a:gd name="T30" fmla="*/ 290 w 1137"/>
                <a:gd name="T31" fmla="*/ 250 h 360"/>
                <a:gd name="T32" fmla="*/ 308 w 1137"/>
                <a:gd name="T33" fmla="*/ 286 h 360"/>
                <a:gd name="T34" fmla="*/ 327 w 1137"/>
                <a:gd name="T35" fmla="*/ 317 h 360"/>
                <a:gd name="T36" fmla="*/ 345 w 1137"/>
                <a:gd name="T37" fmla="*/ 348 h 360"/>
                <a:gd name="T38" fmla="*/ 363 w 1137"/>
                <a:gd name="T39" fmla="*/ 350 h 360"/>
                <a:gd name="T40" fmla="*/ 381 w 1137"/>
                <a:gd name="T41" fmla="*/ 348 h 360"/>
                <a:gd name="T42" fmla="*/ 399 w 1137"/>
                <a:gd name="T43" fmla="*/ 329 h 360"/>
                <a:gd name="T44" fmla="*/ 418 w 1137"/>
                <a:gd name="T45" fmla="*/ 334 h 360"/>
                <a:gd name="T46" fmla="*/ 436 w 1137"/>
                <a:gd name="T47" fmla="*/ 313 h 360"/>
                <a:gd name="T48" fmla="*/ 454 w 1137"/>
                <a:gd name="T49" fmla="*/ 290 h 360"/>
                <a:gd name="T50" fmla="*/ 472 w 1137"/>
                <a:gd name="T51" fmla="*/ 262 h 360"/>
                <a:gd name="T52" fmla="*/ 490 w 1137"/>
                <a:gd name="T53" fmla="*/ 286 h 360"/>
                <a:gd name="T54" fmla="*/ 508 w 1137"/>
                <a:gd name="T55" fmla="*/ 149 h 360"/>
                <a:gd name="T56" fmla="*/ 527 w 1137"/>
                <a:gd name="T57" fmla="*/ 56 h 360"/>
                <a:gd name="T58" fmla="*/ 545 w 1137"/>
                <a:gd name="T59" fmla="*/ 15 h 360"/>
                <a:gd name="T60" fmla="*/ 563 w 1137"/>
                <a:gd name="T61" fmla="*/ 29 h 360"/>
                <a:gd name="T62" fmla="*/ 581 w 1137"/>
                <a:gd name="T63" fmla="*/ 63 h 360"/>
                <a:gd name="T64" fmla="*/ 599 w 1137"/>
                <a:gd name="T65" fmla="*/ 212 h 360"/>
                <a:gd name="T66" fmla="*/ 618 w 1137"/>
                <a:gd name="T67" fmla="*/ 233 h 360"/>
                <a:gd name="T68" fmla="*/ 636 w 1137"/>
                <a:gd name="T69" fmla="*/ 305 h 360"/>
                <a:gd name="T70" fmla="*/ 654 w 1137"/>
                <a:gd name="T71" fmla="*/ 240 h 360"/>
                <a:gd name="T72" fmla="*/ 672 w 1137"/>
                <a:gd name="T73" fmla="*/ 218 h 360"/>
                <a:gd name="T74" fmla="*/ 690 w 1137"/>
                <a:gd name="T75" fmla="*/ 252 h 360"/>
                <a:gd name="T76" fmla="*/ 709 w 1137"/>
                <a:gd name="T77" fmla="*/ 289 h 360"/>
                <a:gd name="T78" fmla="*/ 727 w 1137"/>
                <a:gd name="T79" fmla="*/ 289 h 360"/>
                <a:gd name="T80" fmla="*/ 745 w 1137"/>
                <a:gd name="T81" fmla="*/ 283 h 360"/>
                <a:gd name="T82" fmla="*/ 763 w 1137"/>
                <a:gd name="T83" fmla="*/ 318 h 360"/>
                <a:gd name="T84" fmla="*/ 781 w 1137"/>
                <a:gd name="T85" fmla="*/ 330 h 360"/>
                <a:gd name="T86" fmla="*/ 799 w 1137"/>
                <a:gd name="T87" fmla="*/ 334 h 360"/>
                <a:gd name="T88" fmla="*/ 818 w 1137"/>
                <a:gd name="T89" fmla="*/ 306 h 360"/>
                <a:gd name="T90" fmla="*/ 836 w 1137"/>
                <a:gd name="T91" fmla="*/ 278 h 360"/>
                <a:gd name="T92" fmla="*/ 854 w 1137"/>
                <a:gd name="T93" fmla="*/ 273 h 360"/>
                <a:gd name="T94" fmla="*/ 872 w 1137"/>
                <a:gd name="T95" fmla="*/ 226 h 360"/>
                <a:gd name="T96" fmla="*/ 890 w 1137"/>
                <a:gd name="T97" fmla="*/ 288 h 360"/>
                <a:gd name="T98" fmla="*/ 909 w 1137"/>
                <a:gd name="T99" fmla="*/ 293 h 360"/>
                <a:gd name="T100" fmla="*/ 927 w 1137"/>
                <a:gd name="T101" fmla="*/ 255 h 360"/>
                <a:gd name="T102" fmla="*/ 945 w 1137"/>
                <a:gd name="T103" fmla="*/ 287 h 360"/>
                <a:gd name="T104" fmla="*/ 963 w 1137"/>
                <a:gd name="T105" fmla="*/ 321 h 360"/>
                <a:gd name="T106" fmla="*/ 981 w 1137"/>
                <a:gd name="T107" fmla="*/ 341 h 360"/>
                <a:gd name="T108" fmla="*/ 1000 w 1137"/>
                <a:gd name="T109" fmla="*/ 335 h 360"/>
                <a:gd name="T110" fmla="*/ 1018 w 1137"/>
                <a:gd name="T111" fmla="*/ 290 h 360"/>
                <a:gd name="T112" fmla="*/ 1036 w 1137"/>
                <a:gd name="T113" fmla="*/ 293 h 360"/>
                <a:gd name="T114" fmla="*/ 1054 w 1137"/>
                <a:gd name="T115" fmla="*/ 334 h 360"/>
                <a:gd name="T116" fmla="*/ 1072 w 1137"/>
                <a:gd name="T117" fmla="*/ 328 h 360"/>
                <a:gd name="T118" fmla="*/ 1090 w 1137"/>
                <a:gd name="T119" fmla="*/ 325 h 360"/>
                <a:gd name="T120" fmla="*/ 1109 w 1137"/>
                <a:gd name="T121" fmla="*/ 305 h 360"/>
                <a:gd name="T122" fmla="*/ 1127 w 1137"/>
                <a:gd name="T123" fmla="*/ 29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360">
                  <a:moveTo>
                    <a:pt x="0" y="198"/>
                  </a:moveTo>
                  <a:lnTo>
                    <a:pt x="1" y="194"/>
                  </a:lnTo>
                  <a:lnTo>
                    <a:pt x="1" y="196"/>
                  </a:lnTo>
                  <a:lnTo>
                    <a:pt x="2" y="204"/>
                  </a:lnTo>
                  <a:lnTo>
                    <a:pt x="3" y="205"/>
                  </a:lnTo>
                  <a:lnTo>
                    <a:pt x="4" y="198"/>
                  </a:lnTo>
                  <a:lnTo>
                    <a:pt x="4" y="207"/>
                  </a:lnTo>
                  <a:lnTo>
                    <a:pt x="5" y="214"/>
                  </a:lnTo>
                  <a:lnTo>
                    <a:pt x="6" y="222"/>
                  </a:lnTo>
                  <a:lnTo>
                    <a:pt x="7" y="229"/>
                  </a:lnTo>
                  <a:lnTo>
                    <a:pt x="7" y="221"/>
                  </a:lnTo>
                  <a:lnTo>
                    <a:pt x="8" y="214"/>
                  </a:lnTo>
                  <a:lnTo>
                    <a:pt x="9" y="221"/>
                  </a:lnTo>
                  <a:lnTo>
                    <a:pt x="10" y="228"/>
                  </a:lnTo>
                  <a:lnTo>
                    <a:pt x="10" y="234"/>
                  </a:lnTo>
                  <a:lnTo>
                    <a:pt x="11" y="228"/>
                  </a:lnTo>
                  <a:lnTo>
                    <a:pt x="12" y="234"/>
                  </a:lnTo>
                  <a:lnTo>
                    <a:pt x="13" y="240"/>
                  </a:lnTo>
                  <a:lnTo>
                    <a:pt x="14" y="232"/>
                  </a:lnTo>
                  <a:lnTo>
                    <a:pt x="14" y="238"/>
                  </a:lnTo>
                  <a:lnTo>
                    <a:pt x="15" y="244"/>
                  </a:lnTo>
                  <a:lnTo>
                    <a:pt x="16" y="249"/>
                  </a:lnTo>
                  <a:lnTo>
                    <a:pt x="17" y="255"/>
                  </a:lnTo>
                  <a:lnTo>
                    <a:pt x="17" y="260"/>
                  </a:lnTo>
                  <a:lnTo>
                    <a:pt x="18" y="264"/>
                  </a:lnTo>
                  <a:lnTo>
                    <a:pt x="19" y="269"/>
                  </a:lnTo>
                  <a:lnTo>
                    <a:pt x="20" y="274"/>
                  </a:lnTo>
                  <a:lnTo>
                    <a:pt x="20" y="270"/>
                  </a:lnTo>
                  <a:lnTo>
                    <a:pt x="21" y="275"/>
                  </a:lnTo>
                  <a:lnTo>
                    <a:pt x="22" y="279"/>
                  </a:lnTo>
                  <a:lnTo>
                    <a:pt x="23" y="283"/>
                  </a:lnTo>
                  <a:lnTo>
                    <a:pt x="23" y="288"/>
                  </a:lnTo>
                  <a:lnTo>
                    <a:pt x="24" y="291"/>
                  </a:lnTo>
                  <a:lnTo>
                    <a:pt x="25" y="295"/>
                  </a:lnTo>
                  <a:lnTo>
                    <a:pt x="26" y="290"/>
                  </a:lnTo>
                  <a:lnTo>
                    <a:pt x="26" y="278"/>
                  </a:lnTo>
                  <a:lnTo>
                    <a:pt x="27" y="273"/>
                  </a:lnTo>
                  <a:lnTo>
                    <a:pt x="28" y="261"/>
                  </a:lnTo>
                  <a:lnTo>
                    <a:pt x="29" y="255"/>
                  </a:lnTo>
                  <a:lnTo>
                    <a:pt x="29" y="241"/>
                  </a:lnTo>
                  <a:lnTo>
                    <a:pt x="30" y="245"/>
                  </a:lnTo>
                  <a:lnTo>
                    <a:pt x="31" y="245"/>
                  </a:lnTo>
                  <a:lnTo>
                    <a:pt x="32" y="245"/>
                  </a:lnTo>
                  <a:lnTo>
                    <a:pt x="32" y="241"/>
                  </a:lnTo>
                  <a:lnTo>
                    <a:pt x="33" y="214"/>
                  </a:lnTo>
                  <a:lnTo>
                    <a:pt x="34" y="225"/>
                  </a:lnTo>
                  <a:lnTo>
                    <a:pt x="35" y="225"/>
                  </a:lnTo>
                  <a:lnTo>
                    <a:pt x="36" y="214"/>
                  </a:lnTo>
                  <a:lnTo>
                    <a:pt x="36" y="214"/>
                  </a:lnTo>
                  <a:lnTo>
                    <a:pt x="37" y="203"/>
                  </a:lnTo>
                  <a:lnTo>
                    <a:pt x="38" y="209"/>
                  </a:lnTo>
                  <a:lnTo>
                    <a:pt x="39" y="201"/>
                  </a:lnTo>
                  <a:lnTo>
                    <a:pt x="39" y="212"/>
                  </a:lnTo>
                  <a:lnTo>
                    <a:pt x="40" y="212"/>
                  </a:lnTo>
                  <a:lnTo>
                    <a:pt x="41" y="204"/>
                  </a:lnTo>
                  <a:lnTo>
                    <a:pt x="42" y="227"/>
                  </a:lnTo>
                  <a:lnTo>
                    <a:pt x="42" y="227"/>
                  </a:lnTo>
                  <a:lnTo>
                    <a:pt x="43" y="233"/>
                  </a:lnTo>
                  <a:lnTo>
                    <a:pt x="44" y="253"/>
                  </a:lnTo>
                  <a:lnTo>
                    <a:pt x="45" y="253"/>
                  </a:lnTo>
                  <a:lnTo>
                    <a:pt x="45" y="267"/>
                  </a:lnTo>
                  <a:lnTo>
                    <a:pt x="46" y="253"/>
                  </a:lnTo>
                  <a:lnTo>
                    <a:pt x="47" y="245"/>
                  </a:lnTo>
                  <a:lnTo>
                    <a:pt x="48" y="253"/>
                  </a:lnTo>
                  <a:lnTo>
                    <a:pt x="48" y="253"/>
                  </a:lnTo>
                  <a:lnTo>
                    <a:pt x="49" y="253"/>
                  </a:lnTo>
                  <a:lnTo>
                    <a:pt x="50" y="253"/>
                  </a:lnTo>
                  <a:lnTo>
                    <a:pt x="51" y="260"/>
                  </a:lnTo>
                  <a:lnTo>
                    <a:pt x="51" y="260"/>
                  </a:lnTo>
                  <a:lnTo>
                    <a:pt x="52" y="253"/>
                  </a:lnTo>
                  <a:lnTo>
                    <a:pt x="53" y="261"/>
                  </a:lnTo>
                  <a:lnTo>
                    <a:pt x="54" y="261"/>
                  </a:lnTo>
                  <a:lnTo>
                    <a:pt x="55" y="260"/>
                  </a:lnTo>
                  <a:lnTo>
                    <a:pt x="55" y="264"/>
                  </a:lnTo>
                  <a:lnTo>
                    <a:pt x="56" y="258"/>
                  </a:lnTo>
                  <a:lnTo>
                    <a:pt x="57" y="247"/>
                  </a:lnTo>
                  <a:lnTo>
                    <a:pt x="58" y="255"/>
                  </a:lnTo>
                  <a:lnTo>
                    <a:pt x="58" y="246"/>
                  </a:lnTo>
                  <a:lnTo>
                    <a:pt x="59" y="246"/>
                  </a:lnTo>
                  <a:lnTo>
                    <a:pt x="60" y="246"/>
                  </a:lnTo>
                  <a:lnTo>
                    <a:pt x="61" y="237"/>
                  </a:lnTo>
                  <a:lnTo>
                    <a:pt x="61" y="244"/>
                  </a:lnTo>
                  <a:lnTo>
                    <a:pt x="62" y="244"/>
                  </a:lnTo>
                  <a:lnTo>
                    <a:pt x="63" y="242"/>
                  </a:lnTo>
                  <a:lnTo>
                    <a:pt x="64" y="246"/>
                  </a:lnTo>
                  <a:lnTo>
                    <a:pt x="64" y="254"/>
                  </a:lnTo>
                  <a:lnTo>
                    <a:pt x="65" y="252"/>
                  </a:lnTo>
                  <a:lnTo>
                    <a:pt x="66" y="252"/>
                  </a:lnTo>
                  <a:lnTo>
                    <a:pt x="67" y="252"/>
                  </a:lnTo>
                  <a:lnTo>
                    <a:pt x="67" y="247"/>
                  </a:lnTo>
                  <a:lnTo>
                    <a:pt x="68" y="257"/>
                  </a:lnTo>
                  <a:lnTo>
                    <a:pt x="69" y="265"/>
                  </a:lnTo>
                  <a:lnTo>
                    <a:pt x="70" y="252"/>
                  </a:lnTo>
                  <a:lnTo>
                    <a:pt x="70" y="252"/>
                  </a:lnTo>
                  <a:lnTo>
                    <a:pt x="71" y="252"/>
                  </a:lnTo>
                  <a:lnTo>
                    <a:pt x="72" y="261"/>
                  </a:lnTo>
                  <a:lnTo>
                    <a:pt x="73" y="255"/>
                  </a:lnTo>
                  <a:lnTo>
                    <a:pt x="73" y="237"/>
                  </a:lnTo>
                  <a:lnTo>
                    <a:pt x="74" y="242"/>
                  </a:lnTo>
                  <a:lnTo>
                    <a:pt x="75" y="242"/>
                  </a:lnTo>
                  <a:lnTo>
                    <a:pt x="76" y="235"/>
                  </a:lnTo>
                  <a:lnTo>
                    <a:pt x="76" y="231"/>
                  </a:lnTo>
                  <a:lnTo>
                    <a:pt x="77" y="231"/>
                  </a:lnTo>
                  <a:lnTo>
                    <a:pt x="78" y="231"/>
                  </a:lnTo>
                  <a:lnTo>
                    <a:pt x="79" y="219"/>
                  </a:lnTo>
                  <a:lnTo>
                    <a:pt x="79" y="216"/>
                  </a:lnTo>
                  <a:lnTo>
                    <a:pt x="80" y="216"/>
                  </a:lnTo>
                  <a:lnTo>
                    <a:pt x="81" y="222"/>
                  </a:lnTo>
                  <a:lnTo>
                    <a:pt x="82" y="222"/>
                  </a:lnTo>
                  <a:lnTo>
                    <a:pt x="82" y="214"/>
                  </a:lnTo>
                  <a:lnTo>
                    <a:pt x="83" y="214"/>
                  </a:lnTo>
                  <a:lnTo>
                    <a:pt x="84" y="214"/>
                  </a:lnTo>
                  <a:lnTo>
                    <a:pt x="85" y="204"/>
                  </a:lnTo>
                  <a:lnTo>
                    <a:pt x="85" y="204"/>
                  </a:lnTo>
                  <a:lnTo>
                    <a:pt x="86" y="212"/>
                  </a:lnTo>
                  <a:lnTo>
                    <a:pt x="87" y="227"/>
                  </a:lnTo>
                  <a:lnTo>
                    <a:pt x="88" y="229"/>
                  </a:lnTo>
                  <a:lnTo>
                    <a:pt x="89" y="240"/>
                  </a:lnTo>
                  <a:lnTo>
                    <a:pt x="89" y="247"/>
                  </a:lnTo>
                  <a:lnTo>
                    <a:pt x="90" y="257"/>
                  </a:lnTo>
                  <a:lnTo>
                    <a:pt x="91" y="255"/>
                  </a:lnTo>
                  <a:lnTo>
                    <a:pt x="92" y="255"/>
                  </a:lnTo>
                  <a:lnTo>
                    <a:pt x="92" y="255"/>
                  </a:lnTo>
                  <a:lnTo>
                    <a:pt x="93" y="259"/>
                  </a:lnTo>
                  <a:lnTo>
                    <a:pt x="94" y="284"/>
                  </a:lnTo>
                  <a:lnTo>
                    <a:pt x="95" y="286"/>
                  </a:lnTo>
                  <a:lnTo>
                    <a:pt x="95" y="282"/>
                  </a:lnTo>
                  <a:lnTo>
                    <a:pt x="96" y="288"/>
                  </a:lnTo>
                  <a:lnTo>
                    <a:pt x="97" y="278"/>
                  </a:lnTo>
                  <a:lnTo>
                    <a:pt x="98" y="282"/>
                  </a:lnTo>
                  <a:lnTo>
                    <a:pt x="98" y="282"/>
                  </a:lnTo>
                  <a:lnTo>
                    <a:pt x="99" y="291"/>
                  </a:lnTo>
                  <a:lnTo>
                    <a:pt x="100" y="293"/>
                  </a:lnTo>
                  <a:lnTo>
                    <a:pt x="101" y="293"/>
                  </a:lnTo>
                  <a:lnTo>
                    <a:pt x="101" y="295"/>
                  </a:lnTo>
                  <a:lnTo>
                    <a:pt x="102" y="295"/>
                  </a:lnTo>
                  <a:lnTo>
                    <a:pt x="103" y="286"/>
                  </a:lnTo>
                  <a:lnTo>
                    <a:pt x="104" y="286"/>
                  </a:lnTo>
                  <a:lnTo>
                    <a:pt x="104" y="280"/>
                  </a:lnTo>
                  <a:lnTo>
                    <a:pt x="105" y="267"/>
                  </a:lnTo>
                  <a:lnTo>
                    <a:pt x="106" y="258"/>
                  </a:lnTo>
                  <a:lnTo>
                    <a:pt x="107" y="260"/>
                  </a:lnTo>
                  <a:lnTo>
                    <a:pt x="108" y="261"/>
                  </a:lnTo>
                  <a:lnTo>
                    <a:pt x="108" y="252"/>
                  </a:lnTo>
                  <a:lnTo>
                    <a:pt x="109" y="246"/>
                  </a:lnTo>
                  <a:lnTo>
                    <a:pt x="110" y="246"/>
                  </a:lnTo>
                  <a:lnTo>
                    <a:pt x="111" y="242"/>
                  </a:lnTo>
                  <a:lnTo>
                    <a:pt x="111" y="242"/>
                  </a:lnTo>
                  <a:lnTo>
                    <a:pt x="112" y="242"/>
                  </a:lnTo>
                  <a:lnTo>
                    <a:pt x="113" y="242"/>
                  </a:lnTo>
                  <a:lnTo>
                    <a:pt x="114" y="244"/>
                  </a:lnTo>
                  <a:lnTo>
                    <a:pt x="114" y="248"/>
                  </a:lnTo>
                  <a:lnTo>
                    <a:pt x="115" y="262"/>
                  </a:lnTo>
                  <a:lnTo>
                    <a:pt x="116" y="255"/>
                  </a:lnTo>
                  <a:lnTo>
                    <a:pt x="117" y="262"/>
                  </a:lnTo>
                  <a:lnTo>
                    <a:pt x="117" y="273"/>
                  </a:lnTo>
                  <a:lnTo>
                    <a:pt x="118" y="273"/>
                  </a:lnTo>
                  <a:lnTo>
                    <a:pt x="119" y="280"/>
                  </a:lnTo>
                  <a:lnTo>
                    <a:pt x="120" y="275"/>
                  </a:lnTo>
                  <a:lnTo>
                    <a:pt x="120" y="275"/>
                  </a:lnTo>
                  <a:lnTo>
                    <a:pt x="121" y="293"/>
                  </a:lnTo>
                  <a:lnTo>
                    <a:pt x="122" y="285"/>
                  </a:lnTo>
                  <a:lnTo>
                    <a:pt x="123" y="279"/>
                  </a:lnTo>
                  <a:lnTo>
                    <a:pt x="123" y="265"/>
                  </a:lnTo>
                  <a:lnTo>
                    <a:pt x="124" y="259"/>
                  </a:lnTo>
                  <a:lnTo>
                    <a:pt x="125" y="238"/>
                  </a:lnTo>
                  <a:lnTo>
                    <a:pt x="126" y="240"/>
                  </a:lnTo>
                  <a:lnTo>
                    <a:pt x="127" y="237"/>
                  </a:lnTo>
                  <a:lnTo>
                    <a:pt x="127" y="237"/>
                  </a:lnTo>
                  <a:lnTo>
                    <a:pt x="128" y="237"/>
                  </a:lnTo>
                  <a:lnTo>
                    <a:pt x="129" y="237"/>
                  </a:lnTo>
                  <a:lnTo>
                    <a:pt x="130" y="237"/>
                  </a:lnTo>
                  <a:lnTo>
                    <a:pt x="130" y="242"/>
                  </a:lnTo>
                  <a:lnTo>
                    <a:pt x="131" y="237"/>
                  </a:lnTo>
                  <a:lnTo>
                    <a:pt x="132" y="231"/>
                  </a:lnTo>
                  <a:lnTo>
                    <a:pt x="133" y="227"/>
                  </a:lnTo>
                  <a:lnTo>
                    <a:pt x="133" y="224"/>
                  </a:lnTo>
                  <a:lnTo>
                    <a:pt x="134" y="242"/>
                  </a:lnTo>
                  <a:lnTo>
                    <a:pt x="135" y="247"/>
                  </a:lnTo>
                  <a:lnTo>
                    <a:pt x="136" y="247"/>
                  </a:lnTo>
                  <a:lnTo>
                    <a:pt x="136" y="253"/>
                  </a:lnTo>
                  <a:lnTo>
                    <a:pt x="137" y="248"/>
                  </a:lnTo>
                  <a:lnTo>
                    <a:pt x="138" y="248"/>
                  </a:lnTo>
                  <a:lnTo>
                    <a:pt x="139" y="248"/>
                  </a:lnTo>
                  <a:lnTo>
                    <a:pt x="139" y="253"/>
                  </a:lnTo>
                  <a:lnTo>
                    <a:pt x="140" y="257"/>
                  </a:lnTo>
                  <a:lnTo>
                    <a:pt x="141" y="257"/>
                  </a:lnTo>
                  <a:lnTo>
                    <a:pt x="142" y="257"/>
                  </a:lnTo>
                  <a:lnTo>
                    <a:pt x="142" y="240"/>
                  </a:lnTo>
                  <a:lnTo>
                    <a:pt x="143" y="249"/>
                  </a:lnTo>
                  <a:lnTo>
                    <a:pt x="144" y="249"/>
                  </a:lnTo>
                  <a:lnTo>
                    <a:pt x="145" y="249"/>
                  </a:lnTo>
                  <a:lnTo>
                    <a:pt x="145" y="249"/>
                  </a:lnTo>
                  <a:lnTo>
                    <a:pt x="146" y="249"/>
                  </a:lnTo>
                  <a:lnTo>
                    <a:pt x="147" y="239"/>
                  </a:lnTo>
                  <a:lnTo>
                    <a:pt x="148" y="224"/>
                  </a:lnTo>
                  <a:lnTo>
                    <a:pt x="148" y="230"/>
                  </a:lnTo>
                  <a:lnTo>
                    <a:pt x="149" y="230"/>
                  </a:lnTo>
                  <a:lnTo>
                    <a:pt x="150" y="232"/>
                  </a:lnTo>
                  <a:lnTo>
                    <a:pt x="151" y="230"/>
                  </a:lnTo>
                  <a:lnTo>
                    <a:pt x="151" y="226"/>
                  </a:lnTo>
                  <a:lnTo>
                    <a:pt x="152" y="226"/>
                  </a:lnTo>
                  <a:lnTo>
                    <a:pt x="153" y="226"/>
                  </a:lnTo>
                  <a:lnTo>
                    <a:pt x="154" y="209"/>
                  </a:lnTo>
                  <a:lnTo>
                    <a:pt x="154" y="211"/>
                  </a:lnTo>
                  <a:lnTo>
                    <a:pt x="155" y="193"/>
                  </a:lnTo>
                  <a:lnTo>
                    <a:pt x="156" y="198"/>
                  </a:lnTo>
                  <a:lnTo>
                    <a:pt x="157" y="203"/>
                  </a:lnTo>
                  <a:lnTo>
                    <a:pt x="157" y="206"/>
                  </a:lnTo>
                  <a:lnTo>
                    <a:pt x="158" y="212"/>
                  </a:lnTo>
                  <a:lnTo>
                    <a:pt x="159" y="212"/>
                  </a:lnTo>
                  <a:lnTo>
                    <a:pt x="160" y="223"/>
                  </a:lnTo>
                  <a:lnTo>
                    <a:pt x="161" y="215"/>
                  </a:lnTo>
                  <a:lnTo>
                    <a:pt x="161" y="205"/>
                  </a:lnTo>
                  <a:lnTo>
                    <a:pt x="162" y="206"/>
                  </a:lnTo>
                  <a:lnTo>
                    <a:pt x="163" y="206"/>
                  </a:lnTo>
                  <a:lnTo>
                    <a:pt x="164" y="203"/>
                  </a:lnTo>
                  <a:lnTo>
                    <a:pt x="164" y="198"/>
                  </a:lnTo>
                  <a:lnTo>
                    <a:pt x="165" y="191"/>
                  </a:lnTo>
                  <a:lnTo>
                    <a:pt x="166" y="200"/>
                  </a:lnTo>
                  <a:lnTo>
                    <a:pt x="167" y="209"/>
                  </a:lnTo>
                  <a:lnTo>
                    <a:pt x="167" y="213"/>
                  </a:lnTo>
                  <a:lnTo>
                    <a:pt x="168" y="217"/>
                  </a:lnTo>
                  <a:lnTo>
                    <a:pt x="169" y="203"/>
                  </a:lnTo>
                  <a:lnTo>
                    <a:pt x="170" y="200"/>
                  </a:lnTo>
                  <a:lnTo>
                    <a:pt x="170" y="196"/>
                  </a:lnTo>
                  <a:lnTo>
                    <a:pt x="171" y="198"/>
                  </a:lnTo>
                  <a:lnTo>
                    <a:pt x="172" y="192"/>
                  </a:lnTo>
                  <a:lnTo>
                    <a:pt x="173" y="192"/>
                  </a:lnTo>
                  <a:lnTo>
                    <a:pt x="173" y="199"/>
                  </a:lnTo>
                  <a:lnTo>
                    <a:pt x="174" y="199"/>
                  </a:lnTo>
                  <a:lnTo>
                    <a:pt x="175" y="199"/>
                  </a:lnTo>
                  <a:lnTo>
                    <a:pt x="176" y="202"/>
                  </a:lnTo>
                  <a:lnTo>
                    <a:pt x="176" y="199"/>
                  </a:lnTo>
                  <a:lnTo>
                    <a:pt x="177" y="199"/>
                  </a:lnTo>
                  <a:lnTo>
                    <a:pt x="178" y="199"/>
                  </a:lnTo>
                  <a:lnTo>
                    <a:pt x="179" y="190"/>
                  </a:lnTo>
                  <a:lnTo>
                    <a:pt x="180" y="184"/>
                  </a:lnTo>
                  <a:lnTo>
                    <a:pt x="180" y="188"/>
                  </a:lnTo>
                  <a:lnTo>
                    <a:pt x="181" y="188"/>
                  </a:lnTo>
                  <a:lnTo>
                    <a:pt x="182" y="188"/>
                  </a:lnTo>
                  <a:lnTo>
                    <a:pt x="183" y="193"/>
                  </a:lnTo>
                  <a:lnTo>
                    <a:pt x="183" y="202"/>
                  </a:lnTo>
                  <a:lnTo>
                    <a:pt x="184" y="212"/>
                  </a:lnTo>
                  <a:lnTo>
                    <a:pt x="185" y="210"/>
                  </a:lnTo>
                  <a:lnTo>
                    <a:pt x="186" y="223"/>
                  </a:lnTo>
                  <a:lnTo>
                    <a:pt x="186" y="223"/>
                  </a:lnTo>
                  <a:lnTo>
                    <a:pt x="187" y="220"/>
                  </a:lnTo>
                  <a:lnTo>
                    <a:pt x="188" y="204"/>
                  </a:lnTo>
                  <a:lnTo>
                    <a:pt x="189" y="208"/>
                  </a:lnTo>
                  <a:lnTo>
                    <a:pt x="189" y="208"/>
                  </a:lnTo>
                  <a:lnTo>
                    <a:pt x="190" y="208"/>
                  </a:lnTo>
                  <a:lnTo>
                    <a:pt x="191" y="212"/>
                  </a:lnTo>
                  <a:lnTo>
                    <a:pt x="192" y="204"/>
                  </a:lnTo>
                  <a:lnTo>
                    <a:pt x="192" y="211"/>
                  </a:lnTo>
                  <a:lnTo>
                    <a:pt x="193" y="208"/>
                  </a:lnTo>
                  <a:lnTo>
                    <a:pt x="194" y="217"/>
                  </a:lnTo>
                  <a:lnTo>
                    <a:pt x="195" y="217"/>
                  </a:lnTo>
                  <a:lnTo>
                    <a:pt x="195" y="217"/>
                  </a:lnTo>
                  <a:lnTo>
                    <a:pt x="196" y="217"/>
                  </a:lnTo>
                  <a:lnTo>
                    <a:pt x="197" y="205"/>
                  </a:lnTo>
                  <a:lnTo>
                    <a:pt x="198" y="213"/>
                  </a:lnTo>
                  <a:lnTo>
                    <a:pt x="198" y="213"/>
                  </a:lnTo>
                  <a:lnTo>
                    <a:pt x="199" y="213"/>
                  </a:lnTo>
                  <a:lnTo>
                    <a:pt x="200" y="220"/>
                  </a:lnTo>
                  <a:lnTo>
                    <a:pt x="201" y="215"/>
                  </a:lnTo>
                  <a:lnTo>
                    <a:pt x="202" y="215"/>
                  </a:lnTo>
                  <a:lnTo>
                    <a:pt x="202" y="215"/>
                  </a:lnTo>
                  <a:lnTo>
                    <a:pt x="203" y="232"/>
                  </a:lnTo>
                  <a:lnTo>
                    <a:pt x="204" y="232"/>
                  </a:lnTo>
                  <a:lnTo>
                    <a:pt x="205" y="222"/>
                  </a:lnTo>
                  <a:lnTo>
                    <a:pt x="205" y="219"/>
                  </a:lnTo>
                  <a:lnTo>
                    <a:pt x="206" y="225"/>
                  </a:lnTo>
                  <a:lnTo>
                    <a:pt x="207" y="225"/>
                  </a:lnTo>
                  <a:lnTo>
                    <a:pt x="208" y="233"/>
                  </a:lnTo>
                  <a:lnTo>
                    <a:pt x="208" y="248"/>
                  </a:lnTo>
                  <a:lnTo>
                    <a:pt x="209" y="248"/>
                  </a:lnTo>
                  <a:lnTo>
                    <a:pt x="210" y="253"/>
                  </a:lnTo>
                  <a:lnTo>
                    <a:pt x="211" y="229"/>
                  </a:lnTo>
                  <a:lnTo>
                    <a:pt x="211" y="233"/>
                  </a:lnTo>
                  <a:lnTo>
                    <a:pt x="212" y="239"/>
                  </a:lnTo>
                  <a:lnTo>
                    <a:pt x="213" y="230"/>
                  </a:lnTo>
                  <a:lnTo>
                    <a:pt x="214" y="230"/>
                  </a:lnTo>
                  <a:lnTo>
                    <a:pt x="214" y="247"/>
                  </a:lnTo>
                  <a:lnTo>
                    <a:pt x="215" y="247"/>
                  </a:lnTo>
                  <a:lnTo>
                    <a:pt x="216" y="269"/>
                  </a:lnTo>
                  <a:lnTo>
                    <a:pt x="217" y="269"/>
                  </a:lnTo>
                  <a:lnTo>
                    <a:pt x="217" y="267"/>
                  </a:lnTo>
                  <a:lnTo>
                    <a:pt x="218" y="273"/>
                  </a:lnTo>
                  <a:lnTo>
                    <a:pt x="219" y="273"/>
                  </a:lnTo>
                  <a:lnTo>
                    <a:pt x="220" y="273"/>
                  </a:lnTo>
                  <a:lnTo>
                    <a:pt x="220" y="265"/>
                  </a:lnTo>
                  <a:lnTo>
                    <a:pt x="221" y="273"/>
                  </a:lnTo>
                  <a:lnTo>
                    <a:pt x="222" y="283"/>
                  </a:lnTo>
                  <a:lnTo>
                    <a:pt x="223" y="285"/>
                  </a:lnTo>
                  <a:lnTo>
                    <a:pt x="223" y="277"/>
                  </a:lnTo>
                  <a:lnTo>
                    <a:pt x="224" y="277"/>
                  </a:lnTo>
                  <a:lnTo>
                    <a:pt x="225" y="274"/>
                  </a:lnTo>
                  <a:lnTo>
                    <a:pt x="226" y="287"/>
                  </a:lnTo>
                  <a:lnTo>
                    <a:pt x="226" y="291"/>
                  </a:lnTo>
                  <a:lnTo>
                    <a:pt x="227" y="283"/>
                  </a:lnTo>
                  <a:lnTo>
                    <a:pt x="228" y="291"/>
                  </a:lnTo>
                  <a:lnTo>
                    <a:pt x="229" y="295"/>
                  </a:lnTo>
                  <a:lnTo>
                    <a:pt x="229" y="318"/>
                  </a:lnTo>
                  <a:lnTo>
                    <a:pt x="230" y="325"/>
                  </a:lnTo>
                  <a:lnTo>
                    <a:pt x="231" y="317"/>
                  </a:lnTo>
                  <a:lnTo>
                    <a:pt x="232" y="318"/>
                  </a:lnTo>
                  <a:lnTo>
                    <a:pt x="233" y="316"/>
                  </a:lnTo>
                  <a:lnTo>
                    <a:pt x="233" y="305"/>
                  </a:lnTo>
                  <a:lnTo>
                    <a:pt x="234" y="305"/>
                  </a:lnTo>
                  <a:lnTo>
                    <a:pt x="235" y="305"/>
                  </a:lnTo>
                  <a:lnTo>
                    <a:pt x="236" y="297"/>
                  </a:lnTo>
                  <a:lnTo>
                    <a:pt x="236" y="291"/>
                  </a:lnTo>
                  <a:lnTo>
                    <a:pt x="237" y="300"/>
                  </a:lnTo>
                  <a:lnTo>
                    <a:pt x="238" y="300"/>
                  </a:lnTo>
                  <a:lnTo>
                    <a:pt x="239" y="300"/>
                  </a:lnTo>
                  <a:lnTo>
                    <a:pt x="239" y="301"/>
                  </a:lnTo>
                  <a:lnTo>
                    <a:pt x="240" y="310"/>
                  </a:lnTo>
                  <a:lnTo>
                    <a:pt x="241" y="299"/>
                  </a:lnTo>
                  <a:lnTo>
                    <a:pt x="242" y="299"/>
                  </a:lnTo>
                  <a:lnTo>
                    <a:pt x="242" y="299"/>
                  </a:lnTo>
                  <a:lnTo>
                    <a:pt x="243" y="303"/>
                  </a:lnTo>
                  <a:lnTo>
                    <a:pt x="244" y="294"/>
                  </a:lnTo>
                  <a:lnTo>
                    <a:pt x="245" y="293"/>
                  </a:lnTo>
                  <a:lnTo>
                    <a:pt x="245" y="301"/>
                  </a:lnTo>
                  <a:lnTo>
                    <a:pt x="246" y="301"/>
                  </a:lnTo>
                  <a:lnTo>
                    <a:pt x="247" y="296"/>
                  </a:lnTo>
                  <a:lnTo>
                    <a:pt x="248" y="303"/>
                  </a:lnTo>
                  <a:lnTo>
                    <a:pt x="248" y="318"/>
                  </a:lnTo>
                  <a:lnTo>
                    <a:pt x="249" y="310"/>
                  </a:lnTo>
                  <a:lnTo>
                    <a:pt x="250" y="310"/>
                  </a:lnTo>
                  <a:lnTo>
                    <a:pt x="251" y="310"/>
                  </a:lnTo>
                  <a:lnTo>
                    <a:pt x="252" y="306"/>
                  </a:lnTo>
                  <a:lnTo>
                    <a:pt x="252" y="319"/>
                  </a:lnTo>
                  <a:lnTo>
                    <a:pt x="253" y="300"/>
                  </a:lnTo>
                  <a:lnTo>
                    <a:pt x="254" y="306"/>
                  </a:lnTo>
                  <a:lnTo>
                    <a:pt x="255" y="285"/>
                  </a:lnTo>
                  <a:lnTo>
                    <a:pt x="255" y="281"/>
                  </a:lnTo>
                  <a:lnTo>
                    <a:pt x="256" y="281"/>
                  </a:lnTo>
                  <a:lnTo>
                    <a:pt x="257" y="275"/>
                  </a:lnTo>
                  <a:lnTo>
                    <a:pt x="258" y="288"/>
                  </a:lnTo>
                  <a:lnTo>
                    <a:pt x="258" y="279"/>
                  </a:lnTo>
                  <a:lnTo>
                    <a:pt x="259" y="279"/>
                  </a:lnTo>
                  <a:lnTo>
                    <a:pt x="260" y="279"/>
                  </a:lnTo>
                  <a:lnTo>
                    <a:pt x="261" y="279"/>
                  </a:lnTo>
                  <a:lnTo>
                    <a:pt x="261" y="278"/>
                  </a:lnTo>
                  <a:lnTo>
                    <a:pt x="262" y="278"/>
                  </a:lnTo>
                  <a:lnTo>
                    <a:pt x="263" y="278"/>
                  </a:lnTo>
                  <a:lnTo>
                    <a:pt x="264" y="278"/>
                  </a:lnTo>
                  <a:lnTo>
                    <a:pt x="264" y="268"/>
                  </a:lnTo>
                  <a:lnTo>
                    <a:pt x="265" y="275"/>
                  </a:lnTo>
                  <a:lnTo>
                    <a:pt x="266" y="27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8" y="284"/>
                  </a:lnTo>
                  <a:lnTo>
                    <a:pt x="269" y="275"/>
                  </a:lnTo>
                  <a:lnTo>
                    <a:pt x="270" y="275"/>
                  </a:lnTo>
                  <a:lnTo>
                    <a:pt x="270" y="275"/>
                  </a:lnTo>
                  <a:lnTo>
                    <a:pt x="271" y="282"/>
                  </a:lnTo>
                  <a:lnTo>
                    <a:pt x="272" y="268"/>
                  </a:lnTo>
                  <a:lnTo>
                    <a:pt x="273" y="268"/>
                  </a:lnTo>
                  <a:lnTo>
                    <a:pt x="274" y="278"/>
                  </a:lnTo>
                  <a:lnTo>
                    <a:pt x="274" y="278"/>
                  </a:lnTo>
                  <a:lnTo>
                    <a:pt x="275" y="278"/>
                  </a:lnTo>
                  <a:lnTo>
                    <a:pt x="276" y="278"/>
                  </a:lnTo>
                  <a:lnTo>
                    <a:pt x="277" y="278"/>
                  </a:lnTo>
                  <a:lnTo>
                    <a:pt x="277" y="278"/>
                  </a:lnTo>
                  <a:lnTo>
                    <a:pt x="278" y="271"/>
                  </a:lnTo>
                  <a:lnTo>
                    <a:pt x="279" y="265"/>
                  </a:lnTo>
                  <a:lnTo>
                    <a:pt x="280" y="259"/>
                  </a:lnTo>
                  <a:lnTo>
                    <a:pt x="280" y="259"/>
                  </a:lnTo>
                  <a:lnTo>
                    <a:pt x="281" y="261"/>
                  </a:lnTo>
                  <a:lnTo>
                    <a:pt x="282" y="249"/>
                  </a:lnTo>
                  <a:lnTo>
                    <a:pt x="283" y="249"/>
                  </a:lnTo>
                  <a:lnTo>
                    <a:pt x="283" y="254"/>
                  </a:lnTo>
                  <a:lnTo>
                    <a:pt x="284" y="256"/>
                  </a:lnTo>
                  <a:lnTo>
                    <a:pt x="285" y="260"/>
                  </a:lnTo>
                  <a:lnTo>
                    <a:pt x="286" y="261"/>
                  </a:lnTo>
                  <a:lnTo>
                    <a:pt x="286" y="261"/>
                  </a:lnTo>
                  <a:lnTo>
                    <a:pt x="287" y="245"/>
                  </a:lnTo>
                  <a:lnTo>
                    <a:pt x="288" y="250"/>
                  </a:lnTo>
                  <a:lnTo>
                    <a:pt x="289" y="250"/>
                  </a:lnTo>
                  <a:lnTo>
                    <a:pt x="289" y="250"/>
                  </a:lnTo>
                  <a:lnTo>
                    <a:pt x="290" y="250"/>
                  </a:lnTo>
                  <a:lnTo>
                    <a:pt x="291" y="244"/>
                  </a:lnTo>
                  <a:lnTo>
                    <a:pt x="292" y="256"/>
                  </a:lnTo>
                  <a:lnTo>
                    <a:pt x="292" y="262"/>
                  </a:lnTo>
                  <a:lnTo>
                    <a:pt x="293" y="261"/>
                  </a:lnTo>
                  <a:lnTo>
                    <a:pt x="294" y="273"/>
                  </a:lnTo>
                  <a:lnTo>
                    <a:pt x="295" y="273"/>
                  </a:lnTo>
                  <a:lnTo>
                    <a:pt x="295" y="263"/>
                  </a:lnTo>
                  <a:lnTo>
                    <a:pt x="296" y="272"/>
                  </a:lnTo>
                  <a:lnTo>
                    <a:pt x="297" y="277"/>
                  </a:lnTo>
                  <a:lnTo>
                    <a:pt x="298" y="277"/>
                  </a:lnTo>
                  <a:lnTo>
                    <a:pt x="298" y="271"/>
                  </a:lnTo>
                  <a:lnTo>
                    <a:pt x="299" y="271"/>
                  </a:lnTo>
                  <a:lnTo>
                    <a:pt x="300" y="273"/>
                  </a:lnTo>
                  <a:lnTo>
                    <a:pt x="301" y="273"/>
                  </a:lnTo>
                  <a:lnTo>
                    <a:pt x="301" y="278"/>
                  </a:lnTo>
                  <a:lnTo>
                    <a:pt x="302" y="268"/>
                  </a:lnTo>
                  <a:lnTo>
                    <a:pt x="303" y="257"/>
                  </a:lnTo>
                  <a:lnTo>
                    <a:pt x="304" y="257"/>
                  </a:lnTo>
                  <a:lnTo>
                    <a:pt x="305" y="266"/>
                  </a:lnTo>
                  <a:lnTo>
                    <a:pt x="305" y="273"/>
                  </a:lnTo>
                  <a:lnTo>
                    <a:pt x="306" y="273"/>
                  </a:lnTo>
                  <a:lnTo>
                    <a:pt x="307" y="282"/>
                  </a:lnTo>
                  <a:lnTo>
                    <a:pt x="308" y="286"/>
                  </a:lnTo>
                  <a:lnTo>
                    <a:pt x="308" y="286"/>
                  </a:lnTo>
                  <a:lnTo>
                    <a:pt x="309" y="286"/>
                  </a:lnTo>
                  <a:lnTo>
                    <a:pt x="310" y="295"/>
                  </a:lnTo>
                  <a:lnTo>
                    <a:pt x="311" y="295"/>
                  </a:lnTo>
                  <a:lnTo>
                    <a:pt x="311" y="295"/>
                  </a:lnTo>
                  <a:lnTo>
                    <a:pt x="312" y="303"/>
                  </a:lnTo>
                  <a:lnTo>
                    <a:pt x="313" y="303"/>
                  </a:lnTo>
                  <a:lnTo>
                    <a:pt x="314" y="323"/>
                  </a:lnTo>
                  <a:lnTo>
                    <a:pt x="314" y="323"/>
                  </a:lnTo>
                  <a:lnTo>
                    <a:pt x="315" y="343"/>
                  </a:lnTo>
                  <a:lnTo>
                    <a:pt x="316" y="343"/>
                  </a:lnTo>
                  <a:lnTo>
                    <a:pt x="317" y="333"/>
                  </a:lnTo>
                  <a:lnTo>
                    <a:pt x="317" y="339"/>
                  </a:lnTo>
                  <a:lnTo>
                    <a:pt x="318" y="339"/>
                  </a:lnTo>
                  <a:lnTo>
                    <a:pt x="319" y="335"/>
                  </a:lnTo>
                  <a:lnTo>
                    <a:pt x="320" y="311"/>
                  </a:lnTo>
                  <a:lnTo>
                    <a:pt x="320" y="311"/>
                  </a:lnTo>
                  <a:lnTo>
                    <a:pt x="321" y="311"/>
                  </a:lnTo>
                  <a:lnTo>
                    <a:pt x="322" y="317"/>
                  </a:lnTo>
                  <a:lnTo>
                    <a:pt x="323" y="317"/>
                  </a:lnTo>
                  <a:lnTo>
                    <a:pt x="323" y="317"/>
                  </a:lnTo>
                  <a:lnTo>
                    <a:pt x="324" y="317"/>
                  </a:lnTo>
                  <a:lnTo>
                    <a:pt x="325" y="327"/>
                  </a:lnTo>
                  <a:lnTo>
                    <a:pt x="326" y="317"/>
                  </a:lnTo>
                  <a:lnTo>
                    <a:pt x="327" y="317"/>
                  </a:lnTo>
                  <a:lnTo>
                    <a:pt x="327" y="317"/>
                  </a:lnTo>
                  <a:lnTo>
                    <a:pt x="328" y="317"/>
                  </a:lnTo>
                  <a:lnTo>
                    <a:pt x="329" y="313"/>
                  </a:lnTo>
                  <a:lnTo>
                    <a:pt x="330" y="321"/>
                  </a:lnTo>
                  <a:lnTo>
                    <a:pt x="330" y="317"/>
                  </a:lnTo>
                  <a:lnTo>
                    <a:pt x="331" y="317"/>
                  </a:lnTo>
                  <a:lnTo>
                    <a:pt x="332" y="334"/>
                  </a:lnTo>
                  <a:lnTo>
                    <a:pt x="333" y="349"/>
                  </a:lnTo>
                  <a:lnTo>
                    <a:pt x="333" y="345"/>
                  </a:lnTo>
                  <a:lnTo>
                    <a:pt x="334" y="341"/>
                  </a:lnTo>
                  <a:lnTo>
                    <a:pt x="335" y="330"/>
                  </a:lnTo>
                  <a:lnTo>
                    <a:pt x="336" y="324"/>
                  </a:lnTo>
                  <a:lnTo>
                    <a:pt x="336" y="315"/>
                  </a:lnTo>
                  <a:lnTo>
                    <a:pt x="337" y="315"/>
                  </a:lnTo>
                  <a:lnTo>
                    <a:pt x="338" y="315"/>
                  </a:lnTo>
                  <a:lnTo>
                    <a:pt x="339" y="324"/>
                  </a:lnTo>
                  <a:lnTo>
                    <a:pt x="339" y="330"/>
                  </a:lnTo>
                  <a:lnTo>
                    <a:pt x="340" y="324"/>
                  </a:lnTo>
                  <a:lnTo>
                    <a:pt x="341" y="324"/>
                  </a:lnTo>
                  <a:lnTo>
                    <a:pt x="342" y="330"/>
                  </a:lnTo>
                  <a:lnTo>
                    <a:pt x="342" y="342"/>
                  </a:lnTo>
                  <a:lnTo>
                    <a:pt x="343" y="342"/>
                  </a:lnTo>
                  <a:lnTo>
                    <a:pt x="344" y="342"/>
                  </a:lnTo>
                  <a:lnTo>
                    <a:pt x="345" y="348"/>
                  </a:lnTo>
                  <a:lnTo>
                    <a:pt x="346" y="348"/>
                  </a:lnTo>
                  <a:lnTo>
                    <a:pt x="346" y="341"/>
                  </a:lnTo>
                  <a:lnTo>
                    <a:pt x="347" y="341"/>
                  </a:lnTo>
                  <a:lnTo>
                    <a:pt x="348" y="354"/>
                  </a:lnTo>
                  <a:lnTo>
                    <a:pt x="349" y="358"/>
                  </a:lnTo>
                  <a:lnTo>
                    <a:pt x="349" y="358"/>
                  </a:lnTo>
                  <a:lnTo>
                    <a:pt x="350" y="352"/>
                  </a:lnTo>
                  <a:lnTo>
                    <a:pt x="351" y="352"/>
                  </a:lnTo>
                  <a:lnTo>
                    <a:pt x="352" y="360"/>
                  </a:lnTo>
                  <a:lnTo>
                    <a:pt x="352" y="360"/>
                  </a:lnTo>
                  <a:lnTo>
                    <a:pt x="353" y="344"/>
                  </a:lnTo>
                  <a:lnTo>
                    <a:pt x="354" y="346"/>
                  </a:lnTo>
                  <a:lnTo>
                    <a:pt x="355" y="331"/>
                  </a:lnTo>
                  <a:lnTo>
                    <a:pt x="355" y="327"/>
                  </a:lnTo>
                  <a:lnTo>
                    <a:pt x="356" y="336"/>
                  </a:lnTo>
                  <a:lnTo>
                    <a:pt x="357" y="336"/>
                  </a:lnTo>
                  <a:lnTo>
                    <a:pt x="358" y="336"/>
                  </a:lnTo>
                  <a:lnTo>
                    <a:pt x="358" y="336"/>
                  </a:lnTo>
                  <a:lnTo>
                    <a:pt x="359" y="336"/>
                  </a:lnTo>
                  <a:lnTo>
                    <a:pt x="360" y="336"/>
                  </a:lnTo>
                  <a:lnTo>
                    <a:pt x="361" y="334"/>
                  </a:lnTo>
                  <a:lnTo>
                    <a:pt x="361" y="334"/>
                  </a:lnTo>
                  <a:lnTo>
                    <a:pt x="362" y="340"/>
                  </a:lnTo>
                  <a:lnTo>
                    <a:pt x="363" y="350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65" y="354"/>
                  </a:lnTo>
                  <a:lnTo>
                    <a:pt x="366" y="354"/>
                  </a:lnTo>
                  <a:lnTo>
                    <a:pt x="367" y="354"/>
                  </a:lnTo>
                  <a:lnTo>
                    <a:pt x="367" y="354"/>
                  </a:lnTo>
                  <a:lnTo>
                    <a:pt x="368" y="339"/>
                  </a:lnTo>
                  <a:lnTo>
                    <a:pt x="369" y="339"/>
                  </a:lnTo>
                  <a:lnTo>
                    <a:pt x="370" y="339"/>
                  </a:lnTo>
                  <a:lnTo>
                    <a:pt x="370" y="339"/>
                  </a:lnTo>
                  <a:lnTo>
                    <a:pt x="371" y="339"/>
                  </a:lnTo>
                  <a:lnTo>
                    <a:pt x="372" y="322"/>
                  </a:lnTo>
                  <a:lnTo>
                    <a:pt x="373" y="322"/>
                  </a:lnTo>
                  <a:lnTo>
                    <a:pt x="373" y="315"/>
                  </a:lnTo>
                  <a:lnTo>
                    <a:pt x="374" y="315"/>
                  </a:lnTo>
                  <a:lnTo>
                    <a:pt x="375" y="315"/>
                  </a:lnTo>
                  <a:lnTo>
                    <a:pt x="376" y="315"/>
                  </a:lnTo>
                  <a:lnTo>
                    <a:pt x="376" y="319"/>
                  </a:lnTo>
                  <a:lnTo>
                    <a:pt x="377" y="329"/>
                  </a:lnTo>
                  <a:lnTo>
                    <a:pt x="378" y="325"/>
                  </a:lnTo>
                  <a:lnTo>
                    <a:pt x="379" y="316"/>
                  </a:lnTo>
                  <a:lnTo>
                    <a:pt x="380" y="323"/>
                  </a:lnTo>
                  <a:lnTo>
                    <a:pt x="380" y="348"/>
                  </a:lnTo>
                  <a:lnTo>
                    <a:pt x="381" y="348"/>
                  </a:lnTo>
                  <a:lnTo>
                    <a:pt x="382" y="348"/>
                  </a:lnTo>
                  <a:lnTo>
                    <a:pt x="383" y="338"/>
                  </a:lnTo>
                  <a:lnTo>
                    <a:pt x="383" y="334"/>
                  </a:lnTo>
                  <a:lnTo>
                    <a:pt x="384" y="334"/>
                  </a:lnTo>
                  <a:lnTo>
                    <a:pt x="385" y="334"/>
                  </a:lnTo>
                  <a:lnTo>
                    <a:pt x="386" y="330"/>
                  </a:lnTo>
                  <a:lnTo>
                    <a:pt x="386" y="341"/>
                  </a:lnTo>
                  <a:lnTo>
                    <a:pt x="387" y="337"/>
                  </a:lnTo>
                  <a:lnTo>
                    <a:pt x="388" y="337"/>
                  </a:lnTo>
                  <a:lnTo>
                    <a:pt x="389" y="337"/>
                  </a:lnTo>
                  <a:lnTo>
                    <a:pt x="389" y="341"/>
                  </a:lnTo>
                  <a:lnTo>
                    <a:pt x="390" y="328"/>
                  </a:lnTo>
                  <a:lnTo>
                    <a:pt x="391" y="333"/>
                  </a:lnTo>
                  <a:lnTo>
                    <a:pt x="392" y="333"/>
                  </a:lnTo>
                  <a:lnTo>
                    <a:pt x="392" y="326"/>
                  </a:lnTo>
                  <a:lnTo>
                    <a:pt x="393" y="326"/>
                  </a:lnTo>
                  <a:lnTo>
                    <a:pt x="394" y="330"/>
                  </a:lnTo>
                  <a:lnTo>
                    <a:pt x="395" y="333"/>
                  </a:lnTo>
                  <a:lnTo>
                    <a:pt x="395" y="344"/>
                  </a:lnTo>
                  <a:lnTo>
                    <a:pt x="396" y="350"/>
                  </a:lnTo>
                  <a:lnTo>
                    <a:pt x="397" y="354"/>
                  </a:lnTo>
                  <a:lnTo>
                    <a:pt x="398" y="344"/>
                  </a:lnTo>
                  <a:lnTo>
                    <a:pt x="399" y="341"/>
                  </a:lnTo>
                  <a:lnTo>
                    <a:pt x="399" y="329"/>
                  </a:lnTo>
                  <a:lnTo>
                    <a:pt x="400" y="329"/>
                  </a:lnTo>
                  <a:lnTo>
                    <a:pt x="401" y="342"/>
                  </a:lnTo>
                  <a:lnTo>
                    <a:pt x="402" y="342"/>
                  </a:lnTo>
                  <a:lnTo>
                    <a:pt x="402" y="328"/>
                  </a:lnTo>
                  <a:lnTo>
                    <a:pt x="403" y="325"/>
                  </a:lnTo>
                  <a:lnTo>
                    <a:pt x="404" y="325"/>
                  </a:lnTo>
                  <a:lnTo>
                    <a:pt x="405" y="325"/>
                  </a:lnTo>
                  <a:lnTo>
                    <a:pt x="405" y="317"/>
                  </a:lnTo>
                  <a:lnTo>
                    <a:pt x="406" y="324"/>
                  </a:lnTo>
                  <a:lnTo>
                    <a:pt x="407" y="337"/>
                  </a:lnTo>
                  <a:lnTo>
                    <a:pt x="408" y="337"/>
                  </a:lnTo>
                  <a:lnTo>
                    <a:pt x="408" y="332"/>
                  </a:lnTo>
                  <a:lnTo>
                    <a:pt x="409" y="332"/>
                  </a:lnTo>
                  <a:lnTo>
                    <a:pt x="410" y="332"/>
                  </a:lnTo>
                  <a:lnTo>
                    <a:pt x="411" y="329"/>
                  </a:lnTo>
                  <a:lnTo>
                    <a:pt x="411" y="329"/>
                  </a:lnTo>
                  <a:lnTo>
                    <a:pt x="412" y="326"/>
                  </a:lnTo>
                  <a:lnTo>
                    <a:pt x="413" y="326"/>
                  </a:lnTo>
                  <a:lnTo>
                    <a:pt x="414" y="342"/>
                  </a:lnTo>
                  <a:lnTo>
                    <a:pt x="414" y="348"/>
                  </a:lnTo>
                  <a:lnTo>
                    <a:pt x="415" y="343"/>
                  </a:lnTo>
                  <a:lnTo>
                    <a:pt x="416" y="347"/>
                  </a:lnTo>
                  <a:lnTo>
                    <a:pt x="417" y="338"/>
                  </a:lnTo>
                  <a:lnTo>
                    <a:pt x="418" y="334"/>
                  </a:lnTo>
                  <a:lnTo>
                    <a:pt x="418" y="334"/>
                  </a:lnTo>
                  <a:lnTo>
                    <a:pt x="419" y="316"/>
                  </a:lnTo>
                  <a:lnTo>
                    <a:pt x="420" y="322"/>
                  </a:lnTo>
                  <a:lnTo>
                    <a:pt x="421" y="314"/>
                  </a:lnTo>
                  <a:lnTo>
                    <a:pt x="421" y="313"/>
                  </a:lnTo>
                  <a:lnTo>
                    <a:pt x="422" y="313"/>
                  </a:lnTo>
                  <a:lnTo>
                    <a:pt x="423" y="307"/>
                  </a:lnTo>
                  <a:lnTo>
                    <a:pt x="424" y="307"/>
                  </a:lnTo>
                  <a:lnTo>
                    <a:pt x="424" y="300"/>
                  </a:lnTo>
                  <a:lnTo>
                    <a:pt x="425" y="300"/>
                  </a:lnTo>
                  <a:lnTo>
                    <a:pt x="426" y="300"/>
                  </a:lnTo>
                  <a:lnTo>
                    <a:pt x="427" y="289"/>
                  </a:lnTo>
                  <a:lnTo>
                    <a:pt x="427" y="289"/>
                  </a:lnTo>
                  <a:lnTo>
                    <a:pt x="428" y="289"/>
                  </a:lnTo>
                  <a:lnTo>
                    <a:pt x="429" y="295"/>
                  </a:lnTo>
                  <a:lnTo>
                    <a:pt x="430" y="295"/>
                  </a:lnTo>
                  <a:lnTo>
                    <a:pt x="430" y="295"/>
                  </a:lnTo>
                  <a:lnTo>
                    <a:pt x="431" y="295"/>
                  </a:lnTo>
                  <a:lnTo>
                    <a:pt x="432" y="295"/>
                  </a:lnTo>
                  <a:lnTo>
                    <a:pt x="433" y="306"/>
                  </a:lnTo>
                  <a:lnTo>
                    <a:pt x="433" y="306"/>
                  </a:lnTo>
                  <a:lnTo>
                    <a:pt x="434" y="313"/>
                  </a:lnTo>
                  <a:lnTo>
                    <a:pt x="435" y="313"/>
                  </a:lnTo>
                  <a:lnTo>
                    <a:pt x="436" y="313"/>
                  </a:lnTo>
                  <a:lnTo>
                    <a:pt x="436" y="313"/>
                  </a:lnTo>
                  <a:lnTo>
                    <a:pt x="437" y="313"/>
                  </a:lnTo>
                  <a:lnTo>
                    <a:pt x="438" y="305"/>
                  </a:lnTo>
                  <a:lnTo>
                    <a:pt x="439" y="302"/>
                  </a:lnTo>
                  <a:lnTo>
                    <a:pt x="439" y="311"/>
                  </a:lnTo>
                  <a:lnTo>
                    <a:pt x="440" y="310"/>
                  </a:lnTo>
                  <a:lnTo>
                    <a:pt x="441" y="310"/>
                  </a:lnTo>
                  <a:lnTo>
                    <a:pt x="442" y="310"/>
                  </a:lnTo>
                  <a:lnTo>
                    <a:pt x="442" y="310"/>
                  </a:lnTo>
                  <a:lnTo>
                    <a:pt x="443" y="319"/>
                  </a:lnTo>
                  <a:lnTo>
                    <a:pt x="444" y="307"/>
                  </a:lnTo>
                  <a:lnTo>
                    <a:pt x="445" y="298"/>
                  </a:lnTo>
                  <a:lnTo>
                    <a:pt x="445" y="294"/>
                  </a:lnTo>
                  <a:lnTo>
                    <a:pt x="446" y="298"/>
                  </a:lnTo>
                  <a:lnTo>
                    <a:pt x="447" y="298"/>
                  </a:lnTo>
                  <a:lnTo>
                    <a:pt x="448" y="302"/>
                  </a:lnTo>
                  <a:lnTo>
                    <a:pt x="448" y="298"/>
                  </a:lnTo>
                  <a:lnTo>
                    <a:pt x="449" y="284"/>
                  </a:lnTo>
                  <a:lnTo>
                    <a:pt x="450" y="284"/>
                  </a:lnTo>
                  <a:lnTo>
                    <a:pt x="451" y="298"/>
                  </a:lnTo>
                  <a:lnTo>
                    <a:pt x="452" y="298"/>
                  </a:lnTo>
                  <a:lnTo>
                    <a:pt x="452" y="289"/>
                  </a:lnTo>
                  <a:lnTo>
                    <a:pt x="453" y="296"/>
                  </a:lnTo>
                  <a:lnTo>
                    <a:pt x="454" y="290"/>
                  </a:lnTo>
                  <a:lnTo>
                    <a:pt x="455" y="284"/>
                  </a:lnTo>
                  <a:lnTo>
                    <a:pt x="455" y="284"/>
                  </a:lnTo>
                  <a:lnTo>
                    <a:pt x="456" y="280"/>
                  </a:lnTo>
                  <a:lnTo>
                    <a:pt x="457" y="280"/>
                  </a:lnTo>
                  <a:lnTo>
                    <a:pt x="458" y="285"/>
                  </a:lnTo>
                  <a:lnTo>
                    <a:pt x="458" y="284"/>
                  </a:lnTo>
                  <a:lnTo>
                    <a:pt x="459" y="287"/>
                  </a:lnTo>
                  <a:lnTo>
                    <a:pt x="460" y="299"/>
                  </a:lnTo>
                  <a:lnTo>
                    <a:pt x="461" y="299"/>
                  </a:lnTo>
                  <a:lnTo>
                    <a:pt x="461" y="291"/>
                  </a:lnTo>
                  <a:lnTo>
                    <a:pt x="462" y="291"/>
                  </a:lnTo>
                  <a:lnTo>
                    <a:pt x="463" y="304"/>
                  </a:lnTo>
                  <a:lnTo>
                    <a:pt x="464" y="298"/>
                  </a:lnTo>
                  <a:lnTo>
                    <a:pt x="464" y="285"/>
                  </a:lnTo>
                  <a:lnTo>
                    <a:pt x="465" y="280"/>
                  </a:lnTo>
                  <a:lnTo>
                    <a:pt x="466" y="283"/>
                  </a:lnTo>
                  <a:lnTo>
                    <a:pt x="467" y="283"/>
                  </a:lnTo>
                  <a:lnTo>
                    <a:pt x="467" y="283"/>
                  </a:lnTo>
                  <a:lnTo>
                    <a:pt x="468" y="275"/>
                  </a:lnTo>
                  <a:lnTo>
                    <a:pt x="469" y="265"/>
                  </a:lnTo>
                  <a:lnTo>
                    <a:pt x="470" y="265"/>
                  </a:lnTo>
                  <a:lnTo>
                    <a:pt x="471" y="265"/>
                  </a:lnTo>
                  <a:lnTo>
                    <a:pt x="471" y="269"/>
                  </a:lnTo>
                  <a:lnTo>
                    <a:pt x="472" y="262"/>
                  </a:lnTo>
                  <a:lnTo>
                    <a:pt x="473" y="264"/>
                  </a:lnTo>
                  <a:lnTo>
                    <a:pt x="474" y="258"/>
                  </a:lnTo>
                  <a:lnTo>
                    <a:pt x="474" y="244"/>
                  </a:lnTo>
                  <a:lnTo>
                    <a:pt x="475" y="244"/>
                  </a:lnTo>
                  <a:lnTo>
                    <a:pt x="476" y="265"/>
                  </a:lnTo>
                  <a:lnTo>
                    <a:pt x="477" y="265"/>
                  </a:lnTo>
                  <a:lnTo>
                    <a:pt x="477" y="274"/>
                  </a:lnTo>
                  <a:lnTo>
                    <a:pt x="478" y="278"/>
                  </a:lnTo>
                  <a:lnTo>
                    <a:pt x="479" y="278"/>
                  </a:lnTo>
                  <a:lnTo>
                    <a:pt x="480" y="283"/>
                  </a:lnTo>
                  <a:lnTo>
                    <a:pt x="480" y="283"/>
                  </a:lnTo>
                  <a:lnTo>
                    <a:pt x="481" y="279"/>
                  </a:lnTo>
                  <a:lnTo>
                    <a:pt x="482" y="288"/>
                  </a:lnTo>
                  <a:lnTo>
                    <a:pt x="483" y="288"/>
                  </a:lnTo>
                  <a:lnTo>
                    <a:pt x="483" y="286"/>
                  </a:lnTo>
                  <a:lnTo>
                    <a:pt x="484" y="270"/>
                  </a:lnTo>
                  <a:lnTo>
                    <a:pt x="485" y="284"/>
                  </a:lnTo>
                  <a:lnTo>
                    <a:pt x="486" y="284"/>
                  </a:lnTo>
                  <a:lnTo>
                    <a:pt x="486" y="273"/>
                  </a:lnTo>
                  <a:lnTo>
                    <a:pt x="487" y="284"/>
                  </a:lnTo>
                  <a:lnTo>
                    <a:pt x="488" y="278"/>
                  </a:lnTo>
                  <a:lnTo>
                    <a:pt x="489" y="278"/>
                  </a:lnTo>
                  <a:lnTo>
                    <a:pt x="490" y="286"/>
                  </a:lnTo>
                  <a:lnTo>
                    <a:pt x="490" y="286"/>
                  </a:lnTo>
                  <a:lnTo>
                    <a:pt x="491" y="276"/>
                  </a:lnTo>
                  <a:lnTo>
                    <a:pt x="492" y="252"/>
                  </a:lnTo>
                  <a:lnTo>
                    <a:pt x="493" y="252"/>
                  </a:lnTo>
                  <a:lnTo>
                    <a:pt x="493" y="250"/>
                  </a:lnTo>
                  <a:lnTo>
                    <a:pt x="494" y="246"/>
                  </a:lnTo>
                  <a:lnTo>
                    <a:pt x="495" y="224"/>
                  </a:lnTo>
                  <a:lnTo>
                    <a:pt x="496" y="217"/>
                  </a:lnTo>
                  <a:lnTo>
                    <a:pt x="496" y="209"/>
                  </a:lnTo>
                  <a:lnTo>
                    <a:pt x="497" y="204"/>
                  </a:lnTo>
                  <a:lnTo>
                    <a:pt x="498" y="182"/>
                  </a:lnTo>
                  <a:lnTo>
                    <a:pt x="499" y="186"/>
                  </a:lnTo>
                  <a:lnTo>
                    <a:pt x="499" y="182"/>
                  </a:lnTo>
                  <a:lnTo>
                    <a:pt x="500" y="182"/>
                  </a:lnTo>
                  <a:lnTo>
                    <a:pt x="501" y="174"/>
                  </a:lnTo>
                  <a:lnTo>
                    <a:pt x="502" y="174"/>
                  </a:lnTo>
                  <a:lnTo>
                    <a:pt x="502" y="170"/>
                  </a:lnTo>
                  <a:lnTo>
                    <a:pt x="503" y="163"/>
                  </a:lnTo>
                  <a:lnTo>
                    <a:pt x="504" y="156"/>
                  </a:lnTo>
                  <a:lnTo>
                    <a:pt x="505" y="173"/>
                  </a:lnTo>
                  <a:lnTo>
                    <a:pt x="505" y="173"/>
                  </a:lnTo>
                  <a:lnTo>
                    <a:pt x="506" y="173"/>
                  </a:lnTo>
                  <a:lnTo>
                    <a:pt x="507" y="170"/>
                  </a:lnTo>
                  <a:lnTo>
                    <a:pt x="508" y="162"/>
                  </a:lnTo>
                  <a:lnTo>
                    <a:pt x="508" y="149"/>
                  </a:lnTo>
                  <a:lnTo>
                    <a:pt x="509" y="141"/>
                  </a:lnTo>
                  <a:lnTo>
                    <a:pt x="510" y="127"/>
                  </a:lnTo>
                  <a:lnTo>
                    <a:pt x="511" y="127"/>
                  </a:lnTo>
                  <a:lnTo>
                    <a:pt x="511" y="108"/>
                  </a:lnTo>
                  <a:lnTo>
                    <a:pt x="512" y="94"/>
                  </a:lnTo>
                  <a:lnTo>
                    <a:pt x="513" y="94"/>
                  </a:lnTo>
                  <a:lnTo>
                    <a:pt x="514" y="94"/>
                  </a:lnTo>
                  <a:lnTo>
                    <a:pt x="514" y="97"/>
                  </a:lnTo>
                  <a:lnTo>
                    <a:pt x="515" y="97"/>
                  </a:lnTo>
                  <a:lnTo>
                    <a:pt x="516" y="97"/>
                  </a:lnTo>
                  <a:lnTo>
                    <a:pt x="517" y="101"/>
                  </a:lnTo>
                  <a:lnTo>
                    <a:pt x="517" y="101"/>
                  </a:lnTo>
                  <a:lnTo>
                    <a:pt x="518" y="101"/>
                  </a:lnTo>
                  <a:lnTo>
                    <a:pt x="519" y="106"/>
                  </a:lnTo>
                  <a:lnTo>
                    <a:pt x="520" y="106"/>
                  </a:lnTo>
                  <a:lnTo>
                    <a:pt x="520" y="106"/>
                  </a:lnTo>
                  <a:lnTo>
                    <a:pt x="521" y="95"/>
                  </a:lnTo>
                  <a:lnTo>
                    <a:pt x="522" y="103"/>
                  </a:lnTo>
                  <a:lnTo>
                    <a:pt x="523" y="99"/>
                  </a:lnTo>
                  <a:lnTo>
                    <a:pt x="524" y="68"/>
                  </a:lnTo>
                  <a:lnTo>
                    <a:pt x="524" y="69"/>
                  </a:lnTo>
                  <a:lnTo>
                    <a:pt x="525" y="59"/>
                  </a:lnTo>
                  <a:lnTo>
                    <a:pt x="526" y="63"/>
                  </a:lnTo>
                  <a:lnTo>
                    <a:pt x="527" y="56"/>
                  </a:lnTo>
                  <a:lnTo>
                    <a:pt x="527" y="52"/>
                  </a:lnTo>
                  <a:lnTo>
                    <a:pt x="528" y="48"/>
                  </a:lnTo>
                  <a:lnTo>
                    <a:pt x="529" y="47"/>
                  </a:lnTo>
                  <a:lnTo>
                    <a:pt x="530" y="56"/>
                  </a:lnTo>
                  <a:lnTo>
                    <a:pt x="530" y="52"/>
                  </a:lnTo>
                  <a:lnTo>
                    <a:pt x="531" y="52"/>
                  </a:lnTo>
                  <a:lnTo>
                    <a:pt x="532" y="58"/>
                  </a:lnTo>
                  <a:lnTo>
                    <a:pt x="533" y="65"/>
                  </a:lnTo>
                  <a:lnTo>
                    <a:pt x="533" y="59"/>
                  </a:lnTo>
                  <a:lnTo>
                    <a:pt x="534" y="56"/>
                  </a:lnTo>
                  <a:lnTo>
                    <a:pt x="535" y="70"/>
                  </a:lnTo>
                  <a:lnTo>
                    <a:pt x="536" y="61"/>
                  </a:lnTo>
                  <a:lnTo>
                    <a:pt x="536" y="46"/>
                  </a:lnTo>
                  <a:lnTo>
                    <a:pt x="537" y="36"/>
                  </a:lnTo>
                  <a:lnTo>
                    <a:pt x="538" y="9"/>
                  </a:lnTo>
                  <a:lnTo>
                    <a:pt x="539" y="9"/>
                  </a:lnTo>
                  <a:lnTo>
                    <a:pt x="539" y="9"/>
                  </a:lnTo>
                  <a:lnTo>
                    <a:pt x="540" y="21"/>
                  </a:lnTo>
                  <a:lnTo>
                    <a:pt x="541" y="14"/>
                  </a:lnTo>
                  <a:lnTo>
                    <a:pt x="542" y="27"/>
                  </a:lnTo>
                  <a:lnTo>
                    <a:pt x="543" y="0"/>
                  </a:lnTo>
                  <a:lnTo>
                    <a:pt x="543" y="0"/>
                  </a:lnTo>
                  <a:lnTo>
                    <a:pt x="544" y="0"/>
                  </a:lnTo>
                  <a:lnTo>
                    <a:pt x="545" y="15"/>
                  </a:lnTo>
                  <a:lnTo>
                    <a:pt x="546" y="15"/>
                  </a:lnTo>
                  <a:lnTo>
                    <a:pt x="546" y="8"/>
                  </a:lnTo>
                  <a:lnTo>
                    <a:pt x="547" y="18"/>
                  </a:lnTo>
                  <a:lnTo>
                    <a:pt x="548" y="18"/>
                  </a:lnTo>
                  <a:lnTo>
                    <a:pt x="549" y="25"/>
                  </a:lnTo>
                  <a:lnTo>
                    <a:pt x="549" y="25"/>
                  </a:lnTo>
                  <a:lnTo>
                    <a:pt x="550" y="21"/>
                  </a:lnTo>
                  <a:lnTo>
                    <a:pt x="551" y="6"/>
                  </a:lnTo>
                  <a:lnTo>
                    <a:pt x="552" y="16"/>
                  </a:lnTo>
                  <a:lnTo>
                    <a:pt x="552" y="34"/>
                  </a:lnTo>
                  <a:lnTo>
                    <a:pt x="553" y="20"/>
                  </a:lnTo>
                  <a:lnTo>
                    <a:pt x="554" y="3"/>
                  </a:lnTo>
                  <a:lnTo>
                    <a:pt x="555" y="1"/>
                  </a:lnTo>
                  <a:lnTo>
                    <a:pt x="555" y="24"/>
                  </a:lnTo>
                  <a:lnTo>
                    <a:pt x="556" y="30"/>
                  </a:lnTo>
                  <a:lnTo>
                    <a:pt x="557" y="39"/>
                  </a:lnTo>
                  <a:lnTo>
                    <a:pt x="558" y="35"/>
                  </a:lnTo>
                  <a:lnTo>
                    <a:pt x="558" y="52"/>
                  </a:lnTo>
                  <a:lnTo>
                    <a:pt x="559" y="32"/>
                  </a:lnTo>
                  <a:lnTo>
                    <a:pt x="560" y="38"/>
                  </a:lnTo>
                  <a:lnTo>
                    <a:pt x="561" y="25"/>
                  </a:lnTo>
                  <a:lnTo>
                    <a:pt x="561" y="34"/>
                  </a:lnTo>
                  <a:lnTo>
                    <a:pt x="562" y="25"/>
                  </a:lnTo>
                  <a:lnTo>
                    <a:pt x="563" y="29"/>
                  </a:lnTo>
                  <a:lnTo>
                    <a:pt x="564" y="29"/>
                  </a:lnTo>
                  <a:lnTo>
                    <a:pt x="565" y="32"/>
                  </a:lnTo>
                  <a:lnTo>
                    <a:pt x="565" y="32"/>
                  </a:lnTo>
                  <a:lnTo>
                    <a:pt x="566" y="31"/>
                  </a:lnTo>
                  <a:lnTo>
                    <a:pt x="567" y="36"/>
                  </a:lnTo>
                  <a:lnTo>
                    <a:pt x="568" y="30"/>
                  </a:lnTo>
                  <a:lnTo>
                    <a:pt x="568" y="32"/>
                  </a:lnTo>
                  <a:lnTo>
                    <a:pt x="569" y="45"/>
                  </a:lnTo>
                  <a:lnTo>
                    <a:pt x="570" y="58"/>
                  </a:lnTo>
                  <a:lnTo>
                    <a:pt x="571" y="85"/>
                  </a:lnTo>
                  <a:lnTo>
                    <a:pt x="571" y="62"/>
                  </a:lnTo>
                  <a:lnTo>
                    <a:pt x="572" y="64"/>
                  </a:lnTo>
                  <a:lnTo>
                    <a:pt x="573" y="64"/>
                  </a:lnTo>
                  <a:lnTo>
                    <a:pt x="574" y="72"/>
                  </a:lnTo>
                  <a:lnTo>
                    <a:pt x="574" y="62"/>
                  </a:lnTo>
                  <a:lnTo>
                    <a:pt x="575" y="71"/>
                  </a:lnTo>
                  <a:lnTo>
                    <a:pt x="576" y="77"/>
                  </a:lnTo>
                  <a:lnTo>
                    <a:pt x="577" y="77"/>
                  </a:lnTo>
                  <a:lnTo>
                    <a:pt x="577" y="77"/>
                  </a:lnTo>
                  <a:lnTo>
                    <a:pt x="578" y="71"/>
                  </a:lnTo>
                  <a:lnTo>
                    <a:pt x="579" y="71"/>
                  </a:lnTo>
                  <a:lnTo>
                    <a:pt x="580" y="69"/>
                  </a:lnTo>
                  <a:lnTo>
                    <a:pt x="580" y="69"/>
                  </a:lnTo>
                  <a:lnTo>
                    <a:pt x="581" y="63"/>
                  </a:lnTo>
                  <a:lnTo>
                    <a:pt x="582" y="69"/>
                  </a:lnTo>
                  <a:lnTo>
                    <a:pt x="583" y="69"/>
                  </a:lnTo>
                  <a:lnTo>
                    <a:pt x="583" y="73"/>
                  </a:lnTo>
                  <a:lnTo>
                    <a:pt x="584" y="104"/>
                  </a:lnTo>
                  <a:lnTo>
                    <a:pt x="585" y="100"/>
                  </a:lnTo>
                  <a:lnTo>
                    <a:pt x="586" y="124"/>
                  </a:lnTo>
                  <a:lnTo>
                    <a:pt x="586" y="124"/>
                  </a:lnTo>
                  <a:lnTo>
                    <a:pt x="587" y="135"/>
                  </a:lnTo>
                  <a:lnTo>
                    <a:pt x="588" y="139"/>
                  </a:lnTo>
                  <a:lnTo>
                    <a:pt x="589" y="144"/>
                  </a:lnTo>
                  <a:lnTo>
                    <a:pt x="589" y="153"/>
                  </a:lnTo>
                  <a:lnTo>
                    <a:pt x="590" y="162"/>
                  </a:lnTo>
                  <a:lnTo>
                    <a:pt x="591" y="166"/>
                  </a:lnTo>
                  <a:lnTo>
                    <a:pt x="592" y="166"/>
                  </a:lnTo>
                  <a:lnTo>
                    <a:pt x="592" y="164"/>
                  </a:lnTo>
                  <a:lnTo>
                    <a:pt x="593" y="154"/>
                  </a:lnTo>
                  <a:lnTo>
                    <a:pt x="594" y="161"/>
                  </a:lnTo>
                  <a:lnTo>
                    <a:pt x="595" y="170"/>
                  </a:lnTo>
                  <a:lnTo>
                    <a:pt x="596" y="170"/>
                  </a:lnTo>
                  <a:lnTo>
                    <a:pt x="596" y="179"/>
                  </a:lnTo>
                  <a:lnTo>
                    <a:pt x="597" y="194"/>
                  </a:lnTo>
                  <a:lnTo>
                    <a:pt x="598" y="200"/>
                  </a:lnTo>
                  <a:lnTo>
                    <a:pt x="599" y="221"/>
                  </a:lnTo>
                  <a:lnTo>
                    <a:pt x="599" y="212"/>
                  </a:lnTo>
                  <a:lnTo>
                    <a:pt x="600" y="206"/>
                  </a:lnTo>
                  <a:lnTo>
                    <a:pt x="601" y="206"/>
                  </a:lnTo>
                  <a:lnTo>
                    <a:pt x="602" y="213"/>
                  </a:lnTo>
                  <a:lnTo>
                    <a:pt x="602" y="213"/>
                  </a:lnTo>
                  <a:lnTo>
                    <a:pt x="603" y="240"/>
                  </a:lnTo>
                  <a:lnTo>
                    <a:pt x="604" y="221"/>
                  </a:lnTo>
                  <a:lnTo>
                    <a:pt x="605" y="230"/>
                  </a:lnTo>
                  <a:lnTo>
                    <a:pt x="605" y="230"/>
                  </a:lnTo>
                  <a:lnTo>
                    <a:pt x="606" y="217"/>
                  </a:lnTo>
                  <a:lnTo>
                    <a:pt x="607" y="224"/>
                  </a:lnTo>
                  <a:lnTo>
                    <a:pt x="608" y="224"/>
                  </a:lnTo>
                  <a:lnTo>
                    <a:pt x="608" y="224"/>
                  </a:lnTo>
                  <a:lnTo>
                    <a:pt x="609" y="224"/>
                  </a:lnTo>
                  <a:lnTo>
                    <a:pt x="610" y="220"/>
                  </a:lnTo>
                  <a:lnTo>
                    <a:pt x="611" y="224"/>
                  </a:lnTo>
                  <a:lnTo>
                    <a:pt x="611" y="239"/>
                  </a:lnTo>
                  <a:lnTo>
                    <a:pt x="612" y="230"/>
                  </a:lnTo>
                  <a:lnTo>
                    <a:pt x="613" y="236"/>
                  </a:lnTo>
                  <a:lnTo>
                    <a:pt x="614" y="228"/>
                  </a:lnTo>
                  <a:lnTo>
                    <a:pt x="614" y="249"/>
                  </a:lnTo>
                  <a:lnTo>
                    <a:pt x="615" y="251"/>
                  </a:lnTo>
                  <a:lnTo>
                    <a:pt x="616" y="239"/>
                  </a:lnTo>
                  <a:lnTo>
                    <a:pt x="617" y="239"/>
                  </a:lnTo>
                  <a:lnTo>
                    <a:pt x="618" y="233"/>
                  </a:lnTo>
                  <a:lnTo>
                    <a:pt x="618" y="240"/>
                  </a:lnTo>
                  <a:lnTo>
                    <a:pt x="619" y="246"/>
                  </a:lnTo>
                  <a:lnTo>
                    <a:pt x="620" y="264"/>
                  </a:lnTo>
                  <a:lnTo>
                    <a:pt x="621" y="268"/>
                  </a:lnTo>
                  <a:lnTo>
                    <a:pt x="621" y="281"/>
                  </a:lnTo>
                  <a:lnTo>
                    <a:pt x="622" y="287"/>
                  </a:lnTo>
                  <a:lnTo>
                    <a:pt x="623" y="296"/>
                  </a:lnTo>
                  <a:lnTo>
                    <a:pt x="624" y="296"/>
                  </a:lnTo>
                  <a:lnTo>
                    <a:pt x="624" y="297"/>
                  </a:lnTo>
                  <a:lnTo>
                    <a:pt x="625" y="301"/>
                  </a:lnTo>
                  <a:lnTo>
                    <a:pt x="626" y="288"/>
                  </a:lnTo>
                  <a:lnTo>
                    <a:pt x="627" y="298"/>
                  </a:lnTo>
                  <a:lnTo>
                    <a:pt x="627" y="285"/>
                  </a:lnTo>
                  <a:lnTo>
                    <a:pt x="628" y="294"/>
                  </a:lnTo>
                  <a:lnTo>
                    <a:pt x="629" y="300"/>
                  </a:lnTo>
                  <a:lnTo>
                    <a:pt x="630" y="300"/>
                  </a:lnTo>
                  <a:lnTo>
                    <a:pt x="630" y="300"/>
                  </a:lnTo>
                  <a:lnTo>
                    <a:pt x="631" y="283"/>
                  </a:lnTo>
                  <a:lnTo>
                    <a:pt x="632" y="306"/>
                  </a:lnTo>
                  <a:lnTo>
                    <a:pt x="633" y="311"/>
                  </a:lnTo>
                  <a:lnTo>
                    <a:pt x="633" y="319"/>
                  </a:lnTo>
                  <a:lnTo>
                    <a:pt x="634" y="309"/>
                  </a:lnTo>
                  <a:lnTo>
                    <a:pt x="635" y="305"/>
                  </a:lnTo>
                  <a:lnTo>
                    <a:pt x="636" y="305"/>
                  </a:lnTo>
                  <a:lnTo>
                    <a:pt x="637" y="301"/>
                  </a:lnTo>
                  <a:lnTo>
                    <a:pt x="637" y="301"/>
                  </a:lnTo>
                  <a:lnTo>
                    <a:pt x="638" y="294"/>
                  </a:lnTo>
                  <a:lnTo>
                    <a:pt x="639" y="301"/>
                  </a:lnTo>
                  <a:lnTo>
                    <a:pt x="640" y="301"/>
                  </a:lnTo>
                  <a:lnTo>
                    <a:pt x="640" y="309"/>
                  </a:lnTo>
                  <a:lnTo>
                    <a:pt x="641" y="305"/>
                  </a:lnTo>
                  <a:lnTo>
                    <a:pt x="642" y="311"/>
                  </a:lnTo>
                  <a:lnTo>
                    <a:pt x="643" y="289"/>
                  </a:lnTo>
                  <a:lnTo>
                    <a:pt x="643" y="289"/>
                  </a:lnTo>
                  <a:lnTo>
                    <a:pt x="644" y="289"/>
                  </a:lnTo>
                  <a:lnTo>
                    <a:pt x="645" y="282"/>
                  </a:lnTo>
                  <a:lnTo>
                    <a:pt x="646" y="295"/>
                  </a:lnTo>
                  <a:lnTo>
                    <a:pt x="646" y="295"/>
                  </a:lnTo>
                  <a:lnTo>
                    <a:pt x="647" y="282"/>
                  </a:lnTo>
                  <a:lnTo>
                    <a:pt x="648" y="276"/>
                  </a:lnTo>
                  <a:lnTo>
                    <a:pt x="649" y="276"/>
                  </a:lnTo>
                  <a:lnTo>
                    <a:pt x="649" y="267"/>
                  </a:lnTo>
                  <a:lnTo>
                    <a:pt x="650" y="267"/>
                  </a:lnTo>
                  <a:lnTo>
                    <a:pt x="651" y="254"/>
                  </a:lnTo>
                  <a:lnTo>
                    <a:pt x="652" y="245"/>
                  </a:lnTo>
                  <a:lnTo>
                    <a:pt x="652" y="236"/>
                  </a:lnTo>
                  <a:lnTo>
                    <a:pt x="653" y="238"/>
                  </a:lnTo>
                  <a:lnTo>
                    <a:pt x="654" y="240"/>
                  </a:lnTo>
                  <a:lnTo>
                    <a:pt x="655" y="223"/>
                  </a:lnTo>
                  <a:lnTo>
                    <a:pt x="655" y="223"/>
                  </a:lnTo>
                  <a:lnTo>
                    <a:pt x="656" y="215"/>
                  </a:lnTo>
                  <a:lnTo>
                    <a:pt x="657" y="215"/>
                  </a:lnTo>
                  <a:lnTo>
                    <a:pt x="658" y="205"/>
                  </a:lnTo>
                  <a:lnTo>
                    <a:pt x="658" y="209"/>
                  </a:lnTo>
                  <a:lnTo>
                    <a:pt x="659" y="215"/>
                  </a:lnTo>
                  <a:lnTo>
                    <a:pt x="660" y="214"/>
                  </a:lnTo>
                  <a:lnTo>
                    <a:pt x="661" y="221"/>
                  </a:lnTo>
                  <a:lnTo>
                    <a:pt x="661" y="221"/>
                  </a:lnTo>
                  <a:lnTo>
                    <a:pt x="662" y="221"/>
                  </a:lnTo>
                  <a:lnTo>
                    <a:pt x="663" y="221"/>
                  </a:lnTo>
                  <a:lnTo>
                    <a:pt x="664" y="221"/>
                  </a:lnTo>
                  <a:lnTo>
                    <a:pt x="664" y="232"/>
                  </a:lnTo>
                  <a:lnTo>
                    <a:pt x="665" y="227"/>
                  </a:lnTo>
                  <a:lnTo>
                    <a:pt x="666" y="210"/>
                  </a:lnTo>
                  <a:lnTo>
                    <a:pt x="667" y="223"/>
                  </a:lnTo>
                  <a:lnTo>
                    <a:pt x="667" y="223"/>
                  </a:lnTo>
                  <a:lnTo>
                    <a:pt x="668" y="219"/>
                  </a:lnTo>
                  <a:lnTo>
                    <a:pt x="669" y="214"/>
                  </a:lnTo>
                  <a:lnTo>
                    <a:pt x="670" y="214"/>
                  </a:lnTo>
                  <a:lnTo>
                    <a:pt x="671" y="218"/>
                  </a:lnTo>
                  <a:lnTo>
                    <a:pt x="671" y="218"/>
                  </a:lnTo>
                  <a:lnTo>
                    <a:pt x="672" y="218"/>
                  </a:lnTo>
                  <a:lnTo>
                    <a:pt x="673" y="227"/>
                  </a:lnTo>
                  <a:lnTo>
                    <a:pt x="674" y="209"/>
                  </a:lnTo>
                  <a:lnTo>
                    <a:pt x="674" y="227"/>
                  </a:lnTo>
                  <a:lnTo>
                    <a:pt x="675" y="231"/>
                  </a:lnTo>
                  <a:lnTo>
                    <a:pt x="676" y="235"/>
                  </a:lnTo>
                  <a:lnTo>
                    <a:pt x="677" y="247"/>
                  </a:lnTo>
                  <a:lnTo>
                    <a:pt x="677" y="247"/>
                  </a:lnTo>
                  <a:lnTo>
                    <a:pt x="678" y="253"/>
                  </a:lnTo>
                  <a:lnTo>
                    <a:pt x="679" y="253"/>
                  </a:lnTo>
                  <a:lnTo>
                    <a:pt x="680" y="253"/>
                  </a:lnTo>
                  <a:lnTo>
                    <a:pt x="680" y="260"/>
                  </a:lnTo>
                  <a:lnTo>
                    <a:pt x="681" y="260"/>
                  </a:lnTo>
                  <a:lnTo>
                    <a:pt x="682" y="252"/>
                  </a:lnTo>
                  <a:lnTo>
                    <a:pt x="683" y="246"/>
                  </a:lnTo>
                  <a:lnTo>
                    <a:pt x="683" y="246"/>
                  </a:lnTo>
                  <a:lnTo>
                    <a:pt x="684" y="239"/>
                  </a:lnTo>
                  <a:lnTo>
                    <a:pt x="685" y="244"/>
                  </a:lnTo>
                  <a:lnTo>
                    <a:pt x="686" y="240"/>
                  </a:lnTo>
                  <a:lnTo>
                    <a:pt x="686" y="249"/>
                  </a:lnTo>
                  <a:lnTo>
                    <a:pt x="687" y="249"/>
                  </a:lnTo>
                  <a:lnTo>
                    <a:pt x="688" y="261"/>
                  </a:lnTo>
                  <a:lnTo>
                    <a:pt x="689" y="261"/>
                  </a:lnTo>
                  <a:lnTo>
                    <a:pt x="690" y="261"/>
                  </a:lnTo>
                  <a:lnTo>
                    <a:pt x="690" y="252"/>
                  </a:lnTo>
                  <a:lnTo>
                    <a:pt x="691" y="252"/>
                  </a:lnTo>
                  <a:lnTo>
                    <a:pt x="692" y="263"/>
                  </a:lnTo>
                  <a:lnTo>
                    <a:pt x="693" y="256"/>
                  </a:lnTo>
                  <a:lnTo>
                    <a:pt x="693" y="269"/>
                  </a:lnTo>
                  <a:lnTo>
                    <a:pt x="694" y="257"/>
                  </a:lnTo>
                  <a:lnTo>
                    <a:pt x="695" y="266"/>
                  </a:lnTo>
                  <a:lnTo>
                    <a:pt x="696" y="281"/>
                  </a:lnTo>
                  <a:lnTo>
                    <a:pt x="696" y="272"/>
                  </a:lnTo>
                  <a:lnTo>
                    <a:pt x="697" y="276"/>
                  </a:lnTo>
                  <a:lnTo>
                    <a:pt x="698" y="276"/>
                  </a:lnTo>
                  <a:lnTo>
                    <a:pt x="699" y="276"/>
                  </a:lnTo>
                  <a:lnTo>
                    <a:pt x="699" y="276"/>
                  </a:lnTo>
                  <a:lnTo>
                    <a:pt x="700" y="267"/>
                  </a:lnTo>
                  <a:lnTo>
                    <a:pt x="701" y="258"/>
                  </a:lnTo>
                  <a:lnTo>
                    <a:pt x="702" y="262"/>
                  </a:lnTo>
                  <a:lnTo>
                    <a:pt x="702" y="262"/>
                  </a:lnTo>
                  <a:lnTo>
                    <a:pt x="703" y="283"/>
                  </a:lnTo>
                  <a:lnTo>
                    <a:pt x="704" y="283"/>
                  </a:lnTo>
                  <a:lnTo>
                    <a:pt x="705" y="276"/>
                  </a:lnTo>
                  <a:lnTo>
                    <a:pt x="705" y="284"/>
                  </a:lnTo>
                  <a:lnTo>
                    <a:pt x="706" y="280"/>
                  </a:lnTo>
                  <a:lnTo>
                    <a:pt x="707" y="276"/>
                  </a:lnTo>
                  <a:lnTo>
                    <a:pt x="708" y="289"/>
                  </a:lnTo>
                  <a:lnTo>
                    <a:pt x="709" y="289"/>
                  </a:lnTo>
                  <a:lnTo>
                    <a:pt x="709" y="289"/>
                  </a:lnTo>
                  <a:lnTo>
                    <a:pt x="710" y="298"/>
                  </a:lnTo>
                  <a:lnTo>
                    <a:pt x="711" y="298"/>
                  </a:lnTo>
                  <a:lnTo>
                    <a:pt x="712" y="304"/>
                  </a:lnTo>
                  <a:lnTo>
                    <a:pt x="712" y="313"/>
                  </a:lnTo>
                  <a:lnTo>
                    <a:pt x="713" y="309"/>
                  </a:lnTo>
                  <a:lnTo>
                    <a:pt x="714" y="303"/>
                  </a:lnTo>
                  <a:lnTo>
                    <a:pt x="715" y="306"/>
                  </a:lnTo>
                  <a:lnTo>
                    <a:pt x="715" y="309"/>
                  </a:lnTo>
                  <a:lnTo>
                    <a:pt x="716" y="309"/>
                  </a:lnTo>
                  <a:lnTo>
                    <a:pt x="717" y="304"/>
                  </a:lnTo>
                  <a:lnTo>
                    <a:pt x="718" y="296"/>
                  </a:lnTo>
                  <a:lnTo>
                    <a:pt x="718" y="300"/>
                  </a:lnTo>
                  <a:lnTo>
                    <a:pt x="719" y="288"/>
                  </a:lnTo>
                  <a:lnTo>
                    <a:pt x="720" y="281"/>
                  </a:lnTo>
                  <a:lnTo>
                    <a:pt x="721" y="291"/>
                  </a:lnTo>
                  <a:lnTo>
                    <a:pt x="721" y="271"/>
                  </a:lnTo>
                  <a:lnTo>
                    <a:pt x="722" y="271"/>
                  </a:lnTo>
                  <a:lnTo>
                    <a:pt x="723" y="271"/>
                  </a:lnTo>
                  <a:lnTo>
                    <a:pt x="724" y="267"/>
                  </a:lnTo>
                  <a:lnTo>
                    <a:pt x="724" y="267"/>
                  </a:lnTo>
                  <a:lnTo>
                    <a:pt x="725" y="275"/>
                  </a:lnTo>
                  <a:lnTo>
                    <a:pt x="726" y="272"/>
                  </a:lnTo>
                  <a:lnTo>
                    <a:pt x="727" y="289"/>
                  </a:lnTo>
                  <a:lnTo>
                    <a:pt x="727" y="281"/>
                  </a:lnTo>
                  <a:lnTo>
                    <a:pt x="728" y="281"/>
                  </a:lnTo>
                  <a:lnTo>
                    <a:pt x="729" y="282"/>
                  </a:lnTo>
                  <a:lnTo>
                    <a:pt x="730" y="287"/>
                  </a:lnTo>
                  <a:lnTo>
                    <a:pt x="730" y="271"/>
                  </a:lnTo>
                  <a:lnTo>
                    <a:pt x="731" y="261"/>
                  </a:lnTo>
                  <a:lnTo>
                    <a:pt x="732" y="261"/>
                  </a:lnTo>
                  <a:lnTo>
                    <a:pt x="733" y="261"/>
                  </a:lnTo>
                  <a:lnTo>
                    <a:pt x="733" y="261"/>
                  </a:lnTo>
                  <a:lnTo>
                    <a:pt x="734" y="280"/>
                  </a:lnTo>
                  <a:lnTo>
                    <a:pt x="735" y="284"/>
                  </a:lnTo>
                  <a:lnTo>
                    <a:pt x="736" y="284"/>
                  </a:lnTo>
                  <a:lnTo>
                    <a:pt x="736" y="284"/>
                  </a:lnTo>
                  <a:lnTo>
                    <a:pt x="737" y="275"/>
                  </a:lnTo>
                  <a:lnTo>
                    <a:pt x="738" y="275"/>
                  </a:lnTo>
                  <a:lnTo>
                    <a:pt x="739" y="275"/>
                  </a:lnTo>
                  <a:lnTo>
                    <a:pt x="739" y="270"/>
                  </a:lnTo>
                  <a:lnTo>
                    <a:pt x="740" y="262"/>
                  </a:lnTo>
                  <a:lnTo>
                    <a:pt x="741" y="262"/>
                  </a:lnTo>
                  <a:lnTo>
                    <a:pt x="742" y="262"/>
                  </a:lnTo>
                  <a:lnTo>
                    <a:pt x="743" y="269"/>
                  </a:lnTo>
                  <a:lnTo>
                    <a:pt x="743" y="275"/>
                  </a:lnTo>
                  <a:lnTo>
                    <a:pt x="744" y="275"/>
                  </a:lnTo>
                  <a:lnTo>
                    <a:pt x="745" y="283"/>
                  </a:lnTo>
                  <a:lnTo>
                    <a:pt x="746" y="273"/>
                  </a:lnTo>
                  <a:lnTo>
                    <a:pt x="746" y="264"/>
                  </a:lnTo>
                  <a:lnTo>
                    <a:pt x="747" y="268"/>
                  </a:lnTo>
                  <a:lnTo>
                    <a:pt x="748" y="268"/>
                  </a:lnTo>
                  <a:lnTo>
                    <a:pt x="749" y="268"/>
                  </a:lnTo>
                  <a:lnTo>
                    <a:pt x="749" y="268"/>
                  </a:lnTo>
                  <a:lnTo>
                    <a:pt x="750" y="268"/>
                  </a:lnTo>
                  <a:lnTo>
                    <a:pt x="751" y="277"/>
                  </a:lnTo>
                  <a:lnTo>
                    <a:pt x="752" y="277"/>
                  </a:lnTo>
                  <a:lnTo>
                    <a:pt x="752" y="283"/>
                  </a:lnTo>
                  <a:lnTo>
                    <a:pt x="753" y="280"/>
                  </a:lnTo>
                  <a:lnTo>
                    <a:pt x="754" y="280"/>
                  </a:lnTo>
                  <a:lnTo>
                    <a:pt x="755" y="299"/>
                  </a:lnTo>
                  <a:lnTo>
                    <a:pt x="755" y="299"/>
                  </a:lnTo>
                  <a:lnTo>
                    <a:pt x="756" y="299"/>
                  </a:lnTo>
                  <a:lnTo>
                    <a:pt x="757" y="307"/>
                  </a:lnTo>
                  <a:lnTo>
                    <a:pt x="758" y="307"/>
                  </a:lnTo>
                  <a:lnTo>
                    <a:pt x="758" y="307"/>
                  </a:lnTo>
                  <a:lnTo>
                    <a:pt x="759" y="309"/>
                  </a:lnTo>
                  <a:lnTo>
                    <a:pt x="760" y="309"/>
                  </a:lnTo>
                  <a:lnTo>
                    <a:pt x="761" y="309"/>
                  </a:lnTo>
                  <a:lnTo>
                    <a:pt x="762" y="318"/>
                  </a:lnTo>
                  <a:lnTo>
                    <a:pt x="762" y="318"/>
                  </a:lnTo>
                  <a:lnTo>
                    <a:pt x="763" y="318"/>
                  </a:lnTo>
                  <a:lnTo>
                    <a:pt x="764" y="301"/>
                  </a:lnTo>
                  <a:lnTo>
                    <a:pt x="765" y="301"/>
                  </a:lnTo>
                  <a:lnTo>
                    <a:pt x="765" y="293"/>
                  </a:lnTo>
                  <a:lnTo>
                    <a:pt x="766" y="280"/>
                  </a:lnTo>
                  <a:lnTo>
                    <a:pt x="767" y="265"/>
                  </a:lnTo>
                  <a:lnTo>
                    <a:pt x="768" y="270"/>
                  </a:lnTo>
                  <a:lnTo>
                    <a:pt x="768" y="270"/>
                  </a:lnTo>
                  <a:lnTo>
                    <a:pt x="769" y="276"/>
                  </a:lnTo>
                  <a:lnTo>
                    <a:pt x="770" y="266"/>
                  </a:lnTo>
                  <a:lnTo>
                    <a:pt x="771" y="266"/>
                  </a:lnTo>
                  <a:lnTo>
                    <a:pt x="771" y="266"/>
                  </a:lnTo>
                  <a:lnTo>
                    <a:pt x="772" y="273"/>
                  </a:lnTo>
                  <a:lnTo>
                    <a:pt x="773" y="273"/>
                  </a:lnTo>
                  <a:lnTo>
                    <a:pt x="774" y="273"/>
                  </a:lnTo>
                  <a:lnTo>
                    <a:pt x="774" y="280"/>
                  </a:lnTo>
                  <a:lnTo>
                    <a:pt x="775" y="285"/>
                  </a:lnTo>
                  <a:lnTo>
                    <a:pt x="776" y="299"/>
                  </a:lnTo>
                  <a:lnTo>
                    <a:pt x="777" y="291"/>
                  </a:lnTo>
                  <a:lnTo>
                    <a:pt x="777" y="303"/>
                  </a:lnTo>
                  <a:lnTo>
                    <a:pt x="778" y="312"/>
                  </a:lnTo>
                  <a:lnTo>
                    <a:pt x="779" y="318"/>
                  </a:lnTo>
                  <a:lnTo>
                    <a:pt x="780" y="330"/>
                  </a:lnTo>
                  <a:lnTo>
                    <a:pt x="781" y="330"/>
                  </a:lnTo>
                  <a:lnTo>
                    <a:pt x="781" y="330"/>
                  </a:lnTo>
                  <a:lnTo>
                    <a:pt x="782" y="344"/>
                  </a:lnTo>
                  <a:lnTo>
                    <a:pt x="783" y="339"/>
                  </a:lnTo>
                  <a:lnTo>
                    <a:pt x="784" y="339"/>
                  </a:lnTo>
                  <a:lnTo>
                    <a:pt x="784" y="344"/>
                  </a:lnTo>
                  <a:lnTo>
                    <a:pt x="785" y="344"/>
                  </a:lnTo>
                  <a:lnTo>
                    <a:pt x="786" y="337"/>
                  </a:lnTo>
                  <a:lnTo>
                    <a:pt x="787" y="346"/>
                  </a:lnTo>
                  <a:lnTo>
                    <a:pt x="787" y="339"/>
                  </a:lnTo>
                  <a:lnTo>
                    <a:pt x="788" y="347"/>
                  </a:lnTo>
                  <a:lnTo>
                    <a:pt x="789" y="343"/>
                  </a:lnTo>
                  <a:lnTo>
                    <a:pt x="790" y="346"/>
                  </a:lnTo>
                  <a:lnTo>
                    <a:pt x="790" y="332"/>
                  </a:lnTo>
                  <a:lnTo>
                    <a:pt x="791" y="348"/>
                  </a:lnTo>
                  <a:lnTo>
                    <a:pt x="792" y="357"/>
                  </a:lnTo>
                  <a:lnTo>
                    <a:pt x="793" y="357"/>
                  </a:lnTo>
                  <a:lnTo>
                    <a:pt x="793" y="357"/>
                  </a:lnTo>
                  <a:lnTo>
                    <a:pt x="794" y="350"/>
                  </a:lnTo>
                  <a:lnTo>
                    <a:pt x="795" y="350"/>
                  </a:lnTo>
                  <a:lnTo>
                    <a:pt x="796" y="341"/>
                  </a:lnTo>
                  <a:lnTo>
                    <a:pt x="796" y="334"/>
                  </a:lnTo>
                  <a:lnTo>
                    <a:pt x="797" y="334"/>
                  </a:lnTo>
                  <a:lnTo>
                    <a:pt x="798" y="343"/>
                  </a:lnTo>
                  <a:lnTo>
                    <a:pt x="799" y="343"/>
                  </a:lnTo>
                  <a:lnTo>
                    <a:pt x="799" y="334"/>
                  </a:lnTo>
                  <a:lnTo>
                    <a:pt x="800" y="338"/>
                  </a:lnTo>
                  <a:lnTo>
                    <a:pt x="801" y="347"/>
                  </a:lnTo>
                  <a:lnTo>
                    <a:pt x="802" y="341"/>
                  </a:lnTo>
                  <a:lnTo>
                    <a:pt x="802" y="341"/>
                  </a:lnTo>
                  <a:lnTo>
                    <a:pt x="803" y="341"/>
                  </a:lnTo>
                  <a:lnTo>
                    <a:pt x="804" y="332"/>
                  </a:lnTo>
                  <a:lnTo>
                    <a:pt x="805" y="332"/>
                  </a:lnTo>
                  <a:lnTo>
                    <a:pt x="805" y="328"/>
                  </a:lnTo>
                  <a:lnTo>
                    <a:pt x="806" y="338"/>
                  </a:lnTo>
                  <a:lnTo>
                    <a:pt x="807" y="351"/>
                  </a:lnTo>
                  <a:lnTo>
                    <a:pt x="808" y="351"/>
                  </a:lnTo>
                  <a:lnTo>
                    <a:pt x="808" y="351"/>
                  </a:lnTo>
                  <a:lnTo>
                    <a:pt x="809" y="336"/>
                  </a:lnTo>
                  <a:lnTo>
                    <a:pt x="810" y="336"/>
                  </a:lnTo>
                  <a:lnTo>
                    <a:pt x="811" y="336"/>
                  </a:lnTo>
                  <a:lnTo>
                    <a:pt x="811" y="332"/>
                  </a:lnTo>
                  <a:lnTo>
                    <a:pt x="812" y="332"/>
                  </a:lnTo>
                  <a:lnTo>
                    <a:pt x="813" y="332"/>
                  </a:lnTo>
                  <a:lnTo>
                    <a:pt x="814" y="337"/>
                  </a:lnTo>
                  <a:lnTo>
                    <a:pt x="815" y="337"/>
                  </a:lnTo>
                  <a:lnTo>
                    <a:pt x="815" y="333"/>
                  </a:lnTo>
                  <a:lnTo>
                    <a:pt x="816" y="324"/>
                  </a:lnTo>
                  <a:lnTo>
                    <a:pt x="817" y="324"/>
                  </a:lnTo>
                  <a:lnTo>
                    <a:pt x="818" y="306"/>
                  </a:lnTo>
                  <a:lnTo>
                    <a:pt x="818" y="300"/>
                  </a:lnTo>
                  <a:lnTo>
                    <a:pt x="819" y="300"/>
                  </a:lnTo>
                  <a:lnTo>
                    <a:pt x="820" y="305"/>
                  </a:lnTo>
                  <a:lnTo>
                    <a:pt x="821" y="305"/>
                  </a:lnTo>
                  <a:lnTo>
                    <a:pt x="821" y="297"/>
                  </a:lnTo>
                  <a:lnTo>
                    <a:pt x="822" y="282"/>
                  </a:lnTo>
                  <a:lnTo>
                    <a:pt x="823" y="282"/>
                  </a:lnTo>
                  <a:lnTo>
                    <a:pt x="824" y="274"/>
                  </a:lnTo>
                  <a:lnTo>
                    <a:pt x="824" y="288"/>
                  </a:lnTo>
                  <a:lnTo>
                    <a:pt x="825" y="288"/>
                  </a:lnTo>
                  <a:lnTo>
                    <a:pt x="826" y="281"/>
                  </a:lnTo>
                  <a:lnTo>
                    <a:pt x="827" y="295"/>
                  </a:lnTo>
                  <a:lnTo>
                    <a:pt x="827" y="308"/>
                  </a:lnTo>
                  <a:lnTo>
                    <a:pt x="828" y="308"/>
                  </a:lnTo>
                  <a:lnTo>
                    <a:pt x="829" y="301"/>
                  </a:lnTo>
                  <a:lnTo>
                    <a:pt x="830" y="297"/>
                  </a:lnTo>
                  <a:lnTo>
                    <a:pt x="830" y="293"/>
                  </a:lnTo>
                  <a:lnTo>
                    <a:pt x="831" y="277"/>
                  </a:lnTo>
                  <a:lnTo>
                    <a:pt x="832" y="277"/>
                  </a:lnTo>
                  <a:lnTo>
                    <a:pt x="833" y="274"/>
                  </a:lnTo>
                  <a:lnTo>
                    <a:pt x="834" y="270"/>
                  </a:lnTo>
                  <a:lnTo>
                    <a:pt x="834" y="282"/>
                  </a:lnTo>
                  <a:lnTo>
                    <a:pt x="835" y="282"/>
                  </a:lnTo>
                  <a:lnTo>
                    <a:pt x="836" y="278"/>
                  </a:lnTo>
                  <a:lnTo>
                    <a:pt x="837" y="278"/>
                  </a:lnTo>
                  <a:lnTo>
                    <a:pt x="837" y="272"/>
                  </a:lnTo>
                  <a:lnTo>
                    <a:pt x="838" y="265"/>
                  </a:lnTo>
                  <a:lnTo>
                    <a:pt x="839" y="265"/>
                  </a:lnTo>
                  <a:lnTo>
                    <a:pt x="840" y="261"/>
                  </a:lnTo>
                  <a:lnTo>
                    <a:pt x="840" y="261"/>
                  </a:lnTo>
                  <a:lnTo>
                    <a:pt x="841" y="257"/>
                  </a:lnTo>
                  <a:lnTo>
                    <a:pt x="842" y="257"/>
                  </a:lnTo>
                  <a:lnTo>
                    <a:pt x="843" y="263"/>
                  </a:lnTo>
                  <a:lnTo>
                    <a:pt x="843" y="267"/>
                  </a:lnTo>
                  <a:lnTo>
                    <a:pt x="844" y="267"/>
                  </a:lnTo>
                  <a:lnTo>
                    <a:pt x="845" y="267"/>
                  </a:lnTo>
                  <a:lnTo>
                    <a:pt x="846" y="267"/>
                  </a:lnTo>
                  <a:lnTo>
                    <a:pt x="846" y="273"/>
                  </a:lnTo>
                  <a:lnTo>
                    <a:pt x="847" y="269"/>
                  </a:lnTo>
                  <a:lnTo>
                    <a:pt x="848" y="273"/>
                  </a:lnTo>
                  <a:lnTo>
                    <a:pt x="849" y="273"/>
                  </a:lnTo>
                  <a:lnTo>
                    <a:pt x="849" y="259"/>
                  </a:lnTo>
                  <a:lnTo>
                    <a:pt x="850" y="259"/>
                  </a:lnTo>
                  <a:lnTo>
                    <a:pt x="851" y="273"/>
                  </a:lnTo>
                  <a:lnTo>
                    <a:pt x="852" y="273"/>
                  </a:lnTo>
                  <a:lnTo>
                    <a:pt x="852" y="273"/>
                  </a:lnTo>
                  <a:lnTo>
                    <a:pt x="853" y="273"/>
                  </a:lnTo>
                  <a:lnTo>
                    <a:pt x="854" y="273"/>
                  </a:lnTo>
                  <a:lnTo>
                    <a:pt x="855" y="280"/>
                  </a:lnTo>
                  <a:lnTo>
                    <a:pt x="856" y="271"/>
                  </a:lnTo>
                  <a:lnTo>
                    <a:pt x="856" y="276"/>
                  </a:lnTo>
                  <a:lnTo>
                    <a:pt x="857" y="275"/>
                  </a:lnTo>
                  <a:lnTo>
                    <a:pt x="858" y="275"/>
                  </a:lnTo>
                  <a:lnTo>
                    <a:pt x="859" y="275"/>
                  </a:lnTo>
                  <a:lnTo>
                    <a:pt x="859" y="275"/>
                  </a:lnTo>
                  <a:lnTo>
                    <a:pt x="860" y="285"/>
                  </a:lnTo>
                  <a:lnTo>
                    <a:pt x="861" y="278"/>
                  </a:lnTo>
                  <a:lnTo>
                    <a:pt x="862" y="271"/>
                  </a:lnTo>
                  <a:lnTo>
                    <a:pt x="862" y="263"/>
                  </a:lnTo>
                  <a:lnTo>
                    <a:pt x="863" y="263"/>
                  </a:lnTo>
                  <a:lnTo>
                    <a:pt x="864" y="253"/>
                  </a:lnTo>
                  <a:lnTo>
                    <a:pt x="865" y="245"/>
                  </a:lnTo>
                  <a:lnTo>
                    <a:pt x="865" y="245"/>
                  </a:lnTo>
                  <a:lnTo>
                    <a:pt x="866" y="249"/>
                  </a:lnTo>
                  <a:lnTo>
                    <a:pt x="867" y="249"/>
                  </a:lnTo>
                  <a:lnTo>
                    <a:pt x="868" y="242"/>
                  </a:lnTo>
                  <a:lnTo>
                    <a:pt x="868" y="234"/>
                  </a:lnTo>
                  <a:lnTo>
                    <a:pt x="869" y="234"/>
                  </a:lnTo>
                  <a:lnTo>
                    <a:pt x="870" y="232"/>
                  </a:lnTo>
                  <a:lnTo>
                    <a:pt x="871" y="232"/>
                  </a:lnTo>
                  <a:lnTo>
                    <a:pt x="871" y="228"/>
                  </a:lnTo>
                  <a:lnTo>
                    <a:pt x="872" y="226"/>
                  </a:lnTo>
                  <a:lnTo>
                    <a:pt x="873" y="226"/>
                  </a:lnTo>
                  <a:lnTo>
                    <a:pt x="874" y="216"/>
                  </a:lnTo>
                  <a:lnTo>
                    <a:pt x="874" y="220"/>
                  </a:lnTo>
                  <a:lnTo>
                    <a:pt x="875" y="220"/>
                  </a:lnTo>
                  <a:lnTo>
                    <a:pt x="876" y="225"/>
                  </a:lnTo>
                  <a:lnTo>
                    <a:pt x="877" y="225"/>
                  </a:lnTo>
                  <a:lnTo>
                    <a:pt x="877" y="216"/>
                  </a:lnTo>
                  <a:lnTo>
                    <a:pt x="878" y="234"/>
                  </a:lnTo>
                  <a:lnTo>
                    <a:pt x="879" y="240"/>
                  </a:lnTo>
                  <a:lnTo>
                    <a:pt x="880" y="240"/>
                  </a:lnTo>
                  <a:lnTo>
                    <a:pt x="880" y="232"/>
                  </a:lnTo>
                  <a:lnTo>
                    <a:pt x="881" y="232"/>
                  </a:lnTo>
                  <a:lnTo>
                    <a:pt x="882" y="249"/>
                  </a:lnTo>
                  <a:lnTo>
                    <a:pt x="883" y="264"/>
                  </a:lnTo>
                  <a:lnTo>
                    <a:pt x="883" y="254"/>
                  </a:lnTo>
                  <a:lnTo>
                    <a:pt x="884" y="263"/>
                  </a:lnTo>
                  <a:lnTo>
                    <a:pt x="885" y="271"/>
                  </a:lnTo>
                  <a:lnTo>
                    <a:pt x="886" y="271"/>
                  </a:lnTo>
                  <a:lnTo>
                    <a:pt x="887" y="292"/>
                  </a:lnTo>
                  <a:lnTo>
                    <a:pt x="887" y="292"/>
                  </a:lnTo>
                  <a:lnTo>
                    <a:pt x="888" y="291"/>
                  </a:lnTo>
                  <a:lnTo>
                    <a:pt x="889" y="283"/>
                  </a:lnTo>
                  <a:lnTo>
                    <a:pt x="890" y="284"/>
                  </a:lnTo>
                  <a:lnTo>
                    <a:pt x="890" y="288"/>
                  </a:lnTo>
                  <a:lnTo>
                    <a:pt x="891" y="297"/>
                  </a:lnTo>
                  <a:lnTo>
                    <a:pt x="892" y="313"/>
                  </a:lnTo>
                  <a:lnTo>
                    <a:pt x="893" y="313"/>
                  </a:lnTo>
                  <a:lnTo>
                    <a:pt x="893" y="316"/>
                  </a:lnTo>
                  <a:lnTo>
                    <a:pt x="894" y="320"/>
                  </a:lnTo>
                  <a:lnTo>
                    <a:pt x="895" y="312"/>
                  </a:lnTo>
                  <a:lnTo>
                    <a:pt x="896" y="312"/>
                  </a:lnTo>
                  <a:lnTo>
                    <a:pt x="896" y="316"/>
                  </a:lnTo>
                  <a:lnTo>
                    <a:pt x="897" y="308"/>
                  </a:lnTo>
                  <a:lnTo>
                    <a:pt x="898" y="305"/>
                  </a:lnTo>
                  <a:lnTo>
                    <a:pt x="899" y="311"/>
                  </a:lnTo>
                  <a:lnTo>
                    <a:pt x="899" y="311"/>
                  </a:lnTo>
                  <a:lnTo>
                    <a:pt x="900" y="316"/>
                  </a:lnTo>
                  <a:lnTo>
                    <a:pt x="901" y="316"/>
                  </a:lnTo>
                  <a:lnTo>
                    <a:pt x="902" y="320"/>
                  </a:lnTo>
                  <a:lnTo>
                    <a:pt x="902" y="310"/>
                  </a:lnTo>
                  <a:lnTo>
                    <a:pt x="903" y="310"/>
                  </a:lnTo>
                  <a:lnTo>
                    <a:pt x="904" y="310"/>
                  </a:lnTo>
                  <a:lnTo>
                    <a:pt x="905" y="310"/>
                  </a:lnTo>
                  <a:lnTo>
                    <a:pt x="905" y="310"/>
                  </a:lnTo>
                  <a:lnTo>
                    <a:pt x="906" y="301"/>
                  </a:lnTo>
                  <a:lnTo>
                    <a:pt x="907" y="301"/>
                  </a:lnTo>
                  <a:lnTo>
                    <a:pt x="908" y="291"/>
                  </a:lnTo>
                  <a:lnTo>
                    <a:pt x="909" y="293"/>
                  </a:lnTo>
                  <a:lnTo>
                    <a:pt x="909" y="286"/>
                  </a:lnTo>
                  <a:lnTo>
                    <a:pt x="910" y="303"/>
                  </a:lnTo>
                  <a:lnTo>
                    <a:pt x="911" y="290"/>
                  </a:lnTo>
                  <a:lnTo>
                    <a:pt x="912" y="290"/>
                  </a:lnTo>
                  <a:lnTo>
                    <a:pt x="912" y="280"/>
                  </a:lnTo>
                  <a:lnTo>
                    <a:pt x="913" y="262"/>
                  </a:lnTo>
                  <a:lnTo>
                    <a:pt x="914" y="258"/>
                  </a:lnTo>
                  <a:lnTo>
                    <a:pt x="915" y="249"/>
                  </a:lnTo>
                  <a:lnTo>
                    <a:pt x="915" y="249"/>
                  </a:lnTo>
                  <a:lnTo>
                    <a:pt x="916" y="250"/>
                  </a:lnTo>
                  <a:lnTo>
                    <a:pt x="917" y="255"/>
                  </a:lnTo>
                  <a:lnTo>
                    <a:pt x="918" y="262"/>
                  </a:lnTo>
                  <a:lnTo>
                    <a:pt x="918" y="256"/>
                  </a:lnTo>
                  <a:lnTo>
                    <a:pt x="919" y="242"/>
                  </a:lnTo>
                  <a:lnTo>
                    <a:pt x="920" y="242"/>
                  </a:lnTo>
                  <a:lnTo>
                    <a:pt x="921" y="236"/>
                  </a:lnTo>
                  <a:lnTo>
                    <a:pt x="921" y="223"/>
                  </a:lnTo>
                  <a:lnTo>
                    <a:pt x="922" y="226"/>
                  </a:lnTo>
                  <a:lnTo>
                    <a:pt x="923" y="240"/>
                  </a:lnTo>
                  <a:lnTo>
                    <a:pt x="924" y="240"/>
                  </a:lnTo>
                  <a:lnTo>
                    <a:pt x="924" y="250"/>
                  </a:lnTo>
                  <a:lnTo>
                    <a:pt x="925" y="266"/>
                  </a:lnTo>
                  <a:lnTo>
                    <a:pt x="926" y="255"/>
                  </a:lnTo>
                  <a:lnTo>
                    <a:pt x="927" y="255"/>
                  </a:lnTo>
                  <a:lnTo>
                    <a:pt x="928" y="255"/>
                  </a:lnTo>
                  <a:lnTo>
                    <a:pt x="928" y="263"/>
                  </a:lnTo>
                  <a:lnTo>
                    <a:pt x="929" y="271"/>
                  </a:lnTo>
                  <a:lnTo>
                    <a:pt x="930" y="271"/>
                  </a:lnTo>
                  <a:lnTo>
                    <a:pt x="931" y="282"/>
                  </a:lnTo>
                  <a:lnTo>
                    <a:pt x="931" y="282"/>
                  </a:lnTo>
                  <a:lnTo>
                    <a:pt x="932" y="287"/>
                  </a:lnTo>
                  <a:lnTo>
                    <a:pt x="933" y="285"/>
                  </a:lnTo>
                  <a:lnTo>
                    <a:pt x="934" y="285"/>
                  </a:lnTo>
                  <a:lnTo>
                    <a:pt x="934" y="295"/>
                  </a:lnTo>
                  <a:lnTo>
                    <a:pt x="935" y="295"/>
                  </a:lnTo>
                  <a:lnTo>
                    <a:pt x="936" y="295"/>
                  </a:lnTo>
                  <a:lnTo>
                    <a:pt x="937" y="295"/>
                  </a:lnTo>
                  <a:lnTo>
                    <a:pt x="937" y="298"/>
                  </a:lnTo>
                  <a:lnTo>
                    <a:pt x="938" y="293"/>
                  </a:lnTo>
                  <a:lnTo>
                    <a:pt x="939" y="285"/>
                  </a:lnTo>
                  <a:lnTo>
                    <a:pt x="940" y="285"/>
                  </a:lnTo>
                  <a:lnTo>
                    <a:pt x="940" y="285"/>
                  </a:lnTo>
                  <a:lnTo>
                    <a:pt x="941" y="289"/>
                  </a:lnTo>
                  <a:lnTo>
                    <a:pt x="942" y="289"/>
                  </a:lnTo>
                  <a:lnTo>
                    <a:pt x="943" y="289"/>
                  </a:lnTo>
                  <a:lnTo>
                    <a:pt x="943" y="289"/>
                  </a:lnTo>
                  <a:lnTo>
                    <a:pt x="944" y="298"/>
                  </a:lnTo>
                  <a:lnTo>
                    <a:pt x="945" y="287"/>
                  </a:lnTo>
                  <a:lnTo>
                    <a:pt x="946" y="287"/>
                  </a:lnTo>
                  <a:lnTo>
                    <a:pt x="946" y="287"/>
                  </a:lnTo>
                  <a:lnTo>
                    <a:pt x="947" y="287"/>
                  </a:lnTo>
                  <a:lnTo>
                    <a:pt x="948" y="287"/>
                  </a:lnTo>
                  <a:lnTo>
                    <a:pt x="949" y="293"/>
                  </a:lnTo>
                  <a:lnTo>
                    <a:pt x="949" y="301"/>
                  </a:lnTo>
                  <a:lnTo>
                    <a:pt x="950" y="302"/>
                  </a:lnTo>
                  <a:lnTo>
                    <a:pt x="951" y="302"/>
                  </a:lnTo>
                  <a:lnTo>
                    <a:pt x="952" y="307"/>
                  </a:lnTo>
                  <a:lnTo>
                    <a:pt x="952" y="307"/>
                  </a:lnTo>
                  <a:lnTo>
                    <a:pt x="953" y="307"/>
                  </a:lnTo>
                  <a:lnTo>
                    <a:pt x="954" y="307"/>
                  </a:lnTo>
                  <a:lnTo>
                    <a:pt x="955" y="307"/>
                  </a:lnTo>
                  <a:lnTo>
                    <a:pt x="955" y="296"/>
                  </a:lnTo>
                  <a:lnTo>
                    <a:pt x="956" y="281"/>
                  </a:lnTo>
                  <a:lnTo>
                    <a:pt x="957" y="281"/>
                  </a:lnTo>
                  <a:lnTo>
                    <a:pt x="958" y="290"/>
                  </a:lnTo>
                  <a:lnTo>
                    <a:pt x="958" y="308"/>
                  </a:lnTo>
                  <a:lnTo>
                    <a:pt x="959" y="308"/>
                  </a:lnTo>
                  <a:lnTo>
                    <a:pt x="960" y="305"/>
                  </a:lnTo>
                  <a:lnTo>
                    <a:pt x="961" y="305"/>
                  </a:lnTo>
                  <a:lnTo>
                    <a:pt x="962" y="305"/>
                  </a:lnTo>
                  <a:lnTo>
                    <a:pt x="962" y="311"/>
                  </a:lnTo>
                  <a:lnTo>
                    <a:pt x="963" y="321"/>
                  </a:lnTo>
                  <a:lnTo>
                    <a:pt x="964" y="321"/>
                  </a:lnTo>
                  <a:lnTo>
                    <a:pt x="965" y="312"/>
                  </a:lnTo>
                  <a:lnTo>
                    <a:pt x="965" y="312"/>
                  </a:lnTo>
                  <a:lnTo>
                    <a:pt x="966" y="312"/>
                  </a:lnTo>
                  <a:lnTo>
                    <a:pt x="967" y="312"/>
                  </a:lnTo>
                  <a:lnTo>
                    <a:pt x="968" y="312"/>
                  </a:lnTo>
                  <a:lnTo>
                    <a:pt x="968" y="322"/>
                  </a:lnTo>
                  <a:lnTo>
                    <a:pt x="969" y="314"/>
                  </a:lnTo>
                  <a:lnTo>
                    <a:pt x="970" y="321"/>
                  </a:lnTo>
                  <a:lnTo>
                    <a:pt x="971" y="321"/>
                  </a:lnTo>
                  <a:lnTo>
                    <a:pt x="971" y="320"/>
                  </a:lnTo>
                  <a:lnTo>
                    <a:pt x="972" y="315"/>
                  </a:lnTo>
                  <a:lnTo>
                    <a:pt x="973" y="325"/>
                  </a:lnTo>
                  <a:lnTo>
                    <a:pt x="974" y="343"/>
                  </a:lnTo>
                  <a:lnTo>
                    <a:pt x="974" y="347"/>
                  </a:lnTo>
                  <a:lnTo>
                    <a:pt x="975" y="350"/>
                  </a:lnTo>
                  <a:lnTo>
                    <a:pt x="976" y="341"/>
                  </a:lnTo>
                  <a:lnTo>
                    <a:pt x="977" y="344"/>
                  </a:lnTo>
                  <a:lnTo>
                    <a:pt x="977" y="340"/>
                  </a:lnTo>
                  <a:lnTo>
                    <a:pt x="978" y="340"/>
                  </a:lnTo>
                  <a:lnTo>
                    <a:pt x="979" y="330"/>
                  </a:lnTo>
                  <a:lnTo>
                    <a:pt x="980" y="335"/>
                  </a:lnTo>
                  <a:lnTo>
                    <a:pt x="981" y="335"/>
                  </a:lnTo>
                  <a:lnTo>
                    <a:pt x="981" y="341"/>
                  </a:lnTo>
                  <a:lnTo>
                    <a:pt x="982" y="351"/>
                  </a:lnTo>
                  <a:lnTo>
                    <a:pt x="983" y="355"/>
                  </a:lnTo>
                  <a:lnTo>
                    <a:pt x="984" y="346"/>
                  </a:lnTo>
                  <a:lnTo>
                    <a:pt x="984" y="346"/>
                  </a:lnTo>
                  <a:lnTo>
                    <a:pt x="985" y="338"/>
                  </a:lnTo>
                  <a:lnTo>
                    <a:pt x="986" y="323"/>
                  </a:lnTo>
                  <a:lnTo>
                    <a:pt x="987" y="327"/>
                  </a:lnTo>
                  <a:lnTo>
                    <a:pt x="987" y="327"/>
                  </a:lnTo>
                  <a:lnTo>
                    <a:pt x="988" y="327"/>
                  </a:lnTo>
                  <a:lnTo>
                    <a:pt x="989" y="327"/>
                  </a:lnTo>
                  <a:lnTo>
                    <a:pt x="990" y="321"/>
                  </a:lnTo>
                  <a:lnTo>
                    <a:pt x="990" y="321"/>
                  </a:lnTo>
                  <a:lnTo>
                    <a:pt x="991" y="319"/>
                  </a:lnTo>
                  <a:lnTo>
                    <a:pt x="992" y="310"/>
                  </a:lnTo>
                  <a:lnTo>
                    <a:pt x="993" y="303"/>
                  </a:lnTo>
                  <a:lnTo>
                    <a:pt x="993" y="312"/>
                  </a:lnTo>
                  <a:lnTo>
                    <a:pt x="994" y="312"/>
                  </a:lnTo>
                  <a:lnTo>
                    <a:pt x="995" y="312"/>
                  </a:lnTo>
                  <a:lnTo>
                    <a:pt x="996" y="312"/>
                  </a:lnTo>
                  <a:lnTo>
                    <a:pt x="996" y="308"/>
                  </a:lnTo>
                  <a:lnTo>
                    <a:pt x="997" y="308"/>
                  </a:lnTo>
                  <a:lnTo>
                    <a:pt x="998" y="312"/>
                  </a:lnTo>
                  <a:lnTo>
                    <a:pt x="999" y="326"/>
                  </a:lnTo>
                  <a:lnTo>
                    <a:pt x="1000" y="335"/>
                  </a:lnTo>
                  <a:lnTo>
                    <a:pt x="1000" y="325"/>
                  </a:lnTo>
                  <a:lnTo>
                    <a:pt x="1001" y="318"/>
                  </a:lnTo>
                  <a:lnTo>
                    <a:pt x="1002" y="323"/>
                  </a:lnTo>
                  <a:lnTo>
                    <a:pt x="1003" y="323"/>
                  </a:lnTo>
                  <a:lnTo>
                    <a:pt x="1003" y="307"/>
                  </a:lnTo>
                  <a:lnTo>
                    <a:pt x="1004" y="307"/>
                  </a:lnTo>
                  <a:lnTo>
                    <a:pt x="1005" y="293"/>
                  </a:lnTo>
                  <a:lnTo>
                    <a:pt x="1006" y="296"/>
                  </a:lnTo>
                  <a:lnTo>
                    <a:pt x="1006" y="296"/>
                  </a:lnTo>
                  <a:lnTo>
                    <a:pt x="1007" y="296"/>
                  </a:lnTo>
                  <a:lnTo>
                    <a:pt x="1008" y="296"/>
                  </a:lnTo>
                  <a:lnTo>
                    <a:pt x="1009" y="289"/>
                  </a:lnTo>
                  <a:lnTo>
                    <a:pt x="1009" y="289"/>
                  </a:lnTo>
                  <a:lnTo>
                    <a:pt x="1010" y="282"/>
                  </a:lnTo>
                  <a:lnTo>
                    <a:pt x="1011" y="287"/>
                  </a:lnTo>
                  <a:lnTo>
                    <a:pt x="1012" y="278"/>
                  </a:lnTo>
                  <a:lnTo>
                    <a:pt x="1012" y="278"/>
                  </a:lnTo>
                  <a:lnTo>
                    <a:pt x="1013" y="270"/>
                  </a:lnTo>
                  <a:lnTo>
                    <a:pt x="1014" y="270"/>
                  </a:lnTo>
                  <a:lnTo>
                    <a:pt x="1015" y="270"/>
                  </a:lnTo>
                  <a:lnTo>
                    <a:pt x="1015" y="262"/>
                  </a:lnTo>
                  <a:lnTo>
                    <a:pt x="1016" y="275"/>
                  </a:lnTo>
                  <a:lnTo>
                    <a:pt x="1017" y="290"/>
                  </a:lnTo>
                  <a:lnTo>
                    <a:pt x="1018" y="290"/>
                  </a:lnTo>
                  <a:lnTo>
                    <a:pt x="1018" y="290"/>
                  </a:lnTo>
                  <a:lnTo>
                    <a:pt x="1019" y="290"/>
                  </a:lnTo>
                  <a:lnTo>
                    <a:pt x="1020" y="280"/>
                  </a:lnTo>
                  <a:lnTo>
                    <a:pt x="1021" y="284"/>
                  </a:lnTo>
                  <a:lnTo>
                    <a:pt x="1021" y="280"/>
                  </a:lnTo>
                  <a:lnTo>
                    <a:pt x="1022" y="280"/>
                  </a:lnTo>
                  <a:lnTo>
                    <a:pt x="1023" y="275"/>
                  </a:lnTo>
                  <a:lnTo>
                    <a:pt x="1024" y="275"/>
                  </a:lnTo>
                  <a:lnTo>
                    <a:pt x="1024" y="275"/>
                  </a:lnTo>
                  <a:lnTo>
                    <a:pt x="1025" y="284"/>
                  </a:lnTo>
                  <a:lnTo>
                    <a:pt x="1026" y="276"/>
                  </a:lnTo>
                  <a:lnTo>
                    <a:pt x="1027" y="269"/>
                  </a:lnTo>
                  <a:lnTo>
                    <a:pt x="1027" y="269"/>
                  </a:lnTo>
                  <a:lnTo>
                    <a:pt x="1028" y="264"/>
                  </a:lnTo>
                  <a:lnTo>
                    <a:pt x="1029" y="269"/>
                  </a:lnTo>
                  <a:lnTo>
                    <a:pt x="1030" y="278"/>
                  </a:lnTo>
                  <a:lnTo>
                    <a:pt x="1030" y="278"/>
                  </a:lnTo>
                  <a:lnTo>
                    <a:pt x="1031" y="278"/>
                  </a:lnTo>
                  <a:lnTo>
                    <a:pt x="1032" y="286"/>
                  </a:lnTo>
                  <a:lnTo>
                    <a:pt x="1033" y="291"/>
                  </a:lnTo>
                  <a:lnTo>
                    <a:pt x="1034" y="287"/>
                  </a:lnTo>
                  <a:lnTo>
                    <a:pt x="1034" y="287"/>
                  </a:lnTo>
                  <a:lnTo>
                    <a:pt x="1035" y="287"/>
                  </a:lnTo>
                  <a:lnTo>
                    <a:pt x="1036" y="293"/>
                  </a:lnTo>
                  <a:lnTo>
                    <a:pt x="1037" y="288"/>
                  </a:lnTo>
                  <a:lnTo>
                    <a:pt x="1037" y="294"/>
                  </a:lnTo>
                  <a:lnTo>
                    <a:pt x="1038" y="298"/>
                  </a:lnTo>
                  <a:lnTo>
                    <a:pt x="1039" y="289"/>
                  </a:lnTo>
                  <a:lnTo>
                    <a:pt x="1040" y="306"/>
                  </a:lnTo>
                  <a:lnTo>
                    <a:pt x="1040" y="307"/>
                  </a:lnTo>
                  <a:lnTo>
                    <a:pt x="1041" y="307"/>
                  </a:lnTo>
                  <a:lnTo>
                    <a:pt x="1042" y="307"/>
                  </a:lnTo>
                  <a:lnTo>
                    <a:pt x="1043" y="317"/>
                  </a:lnTo>
                  <a:lnTo>
                    <a:pt x="1043" y="308"/>
                  </a:lnTo>
                  <a:lnTo>
                    <a:pt x="1044" y="316"/>
                  </a:lnTo>
                  <a:lnTo>
                    <a:pt x="1045" y="312"/>
                  </a:lnTo>
                  <a:lnTo>
                    <a:pt x="1046" y="321"/>
                  </a:lnTo>
                  <a:lnTo>
                    <a:pt x="1046" y="329"/>
                  </a:lnTo>
                  <a:lnTo>
                    <a:pt x="1047" y="335"/>
                  </a:lnTo>
                  <a:lnTo>
                    <a:pt x="1048" y="335"/>
                  </a:lnTo>
                  <a:lnTo>
                    <a:pt x="1049" y="323"/>
                  </a:lnTo>
                  <a:lnTo>
                    <a:pt x="1049" y="309"/>
                  </a:lnTo>
                  <a:lnTo>
                    <a:pt x="1050" y="311"/>
                  </a:lnTo>
                  <a:lnTo>
                    <a:pt x="1051" y="311"/>
                  </a:lnTo>
                  <a:lnTo>
                    <a:pt x="1052" y="318"/>
                  </a:lnTo>
                  <a:lnTo>
                    <a:pt x="1053" y="328"/>
                  </a:lnTo>
                  <a:lnTo>
                    <a:pt x="1053" y="334"/>
                  </a:lnTo>
                  <a:lnTo>
                    <a:pt x="1054" y="334"/>
                  </a:lnTo>
                  <a:lnTo>
                    <a:pt x="1055" y="334"/>
                  </a:lnTo>
                  <a:lnTo>
                    <a:pt x="1056" y="334"/>
                  </a:lnTo>
                  <a:lnTo>
                    <a:pt x="1056" y="334"/>
                  </a:lnTo>
                  <a:lnTo>
                    <a:pt x="1057" y="338"/>
                  </a:lnTo>
                  <a:lnTo>
                    <a:pt x="1058" y="331"/>
                  </a:lnTo>
                  <a:lnTo>
                    <a:pt x="1059" y="322"/>
                  </a:lnTo>
                  <a:lnTo>
                    <a:pt x="1059" y="322"/>
                  </a:lnTo>
                  <a:lnTo>
                    <a:pt x="1060" y="322"/>
                  </a:lnTo>
                  <a:lnTo>
                    <a:pt x="1061" y="326"/>
                  </a:lnTo>
                  <a:lnTo>
                    <a:pt x="1062" y="330"/>
                  </a:lnTo>
                  <a:lnTo>
                    <a:pt x="1062" y="330"/>
                  </a:lnTo>
                  <a:lnTo>
                    <a:pt x="1063" y="324"/>
                  </a:lnTo>
                  <a:lnTo>
                    <a:pt x="1064" y="340"/>
                  </a:lnTo>
                  <a:lnTo>
                    <a:pt x="1065" y="331"/>
                  </a:lnTo>
                  <a:lnTo>
                    <a:pt x="1065" y="345"/>
                  </a:lnTo>
                  <a:lnTo>
                    <a:pt x="1066" y="347"/>
                  </a:lnTo>
                  <a:lnTo>
                    <a:pt x="1067" y="347"/>
                  </a:lnTo>
                  <a:lnTo>
                    <a:pt x="1068" y="347"/>
                  </a:lnTo>
                  <a:lnTo>
                    <a:pt x="1068" y="337"/>
                  </a:lnTo>
                  <a:lnTo>
                    <a:pt x="1069" y="344"/>
                  </a:lnTo>
                  <a:lnTo>
                    <a:pt x="1070" y="344"/>
                  </a:lnTo>
                  <a:lnTo>
                    <a:pt x="1071" y="333"/>
                  </a:lnTo>
                  <a:lnTo>
                    <a:pt x="1072" y="328"/>
                  </a:lnTo>
                  <a:lnTo>
                    <a:pt x="1072" y="328"/>
                  </a:lnTo>
                  <a:lnTo>
                    <a:pt x="1073" y="328"/>
                  </a:lnTo>
                  <a:lnTo>
                    <a:pt x="1074" y="336"/>
                  </a:lnTo>
                  <a:lnTo>
                    <a:pt x="1075" y="336"/>
                  </a:lnTo>
                  <a:lnTo>
                    <a:pt x="1075" y="336"/>
                  </a:lnTo>
                  <a:lnTo>
                    <a:pt x="1076" y="344"/>
                  </a:lnTo>
                  <a:lnTo>
                    <a:pt x="1077" y="349"/>
                  </a:lnTo>
                  <a:lnTo>
                    <a:pt x="1078" y="349"/>
                  </a:lnTo>
                  <a:lnTo>
                    <a:pt x="1078" y="349"/>
                  </a:lnTo>
                  <a:lnTo>
                    <a:pt x="1079" y="342"/>
                  </a:lnTo>
                  <a:lnTo>
                    <a:pt x="1080" y="342"/>
                  </a:lnTo>
                  <a:lnTo>
                    <a:pt x="1081" y="352"/>
                  </a:lnTo>
                  <a:lnTo>
                    <a:pt x="1081" y="352"/>
                  </a:lnTo>
                  <a:lnTo>
                    <a:pt x="1082" y="356"/>
                  </a:lnTo>
                  <a:lnTo>
                    <a:pt x="1083" y="333"/>
                  </a:lnTo>
                  <a:lnTo>
                    <a:pt x="1084" y="333"/>
                  </a:lnTo>
                  <a:lnTo>
                    <a:pt x="1084" y="333"/>
                  </a:lnTo>
                  <a:lnTo>
                    <a:pt x="1085" y="306"/>
                  </a:lnTo>
                  <a:lnTo>
                    <a:pt x="1086" y="306"/>
                  </a:lnTo>
                  <a:lnTo>
                    <a:pt x="1087" y="314"/>
                  </a:lnTo>
                  <a:lnTo>
                    <a:pt x="1087" y="321"/>
                  </a:lnTo>
                  <a:lnTo>
                    <a:pt x="1088" y="320"/>
                  </a:lnTo>
                  <a:lnTo>
                    <a:pt x="1089" y="325"/>
                  </a:lnTo>
                  <a:lnTo>
                    <a:pt x="1090" y="325"/>
                  </a:lnTo>
                  <a:lnTo>
                    <a:pt x="1090" y="325"/>
                  </a:lnTo>
                  <a:lnTo>
                    <a:pt x="1091" y="325"/>
                  </a:lnTo>
                  <a:lnTo>
                    <a:pt x="1092" y="321"/>
                  </a:lnTo>
                  <a:lnTo>
                    <a:pt x="1093" y="319"/>
                  </a:lnTo>
                  <a:lnTo>
                    <a:pt x="1093" y="313"/>
                  </a:lnTo>
                  <a:lnTo>
                    <a:pt x="1094" y="311"/>
                  </a:lnTo>
                  <a:lnTo>
                    <a:pt x="1095" y="305"/>
                  </a:lnTo>
                  <a:lnTo>
                    <a:pt x="1096" y="296"/>
                  </a:lnTo>
                  <a:lnTo>
                    <a:pt x="1096" y="291"/>
                  </a:lnTo>
                  <a:lnTo>
                    <a:pt x="1097" y="305"/>
                  </a:lnTo>
                  <a:lnTo>
                    <a:pt x="1098" y="298"/>
                  </a:lnTo>
                  <a:lnTo>
                    <a:pt x="1099" y="298"/>
                  </a:lnTo>
                  <a:lnTo>
                    <a:pt x="1099" y="298"/>
                  </a:lnTo>
                  <a:lnTo>
                    <a:pt x="1100" y="292"/>
                  </a:lnTo>
                  <a:lnTo>
                    <a:pt x="1101" y="299"/>
                  </a:lnTo>
                  <a:lnTo>
                    <a:pt x="1102" y="299"/>
                  </a:lnTo>
                  <a:lnTo>
                    <a:pt x="1102" y="299"/>
                  </a:lnTo>
                  <a:lnTo>
                    <a:pt x="1103" y="299"/>
                  </a:lnTo>
                  <a:lnTo>
                    <a:pt x="1104" y="308"/>
                  </a:lnTo>
                  <a:lnTo>
                    <a:pt x="1105" y="308"/>
                  </a:lnTo>
                  <a:lnTo>
                    <a:pt x="1106" y="305"/>
                  </a:lnTo>
                  <a:lnTo>
                    <a:pt x="1106" y="305"/>
                  </a:lnTo>
                  <a:lnTo>
                    <a:pt x="1107" y="312"/>
                  </a:lnTo>
                  <a:lnTo>
                    <a:pt x="1108" y="309"/>
                  </a:lnTo>
                  <a:lnTo>
                    <a:pt x="1109" y="305"/>
                  </a:lnTo>
                  <a:lnTo>
                    <a:pt x="1109" y="315"/>
                  </a:lnTo>
                  <a:lnTo>
                    <a:pt x="1110" y="326"/>
                  </a:lnTo>
                  <a:lnTo>
                    <a:pt x="1111" y="327"/>
                  </a:lnTo>
                  <a:lnTo>
                    <a:pt x="1112" y="324"/>
                  </a:lnTo>
                  <a:lnTo>
                    <a:pt x="1112" y="320"/>
                  </a:lnTo>
                  <a:lnTo>
                    <a:pt x="1113" y="317"/>
                  </a:lnTo>
                  <a:lnTo>
                    <a:pt x="1114" y="313"/>
                  </a:lnTo>
                  <a:lnTo>
                    <a:pt x="1115" y="310"/>
                  </a:lnTo>
                  <a:lnTo>
                    <a:pt x="1115" y="306"/>
                  </a:lnTo>
                  <a:lnTo>
                    <a:pt x="1116" y="302"/>
                  </a:lnTo>
                  <a:lnTo>
                    <a:pt x="1117" y="298"/>
                  </a:lnTo>
                  <a:lnTo>
                    <a:pt x="1118" y="294"/>
                  </a:lnTo>
                  <a:lnTo>
                    <a:pt x="1118" y="297"/>
                  </a:lnTo>
                  <a:lnTo>
                    <a:pt x="1119" y="305"/>
                  </a:lnTo>
                  <a:lnTo>
                    <a:pt x="1120" y="301"/>
                  </a:lnTo>
                  <a:lnTo>
                    <a:pt x="1121" y="296"/>
                  </a:lnTo>
                  <a:lnTo>
                    <a:pt x="1121" y="300"/>
                  </a:lnTo>
                  <a:lnTo>
                    <a:pt x="1122" y="298"/>
                  </a:lnTo>
                  <a:lnTo>
                    <a:pt x="1123" y="294"/>
                  </a:lnTo>
                  <a:lnTo>
                    <a:pt x="1124" y="298"/>
                  </a:lnTo>
                  <a:lnTo>
                    <a:pt x="1125" y="293"/>
                  </a:lnTo>
                  <a:lnTo>
                    <a:pt x="1125" y="300"/>
                  </a:lnTo>
                  <a:lnTo>
                    <a:pt x="1126" y="295"/>
                  </a:lnTo>
                  <a:lnTo>
                    <a:pt x="1127" y="299"/>
                  </a:lnTo>
                  <a:lnTo>
                    <a:pt x="1128" y="294"/>
                  </a:lnTo>
                  <a:lnTo>
                    <a:pt x="1128" y="289"/>
                  </a:lnTo>
                  <a:lnTo>
                    <a:pt x="1129" y="298"/>
                  </a:lnTo>
                  <a:lnTo>
                    <a:pt x="1130" y="293"/>
                  </a:lnTo>
                  <a:lnTo>
                    <a:pt x="1131" y="287"/>
                  </a:lnTo>
                  <a:lnTo>
                    <a:pt x="1131" y="311"/>
                  </a:lnTo>
                  <a:lnTo>
                    <a:pt x="1132" y="313"/>
                  </a:lnTo>
                  <a:lnTo>
                    <a:pt x="1133" y="324"/>
                  </a:lnTo>
                  <a:lnTo>
                    <a:pt x="1134" y="318"/>
                  </a:lnTo>
                  <a:lnTo>
                    <a:pt x="1134" y="313"/>
                  </a:lnTo>
                  <a:lnTo>
                    <a:pt x="1135" y="307"/>
                  </a:lnTo>
                  <a:lnTo>
                    <a:pt x="1136" y="300"/>
                  </a:lnTo>
                  <a:lnTo>
                    <a:pt x="1137" y="294"/>
                  </a:lnTo>
                </a:path>
              </a:pathLst>
            </a:custGeom>
            <a:noFill/>
            <a:ln w="9525" cap="flat">
              <a:solidFill>
                <a:srgbClr val="7FCDB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</p:grpSp>
      <p:grpSp>
        <p:nvGrpSpPr>
          <p:cNvPr id="326" name="Group 325">
            <a:extLst>
              <a:ext uri="{FF2B5EF4-FFF2-40B4-BE49-F238E27FC236}">
                <a16:creationId xmlns:a16="http://schemas.microsoft.com/office/drawing/2014/main" id="{F1B955E8-B804-C1F5-ED18-3996AE92C8E9}"/>
              </a:ext>
            </a:extLst>
          </p:cNvPr>
          <p:cNvGrpSpPr/>
          <p:nvPr/>
        </p:nvGrpSpPr>
        <p:grpSpPr>
          <a:xfrm>
            <a:off x="2118796" y="1194254"/>
            <a:ext cx="2124499" cy="1082248"/>
            <a:chOff x="7293458" y="4814207"/>
            <a:chExt cx="2124499" cy="896937"/>
          </a:xfrm>
        </p:grpSpPr>
        <p:sp>
          <p:nvSpPr>
            <p:cNvPr id="327" name="Line 177">
              <a:extLst>
                <a:ext uri="{FF2B5EF4-FFF2-40B4-BE49-F238E27FC236}">
                  <a16:creationId xmlns:a16="http://schemas.microsoft.com/office/drawing/2014/main" id="{58D3452F-8449-F745-E311-199CA1FDAD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5680982"/>
              <a:ext cx="1804988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28" name="Line 178">
              <a:extLst>
                <a:ext uri="{FF2B5EF4-FFF2-40B4-BE49-F238E27FC236}">
                  <a16:creationId xmlns:a16="http://schemas.microsoft.com/office/drawing/2014/main" id="{DAC823B4-61F2-274E-8C58-85AD72E1F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56809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29" name="Line 179">
              <a:extLst>
                <a:ext uri="{FF2B5EF4-FFF2-40B4-BE49-F238E27FC236}">
                  <a16:creationId xmlns:a16="http://schemas.microsoft.com/office/drawing/2014/main" id="{F1558E91-1099-9519-87F1-70E47CF08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4631" y="56809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0" name="Line 180">
              <a:extLst>
                <a:ext uri="{FF2B5EF4-FFF2-40B4-BE49-F238E27FC236}">
                  <a16:creationId xmlns:a16="http://schemas.microsoft.com/office/drawing/2014/main" id="{E613C70C-BA30-D21D-F734-6C5B296EF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6294" y="56809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1" name="Line 181">
              <a:extLst>
                <a:ext uri="{FF2B5EF4-FFF2-40B4-BE49-F238E27FC236}">
                  <a16:creationId xmlns:a16="http://schemas.microsoft.com/office/drawing/2014/main" id="{DA64FF93-9B43-0087-94EC-B810FEF406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17956" y="56809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2" name="Line 186">
              <a:extLst>
                <a:ext uri="{FF2B5EF4-FFF2-40B4-BE49-F238E27FC236}">
                  <a16:creationId xmlns:a16="http://schemas.microsoft.com/office/drawing/2014/main" id="{9AB485D5-5A26-6917-09A3-3BC30AD968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12969" y="4814207"/>
              <a:ext cx="0" cy="8667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3" name="Line 187">
              <a:extLst>
                <a:ext uri="{FF2B5EF4-FFF2-40B4-BE49-F238E27FC236}">
                  <a16:creationId xmlns:a16="http://schemas.microsoft.com/office/drawing/2014/main" id="{6B9BD8A5-E969-7463-E14B-C5AF64E129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5488895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4" name="Line 188">
              <a:extLst>
                <a:ext uri="{FF2B5EF4-FFF2-40B4-BE49-F238E27FC236}">
                  <a16:creationId xmlns:a16="http://schemas.microsoft.com/office/drawing/2014/main" id="{ABFEEAFF-5DF7-DC35-0FFD-7EFDA6E567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5231720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5" name="Line 189">
              <a:extLst>
                <a:ext uri="{FF2B5EF4-FFF2-40B4-BE49-F238E27FC236}">
                  <a16:creationId xmlns:a16="http://schemas.microsoft.com/office/drawing/2014/main" id="{FB04D654-4F61-3A4F-9AD6-78FC33045D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4974545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36" name="Rectangle 190">
              <a:extLst>
                <a:ext uri="{FF2B5EF4-FFF2-40B4-BE49-F238E27FC236}">
                  <a16:creationId xmlns:a16="http://schemas.microsoft.com/office/drawing/2014/main" id="{40CDA29A-C3E9-04A1-C173-B1363A54D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3458" y="5421427"/>
              <a:ext cx="290144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-0.05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7" name="Rectangle 191">
              <a:extLst>
                <a:ext uri="{FF2B5EF4-FFF2-40B4-BE49-F238E27FC236}">
                  <a16:creationId xmlns:a16="http://schemas.microsoft.com/office/drawing/2014/main" id="{569F3FB1-DD69-8265-515B-1C71528F7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070" y="5161077"/>
              <a:ext cx="70532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8" name="Rectangle 192">
              <a:extLst>
                <a:ext uri="{FF2B5EF4-FFF2-40B4-BE49-F238E27FC236}">
                  <a16:creationId xmlns:a16="http://schemas.microsoft.com/office/drawing/2014/main" id="{BDBE2968-3354-808C-CFBE-B39A2107F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6739" y="4905490"/>
              <a:ext cx="246863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0.05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9" name="Freeform 194">
              <a:extLst>
                <a:ext uri="{FF2B5EF4-FFF2-40B4-BE49-F238E27FC236}">
                  <a16:creationId xmlns:a16="http://schemas.microsoft.com/office/drawing/2014/main" id="{41C3D969-F200-A1E6-43FC-055CA863F70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0531" y="4814207"/>
              <a:ext cx="193675" cy="866775"/>
            </a:xfrm>
            <a:custGeom>
              <a:avLst/>
              <a:gdLst>
                <a:gd name="T0" fmla="*/ 8 w 122"/>
                <a:gd name="T1" fmla="*/ 546 h 546"/>
                <a:gd name="T2" fmla="*/ 122 w 122"/>
                <a:gd name="T3" fmla="*/ 546 h 546"/>
                <a:gd name="T4" fmla="*/ 122 w 122"/>
                <a:gd name="T5" fmla="*/ 0 h 546"/>
                <a:gd name="T6" fmla="*/ 110 w 122"/>
                <a:gd name="T7" fmla="*/ 0 h 546"/>
                <a:gd name="T8" fmla="*/ 0 w 122"/>
                <a:gd name="T9" fmla="*/ 0 h 546"/>
                <a:gd name="T10" fmla="*/ 0 w 122"/>
                <a:gd name="T11" fmla="*/ 546 h 546"/>
                <a:gd name="T12" fmla="*/ 8 w 122"/>
                <a:gd name="T13" fmla="*/ 546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" h="546">
                  <a:moveTo>
                    <a:pt x="8" y="546"/>
                  </a:moveTo>
                  <a:lnTo>
                    <a:pt x="122" y="546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546"/>
                  </a:lnTo>
                  <a:lnTo>
                    <a:pt x="8" y="54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0" name="Freeform 195">
              <a:extLst>
                <a:ext uri="{FF2B5EF4-FFF2-40B4-BE49-F238E27FC236}">
                  <a16:creationId xmlns:a16="http://schemas.microsoft.com/office/drawing/2014/main" id="{481C1785-2168-7A02-73FF-AF0F8433E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4933270"/>
              <a:ext cx="1804988" cy="519112"/>
            </a:xfrm>
            <a:custGeom>
              <a:avLst/>
              <a:gdLst>
                <a:gd name="T0" fmla="*/ 17 w 1137"/>
                <a:gd name="T1" fmla="*/ 170 h 327"/>
                <a:gd name="T2" fmla="*/ 36 w 1137"/>
                <a:gd name="T3" fmla="*/ 174 h 327"/>
                <a:gd name="T4" fmla="*/ 54 w 1137"/>
                <a:gd name="T5" fmla="*/ 114 h 327"/>
                <a:gd name="T6" fmla="*/ 72 w 1137"/>
                <a:gd name="T7" fmla="*/ 54 h 327"/>
                <a:gd name="T8" fmla="*/ 90 w 1137"/>
                <a:gd name="T9" fmla="*/ 87 h 327"/>
                <a:gd name="T10" fmla="*/ 108 w 1137"/>
                <a:gd name="T11" fmla="*/ 228 h 327"/>
                <a:gd name="T12" fmla="*/ 127 w 1137"/>
                <a:gd name="T13" fmla="*/ 160 h 327"/>
                <a:gd name="T14" fmla="*/ 145 w 1137"/>
                <a:gd name="T15" fmla="*/ 128 h 327"/>
                <a:gd name="T16" fmla="*/ 163 w 1137"/>
                <a:gd name="T17" fmla="*/ 135 h 327"/>
                <a:gd name="T18" fmla="*/ 181 w 1137"/>
                <a:gd name="T19" fmla="*/ 178 h 327"/>
                <a:gd name="T20" fmla="*/ 199 w 1137"/>
                <a:gd name="T21" fmla="*/ 269 h 327"/>
                <a:gd name="T22" fmla="*/ 217 w 1137"/>
                <a:gd name="T23" fmla="*/ 248 h 327"/>
                <a:gd name="T24" fmla="*/ 236 w 1137"/>
                <a:gd name="T25" fmla="*/ 235 h 327"/>
                <a:gd name="T26" fmla="*/ 254 w 1137"/>
                <a:gd name="T27" fmla="*/ 282 h 327"/>
                <a:gd name="T28" fmla="*/ 272 w 1137"/>
                <a:gd name="T29" fmla="*/ 260 h 327"/>
                <a:gd name="T30" fmla="*/ 290 w 1137"/>
                <a:gd name="T31" fmla="*/ 228 h 327"/>
                <a:gd name="T32" fmla="*/ 308 w 1137"/>
                <a:gd name="T33" fmla="*/ 140 h 327"/>
                <a:gd name="T34" fmla="*/ 327 w 1137"/>
                <a:gd name="T35" fmla="*/ 135 h 327"/>
                <a:gd name="T36" fmla="*/ 345 w 1137"/>
                <a:gd name="T37" fmla="*/ 179 h 327"/>
                <a:gd name="T38" fmla="*/ 363 w 1137"/>
                <a:gd name="T39" fmla="*/ 121 h 327"/>
                <a:gd name="T40" fmla="*/ 381 w 1137"/>
                <a:gd name="T41" fmla="*/ 189 h 327"/>
                <a:gd name="T42" fmla="*/ 399 w 1137"/>
                <a:gd name="T43" fmla="*/ 242 h 327"/>
                <a:gd name="T44" fmla="*/ 418 w 1137"/>
                <a:gd name="T45" fmla="*/ 194 h 327"/>
                <a:gd name="T46" fmla="*/ 436 w 1137"/>
                <a:gd name="T47" fmla="*/ 179 h 327"/>
                <a:gd name="T48" fmla="*/ 454 w 1137"/>
                <a:gd name="T49" fmla="*/ 96 h 327"/>
                <a:gd name="T50" fmla="*/ 472 w 1137"/>
                <a:gd name="T51" fmla="*/ 59 h 327"/>
                <a:gd name="T52" fmla="*/ 490 w 1137"/>
                <a:gd name="T53" fmla="*/ 50 h 327"/>
                <a:gd name="T54" fmla="*/ 508 w 1137"/>
                <a:gd name="T55" fmla="*/ 59 h 327"/>
                <a:gd name="T56" fmla="*/ 527 w 1137"/>
                <a:gd name="T57" fmla="*/ 44 h 327"/>
                <a:gd name="T58" fmla="*/ 545 w 1137"/>
                <a:gd name="T59" fmla="*/ 121 h 327"/>
                <a:gd name="T60" fmla="*/ 563 w 1137"/>
                <a:gd name="T61" fmla="*/ 203 h 327"/>
                <a:gd name="T62" fmla="*/ 581 w 1137"/>
                <a:gd name="T63" fmla="*/ 144 h 327"/>
                <a:gd name="T64" fmla="*/ 599 w 1137"/>
                <a:gd name="T65" fmla="*/ 172 h 327"/>
                <a:gd name="T66" fmla="*/ 618 w 1137"/>
                <a:gd name="T67" fmla="*/ 172 h 327"/>
                <a:gd name="T68" fmla="*/ 636 w 1137"/>
                <a:gd name="T69" fmla="*/ 249 h 327"/>
                <a:gd name="T70" fmla="*/ 654 w 1137"/>
                <a:gd name="T71" fmla="*/ 230 h 327"/>
                <a:gd name="T72" fmla="*/ 672 w 1137"/>
                <a:gd name="T73" fmla="*/ 201 h 327"/>
                <a:gd name="T74" fmla="*/ 690 w 1137"/>
                <a:gd name="T75" fmla="*/ 216 h 327"/>
                <a:gd name="T76" fmla="*/ 709 w 1137"/>
                <a:gd name="T77" fmla="*/ 208 h 327"/>
                <a:gd name="T78" fmla="*/ 727 w 1137"/>
                <a:gd name="T79" fmla="*/ 277 h 327"/>
                <a:gd name="T80" fmla="*/ 745 w 1137"/>
                <a:gd name="T81" fmla="*/ 315 h 327"/>
                <a:gd name="T82" fmla="*/ 763 w 1137"/>
                <a:gd name="T83" fmla="*/ 240 h 327"/>
                <a:gd name="T84" fmla="*/ 781 w 1137"/>
                <a:gd name="T85" fmla="*/ 229 h 327"/>
                <a:gd name="T86" fmla="*/ 799 w 1137"/>
                <a:gd name="T87" fmla="*/ 189 h 327"/>
                <a:gd name="T88" fmla="*/ 818 w 1137"/>
                <a:gd name="T89" fmla="*/ 216 h 327"/>
                <a:gd name="T90" fmla="*/ 836 w 1137"/>
                <a:gd name="T91" fmla="*/ 187 h 327"/>
                <a:gd name="T92" fmla="*/ 854 w 1137"/>
                <a:gd name="T93" fmla="*/ 241 h 327"/>
                <a:gd name="T94" fmla="*/ 872 w 1137"/>
                <a:gd name="T95" fmla="*/ 253 h 327"/>
                <a:gd name="T96" fmla="*/ 890 w 1137"/>
                <a:gd name="T97" fmla="*/ 283 h 327"/>
                <a:gd name="T98" fmla="*/ 909 w 1137"/>
                <a:gd name="T99" fmla="*/ 263 h 327"/>
                <a:gd name="T100" fmla="*/ 927 w 1137"/>
                <a:gd name="T101" fmla="*/ 173 h 327"/>
                <a:gd name="T102" fmla="*/ 945 w 1137"/>
                <a:gd name="T103" fmla="*/ 124 h 327"/>
                <a:gd name="T104" fmla="*/ 963 w 1137"/>
                <a:gd name="T105" fmla="*/ 126 h 327"/>
                <a:gd name="T106" fmla="*/ 981 w 1137"/>
                <a:gd name="T107" fmla="*/ 184 h 327"/>
                <a:gd name="T108" fmla="*/ 1000 w 1137"/>
                <a:gd name="T109" fmla="*/ 256 h 327"/>
                <a:gd name="T110" fmla="*/ 1018 w 1137"/>
                <a:gd name="T111" fmla="*/ 272 h 327"/>
                <a:gd name="T112" fmla="*/ 1036 w 1137"/>
                <a:gd name="T113" fmla="*/ 266 h 327"/>
                <a:gd name="T114" fmla="*/ 1054 w 1137"/>
                <a:gd name="T115" fmla="*/ 260 h 327"/>
                <a:gd name="T116" fmla="*/ 1072 w 1137"/>
                <a:gd name="T117" fmla="*/ 212 h 327"/>
                <a:gd name="T118" fmla="*/ 1090 w 1137"/>
                <a:gd name="T119" fmla="*/ 251 h 327"/>
                <a:gd name="T120" fmla="*/ 1109 w 1137"/>
                <a:gd name="T121" fmla="*/ 209 h 327"/>
                <a:gd name="T122" fmla="*/ 1127 w 1137"/>
                <a:gd name="T123" fmla="*/ 212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327">
                  <a:moveTo>
                    <a:pt x="0" y="126"/>
                  </a:moveTo>
                  <a:lnTo>
                    <a:pt x="1" y="143"/>
                  </a:lnTo>
                  <a:lnTo>
                    <a:pt x="1" y="147"/>
                  </a:lnTo>
                  <a:lnTo>
                    <a:pt x="2" y="150"/>
                  </a:lnTo>
                  <a:lnTo>
                    <a:pt x="3" y="140"/>
                  </a:lnTo>
                  <a:lnTo>
                    <a:pt x="4" y="138"/>
                  </a:lnTo>
                  <a:lnTo>
                    <a:pt x="4" y="153"/>
                  </a:lnTo>
                  <a:lnTo>
                    <a:pt x="5" y="167"/>
                  </a:lnTo>
                  <a:lnTo>
                    <a:pt x="6" y="166"/>
                  </a:lnTo>
                  <a:lnTo>
                    <a:pt x="7" y="169"/>
                  </a:lnTo>
                  <a:lnTo>
                    <a:pt x="7" y="169"/>
                  </a:lnTo>
                  <a:lnTo>
                    <a:pt x="8" y="182"/>
                  </a:lnTo>
                  <a:lnTo>
                    <a:pt x="9" y="176"/>
                  </a:lnTo>
                  <a:lnTo>
                    <a:pt x="10" y="180"/>
                  </a:lnTo>
                  <a:lnTo>
                    <a:pt x="10" y="192"/>
                  </a:lnTo>
                  <a:lnTo>
                    <a:pt x="11" y="204"/>
                  </a:lnTo>
                  <a:lnTo>
                    <a:pt x="12" y="210"/>
                  </a:lnTo>
                  <a:lnTo>
                    <a:pt x="13" y="212"/>
                  </a:lnTo>
                  <a:lnTo>
                    <a:pt x="14" y="209"/>
                  </a:lnTo>
                  <a:lnTo>
                    <a:pt x="14" y="200"/>
                  </a:lnTo>
                  <a:lnTo>
                    <a:pt x="15" y="194"/>
                  </a:lnTo>
                  <a:lnTo>
                    <a:pt x="16" y="196"/>
                  </a:lnTo>
                  <a:lnTo>
                    <a:pt x="17" y="186"/>
                  </a:lnTo>
                  <a:lnTo>
                    <a:pt x="17" y="170"/>
                  </a:lnTo>
                  <a:lnTo>
                    <a:pt x="18" y="155"/>
                  </a:lnTo>
                  <a:lnTo>
                    <a:pt x="19" y="159"/>
                  </a:lnTo>
                  <a:lnTo>
                    <a:pt x="20" y="170"/>
                  </a:lnTo>
                  <a:lnTo>
                    <a:pt x="20" y="151"/>
                  </a:lnTo>
                  <a:lnTo>
                    <a:pt x="21" y="154"/>
                  </a:lnTo>
                  <a:lnTo>
                    <a:pt x="22" y="163"/>
                  </a:lnTo>
                  <a:lnTo>
                    <a:pt x="23" y="165"/>
                  </a:lnTo>
                  <a:lnTo>
                    <a:pt x="23" y="162"/>
                  </a:lnTo>
                  <a:lnTo>
                    <a:pt x="24" y="171"/>
                  </a:lnTo>
                  <a:lnTo>
                    <a:pt x="25" y="173"/>
                  </a:lnTo>
                  <a:lnTo>
                    <a:pt x="26" y="176"/>
                  </a:lnTo>
                  <a:lnTo>
                    <a:pt x="26" y="179"/>
                  </a:lnTo>
                  <a:lnTo>
                    <a:pt x="27" y="187"/>
                  </a:lnTo>
                  <a:lnTo>
                    <a:pt x="28" y="188"/>
                  </a:lnTo>
                  <a:lnTo>
                    <a:pt x="29" y="178"/>
                  </a:lnTo>
                  <a:lnTo>
                    <a:pt x="29" y="186"/>
                  </a:lnTo>
                  <a:lnTo>
                    <a:pt x="30" y="194"/>
                  </a:lnTo>
                  <a:lnTo>
                    <a:pt x="31" y="190"/>
                  </a:lnTo>
                  <a:lnTo>
                    <a:pt x="32" y="189"/>
                  </a:lnTo>
                  <a:lnTo>
                    <a:pt x="32" y="192"/>
                  </a:lnTo>
                  <a:lnTo>
                    <a:pt x="33" y="199"/>
                  </a:lnTo>
                  <a:lnTo>
                    <a:pt x="34" y="179"/>
                  </a:lnTo>
                  <a:lnTo>
                    <a:pt x="35" y="174"/>
                  </a:lnTo>
                  <a:lnTo>
                    <a:pt x="36" y="174"/>
                  </a:lnTo>
                  <a:lnTo>
                    <a:pt x="36" y="184"/>
                  </a:lnTo>
                  <a:lnTo>
                    <a:pt x="37" y="180"/>
                  </a:lnTo>
                  <a:lnTo>
                    <a:pt x="38" y="167"/>
                  </a:lnTo>
                  <a:lnTo>
                    <a:pt x="39" y="194"/>
                  </a:lnTo>
                  <a:lnTo>
                    <a:pt x="39" y="194"/>
                  </a:lnTo>
                  <a:lnTo>
                    <a:pt x="40" y="172"/>
                  </a:lnTo>
                  <a:lnTo>
                    <a:pt x="41" y="159"/>
                  </a:lnTo>
                  <a:lnTo>
                    <a:pt x="42" y="140"/>
                  </a:lnTo>
                  <a:lnTo>
                    <a:pt x="42" y="114"/>
                  </a:lnTo>
                  <a:lnTo>
                    <a:pt x="43" y="114"/>
                  </a:lnTo>
                  <a:lnTo>
                    <a:pt x="44" y="118"/>
                  </a:lnTo>
                  <a:lnTo>
                    <a:pt x="45" y="96"/>
                  </a:lnTo>
                  <a:lnTo>
                    <a:pt x="45" y="99"/>
                  </a:lnTo>
                  <a:lnTo>
                    <a:pt x="46" y="107"/>
                  </a:lnTo>
                  <a:lnTo>
                    <a:pt x="47" y="88"/>
                  </a:lnTo>
                  <a:lnTo>
                    <a:pt x="48" y="106"/>
                  </a:lnTo>
                  <a:lnTo>
                    <a:pt x="48" y="113"/>
                  </a:lnTo>
                  <a:lnTo>
                    <a:pt x="49" y="88"/>
                  </a:lnTo>
                  <a:lnTo>
                    <a:pt x="50" y="111"/>
                  </a:lnTo>
                  <a:lnTo>
                    <a:pt x="51" y="111"/>
                  </a:lnTo>
                  <a:lnTo>
                    <a:pt x="51" y="103"/>
                  </a:lnTo>
                  <a:lnTo>
                    <a:pt x="52" y="128"/>
                  </a:lnTo>
                  <a:lnTo>
                    <a:pt x="53" y="122"/>
                  </a:lnTo>
                  <a:lnTo>
                    <a:pt x="54" y="114"/>
                  </a:lnTo>
                  <a:lnTo>
                    <a:pt x="55" y="91"/>
                  </a:lnTo>
                  <a:lnTo>
                    <a:pt x="55" y="95"/>
                  </a:lnTo>
                  <a:lnTo>
                    <a:pt x="56" y="83"/>
                  </a:lnTo>
                  <a:lnTo>
                    <a:pt x="57" y="83"/>
                  </a:lnTo>
                  <a:lnTo>
                    <a:pt x="58" y="98"/>
                  </a:lnTo>
                  <a:lnTo>
                    <a:pt x="58" y="95"/>
                  </a:lnTo>
                  <a:lnTo>
                    <a:pt x="59" y="95"/>
                  </a:lnTo>
                  <a:lnTo>
                    <a:pt x="60" y="95"/>
                  </a:lnTo>
                  <a:lnTo>
                    <a:pt x="61" y="90"/>
                  </a:lnTo>
                  <a:lnTo>
                    <a:pt x="61" y="74"/>
                  </a:lnTo>
                  <a:lnTo>
                    <a:pt x="62" y="60"/>
                  </a:lnTo>
                  <a:lnTo>
                    <a:pt x="63" y="67"/>
                  </a:lnTo>
                  <a:lnTo>
                    <a:pt x="64" y="74"/>
                  </a:lnTo>
                  <a:lnTo>
                    <a:pt x="64" y="78"/>
                  </a:lnTo>
                  <a:lnTo>
                    <a:pt x="65" y="68"/>
                  </a:lnTo>
                  <a:lnTo>
                    <a:pt x="66" y="49"/>
                  </a:lnTo>
                  <a:lnTo>
                    <a:pt x="67" y="58"/>
                  </a:lnTo>
                  <a:lnTo>
                    <a:pt x="67" y="49"/>
                  </a:lnTo>
                  <a:lnTo>
                    <a:pt x="68" y="52"/>
                  </a:lnTo>
                  <a:lnTo>
                    <a:pt x="69" y="46"/>
                  </a:lnTo>
                  <a:lnTo>
                    <a:pt x="70" y="58"/>
                  </a:lnTo>
                  <a:lnTo>
                    <a:pt x="70" y="64"/>
                  </a:lnTo>
                  <a:lnTo>
                    <a:pt x="71" y="57"/>
                  </a:lnTo>
                  <a:lnTo>
                    <a:pt x="72" y="54"/>
                  </a:lnTo>
                  <a:lnTo>
                    <a:pt x="73" y="57"/>
                  </a:lnTo>
                  <a:lnTo>
                    <a:pt x="73" y="63"/>
                  </a:lnTo>
                  <a:lnTo>
                    <a:pt x="74" y="73"/>
                  </a:lnTo>
                  <a:lnTo>
                    <a:pt x="75" y="74"/>
                  </a:lnTo>
                  <a:lnTo>
                    <a:pt x="76" y="77"/>
                  </a:lnTo>
                  <a:lnTo>
                    <a:pt x="76" y="77"/>
                  </a:lnTo>
                  <a:lnTo>
                    <a:pt x="77" y="80"/>
                  </a:lnTo>
                  <a:lnTo>
                    <a:pt x="78" y="86"/>
                  </a:lnTo>
                  <a:lnTo>
                    <a:pt x="79" y="106"/>
                  </a:lnTo>
                  <a:lnTo>
                    <a:pt x="79" y="104"/>
                  </a:lnTo>
                  <a:lnTo>
                    <a:pt x="80" y="104"/>
                  </a:lnTo>
                  <a:lnTo>
                    <a:pt x="81" y="107"/>
                  </a:lnTo>
                  <a:lnTo>
                    <a:pt x="82" y="113"/>
                  </a:lnTo>
                  <a:lnTo>
                    <a:pt x="82" y="113"/>
                  </a:lnTo>
                  <a:lnTo>
                    <a:pt x="83" y="111"/>
                  </a:lnTo>
                  <a:lnTo>
                    <a:pt x="84" y="113"/>
                  </a:lnTo>
                  <a:lnTo>
                    <a:pt x="85" y="113"/>
                  </a:lnTo>
                  <a:lnTo>
                    <a:pt x="85" y="109"/>
                  </a:lnTo>
                  <a:lnTo>
                    <a:pt x="86" y="107"/>
                  </a:lnTo>
                  <a:lnTo>
                    <a:pt x="87" y="107"/>
                  </a:lnTo>
                  <a:lnTo>
                    <a:pt x="88" y="87"/>
                  </a:lnTo>
                  <a:lnTo>
                    <a:pt x="89" y="90"/>
                  </a:lnTo>
                  <a:lnTo>
                    <a:pt x="89" y="96"/>
                  </a:lnTo>
                  <a:lnTo>
                    <a:pt x="90" y="87"/>
                  </a:lnTo>
                  <a:lnTo>
                    <a:pt x="91" y="80"/>
                  </a:lnTo>
                  <a:lnTo>
                    <a:pt x="92" y="79"/>
                  </a:lnTo>
                  <a:lnTo>
                    <a:pt x="92" y="78"/>
                  </a:lnTo>
                  <a:lnTo>
                    <a:pt x="93" y="92"/>
                  </a:lnTo>
                  <a:lnTo>
                    <a:pt x="94" y="103"/>
                  </a:lnTo>
                  <a:lnTo>
                    <a:pt x="95" y="139"/>
                  </a:lnTo>
                  <a:lnTo>
                    <a:pt x="95" y="138"/>
                  </a:lnTo>
                  <a:lnTo>
                    <a:pt x="96" y="138"/>
                  </a:lnTo>
                  <a:lnTo>
                    <a:pt x="97" y="140"/>
                  </a:lnTo>
                  <a:lnTo>
                    <a:pt x="98" y="126"/>
                  </a:lnTo>
                  <a:lnTo>
                    <a:pt x="98" y="136"/>
                  </a:lnTo>
                  <a:lnTo>
                    <a:pt x="99" y="126"/>
                  </a:lnTo>
                  <a:lnTo>
                    <a:pt x="100" y="122"/>
                  </a:lnTo>
                  <a:lnTo>
                    <a:pt x="101" y="149"/>
                  </a:lnTo>
                  <a:lnTo>
                    <a:pt x="101" y="161"/>
                  </a:lnTo>
                  <a:lnTo>
                    <a:pt x="102" y="204"/>
                  </a:lnTo>
                  <a:lnTo>
                    <a:pt x="103" y="199"/>
                  </a:lnTo>
                  <a:lnTo>
                    <a:pt x="104" y="185"/>
                  </a:lnTo>
                  <a:lnTo>
                    <a:pt x="104" y="179"/>
                  </a:lnTo>
                  <a:lnTo>
                    <a:pt x="105" y="188"/>
                  </a:lnTo>
                  <a:lnTo>
                    <a:pt x="106" y="201"/>
                  </a:lnTo>
                  <a:lnTo>
                    <a:pt x="107" y="201"/>
                  </a:lnTo>
                  <a:lnTo>
                    <a:pt x="108" y="237"/>
                  </a:lnTo>
                  <a:lnTo>
                    <a:pt x="108" y="228"/>
                  </a:lnTo>
                  <a:lnTo>
                    <a:pt x="109" y="235"/>
                  </a:lnTo>
                  <a:lnTo>
                    <a:pt x="110" y="247"/>
                  </a:lnTo>
                  <a:lnTo>
                    <a:pt x="111" y="248"/>
                  </a:lnTo>
                  <a:lnTo>
                    <a:pt x="111" y="232"/>
                  </a:lnTo>
                  <a:lnTo>
                    <a:pt x="112" y="241"/>
                  </a:lnTo>
                  <a:lnTo>
                    <a:pt x="113" y="234"/>
                  </a:lnTo>
                  <a:lnTo>
                    <a:pt x="114" y="247"/>
                  </a:lnTo>
                  <a:lnTo>
                    <a:pt x="114" y="235"/>
                  </a:lnTo>
                  <a:lnTo>
                    <a:pt x="115" y="240"/>
                  </a:lnTo>
                  <a:lnTo>
                    <a:pt x="116" y="234"/>
                  </a:lnTo>
                  <a:lnTo>
                    <a:pt x="117" y="232"/>
                  </a:lnTo>
                  <a:lnTo>
                    <a:pt x="117" y="232"/>
                  </a:lnTo>
                  <a:lnTo>
                    <a:pt x="118" y="238"/>
                  </a:lnTo>
                  <a:lnTo>
                    <a:pt x="119" y="224"/>
                  </a:lnTo>
                  <a:lnTo>
                    <a:pt x="120" y="213"/>
                  </a:lnTo>
                  <a:lnTo>
                    <a:pt x="120" y="198"/>
                  </a:lnTo>
                  <a:lnTo>
                    <a:pt x="121" y="190"/>
                  </a:lnTo>
                  <a:lnTo>
                    <a:pt x="122" y="185"/>
                  </a:lnTo>
                  <a:lnTo>
                    <a:pt x="123" y="163"/>
                  </a:lnTo>
                  <a:lnTo>
                    <a:pt x="123" y="158"/>
                  </a:lnTo>
                  <a:lnTo>
                    <a:pt x="124" y="165"/>
                  </a:lnTo>
                  <a:lnTo>
                    <a:pt x="125" y="171"/>
                  </a:lnTo>
                  <a:lnTo>
                    <a:pt x="126" y="167"/>
                  </a:lnTo>
                  <a:lnTo>
                    <a:pt x="127" y="160"/>
                  </a:lnTo>
                  <a:lnTo>
                    <a:pt x="127" y="160"/>
                  </a:lnTo>
                  <a:lnTo>
                    <a:pt x="128" y="169"/>
                  </a:lnTo>
                  <a:lnTo>
                    <a:pt x="129" y="170"/>
                  </a:lnTo>
                  <a:lnTo>
                    <a:pt x="130" y="168"/>
                  </a:lnTo>
                  <a:lnTo>
                    <a:pt x="130" y="168"/>
                  </a:lnTo>
                  <a:lnTo>
                    <a:pt x="131" y="157"/>
                  </a:lnTo>
                  <a:lnTo>
                    <a:pt x="132" y="134"/>
                  </a:lnTo>
                  <a:lnTo>
                    <a:pt x="133" y="133"/>
                  </a:lnTo>
                  <a:lnTo>
                    <a:pt x="133" y="128"/>
                  </a:lnTo>
                  <a:lnTo>
                    <a:pt x="134" y="128"/>
                  </a:lnTo>
                  <a:lnTo>
                    <a:pt x="135" y="121"/>
                  </a:lnTo>
                  <a:lnTo>
                    <a:pt x="136" y="135"/>
                  </a:lnTo>
                  <a:lnTo>
                    <a:pt x="136" y="137"/>
                  </a:lnTo>
                  <a:lnTo>
                    <a:pt x="137" y="133"/>
                  </a:lnTo>
                  <a:lnTo>
                    <a:pt x="138" y="142"/>
                  </a:lnTo>
                  <a:lnTo>
                    <a:pt x="139" y="142"/>
                  </a:lnTo>
                  <a:lnTo>
                    <a:pt x="139" y="142"/>
                  </a:lnTo>
                  <a:lnTo>
                    <a:pt x="140" y="132"/>
                  </a:lnTo>
                  <a:lnTo>
                    <a:pt x="141" y="126"/>
                  </a:lnTo>
                  <a:lnTo>
                    <a:pt x="142" y="137"/>
                  </a:lnTo>
                  <a:lnTo>
                    <a:pt x="142" y="127"/>
                  </a:lnTo>
                  <a:lnTo>
                    <a:pt x="143" y="127"/>
                  </a:lnTo>
                  <a:lnTo>
                    <a:pt x="144" y="126"/>
                  </a:lnTo>
                  <a:lnTo>
                    <a:pt x="145" y="128"/>
                  </a:lnTo>
                  <a:lnTo>
                    <a:pt x="145" y="123"/>
                  </a:lnTo>
                  <a:lnTo>
                    <a:pt x="146" y="129"/>
                  </a:lnTo>
                  <a:lnTo>
                    <a:pt x="147" y="133"/>
                  </a:lnTo>
                  <a:lnTo>
                    <a:pt x="148" y="122"/>
                  </a:lnTo>
                  <a:lnTo>
                    <a:pt x="148" y="135"/>
                  </a:lnTo>
                  <a:lnTo>
                    <a:pt x="149" y="140"/>
                  </a:lnTo>
                  <a:lnTo>
                    <a:pt x="150" y="148"/>
                  </a:lnTo>
                  <a:lnTo>
                    <a:pt x="151" y="151"/>
                  </a:lnTo>
                  <a:lnTo>
                    <a:pt x="151" y="147"/>
                  </a:lnTo>
                  <a:lnTo>
                    <a:pt x="152" y="160"/>
                  </a:lnTo>
                  <a:lnTo>
                    <a:pt x="153" y="168"/>
                  </a:lnTo>
                  <a:lnTo>
                    <a:pt x="154" y="168"/>
                  </a:lnTo>
                  <a:lnTo>
                    <a:pt x="154" y="161"/>
                  </a:lnTo>
                  <a:lnTo>
                    <a:pt x="155" y="151"/>
                  </a:lnTo>
                  <a:lnTo>
                    <a:pt x="156" y="141"/>
                  </a:lnTo>
                  <a:lnTo>
                    <a:pt x="157" y="138"/>
                  </a:lnTo>
                  <a:lnTo>
                    <a:pt x="157" y="140"/>
                  </a:lnTo>
                  <a:lnTo>
                    <a:pt x="158" y="138"/>
                  </a:lnTo>
                  <a:lnTo>
                    <a:pt x="159" y="138"/>
                  </a:lnTo>
                  <a:lnTo>
                    <a:pt x="160" y="159"/>
                  </a:lnTo>
                  <a:lnTo>
                    <a:pt x="161" y="158"/>
                  </a:lnTo>
                  <a:lnTo>
                    <a:pt x="161" y="147"/>
                  </a:lnTo>
                  <a:lnTo>
                    <a:pt x="162" y="135"/>
                  </a:lnTo>
                  <a:lnTo>
                    <a:pt x="163" y="135"/>
                  </a:lnTo>
                  <a:lnTo>
                    <a:pt x="164" y="167"/>
                  </a:lnTo>
                  <a:lnTo>
                    <a:pt x="164" y="166"/>
                  </a:lnTo>
                  <a:lnTo>
                    <a:pt x="165" y="162"/>
                  </a:lnTo>
                  <a:lnTo>
                    <a:pt x="166" y="164"/>
                  </a:lnTo>
                  <a:lnTo>
                    <a:pt x="167" y="136"/>
                  </a:lnTo>
                  <a:lnTo>
                    <a:pt x="167" y="129"/>
                  </a:lnTo>
                  <a:lnTo>
                    <a:pt x="168" y="124"/>
                  </a:lnTo>
                  <a:lnTo>
                    <a:pt x="169" y="126"/>
                  </a:lnTo>
                  <a:lnTo>
                    <a:pt x="170" y="123"/>
                  </a:lnTo>
                  <a:lnTo>
                    <a:pt x="170" y="125"/>
                  </a:lnTo>
                  <a:lnTo>
                    <a:pt x="171" y="116"/>
                  </a:lnTo>
                  <a:lnTo>
                    <a:pt x="172" y="132"/>
                  </a:lnTo>
                  <a:lnTo>
                    <a:pt x="173" y="136"/>
                  </a:lnTo>
                  <a:lnTo>
                    <a:pt x="173" y="137"/>
                  </a:lnTo>
                  <a:lnTo>
                    <a:pt x="174" y="122"/>
                  </a:lnTo>
                  <a:lnTo>
                    <a:pt x="175" y="139"/>
                  </a:lnTo>
                  <a:lnTo>
                    <a:pt x="176" y="150"/>
                  </a:lnTo>
                  <a:lnTo>
                    <a:pt x="176" y="162"/>
                  </a:lnTo>
                  <a:lnTo>
                    <a:pt x="177" y="172"/>
                  </a:lnTo>
                  <a:lnTo>
                    <a:pt x="178" y="150"/>
                  </a:lnTo>
                  <a:lnTo>
                    <a:pt x="179" y="145"/>
                  </a:lnTo>
                  <a:lnTo>
                    <a:pt x="180" y="152"/>
                  </a:lnTo>
                  <a:lnTo>
                    <a:pt x="180" y="163"/>
                  </a:lnTo>
                  <a:lnTo>
                    <a:pt x="181" y="178"/>
                  </a:lnTo>
                  <a:lnTo>
                    <a:pt x="182" y="192"/>
                  </a:lnTo>
                  <a:lnTo>
                    <a:pt x="183" y="213"/>
                  </a:lnTo>
                  <a:lnTo>
                    <a:pt x="183" y="248"/>
                  </a:lnTo>
                  <a:lnTo>
                    <a:pt x="184" y="247"/>
                  </a:lnTo>
                  <a:lnTo>
                    <a:pt x="185" y="224"/>
                  </a:lnTo>
                  <a:lnTo>
                    <a:pt x="186" y="201"/>
                  </a:lnTo>
                  <a:lnTo>
                    <a:pt x="186" y="215"/>
                  </a:lnTo>
                  <a:lnTo>
                    <a:pt x="187" y="201"/>
                  </a:lnTo>
                  <a:lnTo>
                    <a:pt x="188" y="194"/>
                  </a:lnTo>
                  <a:lnTo>
                    <a:pt x="189" y="196"/>
                  </a:lnTo>
                  <a:lnTo>
                    <a:pt x="189" y="191"/>
                  </a:lnTo>
                  <a:lnTo>
                    <a:pt x="190" y="200"/>
                  </a:lnTo>
                  <a:lnTo>
                    <a:pt x="191" y="200"/>
                  </a:lnTo>
                  <a:lnTo>
                    <a:pt x="192" y="204"/>
                  </a:lnTo>
                  <a:lnTo>
                    <a:pt x="192" y="234"/>
                  </a:lnTo>
                  <a:lnTo>
                    <a:pt x="193" y="235"/>
                  </a:lnTo>
                  <a:lnTo>
                    <a:pt x="194" y="239"/>
                  </a:lnTo>
                  <a:lnTo>
                    <a:pt x="195" y="229"/>
                  </a:lnTo>
                  <a:lnTo>
                    <a:pt x="195" y="237"/>
                  </a:lnTo>
                  <a:lnTo>
                    <a:pt x="196" y="237"/>
                  </a:lnTo>
                  <a:lnTo>
                    <a:pt x="197" y="243"/>
                  </a:lnTo>
                  <a:lnTo>
                    <a:pt x="198" y="254"/>
                  </a:lnTo>
                  <a:lnTo>
                    <a:pt x="198" y="254"/>
                  </a:lnTo>
                  <a:lnTo>
                    <a:pt x="199" y="269"/>
                  </a:lnTo>
                  <a:lnTo>
                    <a:pt x="200" y="255"/>
                  </a:lnTo>
                  <a:lnTo>
                    <a:pt x="201" y="272"/>
                  </a:lnTo>
                  <a:lnTo>
                    <a:pt x="202" y="260"/>
                  </a:lnTo>
                  <a:lnTo>
                    <a:pt x="202" y="266"/>
                  </a:lnTo>
                  <a:lnTo>
                    <a:pt x="203" y="277"/>
                  </a:lnTo>
                  <a:lnTo>
                    <a:pt x="204" y="254"/>
                  </a:lnTo>
                  <a:lnTo>
                    <a:pt x="205" y="264"/>
                  </a:lnTo>
                  <a:lnTo>
                    <a:pt x="205" y="271"/>
                  </a:lnTo>
                  <a:lnTo>
                    <a:pt x="206" y="266"/>
                  </a:lnTo>
                  <a:lnTo>
                    <a:pt x="207" y="265"/>
                  </a:lnTo>
                  <a:lnTo>
                    <a:pt x="208" y="265"/>
                  </a:lnTo>
                  <a:lnTo>
                    <a:pt x="208" y="275"/>
                  </a:lnTo>
                  <a:lnTo>
                    <a:pt x="209" y="274"/>
                  </a:lnTo>
                  <a:lnTo>
                    <a:pt x="210" y="253"/>
                  </a:lnTo>
                  <a:lnTo>
                    <a:pt x="211" y="235"/>
                  </a:lnTo>
                  <a:lnTo>
                    <a:pt x="211" y="242"/>
                  </a:lnTo>
                  <a:lnTo>
                    <a:pt x="212" y="242"/>
                  </a:lnTo>
                  <a:lnTo>
                    <a:pt x="213" y="234"/>
                  </a:lnTo>
                  <a:lnTo>
                    <a:pt x="214" y="217"/>
                  </a:lnTo>
                  <a:lnTo>
                    <a:pt x="214" y="217"/>
                  </a:lnTo>
                  <a:lnTo>
                    <a:pt x="215" y="220"/>
                  </a:lnTo>
                  <a:lnTo>
                    <a:pt x="216" y="226"/>
                  </a:lnTo>
                  <a:lnTo>
                    <a:pt x="217" y="245"/>
                  </a:lnTo>
                  <a:lnTo>
                    <a:pt x="217" y="248"/>
                  </a:lnTo>
                  <a:lnTo>
                    <a:pt x="218" y="232"/>
                  </a:lnTo>
                  <a:lnTo>
                    <a:pt x="219" y="242"/>
                  </a:lnTo>
                  <a:lnTo>
                    <a:pt x="220" y="239"/>
                  </a:lnTo>
                  <a:lnTo>
                    <a:pt x="220" y="223"/>
                  </a:lnTo>
                  <a:lnTo>
                    <a:pt x="221" y="227"/>
                  </a:lnTo>
                  <a:lnTo>
                    <a:pt x="222" y="220"/>
                  </a:lnTo>
                  <a:lnTo>
                    <a:pt x="223" y="235"/>
                  </a:lnTo>
                  <a:lnTo>
                    <a:pt x="223" y="212"/>
                  </a:lnTo>
                  <a:lnTo>
                    <a:pt x="224" y="189"/>
                  </a:lnTo>
                  <a:lnTo>
                    <a:pt x="225" y="200"/>
                  </a:lnTo>
                  <a:lnTo>
                    <a:pt x="226" y="196"/>
                  </a:lnTo>
                  <a:lnTo>
                    <a:pt x="226" y="188"/>
                  </a:lnTo>
                  <a:lnTo>
                    <a:pt x="227" y="217"/>
                  </a:lnTo>
                  <a:lnTo>
                    <a:pt x="228" y="218"/>
                  </a:lnTo>
                  <a:lnTo>
                    <a:pt x="229" y="223"/>
                  </a:lnTo>
                  <a:lnTo>
                    <a:pt x="229" y="222"/>
                  </a:lnTo>
                  <a:lnTo>
                    <a:pt x="230" y="220"/>
                  </a:lnTo>
                  <a:lnTo>
                    <a:pt x="231" y="231"/>
                  </a:lnTo>
                  <a:lnTo>
                    <a:pt x="232" y="242"/>
                  </a:lnTo>
                  <a:lnTo>
                    <a:pt x="233" y="229"/>
                  </a:lnTo>
                  <a:lnTo>
                    <a:pt x="233" y="222"/>
                  </a:lnTo>
                  <a:lnTo>
                    <a:pt x="234" y="229"/>
                  </a:lnTo>
                  <a:lnTo>
                    <a:pt x="235" y="235"/>
                  </a:lnTo>
                  <a:lnTo>
                    <a:pt x="236" y="235"/>
                  </a:lnTo>
                  <a:lnTo>
                    <a:pt x="236" y="235"/>
                  </a:lnTo>
                  <a:lnTo>
                    <a:pt x="237" y="235"/>
                  </a:lnTo>
                  <a:lnTo>
                    <a:pt x="238" y="224"/>
                  </a:lnTo>
                  <a:lnTo>
                    <a:pt x="239" y="240"/>
                  </a:lnTo>
                  <a:lnTo>
                    <a:pt x="239" y="250"/>
                  </a:lnTo>
                  <a:lnTo>
                    <a:pt x="240" y="266"/>
                  </a:lnTo>
                  <a:lnTo>
                    <a:pt x="241" y="255"/>
                  </a:lnTo>
                  <a:lnTo>
                    <a:pt x="242" y="255"/>
                  </a:lnTo>
                  <a:lnTo>
                    <a:pt x="242" y="249"/>
                  </a:lnTo>
                  <a:lnTo>
                    <a:pt x="243" y="242"/>
                  </a:lnTo>
                  <a:lnTo>
                    <a:pt x="244" y="242"/>
                  </a:lnTo>
                  <a:lnTo>
                    <a:pt x="245" y="232"/>
                  </a:lnTo>
                  <a:lnTo>
                    <a:pt x="245" y="255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8" y="307"/>
                  </a:lnTo>
                  <a:lnTo>
                    <a:pt x="248" y="298"/>
                  </a:lnTo>
                  <a:lnTo>
                    <a:pt x="249" y="295"/>
                  </a:lnTo>
                  <a:lnTo>
                    <a:pt x="250" y="303"/>
                  </a:lnTo>
                  <a:lnTo>
                    <a:pt x="251" y="303"/>
                  </a:lnTo>
                  <a:lnTo>
                    <a:pt x="252" y="278"/>
                  </a:lnTo>
                  <a:lnTo>
                    <a:pt x="252" y="285"/>
                  </a:lnTo>
                  <a:lnTo>
                    <a:pt x="253" y="285"/>
                  </a:lnTo>
                  <a:lnTo>
                    <a:pt x="254" y="282"/>
                  </a:lnTo>
                  <a:lnTo>
                    <a:pt x="255" y="276"/>
                  </a:lnTo>
                  <a:lnTo>
                    <a:pt x="255" y="264"/>
                  </a:lnTo>
                  <a:lnTo>
                    <a:pt x="256" y="264"/>
                  </a:lnTo>
                  <a:lnTo>
                    <a:pt x="257" y="264"/>
                  </a:lnTo>
                  <a:lnTo>
                    <a:pt x="258" y="249"/>
                  </a:lnTo>
                  <a:lnTo>
                    <a:pt x="258" y="236"/>
                  </a:lnTo>
                  <a:lnTo>
                    <a:pt x="259" y="232"/>
                  </a:lnTo>
                  <a:lnTo>
                    <a:pt x="260" y="232"/>
                  </a:lnTo>
                  <a:lnTo>
                    <a:pt x="261" y="241"/>
                  </a:lnTo>
                  <a:lnTo>
                    <a:pt x="261" y="228"/>
                  </a:lnTo>
                  <a:lnTo>
                    <a:pt x="262" y="246"/>
                  </a:lnTo>
                  <a:lnTo>
                    <a:pt x="263" y="244"/>
                  </a:lnTo>
                  <a:lnTo>
                    <a:pt x="264" y="226"/>
                  </a:lnTo>
                  <a:lnTo>
                    <a:pt x="264" y="235"/>
                  </a:lnTo>
                  <a:lnTo>
                    <a:pt x="265" y="235"/>
                  </a:lnTo>
                  <a:lnTo>
                    <a:pt x="266" y="235"/>
                  </a:lnTo>
                  <a:lnTo>
                    <a:pt x="267" y="240"/>
                  </a:lnTo>
                  <a:lnTo>
                    <a:pt x="267" y="242"/>
                  </a:lnTo>
                  <a:lnTo>
                    <a:pt x="268" y="232"/>
                  </a:lnTo>
                  <a:lnTo>
                    <a:pt x="269" y="239"/>
                  </a:lnTo>
                  <a:lnTo>
                    <a:pt x="270" y="240"/>
                  </a:lnTo>
                  <a:lnTo>
                    <a:pt x="270" y="255"/>
                  </a:lnTo>
                  <a:lnTo>
                    <a:pt x="271" y="260"/>
                  </a:lnTo>
                  <a:lnTo>
                    <a:pt x="272" y="260"/>
                  </a:lnTo>
                  <a:lnTo>
                    <a:pt x="273" y="260"/>
                  </a:lnTo>
                  <a:lnTo>
                    <a:pt x="274" y="267"/>
                  </a:lnTo>
                  <a:lnTo>
                    <a:pt x="274" y="279"/>
                  </a:lnTo>
                  <a:lnTo>
                    <a:pt x="275" y="267"/>
                  </a:lnTo>
                  <a:lnTo>
                    <a:pt x="276" y="256"/>
                  </a:lnTo>
                  <a:lnTo>
                    <a:pt x="277" y="231"/>
                  </a:lnTo>
                  <a:lnTo>
                    <a:pt x="277" y="222"/>
                  </a:lnTo>
                  <a:lnTo>
                    <a:pt x="278" y="206"/>
                  </a:lnTo>
                  <a:lnTo>
                    <a:pt x="279" y="203"/>
                  </a:lnTo>
                  <a:lnTo>
                    <a:pt x="280" y="212"/>
                  </a:lnTo>
                  <a:lnTo>
                    <a:pt x="280" y="219"/>
                  </a:lnTo>
                  <a:lnTo>
                    <a:pt x="281" y="228"/>
                  </a:lnTo>
                  <a:lnTo>
                    <a:pt x="282" y="217"/>
                  </a:lnTo>
                  <a:lnTo>
                    <a:pt x="283" y="231"/>
                  </a:lnTo>
                  <a:lnTo>
                    <a:pt x="283" y="215"/>
                  </a:lnTo>
                  <a:lnTo>
                    <a:pt x="284" y="228"/>
                  </a:lnTo>
                  <a:lnTo>
                    <a:pt x="285" y="237"/>
                  </a:lnTo>
                  <a:lnTo>
                    <a:pt x="286" y="230"/>
                  </a:lnTo>
                  <a:lnTo>
                    <a:pt x="286" y="239"/>
                  </a:lnTo>
                  <a:lnTo>
                    <a:pt x="287" y="250"/>
                  </a:lnTo>
                  <a:lnTo>
                    <a:pt x="288" y="235"/>
                  </a:lnTo>
                  <a:lnTo>
                    <a:pt x="289" y="240"/>
                  </a:lnTo>
                  <a:lnTo>
                    <a:pt x="289" y="233"/>
                  </a:lnTo>
                  <a:lnTo>
                    <a:pt x="290" y="228"/>
                  </a:lnTo>
                  <a:lnTo>
                    <a:pt x="291" y="229"/>
                  </a:lnTo>
                  <a:lnTo>
                    <a:pt x="292" y="213"/>
                  </a:lnTo>
                  <a:lnTo>
                    <a:pt x="292" y="210"/>
                  </a:lnTo>
                  <a:lnTo>
                    <a:pt x="293" y="223"/>
                  </a:lnTo>
                  <a:lnTo>
                    <a:pt x="294" y="222"/>
                  </a:lnTo>
                  <a:lnTo>
                    <a:pt x="295" y="222"/>
                  </a:lnTo>
                  <a:lnTo>
                    <a:pt x="295" y="217"/>
                  </a:lnTo>
                  <a:lnTo>
                    <a:pt x="296" y="196"/>
                  </a:lnTo>
                  <a:lnTo>
                    <a:pt x="297" y="185"/>
                  </a:lnTo>
                  <a:lnTo>
                    <a:pt x="298" y="173"/>
                  </a:lnTo>
                  <a:lnTo>
                    <a:pt x="298" y="181"/>
                  </a:lnTo>
                  <a:lnTo>
                    <a:pt x="299" y="180"/>
                  </a:lnTo>
                  <a:lnTo>
                    <a:pt x="300" y="169"/>
                  </a:lnTo>
                  <a:lnTo>
                    <a:pt x="301" y="164"/>
                  </a:lnTo>
                  <a:lnTo>
                    <a:pt x="301" y="175"/>
                  </a:lnTo>
                  <a:lnTo>
                    <a:pt x="302" y="162"/>
                  </a:lnTo>
                  <a:lnTo>
                    <a:pt x="303" y="161"/>
                  </a:lnTo>
                  <a:lnTo>
                    <a:pt x="304" y="158"/>
                  </a:lnTo>
                  <a:lnTo>
                    <a:pt x="305" y="155"/>
                  </a:lnTo>
                  <a:lnTo>
                    <a:pt x="305" y="163"/>
                  </a:lnTo>
                  <a:lnTo>
                    <a:pt x="306" y="154"/>
                  </a:lnTo>
                  <a:lnTo>
                    <a:pt x="307" y="136"/>
                  </a:lnTo>
                  <a:lnTo>
                    <a:pt x="308" y="136"/>
                  </a:lnTo>
                  <a:lnTo>
                    <a:pt x="308" y="140"/>
                  </a:lnTo>
                  <a:lnTo>
                    <a:pt x="309" y="150"/>
                  </a:lnTo>
                  <a:lnTo>
                    <a:pt x="310" y="158"/>
                  </a:lnTo>
                  <a:lnTo>
                    <a:pt x="311" y="152"/>
                  </a:lnTo>
                  <a:lnTo>
                    <a:pt x="311" y="143"/>
                  </a:lnTo>
                  <a:lnTo>
                    <a:pt x="312" y="160"/>
                  </a:lnTo>
                  <a:lnTo>
                    <a:pt x="313" y="157"/>
                  </a:lnTo>
                  <a:lnTo>
                    <a:pt x="314" y="146"/>
                  </a:lnTo>
                  <a:lnTo>
                    <a:pt x="314" y="143"/>
                  </a:lnTo>
                  <a:lnTo>
                    <a:pt x="315" y="142"/>
                  </a:lnTo>
                  <a:lnTo>
                    <a:pt x="316" y="152"/>
                  </a:lnTo>
                  <a:lnTo>
                    <a:pt x="317" y="145"/>
                  </a:lnTo>
                  <a:lnTo>
                    <a:pt x="317" y="135"/>
                  </a:lnTo>
                  <a:lnTo>
                    <a:pt x="318" y="137"/>
                  </a:lnTo>
                  <a:lnTo>
                    <a:pt x="319" y="150"/>
                  </a:lnTo>
                  <a:lnTo>
                    <a:pt x="320" y="146"/>
                  </a:lnTo>
                  <a:lnTo>
                    <a:pt x="320" y="136"/>
                  </a:lnTo>
                  <a:lnTo>
                    <a:pt x="321" y="127"/>
                  </a:lnTo>
                  <a:lnTo>
                    <a:pt x="322" y="126"/>
                  </a:lnTo>
                  <a:lnTo>
                    <a:pt x="323" y="126"/>
                  </a:lnTo>
                  <a:lnTo>
                    <a:pt x="323" y="132"/>
                  </a:lnTo>
                  <a:lnTo>
                    <a:pt x="324" y="149"/>
                  </a:lnTo>
                  <a:lnTo>
                    <a:pt x="325" y="155"/>
                  </a:lnTo>
                  <a:lnTo>
                    <a:pt x="326" y="135"/>
                  </a:lnTo>
                  <a:lnTo>
                    <a:pt x="327" y="135"/>
                  </a:lnTo>
                  <a:lnTo>
                    <a:pt x="327" y="115"/>
                  </a:lnTo>
                  <a:lnTo>
                    <a:pt x="328" y="98"/>
                  </a:lnTo>
                  <a:lnTo>
                    <a:pt x="329" y="105"/>
                  </a:lnTo>
                  <a:lnTo>
                    <a:pt x="330" y="100"/>
                  </a:lnTo>
                  <a:lnTo>
                    <a:pt x="330" y="99"/>
                  </a:lnTo>
                  <a:lnTo>
                    <a:pt x="331" y="91"/>
                  </a:lnTo>
                  <a:lnTo>
                    <a:pt x="332" y="98"/>
                  </a:lnTo>
                  <a:lnTo>
                    <a:pt x="333" y="98"/>
                  </a:lnTo>
                  <a:lnTo>
                    <a:pt x="333" y="91"/>
                  </a:lnTo>
                  <a:lnTo>
                    <a:pt x="334" y="84"/>
                  </a:lnTo>
                  <a:lnTo>
                    <a:pt x="335" y="72"/>
                  </a:lnTo>
                  <a:lnTo>
                    <a:pt x="336" y="83"/>
                  </a:lnTo>
                  <a:lnTo>
                    <a:pt x="336" y="94"/>
                  </a:lnTo>
                  <a:lnTo>
                    <a:pt x="337" y="116"/>
                  </a:lnTo>
                  <a:lnTo>
                    <a:pt x="338" y="125"/>
                  </a:lnTo>
                  <a:lnTo>
                    <a:pt x="339" y="135"/>
                  </a:lnTo>
                  <a:lnTo>
                    <a:pt x="339" y="158"/>
                  </a:lnTo>
                  <a:lnTo>
                    <a:pt x="340" y="141"/>
                  </a:lnTo>
                  <a:lnTo>
                    <a:pt x="341" y="133"/>
                  </a:lnTo>
                  <a:lnTo>
                    <a:pt x="342" y="140"/>
                  </a:lnTo>
                  <a:lnTo>
                    <a:pt x="342" y="151"/>
                  </a:lnTo>
                  <a:lnTo>
                    <a:pt x="343" y="156"/>
                  </a:lnTo>
                  <a:lnTo>
                    <a:pt x="344" y="169"/>
                  </a:lnTo>
                  <a:lnTo>
                    <a:pt x="345" y="179"/>
                  </a:lnTo>
                  <a:lnTo>
                    <a:pt x="346" y="193"/>
                  </a:lnTo>
                  <a:lnTo>
                    <a:pt x="346" y="191"/>
                  </a:lnTo>
                  <a:lnTo>
                    <a:pt x="347" y="198"/>
                  </a:lnTo>
                  <a:lnTo>
                    <a:pt x="348" y="191"/>
                  </a:lnTo>
                  <a:lnTo>
                    <a:pt x="349" y="199"/>
                  </a:lnTo>
                  <a:lnTo>
                    <a:pt x="349" y="192"/>
                  </a:lnTo>
                  <a:lnTo>
                    <a:pt x="350" y="187"/>
                  </a:lnTo>
                  <a:lnTo>
                    <a:pt x="351" y="187"/>
                  </a:lnTo>
                  <a:lnTo>
                    <a:pt x="352" y="173"/>
                  </a:lnTo>
                  <a:lnTo>
                    <a:pt x="352" y="179"/>
                  </a:lnTo>
                  <a:lnTo>
                    <a:pt x="353" y="172"/>
                  </a:lnTo>
                  <a:lnTo>
                    <a:pt x="354" y="165"/>
                  </a:lnTo>
                  <a:lnTo>
                    <a:pt x="355" y="166"/>
                  </a:lnTo>
                  <a:lnTo>
                    <a:pt x="355" y="146"/>
                  </a:lnTo>
                  <a:lnTo>
                    <a:pt x="356" y="142"/>
                  </a:lnTo>
                  <a:lnTo>
                    <a:pt x="357" y="166"/>
                  </a:lnTo>
                  <a:lnTo>
                    <a:pt x="358" y="165"/>
                  </a:lnTo>
                  <a:lnTo>
                    <a:pt x="358" y="173"/>
                  </a:lnTo>
                  <a:lnTo>
                    <a:pt x="359" y="179"/>
                  </a:lnTo>
                  <a:lnTo>
                    <a:pt x="360" y="160"/>
                  </a:lnTo>
                  <a:lnTo>
                    <a:pt x="361" y="163"/>
                  </a:lnTo>
                  <a:lnTo>
                    <a:pt x="361" y="168"/>
                  </a:lnTo>
                  <a:lnTo>
                    <a:pt x="362" y="125"/>
                  </a:lnTo>
                  <a:lnTo>
                    <a:pt x="363" y="121"/>
                  </a:lnTo>
                  <a:lnTo>
                    <a:pt x="364" y="112"/>
                  </a:lnTo>
                  <a:lnTo>
                    <a:pt x="364" y="111"/>
                  </a:lnTo>
                  <a:lnTo>
                    <a:pt x="365" y="107"/>
                  </a:lnTo>
                  <a:lnTo>
                    <a:pt x="366" y="117"/>
                  </a:lnTo>
                  <a:lnTo>
                    <a:pt x="367" y="125"/>
                  </a:lnTo>
                  <a:lnTo>
                    <a:pt x="367" y="143"/>
                  </a:lnTo>
                  <a:lnTo>
                    <a:pt x="368" y="143"/>
                  </a:lnTo>
                  <a:lnTo>
                    <a:pt x="369" y="139"/>
                  </a:lnTo>
                  <a:lnTo>
                    <a:pt x="370" y="144"/>
                  </a:lnTo>
                  <a:lnTo>
                    <a:pt x="370" y="144"/>
                  </a:lnTo>
                  <a:lnTo>
                    <a:pt x="371" y="151"/>
                  </a:lnTo>
                  <a:lnTo>
                    <a:pt x="372" y="160"/>
                  </a:lnTo>
                  <a:lnTo>
                    <a:pt x="373" y="166"/>
                  </a:lnTo>
                  <a:lnTo>
                    <a:pt x="373" y="170"/>
                  </a:lnTo>
                  <a:lnTo>
                    <a:pt x="374" y="180"/>
                  </a:lnTo>
                  <a:lnTo>
                    <a:pt x="375" y="183"/>
                  </a:lnTo>
                  <a:lnTo>
                    <a:pt x="376" y="175"/>
                  </a:lnTo>
                  <a:lnTo>
                    <a:pt x="376" y="183"/>
                  </a:lnTo>
                  <a:lnTo>
                    <a:pt x="377" y="186"/>
                  </a:lnTo>
                  <a:lnTo>
                    <a:pt x="378" y="189"/>
                  </a:lnTo>
                  <a:lnTo>
                    <a:pt x="379" y="178"/>
                  </a:lnTo>
                  <a:lnTo>
                    <a:pt x="380" y="178"/>
                  </a:lnTo>
                  <a:lnTo>
                    <a:pt x="380" y="179"/>
                  </a:lnTo>
                  <a:lnTo>
                    <a:pt x="381" y="189"/>
                  </a:lnTo>
                  <a:lnTo>
                    <a:pt x="382" y="197"/>
                  </a:lnTo>
                  <a:lnTo>
                    <a:pt x="383" y="204"/>
                  </a:lnTo>
                  <a:lnTo>
                    <a:pt x="383" y="198"/>
                  </a:lnTo>
                  <a:lnTo>
                    <a:pt x="384" y="181"/>
                  </a:lnTo>
                  <a:lnTo>
                    <a:pt x="385" y="181"/>
                  </a:lnTo>
                  <a:lnTo>
                    <a:pt x="386" y="183"/>
                  </a:lnTo>
                  <a:lnTo>
                    <a:pt x="386" y="202"/>
                  </a:lnTo>
                  <a:lnTo>
                    <a:pt x="387" y="202"/>
                  </a:lnTo>
                  <a:lnTo>
                    <a:pt x="388" y="222"/>
                  </a:lnTo>
                  <a:lnTo>
                    <a:pt x="389" y="243"/>
                  </a:lnTo>
                  <a:lnTo>
                    <a:pt x="389" y="230"/>
                  </a:lnTo>
                  <a:lnTo>
                    <a:pt x="390" y="229"/>
                  </a:lnTo>
                  <a:lnTo>
                    <a:pt x="391" y="236"/>
                  </a:lnTo>
                  <a:lnTo>
                    <a:pt x="392" y="243"/>
                  </a:lnTo>
                  <a:lnTo>
                    <a:pt x="392" y="250"/>
                  </a:lnTo>
                  <a:lnTo>
                    <a:pt x="393" y="232"/>
                  </a:lnTo>
                  <a:lnTo>
                    <a:pt x="394" y="241"/>
                  </a:lnTo>
                  <a:lnTo>
                    <a:pt x="395" y="241"/>
                  </a:lnTo>
                  <a:lnTo>
                    <a:pt x="395" y="260"/>
                  </a:lnTo>
                  <a:lnTo>
                    <a:pt x="396" y="246"/>
                  </a:lnTo>
                  <a:lnTo>
                    <a:pt x="397" y="250"/>
                  </a:lnTo>
                  <a:lnTo>
                    <a:pt x="398" y="244"/>
                  </a:lnTo>
                  <a:lnTo>
                    <a:pt x="399" y="240"/>
                  </a:lnTo>
                  <a:lnTo>
                    <a:pt x="399" y="242"/>
                  </a:lnTo>
                  <a:lnTo>
                    <a:pt x="400" y="242"/>
                  </a:lnTo>
                  <a:lnTo>
                    <a:pt x="401" y="250"/>
                  </a:lnTo>
                  <a:lnTo>
                    <a:pt x="402" y="253"/>
                  </a:lnTo>
                  <a:lnTo>
                    <a:pt x="402" y="236"/>
                  </a:lnTo>
                  <a:lnTo>
                    <a:pt x="403" y="214"/>
                  </a:lnTo>
                  <a:lnTo>
                    <a:pt x="404" y="214"/>
                  </a:lnTo>
                  <a:lnTo>
                    <a:pt x="405" y="219"/>
                  </a:lnTo>
                  <a:lnTo>
                    <a:pt x="405" y="219"/>
                  </a:lnTo>
                  <a:lnTo>
                    <a:pt x="406" y="200"/>
                  </a:lnTo>
                  <a:lnTo>
                    <a:pt x="407" y="195"/>
                  </a:lnTo>
                  <a:lnTo>
                    <a:pt x="408" y="195"/>
                  </a:lnTo>
                  <a:lnTo>
                    <a:pt x="408" y="200"/>
                  </a:lnTo>
                  <a:lnTo>
                    <a:pt x="409" y="203"/>
                  </a:lnTo>
                  <a:lnTo>
                    <a:pt x="410" y="203"/>
                  </a:lnTo>
                  <a:lnTo>
                    <a:pt x="411" y="209"/>
                  </a:lnTo>
                  <a:lnTo>
                    <a:pt x="411" y="200"/>
                  </a:lnTo>
                  <a:lnTo>
                    <a:pt x="412" y="191"/>
                  </a:lnTo>
                  <a:lnTo>
                    <a:pt x="413" y="201"/>
                  </a:lnTo>
                  <a:lnTo>
                    <a:pt x="414" y="206"/>
                  </a:lnTo>
                  <a:lnTo>
                    <a:pt x="414" y="214"/>
                  </a:lnTo>
                  <a:lnTo>
                    <a:pt x="415" y="214"/>
                  </a:lnTo>
                  <a:lnTo>
                    <a:pt x="416" y="228"/>
                  </a:lnTo>
                  <a:lnTo>
                    <a:pt x="417" y="216"/>
                  </a:lnTo>
                  <a:lnTo>
                    <a:pt x="418" y="194"/>
                  </a:lnTo>
                  <a:lnTo>
                    <a:pt x="418" y="207"/>
                  </a:lnTo>
                  <a:lnTo>
                    <a:pt x="419" y="211"/>
                  </a:lnTo>
                  <a:lnTo>
                    <a:pt x="420" y="205"/>
                  </a:lnTo>
                  <a:lnTo>
                    <a:pt x="421" y="225"/>
                  </a:lnTo>
                  <a:lnTo>
                    <a:pt x="421" y="214"/>
                  </a:lnTo>
                  <a:lnTo>
                    <a:pt x="422" y="207"/>
                  </a:lnTo>
                  <a:lnTo>
                    <a:pt x="423" y="240"/>
                  </a:lnTo>
                  <a:lnTo>
                    <a:pt x="424" y="256"/>
                  </a:lnTo>
                  <a:lnTo>
                    <a:pt x="424" y="272"/>
                  </a:lnTo>
                  <a:lnTo>
                    <a:pt x="425" y="270"/>
                  </a:lnTo>
                  <a:lnTo>
                    <a:pt x="426" y="263"/>
                  </a:lnTo>
                  <a:lnTo>
                    <a:pt x="427" y="257"/>
                  </a:lnTo>
                  <a:lnTo>
                    <a:pt x="427" y="251"/>
                  </a:lnTo>
                  <a:lnTo>
                    <a:pt x="428" y="247"/>
                  </a:lnTo>
                  <a:lnTo>
                    <a:pt x="429" y="242"/>
                  </a:lnTo>
                  <a:lnTo>
                    <a:pt x="430" y="239"/>
                  </a:lnTo>
                  <a:lnTo>
                    <a:pt x="430" y="239"/>
                  </a:lnTo>
                  <a:lnTo>
                    <a:pt x="431" y="236"/>
                  </a:lnTo>
                  <a:lnTo>
                    <a:pt x="432" y="230"/>
                  </a:lnTo>
                  <a:lnTo>
                    <a:pt x="433" y="223"/>
                  </a:lnTo>
                  <a:lnTo>
                    <a:pt x="433" y="213"/>
                  </a:lnTo>
                  <a:lnTo>
                    <a:pt x="434" y="200"/>
                  </a:lnTo>
                  <a:lnTo>
                    <a:pt x="435" y="195"/>
                  </a:lnTo>
                  <a:lnTo>
                    <a:pt x="436" y="179"/>
                  </a:lnTo>
                  <a:lnTo>
                    <a:pt x="436" y="188"/>
                  </a:lnTo>
                  <a:lnTo>
                    <a:pt x="437" y="188"/>
                  </a:lnTo>
                  <a:lnTo>
                    <a:pt x="438" y="181"/>
                  </a:lnTo>
                  <a:lnTo>
                    <a:pt x="439" y="173"/>
                  </a:lnTo>
                  <a:lnTo>
                    <a:pt x="439" y="189"/>
                  </a:lnTo>
                  <a:lnTo>
                    <a:pt x="440" y="178"/>
                  </a:lnTo>
                  <a:lnTo>
                    <a:pt x="441" y="176"/>
                  </a:lnTo>
                  <a:lnTo>
                    <a:pt x="442" y="143"/>
                  </a:lnTo>
                  <a:lnTo>
                    <a:pt x="442" y="130"/>
                  </a:lnTo>
                  <a:lnTo>
                    <a:pt x="443" y="111"/>
                  </a:lnTo>
                  <a:lnTo>
                    <a:pt x="444" y="116"/>
                  </a:lnTo>
                  <a:lnTo>
                    <a:pt x="445" y="134"/>
                  </a:lnTo>
                  <a:lnTo>
                    <a:pt x="445" y="117"/>
                  </a:lnTo>
                  <a:lnTo>
                    <a:pt x="446" y="122"/>
                  </a:lnTo>
                  <a:lnTo>
                    <a:pt x="447" y="116"/>
                  </a:lnTo>
                  <a:lnTo>
                    <a:pt x="448" y="112"/>
                  </a:lnTo>
                  <a:lnTo>
                    <a:pt x="448" y="99"/>
                  </a:lnTo>
                  <a:lnTo>
                    <a:pt x="449" y="72"/>
                  </a:lnTo>
                  <a:lnTo>
                    <a:pt x="450" y="85"/>
                  </a:lnTo>
                  <a:lnTo>
                    <a:pt x="451" y="86"/>
                  </a:lnTo>
                  <a:lnTo>
                    <a:pt x="452" y="81"/>
                  </a:lnTo>
                  <a:lnTo>
                    <a:pt x="452" y="89"/>
                  </a:lnTo>
                  <a:lnTo>
                    <a:pt x="453" y="78"/>
                  </a:lnTo>
                  <a:lnTo>
                    <a:pt x="454" y="96"/>
                  </a:lnTo>
                  <a:lnTo>
                    <a:pt x="455" y="100"/>
                  </a:lnTo>
                  <a:lnTo>
                    <a:pt x="455" y="69"/>
                  </a:lnTo>
                  <a:lnTo>
                    <a:pt x="456" y="69"/>
                  </a:lnTo>
                  <a:lnTo>
                    <a:pt x="457" y="74"/>
                  </a:lnTo>
                  <a:lnTo>
                    <a:pt x="458" y="67"/>
                  </a:lnTo>
                  <a:lnTo>
                    <a:pt x="458" y="75"/>
                  </a:lnTo>
                  <a:lnTo>
                    <a:pt x="459" y="79"/>
                  </a:lnTo>
                  <a:lnTo>
                    <a:pt x="460" y="76"/>
                  </a:lnTo>
                  <a:lnTo>
                    <a:pt x="461" y="66"/>
                  </a:lnTo>
                  <a:lnTo>
                    <a:pt x="461" y="74"/>
                  </a:lnTo>
                  <a:lnTo>
                    <a:pt x="462" y="79"/>
                  </a:lnTo>
                  <a:lnTo>
                    <a:pt x="463" y="74"/>
                  </a:lnTo>
                  <a:lnTo>
                    <a:pt x="464" y="90"/>
                  </a:lnTo>
                  <a:lnTo>
                    <a:pt x="464" y="90"/>
                  </a:lnTo>
                  <a:lnTo>
                    <a:pt x="465" y="81"/>
                  </a:lnTo>
                  <a:lnTo>
                    <a:pt x="466" y="70"/>
                  </a:lnTo>
                  <a:lnTo>
                    <a:pt x="467" y="83"/>
                  </a:lnTo>
                  <a:lnTo>
                    <a:pt x="467" y="91"/>
                  </a:lnTo>
                  <a:lnTo>
                    <a:pt x="468" y="86"/>
                  </a:lnTo>
                  <a:lnTo>
                    <a:pt x="469" y="95"/>
                  </a:lnTo>
                  <a:lnTo>
                    <a:pt x="470" y="80"/>
                  </a:lnTo>
                  <a:lnTo>
                    <a:pt x="471" y="58"/>
                  </a:lnTo>
                  <a:lnTo>
                    <a:pt x="471" y="50"/>
                  </a:lnTo>
                  <a:lnTo>
                    <a:pt x="472" y="59"/>
                  </a:lnTo>
                  <a:lnTo>
                    <a:pt x="473" y="79"/>
                  </a:lnTo>
                  <a:lnTo>
                    <a:pt x="474" y="79"/>
                  </a:lnTo>
                  <a:lnTo>
                    <a:pt x="474" y="45"/>
                  </a:lnTo>
                  <a:lnTo>
                    <a:pt x="475" y="45"/>
                  </a:lnTo>
                  <a:lnTo>
                    <a:pt x="476" y="34"/>
                  </a:lnTo>
                  <a:lnTo>
                    <a:pt x="477" y="9"/>
                  </a:lnTo>
                  <a:lnTo>
                    <a:pt x="477" y="34"/>
                  </a:lnTo>
                  <a:lnTo>
                    <a:pt x="478" y="51"/>
                  </a:lnTo>
                  <a:lnTo>
                    <a:pt x="479" y="51"/>
                  </a:lnTo>
                  <a:lnTo>
                    <a:pt x="480" y="51"/>
                  </a:lnTo>
                  <a:lnTo>
                    <a:pt x="480" y="58"/>
                  </a:lnTo>
                  <a:lnTo>
                    <a:pt x="481" y="64"/>
                  </a:lnTo>
                  <a:lnTo>
                    <a:pt x="482" y="72"/>
                  </a:lnTo>
                  <a:lnTo>
                    <a:pt x="483" y="73"/>
                  </a:lnTo>
                  <a:lnTo>
                    <a:pt x="483" y="77"/>
                  </a:lnTo>
                  <a:lnTo>
                    <a:pt x="484" y="69"/>
                  </a:lnTo>
                  <a:lnTo>
                    <a:pt x="485" y="69"/>
                  </a:lnTo>
                  <a:lnTo>
                    <a:pt x="486" y="46"/>
                  </a:lnTo>
                  <a:lnTo>
                    <a:pt x="486" y="61"/>
                  </a:lnTo>
                  <a:lnTo>
                    <a:pt x="487" y="40"/>
                  </a:lnTo>
                  <a:lnTo>
                    <a:pt x="488" y="46"/>
                  </a:lnTo>
                  <a:lnTo>
                    <a:pt x="489" y="49"/>
                  </a:lnTo>
                  <a:lnTo>
                    <a:pt x="490" y="43"/>
                  </a:lnTo>
                  <a:lnTo>
                    <a:pt x="490" y="50"/>
                  </a:lnTo>
                  <a:lnTo>
                    <a:pt x="491" y="50"/>
                  </a:lnTo>
                  <a:lnTo>
                    <a:pt x="492" y="54"/>
                  </a:lnTo>
                  <a:lnTo>
                    <a:pt x="493" y="33"/>
                  </a:lnTo>
                  <a:lnTo>
                    <a:pt x="493" y="19"/>
                  </a:lnTo>
                  <a:lnTo>
                    <a:pt x="494" y="29"/>
                  </a:lnTo>
                  <a:lnTo>
                    <a:pt x="495" y="42"/>
                  </a:lnTo>
                  <a:lnTo>
                    <a:pt x="496" y="39"/>
                  </a:lnTo>
                  <a:lnTo>
                    <a:pt x="496" y="42"/>
                  </a:lnTo>
                  <a:lnTo>
                    <a:pt x="497" y="41"/>
                  </a:lnTo>
                  <a:lnTo>
                    <a:pt x="498" y="41"/>
                  </a:lnTo>
                  <a:lnTo>
                    <a:pt x="499" y="24"/>
                  </a:lnTo>
                  <a:lnTo>
                    <a:pt x="499" y="14"/>
                  </a:lnTo>
                  <a:lnTo>
                    <a:pt x="500" y="13"/>
                  </a:lnTo>
                  <a:lnTo>
                    <a:pt x="501" y="0"/>
                  </a:lnTo>
                  <a:lnTo>
                    <a:pt x="502" y="11"/>
                  </a:lnTo>
                  <a:lnTo>
                    <a:pt x="502" y="30"/>
                  </a:lnTo>
                  <a:lnTo>
                    <a:pt x="503" y="38"/>
                  </a:lnTo>
                  <a:lnTo>
                    <a:pt x="504" y="62"/>
                  </a:lnTo>
                  <a:lnTo>
                    <a:pt x="505" y="57"/>
                  </a:lnTo>
                  <a:lnTo>
                    <a:pt x="505" y="51"/>
                  </a:lnTo>
                  <a:lnTo>
                    <a:pt x="506" y="69"/>
                  </a:lnTo>
                  <a:lnTo>
                    <a:pt x="507" y="69"/>
                  </a:lnTo>
                  <a:lnTo>
                    <a:pt x="508" y="63"/>
                  </a:lnTo>
                  <a:lnTo>
                    <a:pt x="508" y="59"/>
                  </a:lnTo>
                  <a:lnTo>
                    <a:pt x="509" y="78"/>
                  </a:lnTo>
                  <a:lnTo>
                    <a:pt x="510" y="91"/>
                  </a:lnTo>
                  <a:lnTo>
                    <a:pt x="511" y="98"/>
                  </a:lnTo>
                  <a:lnTo>
                    <a:pt x="511" y="104"/>
                  </a:lnTo>
                  <a:lnTo>
                    <a:pt x="512" y="86"/>
                  </a:lnTo>
                  <a:lnTo>
                    <a:pt x="513" y="82"/>
                  </a:lnTo>
                  <a:lnTo>
                    <a:pt x="514" y="86"/>
                  </a:lnTo>
                  <a:lnTo>
                    <a:pt x="514" y="65"/>
                  </a:lnTo>
                  <a:lnTo>
                    <a:pt x="515" y="67"/>
                  </a:lnTo>
                  <a:lnTo>
                    <a:pt x="516" y="97"/>
                  </a:lnTo>
                  <a:lnTo>
                    <a:pt x="517" y="83"/>
                  </a:lnTo>
                  <a:lnTo>
                    <a:pt x="517" y="93"/>
                  </a:lnTo>
                  <a:lnTo>
                    <a:pt x="518" y="82"/>
                  </a:lnTo>
                  <a:lnTo>
                    <a:pt x="519" y="71"/>
                  </a:lnTo>
                  <a:lnTo>
                    <a:pt x="520" y="47"/>
                  </a:lnTo>
                  <a:lnTo>
                    <a:pt x="520" y="54"/>
                  </a:lnTo>
                  <a:lnTo>
                    <a:pt x="521" y="64"/>
                  </a:lnTo>
                  <a:lnTo>
                    <a:pt x="522" y="64"/>
                  </a:lnTo>
                  <a:lnTo>
                    <a:pt x="523" y="18"/>
                  </a:lnTo>
                  <a:lnTo>
                    <a:pt x="524" y="31"/>
                  </a:lnTo>
                  <a:lnTo>
                    <a:pt x="524" y="37"/>
                  </a:lnTo>
                  <a:lnTo>
                    <a:pt x="525" y="37"/>
                  </a:lnTo>
                  <a:lnTo>
                    <a:pt x="526" y="46"/>
                  </a:lnTo>
                  <a:lnTo>
                    <a:pt x="527" y="44"/>
                  </a:lnTo>
                  <a:lnTo>
                    <a:pt x="527" y="45"/>
                  </a:lnTo>
                  <a:lnTo>
                    <a:pt x="528" y="53"/>
                  </a:lnTo>
                  <a:lnTo>
                    <a:pt x="529" y="51"/>
                  </a:lnTo>
                  <a:lnTo>
                    <a:pt x="530" y="51"/>
                  </a:lnTo>
                  <a:lnTo>
                    <a:pt x="530" y="70"/>
                  </a:lnTo>
                  <a:lnTo>
                    <a:pt x="531" y="87"/>
                  </a:lnTo>
                  <a:lnTo>
                    <a:pt x="532" y="94"/>
                  </a:lnTo>
                  <a:lnTo>
                    <a:pt x="533" y="103"/>
                  </a:lnTo>
                  <a:lnTo>
                    <a:pt x="533" y="90"/>
                  </a:lnTo>
                  <a:lnTo>
                    <a:pt x="534" y="90"/>
                  </a:lnTo>
                  <a:lnTo>
                    <a:pt x="535" y="133"/>
                  </a:lnTo>
                  <a:lnTo>
                    <a:pt x="536" y="133"/>
                  </a:lnTo>
                  <a:lnTo>
                    <a:pt x="536" y="120"/>
                  </a:lnTo>
                  <a:lnTo>
                    <a:pt x="537" y="142"/>
                  </a:lnTo>
                  <a:lnTo>
                    <a:pt x="538" y="139"/>
                  </a:lnTo>
                  <a:lnTo>
                    <a:pt x="539" y="145"/>
                  </a:lnTo>
                  <a:lnTo>
                    <a:pt x="539" y="150"/>
                  </a:lnTo>
                  <a:lnTo>
                    <a:pt x="540" y="150"/>
                  </a:lnTo>
                  <a:lnTo>
                    <a:pt x="541" y="135"/>
                  </a:lnTo>
                  <a:lnTo>
                    <a:pt x="542" y="123"/>
                  </a:lnTo>
                  <a:lnTo>
                    <a:pt x="543" y="120"/>
                  </a:lnTo>
                  <a:lnTo>
                    <a:pt x="543" y="125"/>
                  </a:lnTo>
                  <a:lnTo>
                    <a:pt x="544" y="120"/>
                  </a:lnTo>
                  <a:lnTo>
                    <a:pt x="545" y="121"/>
                  </a:lnTo>
                  <a:lnTo>
                    <a:pt x="546" y="111"/>
                  </a:lnTo>
                  <a:lnTo>
                    <a:pt x="546" y="114"/>
                  </a:lnTo>
                  <a:lnTo>
                    <a:pt x="547" y="121"/>
                  </a:lnTo>
                  <a:lnTo>
                    <a:pt x="548" y="144"/>
                  </a:lnTo>
                  <a:lnTo>
                    <a:pt x="549" y="139"/>
                  </a:lnTo>
                  <a:lnTo>
                    <a:pt x="549" y="131"/>
                  </a:lnTo>
                  <a:lnTo>
                    <a:pt x="550" y="118"/>
                  </a:lnTo>
                  <a:lnTo>
                    <a:pt x="551" y="93"/>
                  </a:lnTo>
                  <a:lnTo>
                    <a:pt x="552" y="93"/>
                  </a:lnTo>
                  <a:lnTo>
                    <a:pt x="552" y="93"/>
                  </a:lnTo>
                  <a:lnTo>
                    <a:pt x="553" y="111"/>
                  </a:lnTo>
                  <a:lnTo>
                    <a:pt x="554" y="125"/>
                  </a:lnTo>
                  <a:lnTo>
                    <a:pt x="555" y="125"/>
                  </a:lnTo>
                  <a:lnTo>
                    <a:pt x="555" y="125"/>
                  </a:lnTo>
                  <a:lnTo>
                    <a:pt x="556" y="132"/>
                  </a:lnTo>
                  <a:lnTo>
                    <a:pt x="557" y="148"/>
                  </a:lnTo>
                  <a:lnTo>
                    <a:pt x="558" y="149"/>
                  </a:lnTo>
                  <a:lnTo>
                    <a:pt x="558" y="132"/>
                  </a:lnTo>
                  <a:lnTo>
                    <a:pt x="559" y="153"/>
                  </a:lnTo>
                  <a:lnTo>
                    <a:pt x="560" y="177"/>
                  </a:lnTo>
                  <a:lnTo>
                    <a:pt x="561" y="188"/>
                  </a:lnTo>
                  <a:lnTo>
                    <a:pt x="561" y="202"/>
                  </a:lnTo>
                  <a:lnTo>
                    <a:pt x="562" y="199"/>
                  </a:lnTo>
                  <a:lnTo>
                    <a:pt x="563" y="203"/>
                  </a:lnTo>
                  <a:lnTo>
                    <a:pt x="564" y="204"/>
                  </a:lnTo>
                  <a:lnTo>
                    <a:pt x="565" y="206"/>
                  </a:lnTo>
                  <a:lnTo>
                    <a:pt x="565" y="211"/>
                  </a:lnTo>
                  <a:lnTo>
                    <a:pt x="566" y="194"/>
                  </a:lnTo>
                  <a:lnTo>
                    <a:pt x="567" y="178"/>
                  </a:lnTo>
                  <a:lnTo>
                    <a:pt x="568" y="143"/>
                  </a:lnTo>
                  <a:lnTo>
                    <a:pt x="568" y="150"/>
                  </a:lnTo>
                  <a:lnTo>
                    <a:pt x="569" y="129"/>
                  </a:lnTo>
                  <a:lnTo>
                    <a:pt x="570" y="123"/>
                  </a:lnTo>
                  <a:lnTo>
                    <a:pt x="571" y="127"/>
                  </a:lnTo>
                  <a:lnTo>
                    <a:pt x="571" y="127"/>
                  </a:lnTo>
                  <a:lnTo>
                    <a:pt x="572" y="117"/>
                  </a:lnTo>
                  <a:lnTo>
                    <a:pt x="573" y="140"/>
                  </a:lnTo>
                  <a:lnTo>
                    <a:pt x="574" y="144"/>
                  </a:lnTo>
                  <a:lnTo>
                    <a:pt x="574" y="144"/>
                  </a:lnTo>
                  <a:lnTo>
                    <a:pt x="575" y="149"/>
                  </a:lnTo>
                  <a:lnTo>
                    <a:pt x="576" y="136"/>
                  </a:lnTo>
                  <a:lnTo>
                    <a:pt x="577" y="138"/>
                  </a:lnTo>
                  <a:lnTo>
                    <a:pt x="577" y="140"/>
                  </a:lnTo>
                  <a:lnTo>
                    <a:pt x="578" y="119"/>
                  </a:lnTo>
                  <a:lnTo>
                    <a:pt x="579" y="113"/>
                  </a:lnTo>
                  <a:lnTo>
                    <a:pt x="580" y="129"/>
                  </a:lnTo>
                  <a:lnTo>
                    <a:pt x="580" y="144"/>
                  </a:lnTo>
                  <a:lnTo>
                    <a:pt x="581" y="144"/>
                  </a:lnTo>
                  <a:lnTo>
                    <a:pt x="582" y="138"/>
                  </a:lnTo>
                  <a:lnTo>
                    <a:pt x="583" y="132"/>
                  </a:lnTo>
                  <a:lnTo>
                    <a:pt x="583" y="173"/>
                  </a:lnTo>
                  <a:lnTo>
                    <a:pt x="584" y="182"/>
                  </a:lnTo>
                  <a:lnTo>
                    <a:pt x="585" y="177"/>
                  </a:lnTo>
                  <a:lnTo>
                    <a:pt x="586" y="177"/>
                  </a:lnTo>
                  <a:lnTo>
                    <a:pt x="586" y="157"/>
                  </a:lnTo>
                  <a:lnTo>
                    <a:pt x="587" y="158"/>
                  </a:lnTo>
                  <a:lnTo>
                    <a:pt x="588" y="163"/>
                  </a:lnTo>
                  <a:lnTo>
                    <a:pt x="589" y="155"/>
                  </a:lnTo>
                  <a:lnTo>
                    <a:pt x="589" y="163"/>
                  </a:lnTo>
                  <a:lnTo>
                    <a:pt x="590" y="163"/>
                  </a:lnTo>
                  <a:lnTo>
                    <a:pt x="591" y="152"/>
                  </a:lnTo>
                  <a:lnTo>
                    <a:pt x="592" y="156"/>
                  </a:lnTo>
                  <a:lnTo>
                    <a:pt x="592" y="163"/>
                  </a:lnTo>
                  <a:lnTo>
                    <a:pt x="593" y="153"/>
                  </a:lnTo>
                  <a:lnTo>
                    <a:pt x="594" y="166"/>
                  </a:lnTo>
                  <a:lnTo>
                    <a:pt x="595" y="157"/>
                  </a:lnTo>
                  <a:lnTo>
                    <a:pt x="596" y="148"/>
                  </a:lnTo>
                  <a:lnTo>
                    <a:pt x="596" y="148"/>
                  </a:lnTo>
                  <a:lnTo>
                    <a:pt x="597" y="168"/>
                  </a:lnTo>
                  <a:lnTo>
                    <a:pt x="598" y="177"/>
                  </a:lnTo>
                  <a:lnTo>
                    <a:pt x="599" y="184"/>
                  </a:lnTo>
                  <a:lnTo>
                    <a:pt x="599" y="172"/>
                  </a:lnTo>
                  <a:lnTo>
                    <a:pt x="600" y="172"/>
                  </a:lnTo>
                  <a:lnTo>
                    <a:pt x="601" y="158"/>
                  </a:lnTo>
                  <a:lnTo>
                    <a:pt x="602" y="168"/>
                  </a:lnTo>
                  <a:lnTo>
                    <a:pt x="602" y="180"/>
                  </a:lnTo>
                  <a:lnTo>
                    <a:pt x="603" y="188"/>
                  </a:lnTo>
                  <a:lnTo>
                    <a:pt x="604" y="188"/>
                  </a:lnTo>
                  <a:lnTo>
                    <a:pt x="605" y="183"/>
                  </a:lnTo>
                  <a:lnTo>
                    <a:pt x="605" y="148"/>
                  </a:lnTo>
                  <a:lnTo>
                    <a:pt x="606" y="140"/>
                  </a:lnTo>
                  <a:lnTo>
                    <a:pt x="607" y="166"/>
                  </a:lnTo>
                  <a:lnTo>
                    <a:pt x="608" y="152"/>
                  </a:lnTo>
                  <a:lnTo>
                    <a:pt x="608" y="155"/>
                  </a:lnTo>
                  <a:lnTo>
                    <a:pt x="609" y="161"/>
                  </a:lnTo>
                  <a:lnTo>
                    <a:pt x="610" y="168"/>
                  </a:lnTo>
                  <a:lnTo>
                    <a:pt x="611" y="189"/>
                  </a:lnTo>
                  <a:lnTo>
                    <a:pt x="611" y="214"/>
                  </a:lnTo>
                  <a:lnTo>
                    <a:pt x="612" y="208"/>
                  </a:lnTo>
                  <a:lnTo>
                    <a:pt x="613" y="208"/>
                  </a:lnTo>
                  <a:lnTo>
                    <a:pt x="614" y="199"/>
                  </a:lnTo>
                  <a:lnTo>
                    <a:pt x="614" y="207"/>
                  </a:lnTo>
                  <a:lnTo>
                    <a:pt x="615" y="199"/>
                  </a:lnTo>
                  <a:lnTo>
                    <a:pt x="616" y="176"/>
                  </a:lnTo>
                  <a:lnTo>
                    <a:pt x="617" y="176"/>
                  </a:lnTo>
                  <a:lnTo>
                    <a:pt x="618" y="172"/>
                  </a:lnTo>
                  <a:lnTo>
                    <a:pt x="618" y="164"/>
                  </a:lnTo>
                  <a:lnTo>
                    <a:pt x="619" y="178"/>
                  </a:lnTo>
                  <a:lnTo>
                    <a:pt x="620" y="180"/>
                  </a:lnTo>
                  <a:lnTo>
                    <a:pt x="621" y="175"/>
                  </a:lnTo>
                  <a:lnTo>
                    <a:pt x="621" y="170"/>
                  </a:lnTo>
                  <a:lnTo>
                    <a:pt x="622" y="175"/>
                  </a:lnTo>
                  <a:lnTo>
                    <a:pt x="623" y="171"/>
                  </a:lnTo>
                  <a:lnTo>
                    <a:pt x="624" y="169"/>
                  </a:lnTo>
                  <a:lnTo>
                    <a:pt x="624" y="155"/>
                  </a:lnTo>
                  <a:lnTo>
                    <a:pt x="625" y="149"/>
                  </a:lnTo>
                  <a:lnTo>
                    <a:pt x="626" y="149"/>
                  </a:lnTo>
                  <a:lnTo>
                    <a:pt x="627" y="172"/>
                  </a:lnTo>
                  <a:lnTo>
                    <a:pt x="627" y="181"/>
                  </a:lnTo>
                  <a:lnTo>
                    <a:pt x="628" y="211"/>
                  </a:lnTo>
                  <a:lnTo>
                    <a:pt x="629" y="216"/>
                  </a:lnTo>
                  <a:lnTo>
                    <a:pt x="630" y="244"/>
                  </a:lnTo>
                  <a:lnTo>
                    <a:pt x="630" y="250"/>
                  </a:lnTo>
                  <a:lnTo>
                    <a:pt x="631" y="261"/>
                  </a:lnTo>
                  <a:lnTo>
                    <a:pt x="632" y="229"/>
                  </a:lnTo>
                  <a:lnTo>
                    <a:pt x="633" y="238"/>
                  </a:lnTo>
                  <a:lnTo>
                    <a:pt x="633" y="227"/>
                  </a:lnTo>
                  <a:lnTo>
                    <a:pt x="634" y="227"/>
                  </a:lnTo>
                  <a:lnTo>
                    <a:pt x="635" y="234"/>
                  </a:lnTo>
                  <a:lnTo>
                    <a:pt x="636" y="249"/>
                  </a:lnTo>
                  <a:lnTo>
                    <a:pt x="637" y="261"/>
                  </a:lnTo>
                  <a:lnTo>
                    <a:pt x="637" y="249"/>
                  </a:lnTo>
                  <a:lnTo>
                    <a:pt x="638" y="254"/>
                  </a:lnTo>
                  <a:lnTo>
                    <a:pt x="639" y="264"/>
                  </a:lnTo>
                  <a:lnTo>
                    <a:pt x="640" y="265"/>
                  </a:lnTo>
                  <a:lnTo>
                    <a:pt x="640" y="265"/>
                  </a:lnTo>
                  <a:lnTo>
                    <a:pt x="641" y="274"/>
                  </a:lnTo>
                  <a:lnTo>
                    <a:pt x="642" y="266"/>
                  </a:lnTo>
                  <a:lnTo>
                    <a:pt x="643" y="272"/>
                  </a:lnTo>
                  <a:lnTo>
                    <a:pt x="643" y="261"/>
                  </a:lnTo>
                  <a:lnTo>
                    <a:pt x="644" y="253"/>
                  </a:lnTo>
                  <a:lnTo>
                    <a:pt x="645" y="253"/>
                  </a:lnTo>
                  <a:lnTo>
                    <a:pt x="646" y="249"/>
                  </a:lnTo>
                  <a:lnTo>
                    <a:pt x="646" y="249"/>
                  </a:lnTo>
                  <a:lnTo>
                    <a:pt x="647" y="265"/>
                  </a:lnTo>
                  <a:lnTo>
                    <a:pt x="648" y="264"/>
                  </a:lnTo>
                  <a:lnTo>
                    <a:pt x="649" y="251"/>
                  </a:lnTo>
                  <a:lnTo>
                    <a:pt x="649" y="253"/>
                  </a:lnTo>
                  <a:lnTo>
                    <a:pt x="650" y="242"/>
                  </a:lnTo>
                  <a:lnTo>
                    <a:pt x="651" y="237"/>
                  </a:lnTo>
                  <a:lnTo>
                    <a:pt x="652" y="248"/>
                  </a:lnTo>
                  <a:lnTo>
                    <a:pt x="652" y="232"/>
                  </a:lnTo>
                  <a:lnTo>
                    <a:pt x="653" y="220"/>
                  </a:lnTo>
                  <a:lnTo>
                    <a:pt x="654" y="230"/>
                  </a:lnTo>
                  <a:lnTo>
                    <a:pt x="655" y="221"/>
                  </a:lnTo>
                  <a:lnTo>
                    <a:pt x="655" y="230"/>
                  </a:lnTo>
                  <a:lnTo>
                    <a:pt x="656" y="232"/>
                  </a:lnTo>
                  <a:lnTo>
                    <a:pt x="657" y="225"/>
                  </a:lnTo>
                  <a:lnTo>
                    <a:pt x="658" y="230"/>
                  </a:lnTo>
                  <a:lnTo>
                    <a:pt x="658" y="225"/>
                  </a:lnTo>
                  <a:lnTo>
                    <a:pt x="659" y="202"/>
                  </a:lnTo>
                  <a:lnTo>
                    <a:pt x="660" y="202"/>
                  </a:lnTo>
                  <a:lnTo>
                    <a:pt x="661" y="194"/>
                  </a:lnTo>
                  <a:lnTo>
                    <a:pt x="661" y="208"/>
                  </a:lnTo>
                  <a:lnTo>
                    <a:pt x="662" y="214"/>
                  </a:lnTo>
                  <a:lnTo>
                    <a:pt x="663" y="207"/>
                  </a:lnTo>
                  <a:lnTo>
                    <a:pt x="664" y="193"/>
                  </a:lnTo>
                  <a:lnTo>
                    <a:pt x="664" y="193"/>
                  </a:lnTo>
                  <a:lnTo>
                    <a:pt x="665" y="193"/>
                  </a:lnTo>
                  <a:lnTo>
                    <a:pt x="666" y="227"/>
                  </a:lnTo>
                  <a:lnTo>
                    <a:pt x="667" y="221"/>
                  </a:lnTo>
                  <a:lnTo>
                    <a:pt x="667" y="222"/>
                  </a:lnTo>
                  <a:lnTo>
                    <a:pt x="668" y="229"/>
                  </a:lnTo>
                  <a:lnTo>
                    <a:pt x="669" y="224"/>
                  </a:lnTo>
                  <a:lnTo>
                    <a:pt x="670" y="203"/>
                  </a:lnTo>
                  <a:lnTo>
                    <a:pt x="671" y="197"/>
                  </a:lnTo>
                  <a:lnTo>
                    <a:pt x="671" y="201"/>
                  </a:lnTo>
                  <a:lnTo>
                    <a:pt x="672" y="201"/>
                  </a:lnTo>
                  <a:lnTo>
                    <a:pt x="673" y="200"/>
                  </a:lnTo>
                  <a:lnTo>
                    <a:pt x="674" y="200"/>
                  </a:lnTo>
                  <a:lnTo>
                    <a:pt x="674" y="216"/>
                  </a:lnTo>
                  <a:lnTo>
                    <a:pt x="675" y="203"/>
                  </a:lnTo>
                  <a:lnTo>
                    <a:pt x="676" y="199"/>
                  </a:lnTo>
                  <a:lnTo>
                    <a:pt x="677" y="216"/>
                  </a:lnTo>
                  <a:lnTo>
                    <a:pt x="677" y="206"/>
                  </a:lnTo>
                  <a:lnTo>
                    <a:pt x="678" y="205"/>
                  </a:lnTo>
                  <a:lnTo>
                    <a:pt x="679" y="213"/>
                  </a:lnTo>
                  <a:lnTo>
                    <a:pt x="680" y="213"/>
                  </a:lnTo>
                  <a:lnTo>
                    <a:pt x="680" y="206"/>
                  </a:lnTo>
                  <a:lnTo>
                    <a:pt x="681" y="211"/>
                  </a:lnTo>
                  <a:lnTo>
                    <a:pt x="682" y="216"/>
                  </a:lnTo>
                  <a:lnTo>
                    <a:pt x="683" y="196"/>
                  </a:lnTo>
                  <a:lnTo>
                    <a:pt x="683" y="199"/>
                  </a:lnTo>
                  <a:lnTo>
                    <a:pt x="684" y="211"/>
                  </a:lnTo>
                  <a:lnTo>
                    <a:pt x="685" y="226"/>
                  </a:lnTo>
                  <a:lnTo>
                    <a:pt x="686" y="227"/>
                  </a:lnTo>
                  <a:lnTo>
                    <a:pt x="686" y="227"/>
                  </a:lnTo>
                  <a:lnTo>
                    <a:pt x="687" y="221"/>
                  </a:lnTo>
                  <a:lnTo>
                    <a:pt x="688" y="227"/>
                  </a:lnTo>
                  <a:lnTo>
                    <a:pt x="689" y="233"/>
                  </a:lnTo>
                  <a:lnTo>
                    <a:pt x="690" y="216"/>
                  </a:lnTo>
                  <a:lnTo>
                    <a:pt x="690" y="216"/>
                  </a:lnTo>
                  <a:lnTo>
                    <a:pt x="691" y="210"/>
                  </a:lnTo>
                  <a:lnTo>
                    <a:pt x="692" y="193"/>
                  </a:lnTo>
                  <a:lnTo>
                    <a:pt x="693" y="218"/>
                  </a:lnTo>
                  <a:lnTo>
                    <a:pt x="693" y="211"/>
                  </a:lnTo>
                  <a:lnTo>
                    <a:pt x="694" y="222"/>
                  </a:lnTo>
                  <a:lnTo>
                    <a:pt x="695" y="222"/>
                  </a:lnTo>
                  <a:lnTo>
                    <a:pt x="696" y="209"/>
                  </a:lnTo>
                  <a:lnTo>
                    <a:pt x="696" y="204"/>
                  </a:lnTo>
                  <a:lnTo>
                    <a:pt x="697" y="209"/>
                  </a:lnTo>
                  <a:lnTo>
                    <a:pt x="698" y="205"/>
                  </a:lnTo>
                  <a:lnTo>
                    <a:pt x="699" y="210"/>
                  </a:lnTo>
                  <a:lnTo>
                    <a:pt x="699" y="187"/>
                  </a:lnTo>
                  <a:lnTo>
                    <a:pt x="700" y="206"/>
                  </a:lnTo>
                  <a:lnTo>
                    <a:pt x="701" y="200"/>
                  </a:lnTo>
                  <a:lnTo>
                    <a:pt x="702" y="182"/>
                  </a:lnTo>
                  <a:lnTo>
                    <a:pt x="702" y="190"/>
                  </a:lnTo>
                  <a:lnTo>
                    <a:pt x="703" y="190"/>
                  </a:lnTo>
                  <a:lnTo>
                    <a:pt x="704" y="201"/>
                  </a:lnTo>
                  <a:lnTo>
                    <a:pt x="705" y="209"/>
                  </a:lnTo>
                  <a:lnTo>
                    <a:pt x="705" y="209"/>
                  </a:lnTo>
                  <a:lnTo>
                    <a:pt x="706" y="218"/>
                  </a:lnTo>
                  <a:lnTo>
                    <a:pt x="707" y="204"/>
                  </a:lnTo>
                  <a:lnTo>
                    <a:pt x="708" y="195"/>
                  </a:lnTo>
                  <a:lnTo>
                    <a:pt x="709" y="208"/>
                  </a:lnTo>
                  <a:lnTo>
                    <a:pt x="709" y="213"/>
                  </a:lnTo>
                  <a:lnTo>
                    <a:pt x="710" y="200"/>
                  </a:lnTo>
                  <a:lnTo>
                    <a:pt x="711" y="204"/>
                  </a:lnTo>
                  <a:lnTo>
                    <a:pt x="712" y="210"/>
                  </a:lnTo>
                  <a:lnTo>
                    <a:pt x="712" y="202"/>
                  </a:lnTo>
                  <a:lnTo>
                    <a:pt x="713" y="225"/>
                  </a:lnTo>
                  <a:lnTo>
                    <a:pt x="714" y="237"/>
                  </a:lnTo>
                  <a:lnTo>
                    <a:pt x="715" y="248"/>
                  </a:lnTo>
                  <a:lnTo>
                    <a:pt x="715" y="265"/>
                  </a:lnTo>
                  <a:lnTo>
                    <a:pt x="716" y="265"/>
                  </a:lnTo>
                  <a:lnTo>
                    <a:pt x="717" y="256"/>
                  </a:lnTo>
                  <a:lnTo>
                    <a:pt x="718" y="263"/>
                  </a:lnTo>
                  <a:lnTo>
                    <a:pt x="718" y="261"/>
                  </a:lnTo>
                  <a:lnTo>
                    <a:pt x="719" y="257"/>
                  </a:lnTo>
                  <a:lnTo>
                    <a:pt x="720" y="267"/>
                  </a:lnTo>
                  <a:lnTo>
                    <a:pt x="721" y="274"/>
                  </a:lnTo>
                  <a:lnTo>
                    <a:pt x="721" y="281"/>
                  </a:lnTo>
                  <a:lnTo>
                    <a:pt x="722" y="275"/>
                  </a:lnTo>
                  <a:lnTo>
                    <a:pt x="723" y="275"/>
                  </a:lnTo>
                  <a:lnTo>
                    <a:pt x="724" y="240"/>
                  </a:lnTo>
                  <a:lnTo>
                    <a:pt x="724" y="261"/>
                  </a:lnTo>
                  <a:lnTo>
                    <a:pt x="725" y="261"/>
                  </a:lnTo>
                  <a:lnTo>
                    <a:pt x="726" y="270"/>
                  </a:lnTo>
                  <a:lnTo>
                    <a:pt x="727" y="277"/>
                  </a:lnTo>
                  <a:lnTo>
                    <a:pt x="727" y="286"/>
                  </a:lnTo>
                  <a:lnTo>
                    <a:pt x="728" y="273"/>
                  </a:lnTo>
                  <a:lnTo>
                    <a:pt x="729" y="275"/>
                  </a:lnTo>
                  <a:lnTo>
                    <a:pt x="730" y="275"/>
                  </a:lnTo>
                  <a:lnTo>
                    <a:pt x="730" y="289"/>
                  </a:lnTo>
                  <a:lnTo>
                    <a:pt x="731" y="295"/>
                  </a:lnTo>
                  <a:lnTo>
                    <a:pt x="732" y="287"/>
                  </a:lnTo>
                  <a:lnTo>
                    <a:pt x="733" y="288"/>
                  </a:lnTo>
                  <a:lnTo>
                    <a:pt x="733" y="277"/>
                  </a:lnTo>
                  <a:lnTo>
                    <a:pt x="734" y="277"/>
                  </a:lnTo>
                  <a:lnTo>
                    <a:pt x="735" y="277"/>
                  </a:lnTo>
                  <a:lnTo>
                    <a:pt x="736" y="283"/>
                  </a:lnTo>
                  <a:lnTo>
                    <a:pt x="736" y="281"/>
                  </a:lnTo>
                  <a:lnTo>
                    <a:pt x="737" y="287"/>
                  </a:lnTo>
                  <a:lnTo>
                    <a:pt x="738" y="297"/>
                  </a:lnTo>
                  <a:lnTo>
                    <a:pt x="739" y="301"/>
                  </a:lnTo>
                  <a:lnTo>
                    <a:pt x="739" y="300"/>
                  </a:lnTo>
                  <a:lnTo>
                    <a:pt x="740" y="301"/>
                  </a:lnTo>
                  <a:lnTo>
                    <a:pt x="741" y="307"/>
                  </a:lnTo>
                  <a:lnTo>
                    <a:pt x="742" y="302"/>
                  </a:lnTo>
                  <a:lnTo>
                    <a:pt x="743" y="302"/>
                  </a:lnTo>
                  <a:lnTo>
                    <a:pt x="743" y="327"/>
                  </a:lnTo>
                  <a:lnTo>
                    <a:pt x="744" y="315"/>
                  </a:lnTo>
                  <a:lnTo>
                    <a:pt x="745" y="315"/>
                  </a:lnTo>
                  <a:lnTo>
                    <a:pt x="746" y="318"/>
                  </a:lnTo>
                  <a:lnTo>
                    <a:pt x="746" y="324"/>
                  </a:lnTo>
                  <a:lnTo>
                    <a:pt x="747" y="324"/>
                  </a:lnTo>
                  <a:lnTo>
                    <a:pt x="748" y="305"/>
                  </a:lnTo>
                  <a:lnTo>
                    <a:pt x="749" y="289"/>
                  </a:lnTo>
                  <a:lnTo>
                    <a:pt x="749" y="271"/>
                  </a:lnTo>
                  <a:lnTo>
                    <a:pt x="750" y="274"/>
                  </a:lnTo>
                  <a:lnTo>
                    <a:pt x="751" y="259"/>
                  </a:lnTo>
                  <a:lnTo>
                    <a:pt x="752" y="265"/>
                  </a:lnTo>
                  <a:lnTo>
                    <a:pt x="752" y="262"/>
                  </a:lnTo>
                  <a:lnTo>
                    <a:pt x="753" y="270"/>
                  </a:lnTo>
                  <a:lnTo>
                    <a:pt x="754" y="264"/>
                  </a:lnTo>
                  <a:lnTo>
                    <a:pt x="755" y="264"/>
                  </a:lnTo>
                  <a:lnTo>
                    <a:pt x="755" y="257"/>
                  </a:lnTo>
                  <a:lnTo>
                    <a:pt x="756" y="252"/>
                  </a:lnTo>
                  <a:lnTo>
                    <a:pt x="757" y="246"/>
                  </a:lnTo>
                  <a:lnTo>
                    <a:pt x="758" y="229"/>
                  </a:lnTo>
                  <a:lnTo>
                    <a:pt x="758" y="225"/>
                  </a:lnTo>
                  <a:lnTo>
                    <a:pt x="759" y="215"/>
                  </a:lnTo>
                  <a:lnTo>
                    <a:pt x="760" y="238"/>
                  </a:lnTo>
                  <a:lnTo>
                    <a:pt x="761" y="242"/>
                  </a:lnTo>
                  <a:lnTo>
                    <a:pt x="762" y="249"/>
                  </a:lnTo>
                  <a:lnTo>
                    <a:pt x="762" y="254"/>
                  </a:lnTo>
                  <a:lnTo>
                    <a:pt x="763" y="240"/>
                  </a:lnTo>
                  <a:lnTo>
                    <a:pt x="764" y="240"/>
                  </a:lnTo>
                  <a:lnTo>
                    <a:pt x="765" y="247"/>
                  </a:lnTo>
                  <a:lnTo>
                    <a:pt x="765" y="252"/>
                  </a:lnTo>
                  <a:lnTo>
                    <a:pt x="766" y="252"/>
                  </a:lnTo>
                  <a:lnTo>
                    <a:pt x="767" y="241"/>
                  </a:lnTo>
                  <a:lnTo>
                    <a:pt x="768" y="255"/>
                  </a:lnTo>
                  <a:lnTo>
                    <a:pt x="768" y="259"/>
                  </a:lnTo>
                  <a:lnTo>
                    <a:pt x="769" y="242"/>
                  </a:lnTo>
                  <a:lnTo>
                    <a:pt x="770" y="244"/>
                  </a:lnTo>
                  <a:lnTo>
                    <a:pt x="771" y="254"/>
                  </a:lnTo>
                  <a:lnTo>
                    <a:pt x="771" y="255"/>
                  </a:lnTo>
                  <a:lnTo>
                    <a:pt x="772" y="250"/>
                  </a:lnTo>
                  <a:lnTo>
                    <a:pt x="773" y="257"/>
                  </a:lnTo>
                  <a:lnTo>
                    <a:pt x="774" y="245"/>
                  </a:lnTo>
                  <a:lnTo>
                    <a:pt x="774" y="242"/>
                  </a:lnTo>
                  <a:lnTo>
                    <a:pt x="775" y="237"/>
                  </a:lnTo>
                  <a:lnTo>
                    <a:pt x="776" y="237"/>
                  </a:lnTo>
                  <a:lnTo>
                    <a:pt x="777" y="219"/>
                  </a:lnTo>
                  <a:lnTo>
                    <a:pt x="777" y="235"/>
                  </a:lnTo>
                  <a:lnTo>
                    <a:pt x="778" y="218"/>
                  </a:lnTo>
                  <a:lnTo>
                    <a:pt x="779" y="225"/>
                  </a:lnTo>
                  <a:lnTo>
                    <a:pt x="780" y="227"/>
                  </a:lnTo>
                  <a:lnTo>
                    <a:pt x="781" y="240"/>
                  </a:lnTo>
                  <a:lnTo>
                    <a:pt x="781" y="229"/>
                  </a:lnTo>
                  <a:lnTo>
                    <a:pt x="782" y="215"/>
                  </a:lnTo>
                  <a:lnTo>
                    <a:pt x="783" y="207"/>
                  </a:lnTo>
                  <a:lnTo>
                    <a:pt x="784" y="207"/>
                  </a:lnTo>
                  <a:lnTo>
                    <a:pt x="784" y="235"/>
                  </a:lnTo>
                  <a:lnTo>
                    <a:pt x="785" y="223"/>
                  </a:lnTo>
                  <a:lnTo>
                    <a:pt x="786" y="207"/>
                  </a:lnTo>
                  <a:lnTo>
                    <a:pt x="787" y="204"/>
                  </a:lnTo>
                  <a:lnTo>
                    <a:pt x="787" y="204"/>
                  </a:lnTo>
                  <a:lnTo>
                    <a:pt x="788" y="219"/>
                  </a:lnTo>
                  <a:lnTo>
                    <a:pt x="789" y="230"/>
                  </a:lnTo>
                  <a:lnTo>
                    <a:pt x="790" y="220"/>
                  </a:lnTo>
                  <a:lnTo>
                    <a:pt x="790" y="220"/>
                  </a:lnTo>
                  <a:lnTo>
                    <a:pt x="791" y="220"/>
                  </a:lnTo>
                  <a:lnTo>
                    <a:pt x="792" y="199"/>
                  </a:lnTo>
                  <a:lnTo>
                    <a:pt x="793" y="195"/>
                  </a:lnTo>
                  <a:lnTo>
                    <a:pt x="793" y="201"/>
                  </a:lnTo>
                  <a:lnTo>
                    <a:pt x="794" y="202"/>
                  </a:lnTo>
                  <a:lnTo>
                    <a:pt x="795" y="202"/>
                  </a:lnTo>
                  <a:lnTo>
                    <a:pt x="796" y="192"/>
                  </a:lnTo>
                  <a:lnTo>
                    <a:pt x="796" y="192"/>
                  </a:lnTo>
                  <a:lnTo>
                    <a:pt x="797" y="189"/>
                  </a:lnTo>
                  <a:lnTo>
                    <a:pt x="798" y="189"/>
                  </a:lnTo>
                  <a:lnTo>
                    <a:pt x="799" y="189"/>
                  </a:lnTo>
                  <a:lnTo>
                    <a:pt x="799" y="189"/>
                  </a:lnTo>
                  <a:lnTo>
                    <a:pt x="800" y="190"/>
                  </a:lnTo>
                  <a:lnTo>
                    <a:pt x="801" y="181"/>
                  </a:lnTo>
                  <a:lnTo>
                    <a:pt x="802" y="187"/>
                  </a:lnTo>
                  <a:lnTo>
                    <a:pt x="802" y="193"/>
                  </a:lnTo>
                  <a:lnTo>
                    <a:pt x="803" y="187"/>
                  </a:lnTo>
                  <a:lnTo>
                    <a:pt x="804" y="173"/>
                  </a:lnTo>
                  <a:lnTo>
                    <a:pt x="805" y="177"/>
                  </a:lnTo>
                  <a:lnTo>
                    <a:pt x="805" y="170"/>
                  </a:lnTo>
                  <a:lnTo>
                    <a:pt x="806" y="171"/>
                  </a:lnTo>
                  <a:lnTo>
                    <a:pt x="807" y="160"/>
                  </a:lnTo>
                  <a:lnTo>
                    <a:pt x="808" y="153"/>
                  </a:lnTo>
                  <a:lnTo>
                    <a:pt x="808" y="166"/>
                  </a:lnTo>
                  <a:lnTo>
                    <a:pt x="809" y="176"/>
                  </a:lnTo>
                  <a:lnTo>
                    <a:pt x="810" y="180"/>
                  </a:lnTo>
                  <a:lnTo>
                    <a:pt x="811" y="181"/>
                  </a:lnTo>
                  <a:lnTo>
                    <a:pt x="811" y="196"/>
                  </a:lnTo>
                  <a:lnTo>
                    <a:pt x="812" y="188"/>
                  </a:lnTo>
                  <a:lnTo>
                    <a:pt x="813" y="202"/>
                  </a:lnTo>
                  <a:lnTo>
                    <a:pt x="814" y="202"/>
                  </a:lnTo>
                  <a:lnTo>
                    <a:pt x="815" y="215"/>
                  </a:lnTo>
                  <a:lnTo>
                    <a:pt x="815" y="201"/>
                  </a:lnTo>
                  <a:lnTo>
                    <a:pt x="816" y="208"/>
                  </a:lnTo>
                  <a:lnTo>
                    <a:pt x="817" y="222"/>
                  </a:lnTo>
                  <a:lnTo>
                    <a:pt x="818" y="216"/>
                  </a:lnTo>
                  <a:lnTo>
                    <a:pt x="818" y="227"/>
                  </a:lnTo>
                  <a:lnTo>
                    <a:pt x="819" y="241"/>
                  </a:lnTo>
                  <a:lnTo>
                    <a:pt x="820" y="241"/>
                  </a:lnTo>
                  <a:lnTo>
                    <a:pt x="821" y="245"/>
                  </a:lnTo>
                  <a:lnTo>
                    <a:pt x="821" y="234"/>
                  </a:lnTo>
                  <a:lnTo>
                    <a:pt x="822" y="234"/>
                  </a:lnTo>
                  <a:lnTo>
                    <a:pt x="823" y="242"/>
                  </a:lnTo>
                  <a:lnTo>
                    <a:pt x="824" y="255"/>
                  </a:lnTo>
                  <a:lnTo>
                    <a:pt x="824" y="236"/>
                  </a:lnTo>
                  <a:lnTo>
                    <a:pt x="825" y="236"/>
                  </a:lnTo>
                  <a:lnTo>
                    <a:pt x="826" y="236"/>
                  </a:lnTo>
                  <a:lnTo>
                    <a:pt x="827" y="236"/>
                  </a:lnTo>
                  <a:lnTo>
                    <a:pt x="827" y="228"/>
                  </a:lnTo>
                  <a:lnTo>
                    <a:pt x="828" y="198"/>
                  </a:lnTo>
                  <a:lnTo>
                    <a:pt x="829" y="190"/>
                  </a:lnTo>
                  <a:lnTo>
                    <a:pt x="830" y="201"/>
                  </a:lnTo>
                  <a:lnTo>
                    <a:pt x="830" y="202"/>
                  </a:lnTo>
                  <a:lnTo>
                    <a:pt x="831" y="203"/>
                  </a:lnTo>
                  <a:lnTo>
                    <a:pt x="832" y="186"/>
                  </a:lnTo>
                  <a:lnTo>
                    <a:pt x="833" y="191"/>
                  </a:lnTo>
                  <a:lnTo>
                    <a:pt x="834" y="180"/>
                  </a:lnTo>
                  <a:lnTo>
                    <a:pt x="834" y="179"/>
                  </a:lnTo>
                  <a:lnTo>
                    <a:pt x="835" y="182"/>
                  </a:lnTo>
                  <a:lnTo>
                    <a:pt x="836" y="187"/>
                  </a:lnTo>
                  <a:lnTo>
                    <a:pt x="837" y="187"/>
                  </a:lnTo>
                  <a:lnTo>
                    <a:pt x="837" y="199"/>
                  </a:lnTo>
                  <a:lnTo>
                    <a:pt x="838" y="194"/>
                  </a:lnTo>
                  <a:lnTo>
                    <a:pt x="839" y="211"/>
                  </a:lnTo>
                  <a:lnTo>
                    <a:pt x="840" y="211"/>
                  </a:lnTo>
                  <a:lnTo>
                    <a:pt x="840" y="207"/>
                  </a:lnTo>
                  <a:lnTo>
                    <a:pt x="841" y="207"/>
                  </a:lnTo>
                  <a:lnTo>
                    <a:pt x="842" y="188"/>
                  </a:lnTo>
                  <a:lnTo>
                    <a:pt x="843" y="189"/>
                  </a:lnTo>
                  <a:lnTo>
                    <a:pt x="843" y="198"/>
                  </a:lnTo>
                  <a:lnTo>
                    <a:pt x="844" y="193"/>
                  </a:lnTo>
                  <a:lnTo>
                    <a:pt x="845" y="206"/>
                  </a:lnTo>
                  <a:lnTo>
                    <a:pt x="846" y="213"/>
                  </a:lnTo>
                  <a:lnTo>
                    <a:pt x="846" y="229"/>
                  </a:lnTo>
                  <a:lnTo>
                    <a:pt x="847" y="228"/>
                  </a:lnTo>
                  <a:lnTo>
                    <a:pt x="848" y="228"/>
                  </a:lnTo>
                  <a:lnTo>
                    <a:pt x="849" y="228"/>
                  </a:lnTo>
                  <a:lnTo>
                    <a:pt x="849" y="224"/>
                  </a:lnTo>
                  <a:lnTo>
                    <a:pt x="850" y="233"/>
                  </a:lnTo>
                  <a:lnTo>
                    <a:pt x="851" y="231"/>
                  </a:lnTo>
                  <a:lnTo>
                    <a:pt x="852" y="226"/>
                  </a:lnTo>
                  <a:lnTo>
                    <a:pt x="852" y="247"/>
                  </a:lnTo>
                  <a:lnTo>
                    <a:pt x="853" y="259"/>
                  </a:lnTo>
                  <a:lnTo>
                    <a:pt x="854" y="241"/>
                  </a:lnTo>
                  <a:lnTo>
                    <a:pt x="855" y="234"/>
                  </a:lnTo>
                  <a:lnTo>
                    <a:pt x="856" y="234"/>
                  </a:lnTo>
                  <a:lnTo>
                    <a:pt x="856" y="244"/>
                  </a:lnTo>
                  <a:lnTo>
                    <a:pt x="857" y="246"/>
                  </a:lnTo>
                  <a:lnTo>
                    <a:pt x="858" y="263"/>
                  </a:lnTo>
                  <a:lnTo>
                    <a:pt x="859" y="263"/>
                  </a:lnTo>
                  <a:lnTo>
                    <a:pt x="859" y="263"/>
                  </a:lnTo>
                  <a:lnTo>
                    <a:pt x="860" y="259"/>
                  </a:lnTo>
                  <a:lnTo>
                    <a:pt x="861" y="265"/>
                  </a:lnTo>
                  <a:lnTo>
                    <a:pt x="862" y="272"/>
                  </a:lnTo>
                  <a:lnTo>
                    <a:pt x="862" y="249"/>
                  </a:lnTo>
                  <a:lnTo>
                    <a:pt x="863" y="236"/>
                  </a:lnTo>
                  <a:lnTo>
                    <a:pt x="864" y="236"/>
                  </a:lnTo>
                  <a:lnTo>
                    <a:pt x="865" y="250"/>
                  </a:lnTo>
                  <a:lnTo>
                    <a:pt x="865" y="262"/>
                  </a:lnTo>
                  <a:lnTo>
                    <a:pt x="866" y="269"/>
                  </a:lnTo>
                  <a:lnTo>
                    <a:pt x="867" y="268"/>
                  </a:lnTo>
                  <a:lnTo>
                    <a:pt x="868" y="243"/>
                  </a:lnTo>
                  <a:lnTo>
                    <a:pt x="868" y="250"/>
                  </a:lnTo>
                  <a:lnTo>
                    <a:pt x="869" y="262"/>
                  </a:lnTo>
                  <a:lnTo>
                    <a:pt x="870" y="262"/>
                  </a:lnTo>
                  <a:lnTo>
                    <a:pt x="871" y="275"/>
                  </a:lnTo>
                  <a:lnTo>
                    <a:pt x="871" y="259"/>
                  </a:lnTo>
                  <a:lnTo>
                    <a:pt x="872" y="253"/>
                  </a:lnTo>
                  <a:lnTo>
                    <a:pt x="873" y="253"/>
                  </a:lnTo>
                  <a:lnTo>
                    <a:pt x="874" y="258"/>
                  </a:lnTo>
                  <a:lnTo>
                    <a:pt x="874" y="258"/>
                  </a:lnTo>
                  <a:lnTo>
                    <a:pt x="875" y="258"/>
                  </a:lnTo>
                  <a:lnTo>
                    <a:pt x="876" y="272"/>
                  </a:lnTo>
                  <a:lnTo>
                    <a:pt x="877" y="260"/>
                  </a:lnTo>
                  <a:lnTo>
                    <a:pt x="877" y="244"/>
                  </a:lnTo>
                  <a:lnTo>
                    <a:pt x="878" y="257"/>
                  </a:lnTo>
                  <a:lnTo>
                    <a:pt x="879" y="258"/>
                  </a:lnTo>
                  <a:lnTo>
                    <a:pt x="880" y="265"/>
                  </a:lnTo>
                  <a:lnTo>
                    <a:pt x="880" y="264"/>
                  </a:lnTo>
                  <a:lnTo>
                    <a:pt x="881" y="263"/>
                  </a:lnTo>
                  <a:lnTo>
                    <a:pt x="882" y="267"/>
                  </a:lnTo>
                  <a:lnTo>
                    <a:pt x="883" y="260"/>
                  </a:lnTo>
                  <a:lnTo>
                    <a:pt x="883" y="257"/>
                  </a:lnTo>
                  <a:lnTo>
                    <a:pt x="884" y="257"/>
                  </a:lnTo>
                  <a:lnTo>
                    <a:pt x="885" y="269"/>
                  </a:lnTo>
                  <a:lnTo>
                    <a:pt x="886" y="257"/>
                  </a:lnTo>
                  <a:lnTo>
                    <a:pt x="887" y="251"/>
                  </a:lnTo>
                  <a:lnTo>
                    <a:pt x="887" y="251"/>
                  </a:lnTo>
                  <a:lnTo>
                    <a:pt x="888" y="263"/>
                  </a:lnTo>
                  <a:lnTo>
                    <a:pt x="889" y="286"/>
                  </a:lnTo>
                  <a:lnTo>
                    <a:pt x="890" y="285"/>
                  </a:lnTo>
                  <a:lnTo>
                    <a:pt x="890" y="283"/>
                  </a:lnTo>
                  <a:lnTo>
                    <a:pt x="891" y="280"/>
                  </a:lnTo>
                  <a:lnTo>
                    <a:pt x="892" y="280"/>
                  </a:lnTo>
                  <a:lnTo>
                    <a:pt x="893" y="281"/>
                  </a:lnTo>
                  <a:lnTo>
                    <a:pt x="893" y="275"/>
                  </a:lnTo>
                  <a:lnTo>
                    <a:pt x="894" y="286"/>
                  </a:lnTo>
                  <a:lnTo>
                    <a:pt x="895" y="299"/>
                  </a:lnTo>
                  <a:lnTo>
                    <a:pt x="896" y="299"/>
                  </a:lnTo>
                  <a:lnTo>
                    <a:pt x="896" y="299"/>
                  </a:lnTo>
                  <a:lnTo>
                    <a:pt x="897" y="285"/>
                  </a:lnTo>
                  <a:lnTo>
                    <a:pt x="898" y="292"/>
                  </a:lnTo>
                  <a:lnTo>
                    <a:pt x="899" y="275"/>
                  </a:lnTo>
                  <a:lnTo>
                    <a:pt x="899" y="266"/>
                  </a:lnTo>
                  <a:lnTo>
                    <a:pt x="900" y="261"/>
                  </a:lnTo>
                  <a:lnTo>
                    <a:pt x="901" y="261"/>
                  </a:lnTo>
                  <a:lnTo>
                    <a:pt x="902" y="241"/>
                  </a:lnTo>
                  <a:lnTo>
                    <a:pt x="902" y="265"/>
                  </a:lnTo>
                  <a:lnTo>
                    <a:pt x="903" y="274"/>
                  </a:lnTo>
                  <a:lnTo>
                    <a:pt x="904" y="266"/>
                  </a:lnTo>
                  <a:lnTo>
                    <a:pt x="905" y="259"/>
                  </a:lnTo>
                  <a:lnTo>
                    <a:pt x="905" y="254"/>
                  </a:lnTo>
                  <a:lnTo>
                    <a:pt x="906" y="251"/>
                  </a:lnTo>
                  <a:lnTo>
                    <a:pt x="907" y="251"/>
                  </a:lnTo>
                  <a:lnTo>
                    <a:pt x="908" y="263"/>
                  </a:lnTo>
                  <a:lnTo>
                    <a:pt x="909" y="263"/>
                  </a:lnTo>
                  <a:lnTo>
                    <a:pt x="909" y="247"/>
                  </a:lnTo>
                  <a:lnTo>
                    <a:pt x="910" y="253"/>
                  </a:lnTo>
                  <a:lnTo>
                    <a:pt x="911" y="249"/>
                  </a:lnTo>
                  <a:lnTo>
                    <a:pt x="912" y="246"/>
                  </a:lnTo>
                  <a:lnTo>
                    <a:pt x="912" y="251"/>
                  </a:lnTo>
                  <a:lnTo>
                    <a:pt x="913" y="243"/>
                  </a:lnTo>
                  <a:lnTo>
                    <a:pt x="914" y="237"/>
                  </a:lnTo>
                  <a:lnTo>
                    <a:pt x="915" y="207"/>
                  </a:lnTo>
                  <a:lnTo>
                    <a:pt x="915" y="218"/>
                  </a:lnTo>
                  <a:lnTo>
                    <a:pt x="916" y="203"/>
                  </a:lnTo>
                  <a:lnTo>
                    <a:pt x="917" y="203"/>
                  </a:lnTo>
                  <a:lnTo>
                    <a:pt x="918" y="199"/>
                  </a:lnTo>
                  <a:lnTo>
                    <a:pt x="918" y="173"/>
                  </a:lnTo>
                  <a:lnTo>
                    <a:pt x="919" y="168"/>
                  </a:lnTo>
                  <a:lnTo>
                    <a:pt x="920" y="168"/>
                  </a:lnTo>
                  <a:lnTo>
                    <a:pt x="921" y="179"/>
                  </a:lnTo>
                  <a:lnTo>
                    <a:pt x="921" y="172"/>
                  </a:lnTo>
                  <a:lnTo>
                    <a:pt x="922" y="158"/>
                  </a:lnTo>
                  <a:lnTo>
                    <a:pt x="923" y="181"/>
                  </a:lnTo>
                  <a:lnTo>
                    <a:pt x="924" y="194"/>
                  </a:lnTo>
                  <a:lnTo>
                    <a:pt x="924" y="186"/>
                  </a:lnTo>
                  <a:lnTo>
                    <a:pt x="925" y="179"/>
                  </a:lnTo>
                  <a:lnTo>
                    <a:pt x="926" y="179"/>
                  </a:lnTo>
                  <a:lnTo>
                    <a:pt x="927" y="173"/>
                  </a:lnTo>
                  <a:lnTo>
                    <a:pt x="928" y="175"/>
                  </a:lnTo>
                  <a:lnTo>
                    <a:pt x="928" y="180"/>
                  </a:lnTo>
                  <a:lnTo>
                    <a:pt x="929" y="173"/>
                  </a:lnTo>
                  <a:lnTo>
                    <a:pt x="930" y="173"/>
                  </a:lnTo>
                  <a:lnTo>
                    <a:pt x="931" y="173"/>
                  </a:lnTo>
                  <a:lnTo>
                    <a:pt x="931" y="149"/>
                  </a:lnTo>
                  <a:lnTo>
                    <a:pt x="932" y="179"/>
                  </a:lnTo>
                  <a:lnTo>
                    <a:pt x="933" y="168"/>
                  </a:lnTo>
                  <a:lnTo>
                    <a:pt x="934" y="176"/>
                  </a:lnTo>
                  <a:lnTo>
                    <a:pt x="934" y="162"/>
                  </a:lnTo>
                  <a:lnTo>
                    <a:pt x="935" y="154"/>
                  </a:lnTo>
                  <a:lnTo>
                    <a:pt x="936" y="148"/>
                  </a:lnTo>
                  <a:lnTo>
                    <a:pt x="937" y="137"/>
                  </a:lnTo>
                  <a:lnTo>
                    <a:pt x="937" y="145"/>
                  </a:lnTo>
                  <a:lnTo>
                    <a:pt x="938" y="153"/>
                  </a:lnTo>
                  <a:lnTo>
                    <a:pt x="939" y="149"/>
                  </a:lnTo>
                  <a:lnTo>
                    <a:pt x="940" y="143"/>
                  </a:lnTo>
                  <a:lnTo>
                    <a:pt x="940" y="137"/>
                  </a:lnTo>
                  <a:lnTo>
                    <a:pt x="941" y="129"/>
                  </a:lnTo>
                  <a:lnTo>
                    <a:pt x="942" y="137"/>
                  </a:lnTo>
                  <a:lnTo>
                    <a:pt x="943" y="140"/>
                  </a:lnTo>
                  <a:lnTo>
                    <a:pt x="943" y="148"/>
                  </a:lnTo>
                  <a:lnTo>
                    <a:pt x="944" y="140"/>
                  </a:lnTo>
                  <a:lnTo>
                    <a:pt x="945" y="124"/>
                  </a:lnTo>
                  <a:lnTo>
                    <a:pt x="946" y="113"/>
                  </a:lnTo>
                  <a:lnTo>
                    <a:pt x="946" y="118"/>
                  </a:lnTo>
                  <a:lnTo>
                    <a:pt x="947" y="125"/>
                  </a:lnTo>
                  <a:lnTo>
                    <a:pt x="948" y="125"/>
                  </a:lnTo>
                  <a:lnTo>
                    <a:pt x="949" y="125"/>
                  </a:lnTo>
                  <a:lnTo>
                    <a:pt x="949" y="127"/>
                  </a:lnTo>
                  <a:lnTo>
                    <a:pt x="950" y="127"/>
                  </a:lnTo>
                  <a:lnTo>
                    <a:pt x="951" y="135"/>
                  </a:lnTo>
                  <a:lnTo>
                    <a:pt x="952" y="145"/>
                  </a:lnTo>
                  <a:lnTo>
                    <a:pt x="952" y="139"/>
                  </a:lnTo>
                  <a:lnTo>
                    <a:pt x="953" y="161"/>
                  </a:lnTo>
                  <a:lnTo>
                    <a:pt x="954" y="160"/>
                  </a:lnTo>
                  <a:lnTo>
                    <a:pt x="955" y="153"/>
                  </a:lnTo>
                  <a:lnTo>
                    <a:pt x="955" y="134"/>
                  </a:lnTo>
                  <a:lnTo>
                    <a:pt x="956" y="128"/>
                  </a:lnTo>
                  <a:lnTo>
                    <a:pt x="957" y="115"/>
                  </a:lnTo>
                  <a:lnTo>
                    <a:pt x="958" y="115"/>
                  </a:lnTo>
                  <a:lnTo>
                    <a:pt x="958" y="106"/>
                  </a:lnTo>
                  <a:lnTo>
                    <a:pt x="959" y="128"/>
                  </a:lnTo>
                  <a:lnTo>
                    <a:pt x="960" y="137"/>
                  </a:lnTo>
                  <a:lnTo>
                    <a:pt x="961" y="127"/>
                  </a:lnTo>
                  <a:lnTo>
                    <a:pt x="962" y="132"/>
                  </a:lnTo>
                  <a:lnTo>
                    <a:pt x="962" y="142"/>
                  </a:lnTo>
                  <a:lnTo>
                    <a:pt x="963" y="126"/>
                  </a:lnTo>
                  <a:lnTo>
                    <a:pt x="964" y="130"/>
                  </a:lnTo>
                  <a:lnTo>
                    <a:pt x="965" y="137"/>
                  </a:lnTo>
                  <a:lnTo>
                    <a:pt x="965" y="143"/>
                  </a:lnTo>
                  <a:lnTo>
                    <a:pt x="966" y="136"/>
                  </a:lnTo>
                  <a:lnTo>
                    <a:pt x="967" y="126"/>
                  </a:lnTo>
                  <a:lnTo>
                    <a:pt x="968" y="121"/>
                  </a:lnTo>
                  <a:lnTo>
                    <a:pt x="968" y="111"/>
                  </a:lnTo>
                  <a:lnTo>
                    <a:pt x="969" y="90"/>
                  </a:lnTo>
                  <a:lnTo>
                    <a:pt x="970" y="98"/>
                  </a:lnTo>
                  <a:lnTo>
                    <a:pt x="971" y="104"/>
                  </a:lnTo>
                  <a:lnTo>
                    <a:pt x="971" y="113"/>
                  </a:lnTo>
                  <a:lnTo>
                    <a:pt x="972" y="107"/>
                  </a:lnTo>
                  <a:lnTo>
                    <a:pt x="973" y="103"/>
                  </a:lnTo>
                  <a:lnTo>
                    <a:pt x="974" y="111"/>
                  </a:lnTo>
                  <a:lnTo>
                    <a:pt x="974" y="113"/>
                  </a:lnTo>
                  <a:lnTo>
                    <a:pt x="975" y="161"/>
                  </a:lnTo>
                  <a:lnTo>
                    <a:pt x="976" y="167"/>
                  </a:lnTo>
                  <a:lnTo>
                    <a:pt x="977" y="182"/>
                  </a:lnTo>
                  <a:lnTo>
                    <a:pt x="977" y="177"/>
                  </a:lnTo>
                  <a:lnTo>
                    <a:pt x="978" y="187"/>
                  </a:lnTo>
                  <a:lnTo>
                    <a:pt x="979" y="207"/>
                  </a:lnTo>
                  <a:lnTo>
                    <a:pt x="980" y="201"/>
                  </a:lnTo>
                  <a:lnTo>
                    <a:pt x="981" y="184"/>
                  </a:lnTo>
                  <a:lnTo>
                    <a:pt x="981" y="184"/>
                  </a:lnTo>
                  <a:lnTo>
                    <a:pt x="982" y="173"/>
                  </a:lnTo>
                  <a:lnTo>
                    <a:pt x="983" y="194"/>
                  </a:lnTo>
                  <a:lnTo>
                    <a:pt x="984" y="181"/>
                  </a:lnTo>
                  <a:lnTo>
                    <a:pt x="984" y="175"/>
                  </a:lnTo>
                  <a:lnTo>
                    <a:pt x="985" y="182"/>
                  </a:lnTo>
                  <a:lnTo>
                    <a:pt x="986" y="168"/>
                  </a:lnTo>
                  <a:lnTo>
                    <a:pt x="987" y="154"/>
                  </a:lnTo>
                  <a:lnTo>
                    <a:pt x="987" y="161"/>
                  </a:lnTo>
                  <a:lnTo>
                    <a:pt x="988" y="165"/>
                  </a:lnTo>
                  <a:lnTo>
                    <a:pt x="989" y="195"/>
                  </a:lnTo>
                  <a:lnTo>
                    <a:pt x="990" y="202"/>
                  </a:lnTo>
                  <a:lnTo>
                    <a:pt x="990" y="202"/>
                  </a:lnTo>
                  <a:lnTo>
                    <a:pt x="991" y="209"/>
                  </a:lnTo>
                  <a:lnTo>
                    <a:pt x="992" y="226"/>
                  </a:lnTo>
                  <a:lnTo>
                    <a:pt x="993" y="221"/>
                  </a:lnTo>
                  <a:lnTo>
                    <a:pt x="993" y="226"/>
                  </a:lnTo>
                  <a:lnTo>
                    <a:pt x="994" y="226"/>
                  </a:lnTo>
                  <a:lnTo>
                    <a:pt x="995" y="234"/>
                  </a:lnTo>
                  <a:lnTo>
                    <a:pt x="996" y="242"/>
                  </a:lnTo>
                  <a:lnTo>
                    <a:pt x="996" y="248"/>
                  </a:lnTo>
                  <a:lnTo>
                    <a:pt x="997" y="253"/>
                  </a:lnTo>
                  <a:lnTo>
                    <a:pt x="998" y="252"/>
                  </a:lnTo>
                  <a:lnTo>
                    <a:pt x="999" y="257"/>
                  </a:lnTo>
                  <a:lnTo>
                    <a:pt x="1000" y="256"/>
                  </a:lnTo>
                  <a:lnTo>
                    <a:pt x="1000" y="267"/>
                  </a:lnTo>
                  <a:lnTo>
                    <a:pt x="1001" y="264"/>
                  </a:lnTo>
                  <a:lnTo>
                    <a:pt x="1002" y="278"/>
                  </a:lnTo>
                  <a:lnTo>
                    <a:pt x="1003" y="270"/>
                  </a:lnTo>
                  <a:lnTo>
                    <a:pt x="1003" y="273"/>
                  </a:lnTo>
                  <a:lnTo>
                    <a:pt x="1004" y="273"/>
                  </a:lnTo>
                  <a:lnTo>
                    <a:pt x="1005" y="270"/>
                  </a:lnTo>
                  <a:lnTo>
                    <a:pt x="1006" y="281"/>
                  </a:lnTo>
                  <a:lnTo>
                    <a:pt x="1006" y="299"/>
                  </a:lnTo>
                  <a:lnTo>
                    <a:pt x="1007" y="288"/>
                  </a:lnTo>
                  <a:lnTo>
                    <a:pt x="1008" y="288"/>
                  </a:lnTo>
                  <a:lnTo>
                    <a:pt x="1009" y="288"/>
                  </a:lnTo>
                  <a:lnTo>
                    <a:pt x="1009" y="284"/>
                  </a:lnTo>
                  <a:lnTo>
                    <a:pt x="1010" y="289"/>
                  </a:lnTo>
                  <a:lnTo>
                    <a:pt x="1011" y="301"/>
                  </a:lnTo>
                  <a:lnTo>
                    <a:pt x="1012" y="290"/>
                  </a:lnTo>
                  <a:lnTo>
                    <a:pt x="1012" y="270"/>
                  </a:lnTo>
                  <a:lnTo>
                    <a:pt x="1013" y="270"/>
                  </a:lnTo>
                  <a:lnTo>
                    <a:pt x="1014" y="264"/>
                  </a:lnTo>
                  <a:lnTo>
                    <a:pt x="1015" y="270"/>
                  </a:lnTo>
                  <a:lnTo>
                    <a:pt x="1015" y="266"/>
                  </a:lnTo>
                  <a:lnTo>
                    <a:pt x="1016" y="281"/>
                  </a:lnTo>
                  <a:lnTo>
                    <a:pt x="1017" y="266"/>
                  </a:lnTo>
                  <a:lnTo>
                    <a:pt x="1018" y="272"/>
                  </a:lnTo>
                  <a:lnTo>
                    <a:pt x="1018" y="279"/>
                  </a:lnTo>
                  <a:lnTo>
                    <a:pt x="1019" y="282"/>
                  </a:lnTo>
                  <a:lnTo>
                    <a:pt x="1020" y="282"/>
                  </a:lnTo>
                  <a:lnTo>
                    <a:pt x="1021" y="268"/>
                  </a:lnTo>
                  <a:lnTo>
                    <a:pt x="1021" y="283"/>
                  </a:lnTo>
                  <a:lnTo>
                    <a:pt x="1022" y="282"/>
                  </a:lnTo>
                  <a:lnTo>
                    <a:pt x="1023" y="285"/>
                  </a:lnTo>
                  <a:lnTo>
                    <a:pt x="1024" y="298"/>
                  </a:lnTo>
                  <a:lnTo>
                    <a:pt x="1024" y="294"/>
                  </a:lnTo>
                  <a:lnTo>
                    <a:pt x="1025" y="290"/>
                  </a:lnTo>
                  <a:lnTo>
                    <a:pt x="1026" y="272"/>
                  </a:lnTo>
                  <a:lnTo>
                    <a:pt x="1027" y="284"/>
                  </a:lnTo>
                  <a:lnTo>
                    <a:pt x="1027" y="291"/>
                  </a:lnTo>
                  <a:lnTo>
                    <a:pt x="1028" y="290"/>
                  </a:lnTo>
                  <a:lnTo>
                    <a:pt x="1029" y="300"/>
                  </a:lnTo>
                  <a:lnTo>
                    <a:pt x="1030" y="302"/>
                  </a:lnTo>
                  <a:lnTo>
                    <a:pt x="1030" y="285"/>
                  </a:lnTo>
                  <a:lnTo>
                    <a:pt x="1031" y="271"/>
                  </a:lnTo>
                  <a:lnTo>
                    <a:pt x="1032" y="271"/>
                  </a:lnTo>
                  <a:lnTo>
                    <a:pt x="1033" y="289"/>
                  </a:lnTo>
                  <a:lnTo>
                    <a:pt x="1034" y="274"/>
                  </a:lnTo>
                  <a:lnTo>
                    <a:pt x="1034" y="274"/>
                  </a:lnTo>
                  <a:lnTo>
                    <a:pt x="1035" y="272"/>
                  </a:lnTo>
                  <a:lnTo>
                    <a:pt x="1036" y="266"/>
                  </a:lnTo>
                  <a:lnTo>
                    <a:pt x="1037" y="234"/>
                  </a:lnTo>
                  <a:lnTo>
                    <a:pt x="1037" y="234"/>
                  </a:lnTo>
                  <a:lnTo>
                    <a:pt x="1038" y="239"/>
                  </a:lnTo>
                  <a:lnTo>
                    <a:pt x="1039" y="228"/>
                  </a:lnTo>
                  <a:lnTo>
                    <a:pt x="1040" y="228"/>
                  </a:lnTo>
                  <a:lnTo>
                    <a:pt x="1040" y="229"/>
                  </a:lnTo>
                  <a:lnTo>
                    <a:pt x="1041" y="241"/>
                  </a:lnTo>
                  <a:lnTo>
                    <a:pt x="1042" y="241"/>
                  </a:lnTo>
                  <a:lnTo>
                    <a:pt x="1043" y="253"/>
                  </a:lnTo>
                  <a:lnTo>
                    <a:pt x="1043" y="243"/>
                  </a:lnTo>
                  <a:lnTo>
                    <a:pt x="1044" y="256"/>
                  </a:lnTo>
                  <a:lnTo>
                    <a:pt x="1045" y="261"/>
                  </a:lnTo>
                  <a:lnTo>
                    <a:pt x="1046" y="269"/>
                  </a:lnTo>
                  <a:lnTo>
                    <a:pt x="1046" y="289"/>
                  </a:lnTo>
                  <a:lnTo>
                    <a:pt x="1047" y="298"/>
                  </a:lnTo>
                  <a:lnTo>
                    <a:pt x="1048" y="289"/>
                  </a:lnTo>
                  <a:lnTo>
                    <a:pt x="1049" y="283"/>
                  </a:lnTo>
                  <a:lnTo>
                    <a:pt x="1049" y="266"/>
                  </a:lnTo>
                  <a:lnTo>
                    <a:pt x="1050" y="261"/>
                  </a:lnTo>
                  <a:lnTo>
                    <a:pt x="1051" y="250"/>
                  </a:lnTo>
                  <a:lnTo>
                    <a:pt x="1052" y="243"/>
                  </a:lnTo>
                  <a:lnTo>
                    <a:pt x="1053" y="250"/>
                  </a:lnTo>
                  <a:lnTo>
                    <a:pt x="1053" y="256"/>
                  </a:lnTo>
                  <a:lnTo>
                    <a:pt x="1054" y="260"/>
                  </a:lnTo>
                  <a:lnTo>
                    <a:pt x="1055" y="253"/>
                  </a:lnTo>
                  <a:lnTo>
                    <a:pt x="1056" y="254"/>
                  </a:lnTo>
                  <a:lnTo>
                    <a:pt x="1056" y="241"/>
                  </a:lnTo>
                  <a:lnTo>
                    <a:pt x="1057" y="241"/>
                  </a:lnTo>
                  <a:lnTo>
                    <a:pt x="1058" y="231"/>
                  </a:lnTo>
                  <a:lnTo>
                    <a:pt x="1059" y="224"/>
                  </a:lnTo>
                  <a:lnTo>
                    <a:pt x="1059" y="230"/>
                  </a:lnTo>
                  <a:lnTo>
                    <a:pt x="1060" y="224"/>
                  </a:lnTo>
                  <a:lnTo>
                    <a:pt x="1061" y="216"/>
                  </a:lnTo>
                  <a:lnTo>
                    <a:pt x="1062" y="221"/>
                  </a:lnTo>
                  <a:lnTo>
                    <a:pt x="1062" y="218"/>
                  </a:lnTo>
                  <a:lnTo>
                    <a:pt x="1063" y="221"/>
                  </a:lnTo>
                  <a:lnTo>
                    <a:pt x="1064" y="210"/>
                  </a:lnTo>
                  <a:lnTo>
                    <a:pt x="1065" y="210"/>
                  </a:lnTo>
                  <a:lnTo>
                    <a:pt x="1065" y="229"/>
                  </a:lnTo>
                  <a:lnTo>
                    <a:pt x="1066" y="209"/>
                  </a:lnTo>
                  <a:lnTo>
                    <a:pt x="1067" y="192"/>
                  </a:lnTo>
                  <a:lnTo>
                    <a:pt x="1068" y="206"/>
                  </a:lnTo>
                  <a:lnTo>
                    <a:pt x="1068" y="199"/>
                  </a:lnTo>
                  <a:lnTo>
                    <a:pt x="1069" y="199"/>
                  </a:lnTo>
                  <a:lnTo>
                    <a:pt x="1070" y="210"/>
                  </a:lnTo>
                  <a:lnTo>
                    <a:pt x="1071" y="206"/>
                  </a:lnTo>
                  <a:lnTo>
                    <a:pt x="1072" y="211"/>
                  </a:lnTo>
                  <a:lnTo>
                    <a:pt x="1072" y="212"/>
                  </a:lnTo>
                  <a:lnTo>
                    <a:pt x="1073" y="228"/>
                  </a:lnTo>
                  <a:lnTo>
                    <a:pt x="1074" y="234"/>
                  </a:lnTo>
                  <a:lnTo>
                    <a:pt x="1075" y="227"/>
                  </a:lnTo>
                  <a:lnTo>
                    <a:pt x="1075" y="227"/>
                  </a:lnTo>
                  <a:lnTo>
                    <a:pt x="1076" y="238"/>
                  </a:lnTo>
                  <a:lnTo>
                    <a:pt x="1077" y="232"/>
                  </a:lnTo>
                  <a:lnTo>
                    <a:pt x="1078" y="239"/>
                  </a:lnTo>
                  <a:lnTo>
                    <a:pt x="1078" y="246"/>
                  </a:lnTo>
                  <a:lnTo>
                    <a:pt x="1079" y="247"/>
                  </a:lnTo>
                  <a:lnTo>
                    <a:pt x="1080" y="224"/>
                  </a:lnTo>
                  <a:lnTo>
                    <a:pt x="1081" y="214"/>
                  </a:lnTo>
                  <a:lnTo>
                    <a:pt x="1081" y="208"/>
                  </a:lnTo>
                  <a:lnTo>
                    <a:pt x="1082" y="197"/>
                  </a:lnTo>
                  <a:lnTo>
                    <a:pt x="1083" y="204"/>
                  </a:lnTo>
                  <a:lnTo>
                    <a:pt x="1084" y="210"/>
                  </a:lnTo>
                  <a:lnTo>
                    <a:pt x="1084" y="224"/>
                  </a:lnTo>
                  <a:lnTo>
                    <a:pt x="1085" y="218"/>
                  </a:lnTo>
                  <a:lnTo>
                    <a:pt x="1086" y="229"/>
                  </a:lnTo>
                  <a:lnTo>
                    <a:pt x="1087" y="242"/>
                  </a:lnTo>
                  <a:lnTo>
                    <a:pt x="1087" y="234"/>
                  </a:lnTo>
                  <a:lnTo>
                    <a:pt x="1088" y="245"/>
                  </a:lnTo>
                  <a:lnTo>
                    <a:pt x="1089" y="252"/>
                  </a:lnTo>
                  <a:lnTo>
                    <a:pt x="1090" y="244"/>
                  </a:lnTo>
                  <a:lnTo>
                    <a:pt x="1090" y="251"/>
                  </a:lnTo>
                  <a:lnTo>
                    <a:pt x="1091" y="276"/>
                  </a:lnTo>
                  <a:lnTo>
                    <a:pt x="1092" y="274"/>
                  </a:lnTo>
                  <a:lnTo>
                    <a:pt x="1093" y="264"/>
                  </a:lnTo>
                  <a:lnTo>
                    <a:pt x="1093" y="245"/>
                  </a:lnTo>
                  <a:lnTo>
                    <a:pt x="1094" y="271"/>
                  </a:lnTo>
                  <a:lnTo>
                    <a:pt x="1095" y="243"/>
                  </a:lnTo>
                  <a:lnTo>
                    <a:pt x="1096" y="241"/>
                  </a:lnTo>
                  <a:lnTo>
                    <a:pt x="1096" y="238"/>
                  </a:lnTo>
                  <a:lnTo>
                    <a:pt x="1097" y="271"/>
                  </a:lnTo>
                  <a:lnTo>
                    <a:pt x="1098" y="254"/>
                  </a:lnTo>
                  <a:lnTo>
                    <a:pt x="1099" y="254"/>
                  </a:lnTo>
                  <a:lnTo>
                    <a:pt x="1099" y="258"/>
                  </a:lnTo>
                  <a:lnTo>
                    <a:pt x="1100" y="256"/>
                  </a:lnTo>
                  <a:lnTo>
                    <a:pt x="1101" y="259"/>
                  </a:lnTo>
                  <a:lnTo>
                    <a:pt x="1102" y="257"/>
                  </a:lnTo>
                  <a:lnTo>
                    <a:pt x="1102" y="250"/>
                  </a:lnTo>
                  <a:lnTo>
                    <a:pt x="1103" y="256"/>
                  </a:lnTo>
                  <a:lnTo>
                    <a:pt x="1104" y="249"/>
                  </a:lnTo>
                  <a:lnTo>
                    <a:pt x="1105" y="222"/>
                  </a:lnTo>
                  <a:lnTo>
                    <a:pt x="1106" y="217"/>
                  </a:lnTo>
                  <a:lnTo>
                    <a:pt x="1106" y="217"/>
                  </a:lnTo>
                  <a:lnTo>
                    <a:pt x="1107" y="210"/>
                  </a:lnTo>
                  <a:lnTo>
                    <a:pt x="1108" y="207"/>
                  </a:lnTo>
                  <a:lnTo>
                    <a:pt x="1109" y="209"/>
                  </a:lnTo>
                  <a:lnTo>
                    <a:pt x="1109" y="207"/>
                  </a:lnTo>
                  <a:lnTo>
                    <a:pt x="1110" y="216"/>
                  </a:lnTo>
                  <a:lnTo>
                    <a:pt x="1111" y="214"/>
                  </a:lnTo>
                  <a:lnTo>
                    <a:pt x="1112" y="217"/>
                  </a:lnTo>
                  <a:lnTo>
                    <a:pt x="1112" y="216"/>
                  </a:lnTo>
                  <a:lnTo>
                    <a:pt x="1113" y="208"/>
                  </a:lnTo>
                  <a:lnTo>
                    <a:pt x="1114" y="199"/>
                  </a:lnTo>
                  <a:lnTo>
                    <a:pt x="1115" y="198"/>
                  </a:lnTo>
                  <a:lnTo>
                    <a:pt x="1115" y="196"/>
                  </a:lnTo>
                  <a:lnTo>
                    <a:pt x="1116" y="193"/>
                  </a:lnTo>
                  <a:lnTo>
                    <a:pt x="1117" y="199"/>
                  </a:lnTo>
                  <a:lnTo>
                    <a:pt x="1118" y="190"/>
                  </a:lnTo>
                  <a:lnTo>
                    <a:pt x="1118" y="199"/>
                  </a:lnTo>
                  <a:lnTo>
                    <a:pt x="1119" y="205"/>
                  </a:lnTo>
                  <a:lnTo>
                    <a:pt x="1120" y="195"/>
                  </a:lnTo>
                  <a:lnTo>
                    <a:pt x="1121" y="206"/>
                  </a:lnTo>
                  <a:lnTo>
                    <a:pt x="1121" y="206"/>
                  </a:lnTo>
                  <a:lnTo>
                    <a:pt x="1122" y="209"/>
                  </a:lnTo>
                  <a:lnTo>
                    <a:pt x="1123" y="209"/>
                  </a:lnTo>
                  <a:lnTo>
                    <a:pt x="1124" y="205"/>
                  </a:lnTo>
                  <a:lnTo>
                    <a:pt x="1125" y="209"/>
                  </a:lnTo>
                  <a:lnTo>
                    <a:pt x="1125" y="198"/>
                  </a:lnTo>
                  <a:lnTo>
                    <a:pt x="1126" y="187"/>
                  </a:lnTo>
                  <a:lnTo>
                    <a:pt x="1127" y="212"/>
                  </a:lnTo>
                  <a:lnTo>
                    <a:pt x="1128" y="226"/>
                  </a:lnTo>
                  <a:lnTo>
                    <a:pt x="1128" y="221"/>
                  </a:lnTo>
                  <a:lnTo>
                    <a:pt x="1129" y="219"/>
                  </a:lnTo>
                  <a:lnTo>
                    <a:pt x="1130" y="207"/>
                  </a:lnTo>
                  <a:lnTo>
                    <a:pt x="1131" y="194"/>
                  </a:lnTo>
                  <a:lnTo>
                    <a:pt x="1131" y="187"/>
                  </a:lnTo>
                  <a:lnTo>
                    <a:pt x="1132" y="173"/>
                  </a:lnTo>
                  <a:lnTo>
                    <a:pt x="1133" y="177"/>
                  </a:lnTo>
                  <a:lnTo>
                    <a:pt x="1134" y="170"/>
                  </a:lnTo>
                  <a:lnTo>
                    <a:pt x="1134" y="167"/>
                  </a:lnTo>
                  <a:lnTo>
                    <a:pt x="1135" y="176"/>
                  </a:lnTo>
                  <a:lnTo>
                    <a:pt x="1136" y="161"/>
                  </a:lnTo>
                  <a:lnTo>
                    <a:pt x="1137" y="144"/>
                  </a:lnTo>
                </a:path>
              </a:pathLst>
            </a:custGeom>
            <a:noFill/>
            <a:ln w="9525" cap="flat">
              <a:solidFill>
                <a:srgbClr val="0C2C8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1" name="Freeform 196">
              <a:extLst>
                <a:ext uri="{FF2B5EF4-FFF2-40B4-BE49-F238E27FC236}">
                  <a16:creationId xmlns:a16="http://schemas.microsoft.com/office/drawing/2014/main" id="{B6484328-6897-085E-4B38-BDA21A274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4911045"/>
              <a:ext cx="1804988" cy="712787"/>
            </a:xfrm>
            <a:custGeom>
              <a:avLst/>
              <a:gdLst>
                <a:gd name="T0" fmla="*/ 17 w 1137"/>
                <a:gd name="T1" fmla="*/ 202 h 449"/>
                <a:gd name="T2" fmla="*/ 36 w 1137"/>
                <a:gd name="T3" fmla="*/ 209 h 449"/>
                <a:gd name="T4" fmla="*/ 54 w 1137"/>
                <a:gd name="T5" fmla="*/ 161 h 449"/>
                <a:gd name="T6" fmla="*/ 72 w 1137"/>
                <a:gd name="T7" fmla="*/ 136 h 449"/>
                <a:gd name="T8" fmla="*/ 90 w 1137"/>
                <a:gd name="T9" fmla="*/ 88 h 449"/>
                <a:gd name="T10" fmla="*/ 108 w 1137"/>
                <a:gd name="T11" fmla="*/ 65 h 449"/>
                <a:gd name="T12" fmla="*/ 127 w 1137"/>
                <a:gd name="T13" fmla="*/ 129 h 449"/>
                <a:gd name="T14" fmla="*/ 145 w 1137"/>
                <a:gd name="T15" fmla="*/ 127 h 449"/>
                <a:gd name="T16" fmla="*/ 163 w 1137"/>
                <a:gd name="T17" fmla="*/ 237 h 449"/>
                <a:gd name="T18" fmla="*/ 181 w 1137"/>
                <a:gd name="T19" fmla="*/ 236 h 449"/>
                <a:gd name="T20" fmla="*/ 199 w 1137"/>
                <a:gd name="T21" fmla="*/ 289 h 449"/>
                <a:gd name="T22" fmla="*/ 217 w 1137"/>
                <a:gd name="T23" fmla="*/ 270 h 449"/>
                <a:gd name="T24" fmla="*/ 236 w 1137"/>
                <a:gd name="T25" fmla="*/ 191 h 449"/>
                <a:gd name="T26" fmla="*/ 254 w 1137"/>
                <a:gd name="T27" fmla="*/ 248 h 449"/>
                <a:gd name="T28" fmla="*/ 272 w 1137"/>
                <a:gd name="T29" fmla="*/ 290 h 449"/>
                <a:gd name="T30" fmla="*/ 290 w 1137"/>
                <a:gd name="T31" fmla="*/ 222 h 449"/>
                <a:gd name="T32" fmla="*/ 308 w 1137"/>
                <a:gd name="T33" fmla="*/ 110 h 449"/>
                <a:gd name="T34" fmla="*/ 327 w 1137"/>
                <a:gd name="T35" fmla="*/ 139 h 449"/>
                <a:gd name="T36" fmla="*/ 345 w 1137"/>
                <a:gd name="T37" fmla="*/ 145 h 449"/>
                <a:gd name="T38" fmla="*/ 363 w 1137"/>
                <a:gd name="T39" fmla="*/ 225 h 449"/>
                <a:gd name="T40" fmla="*/ 381 w 1137"/>
                <a:gd name="T41" fmla="*/ 294 h 449"/>
                <a:gd name="T42" fmla="*/ 399 w 1137"/>
                <a:gd name="T43" fmla="*/ 349 h 449"/>
                <a:gd name="T44" fmla="*/ 418 w 1137"/>
                <a:gd name="T45" fmla="*/ 251 h 449"/>
                <a:gd name="T46" fmla="*/ 436 w 1137"/>
                <a:gd name="T47" fmla="*/ 188 h 449"/>
                <a:gd name="T48" fmla="*/ 454 w 1137"/>
                <a:gd name="T49" fmla="*/ 95 h 449"/>
                <a:gd name="T50" fmla="*/ 472 w 1137"/>
                <a:gd name="T51" fmla="*/ 74 h 449"/>
                <a:gd name="T52" fmla="*/ 490 w 1137"/>
                <a:gd name="T53" fmla="*/ 16 h 449"/>
                <a:gd name="T54" fmla="*/ 508 w 1137"/>
                <a:gd name="T55" fmla="*/ 90 h 449"/>
                <a:gd name="T56" fmla="*/ 527 w 1137"/>
                <a:gd name="T57" fmla="*/ 147 h 449"/>
                <a:gd name="T58" fmla="*/ 545 w 1137"/>
                <a:gd name="T59" fmla="*/ 297 h 449"/>
                <a:gd name="T60" fmla="*/ 563 w 1137"/>
                <a:gd name="T61" fmla="*/ 348 h 449"/>
                <a:gd name="T62" fmla="*/ 581 w 1137"/>
                <a:gd name="T63" fmla="*/ 409 h 449"/>
                <a:gd name="T64" fmla="*/ 599 w 1137"/>
                <a:gd name="T65" fmla="*/ 299 h 449"/>
                <a:gd name="T66" fmla="*/ 618 w 1137"/>
                <a:gd name="T67" fmla="*/ 236 h 449"/>
                <a:gd name="T68" fmla="*/ 636 w 1137"/>
                <a:gd name="T69" fmla="*/ 336 h 449"/>
                <a:gd name="T70" fmla="*/ 654 w 1137"/>
                <a:gd name="T71" fmla="*/ 213 h 449"/>
                <a:gd name="T72" fmla="*/ 672 w 1137"/>
                <a:gd name="T73" fmla="*/ 113 h 449"/>
                <a:gd name="T74" fmla="*/ 690 w 1137"/>
                <a:gd name="T75" fmla="*/ 80 h 449"/>
                <a:gd name="T76" fmla="*/ 709 w 1137"/>
                <a:gd name="T77" fmla="*/ 104 h 449"/>
                <a:gd name="T78" fmla="*/ 727 w 1137"/>
                <a:gd name="T79" fmla="*/ 133 h 449"/>
                <a:gd name="T80" fmla="*/ 745 w 1137"/>
                <a:gd name="T81" fmla="*/ 137 h 449"/>
                <a:gd name="T82" fmla="*/ 763 w 1137"/>
                <a:gd name="T83" fmla="*/ 148 h 449"/>
                <a:gd name="T84" fmla="*/ 781 w 1137"/>
                <a:gd name="T85" fmla="*/ 217 h 449"/>
                <a:gd name="T86" fmla="*/ 799 w 1137"/>
                <a:gd name="T87" fmla="*/ 271 h 449"/>
                <a:gd name="T88" fmla="*/ 818 w 1137"/>
                <a:gd name="T89" fmla="*/ 344 h 449"/>
                <a:gd name="T90" fmla="*/ 836 w 1137"/>
                <a:gd name="T91" fmla="*/ 283 h 449"/>
                <a:gd name="T92" fmla="*/ 854 w 1137"/>
                <a:gd name="T93" fmla="*/ 220 h 449"/>
                <a:gd name="T94" fmla="*/ 872 w 1137"/>
                <a:gd name="T95" fmla="*/ 160 h 449"/>
                <a:gd name="T96" fmla="*/ 890 w 1137"/>
                <a:gd name="T97" fmla="*/ 230 h 449"/>
                <a:gd name="T98" fmla="*/ 909 w 1137"/>
                <a:gd name="T99" fmla="*/ 258 h 449"/>
                <a:gd name="T100" fmla="*/ 927 w 1137"/>
                <a:gd name="T101" fmla="*/ 147 h 449"/>
                <a:gd name="T102" fmla="*/ 945 w 1137"/>
                <a:gd name="T103" fmla="*/ 224 h 449"/>
                <a:gd name="T104" fmla="*/ 963 w 1137"/>
                <a:gd name="T105" fmla="*/ 189 h 449"/>
                <a:gd name="T106" fmla="*/ 981 w 1137"/>
                <a:gd name="T107" fmla="*/ 220 h 449"/>
                <a:gd name="T108" fmla="*/ 1000 w 1137"/>
                <a:gd name="T109" fmla="*/ 235 h 449"/>
                <a:gd name="T110" fmla="*/ 1018 w 1137"/>
                <a:gd name="T111" fmla="*/ 167 h 449"/>
                <a:gd name="T112" fmla="*/ 1036 w 1137"/>
                <a:gd name="T113" fmla="*/ 162 h 449"/>
                <a:gd name="T114" fmla="*/ 1054 w 1137"/>
                <a:gd name="T115" fmla="*/ 143 h 449"/>
                <a:gd name="T116" fmla="*/ 1072 w 1137"/>
                <a:gd name="T117" fmla="*/ 90 h 449"/>
                <a:gd name="T118" fmla="*/ 1090 w 1137"/>
                <a:gd name="T119" fmla="*/ 196 h 449"/>
                <a:gd name="T120" fmla="*/ 1109 w 1137"/>
                <a:gd name="T121" fmla="*/ 231 h 449"/>
                <a:gd name="T122" fmla="*/ 1127 w 1137"/>
                <a:gd name="T123" fmla="*/ 24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449">
                  <a:moveTo>
                    <a:pt x="0" y="230"/>
                  </a:moveTo>
                  <a:lnTo>
                    <a:pt x="1" y="224"/>
                  </a:lnTo>
                  <a:lnTo>
                    <a:pt x="1" y="221"/>
                  </a:lnTo>
                  <a:lnTo>
                    <a:pt x="2" y="236"/>
                  </a:lnTo>
                  <a:lnTo>
                    <a:pt x="3" y="256"/>
                  </a:lnTo>
                  <a:lnTo>
                    <a:pt x="4" y="263"/>
                  </a:lnTo>
                  <a:lnTo>
                    <a:pt x="4" y="241"/>
                  </a:lnTo>
                  <a:lnTo>
                    <a:pt x="5" y="252"/>
                  </a:lnTo>
                  <a:lnTo>
                    <a:pt x="6" y="243"/>
                  </a:lnTo>
                  <a:lnTo>
                    <a:pt x="7" y="236"/>
                  </a:lnTo>
                  <a:lnTo>
                    <a:pt x="7" y="230"/>
                  </a:lnTo>
                  <a:lnTo>
                    <a:pt x="8" y="206"/>
                  </a:lnTo>
                  <a:lnTo>
                    <a:pt x="9" y="200"/>
                  </a:lnTo>
                  <a:lnTo>
                    <a:pt x="10" y="198"/>
                  </a:lnTo>
                  <a:lnTo>
                    <a:pt x="10" y="199"/>
                  </a:lnTo>
                  <a:lnTo>
                    <a:pt x="11" y="189"/>
                  </a:lnTo>
                  <a:lnTo>
                    <a:pt x="12" y="193"/>
                  </a:lnTo>
                  <a:lnTo>
                    <a:pt x="13" y="189"/>
                  </a:lnTo>
                  <a:lnTo>
                    <a:pt x="14" y="171"/>
                  </a:lnTo>
                  <a:lnTo>
                    <a:pt x="14" y="182"/>
                  </a:lnTo>
                  <a:lnTo>
                    <a:pt x="15" y="183"/>
                  </a:lnTo>
                  <a:lnTo>
                    <a:pt x="16" y="185"/>
                  </a:lnTo>
                  <a:lnTo>
                    <a:pt x="17" y="187"/>
                  </a:lnTo>
                  <a:lnTo>
                    <a:pt x="17" y="202"/>
                  </a:lnTo>
                  <a:lnTo>
                    <a:pt x="18" y="195"/>
                  </a:lnTo>
                  <a:lnTo>
                    <a:pt x="19" y="202"/>
                  </a:lnTo>
                  <a:lnTo>
                    <a:pt x="20" y="201"/>
                  </a:lnTo>
                  <a:lnTo>
                    <a:pt x="20" y="188"/>
                  </a:lnTo>
                  <a:lnTo>
                    <a:pt x="21" y="199"/>
                  </a:lnTo>
                  <a:lnTo>
                    <a:pt x="22" y="194"/>
                  </a:lnTo>
                  <a:lnTo>
                    <a:pt x="23" y="193"/>
                  </a:lnTo>
                  <a:lnTo>
                    <a:pt x="23" y="202"/>
                  </a:lnTo>
                  <a:lnTo>
                    <a:pt x="24" y="215"/>
                  </a:lnTo>
                  <a:lnTo>
                    <a:pt x="25" y="202"/>
                  </a:lnTo>
                  <a:lnTo>
                    <a:pt x="26" y="210"/>
                  </a:lnTo>
                  <a:lnTo>
                    <a:pt x="26" y="219"/>
                  </a:lnTo>
                  <a:lnTo>
                    <a:pt x="27" y="206"/>
                  </a:lnTo>
                  <a:lnTo>
                    <a:pt x="28" y="208"/>
                  </a:lnTo>
                  <a:lnTo>
                    <a:pt x="29" y="195"/>
                  </a:lnTo>
                  <a:lnTo>
                    <a:pt x="29" y="191"/>
                  </a:lnTo>
                  <a:lnTo>
                    <a:pt x="30" y="194"/>
                  </a:lnTo>
                  <a:lnTo>
                    <a:pt x="31" y="188"/>
                  </a:lnTo>
                  <a:lnTo>
                    <a:pt x="32" y="179"/>
                  </a:lnTo>
                  <a:lnTo>
                    <a:pt x="32" y="194"/>
                  </a:lnTo>
                  <a:lnTo>
                    <a:pt x="33" y="197"/>
                  </a:lnTo>
                  <a:lnTo>
                    <a:pt x="34" y="190"/>
                  </a:lnTo>
                  <a:lnTo>
                    <a:pt x="35" y="195"/>
                  </a:lnTo>
                  <a:lnTo>
                    <a:pt x="36" y="209"/>
                  </a:lnTo>
                  <a:lnTo>
                    <a:pt x="36" y="208"/>
                  </a:lnTo>
                  <a:lnTo>
                    <a:pt x="37" y="215"/>
                  </a:lnTo>
                  <a:lnTo>
                    <a:pt x="38" y="211"/>
                  </a:lnTo>
                  <a:lnTo>
                    <a:pt x="39" y="199"/>
                  </a:lnTo>
                  <a:lnTo>
                    <a:pt x="39" y="203"/>
                  </a:lnTo>
                  <a:lnTo>
                    <a:pt x="40" y="201"/>
                  </a:lnTo>
                  <a:lnTo>
                    <a:pt x="41" y="193"/>
                  </a:lnTo>
                  <a:lnTo>
                    <a:pt x="42" y="190"/>
                  </a:lnTo>
                  <a:lnTo>
                    <a:pt x="42" y="196"/>
                  </a:lnTo>
                  <a:lnTo>
                    <a:pt x="43" y="187"/>
                  </a:lnTo>
                  <a:lnTo>
                    <a:pt x="44" y="170"/>
                  </a:lnTo>
                  <a:lnTo>
                    <a:pt x="45" y="165"/>
                  </a:lnTo>
                  <a:lnTo>
                    <a:pt x="45" y="166"/>
                  </a:lnTo>
                  <a:lnTo>
                    <a:pt x="46" y="159"/>
                  </a:lnTo>
                  <a:lnTo>
                    <a:pt x="47" y="154"/>
                  </a:lnTo>
                  <a:lnTo>
                    <a:pt x="48" y="185"/>
                  </a:lnTo>
                  <a:lnTo>
                    <a:pt x="48" y="165"/>
                  </a:lnTo>
                  <a:lnTo>
                    <a:pt x="49" y="159"/>
                  </a:lnTo>
                  <a:lnTo>
                    <a:pt x="50" y="154"/>
                  </a:lnTo>
                  <a:lnTo>
                    <a:pt x="51" y="164"/>
                  </a:lnTo>
                  <a:lnTo>
                    <a:pt x="51" y="170"/>
                  </a:lnTo>
                  <a:lnTo>
                    <a:pt x="52" y="157"/>
                  </a:lnTo>
                  <a:lnTo>
                    <a:pt x="53" y="155"/>
                  </a:lnTo>
                  <a:lnTo>
                    <a:pt x="54" y="161"/>
                  </a:lnTo>
                  <a:lnTo>
                    <a:pt x="55" y="154"/>
                  </a:lnTo>
                  <a:lnTo>
                    <a:pt x="55" y="141"/>
                  </a:lnTo>
                  <a:lnTo>
                    <a:pt x="56" y="152"/>
                  </a:lnTo>
                  <a:lnTo>
                    <a:pt x="57" y="166"/>
                  </a:lnTo>
                  <a:lnTo>
                    <a:pt x="58" y="205"/>
                  </a:lnTo>
                  <a:lnTo>
                    <a:pt x="58" y="203"/>
                  </a:lnTo>
                  <a:lnTo>
                    <a:pt x="59" y="185"/>
                  </a:lnTo>
                  <a:lnTo>
                    <a:pt x="60" y="179"/>
                  </a:lnTo>
                  <a:lnTo>
                    <a:pt x="61" y="185"/>
                  </a:lnTo>
                  <a:lnTo>
                    <a:pt x="61" y="184"/>
                  </a:lnTo>
                  <a:lnTo>
                    <a:pt x="62" y="174"/>
                  </a:lnTo>
                  <a:lnTo>
                    <a:pt x="63" y="164"/>
                  </a:lnTo>
                  <a:lnTo>
                    <a:pt x="64" y="160"/>
                  </a:lnTo>
                  <a:lnTo>
                    <a:pt x="64" y="155"/>
                  </a:lnTo>
                  <a:lnTo>
                    <a:pt x="65" y="145"/>
                  </a:lnTo>
                  <a:lnTo>
                    <a:pt x="66" y="119"/>
                  </a:lnTo>
                  <a:lnTo>
                    <a:pt x="67" y="110"/>
                  </a:lnTo>
                  <a:lnTo>
                    <a:pt x="67" y="116"/>
                  </a:lnTo>
                  <a:lnTo>
                    <a:pt x="68" y="109"/>
                  </a:lnTo>
                  <a:lnTo>
                    <a:pt x="69" y="122"/>
                  </a:lnTo>
                  <a:lnTo>
                    <a:pt x="70" y="132"/>
                  </a:lnTo>
                  <a:lnTo>
                    <a:pt x="70" y="129"/>
                  </a:lnTo>
                  <a:lnTo>
                    <a:pt x="71" y="129"/>
                  </a:lnTo>
                  <a:lnTo>
                    <a:pt x="72" y="136"/>
                  </a:lnTo>
                  <a:lnTo>
                    <a:pt x="73" y="133"/>
                  </a:lnTo>
                  <a:lnTo>
                    <a:pt x="73" y="131"/>
                  </a:lnTo>
                  <a:lnTo>
                    <a:pt x="74" y="113"/>
                  </a:lnTo>
                  <a:lnTo>
                    <a:pt x="75" y="91"/>
                  </a:lnTo>
                  <a:lnTo>
                    <a:pt x="76" y="83"/>
                  </a:lnTo>
                  <a:lnTo>
                    <a:pt x="76" y="94"/>
                  </a:lnTo>
                  <a:lnTo>
                    <a:pt x="77" y="93"/>
                  </a:lnTo>
                  <a:lnTo>
                    <a:pt x="78" y="93"/>
                  </a:lnTo>
                  <a:lnTo>
                    <a:pt x="79" y="92"/>
                  </a:lnTo>
                  <a:lnTo>
                    <a:pt x="79" y="90"/>
                  </a:lnTo>
                  <a:lnTo>
                    <a:pt x="80" y="86"/>
                  </a:lnTo>
                  <a:lnTo>
                    <a:pt x="81" y="104"/>
                  </a:lnTo>
                  <a:lnTo>
                    <a:pt x="82" y="102"/>
                  </a:lnTo>
                  <a:lnTo>
                    <a:pt x="82" y="104"/>
                  </a:lnTo>
                  <a:lnTo>
                    <a:pt x="83" y="101"/>
                  </a:lnTo>
                  <a:lnTo>
                    <a:pt x="84" y="97"/>
                  </a:lnTo>
                  <a:lnTo>
                    <a:pt x="85" y="89"/>
                  </a:lnTo>
                  <a:lnTo>
                    <a:pt x="85" y="92"/>
                  </a:lnTo>
                  <a:lnTo>
                    <a:pt x="86" y="72"/>
                  </a:lnTo>
                  <a:lnTo>
                    <a:pt x="87" y="70"/>
                  </a:lnTo>
                  <a:lnTo>
                    <a:pt x="88" y="61"/>
                  </a:lnTo>
                  <a:lnTo>
                    <a:pt x="89" y="66"/>
                  </a:lnTo>
                  <a:lnTo>
                    <a:pt x="89" y="89"/>
                  </a:lnTo>
                  <a:lnTo>
                    <a:pt x="90" y="88"/>
                  </a:lnTo>
                  <a:lnTo>
                    <a:pt x="91" y="89"/>
                  </a:lnTo>
                  <a:lnTo>
                    <a:pt x="92" y="91"/>
                  </a:lnTo>
                  <a:lnTo>
                    <a:pt x="92" y="88"/>
                  </a:lnTo>
                  <a:lnTo>
                    <a:pt x="93" y="67"/>
                  </a:lnTo>
                  <a:lnTo>
                    <a:pt x="94" y="70"/>
                  </a:lnTo>
                  <a:lnTo>
                    <a:pt x="95" y="77"/>
                  </a:lnTo>
                  <a:lnTo>
                    <a:pt x="95" y="77"/>
                  </a:lnTo>
                  <a:lnTo>
                    <a:pt x="96" y="68"/>
                  </a:lnTo>
                  <a:lnTo>
                    <a:pt x="97" y="70"/>
                  </a:lnTo>
                  <a:lnTo>
                    <a:pt x="98" y="60"/>
                  </a:lnTo>
                  <a:lnTo>
                    <a:pt x="98" y="75"/>
                  </a:lnTo>
                  <a:lnTo>
                    <a:pt x="99" y="88"/>
                  </a:lnTo>
                  <a:lnTo>
                    <a:pt x="100" y="91"/>
                  </a:lnTo>
                  <a:lnTo>
                    <a:pt x="101" y="99"/>
                  </a:lnTo>
                  <a:lnTo>
                    <a:pt x="101" y="74"/>
                  </a:lnTo>
                  <a:lnTo>
                    <a:pt x="102" y="52"/>
                  </a:lnTo>
                  <a:lnTo>
                    <a:pt x="103" y="53"/>
                  </a:lnTo>
                  <a:lnTo>
                    <a:pt x="104" y="50"/>
                  </a:lnTo>
                  <a:lnTo>
                    <a:pt x="104" y="71"/>
                  </a:lnTo>
                  <a:lnTo>
                    <a:pt x="105" y="61"/>
                  </a:lnTo>
                  <a:lnTo>
                    <a:pt x="106" y="64"/>
                  </a:lnTo>
                  <a:lnTo>
                    <a:pt x="107" y="77"/>
                  </a:lnTo>
                  <a:lnTo>
                    <a:pt x="108" y="76"/>
                  </a:lnTo>
                  <a:lnTo>
                    <a:pt x="108" y="65"/>
                  </a:lnTo>
                  <a:lnTo>
                    <a:pt x="109" y="90"/>
                  </a:lnTo>
                  <a:lnTo>
                    <a:pt x="110" y="94"/>
                  </a:lnTo>
                  <a:lnTo>
                    <a:pt x="111" y="94"/>
                  </a:lnTo>
                  <a:lnTo>
                    <a:pt x="111" y="96"/>
                  </a:lnTo>
                  <a:lnTo>
                    <a:pt x="112" y="97"/>
                  </a:lnTo>
                  <a:lnTo>
                    <a:pt x="113" y="106"/>
                  </a:lnTo>
                  <a:lnTo>
                    <a:pt x="114" y="99"/>
                  </a:lnTo>
                  <a:lnTo>
                    <a:pt x="114" y="72"/>
                  </a:lnTo>
                  <a:lnTo>
                    <a:pt x="115" y="80"/>
                  </a:lnTo>
                  <a:lnTo>
                    <a:pt x="116" y="92"/>
                  </a:lnTo>
                  <a:lnTo>
                    <a:pt x="117" y="69"/>
                  </a:lnTo>
                  <a:lnTo>
                    <a:pt x="117" y="73"/>
                  </a:lnTo>
                  <a:lnTo>
                    <a:pt x="118" y="71"/>
                  </a:lnTo>
                  <a:lnTo>
                    <a:pt x="119" y="68"/>
                  </a:lnTo>
                  <a:lnTo>
                    <a:pt x="120" y="88"/>
                  </a:lnTo>
                  <a:lnTo>
                    <a:pt x="120" y="77"/>
                  </a:lnTo>
                  <a:lnTo>
                    <a:pt x="121" y="70"/>
                  </a:lnTo>
                  <a:lnTo>
                    <a:pt x="122" y="85"/>
                  </a:lnTo>
                  <a:lnTo>
                    <a:pt x="123" y="91"/>
                  </a:lnTo>
                  <a:lnTo>
                    <a:pt x="123" y="93"/>
                  </a:lnTo>
                  <a:lnTo>
                    <a:pt x="124" y="85"/>
                  </a:lnTo>
                  <a:lnTo>
                    <a:pt x="125" y="74"/>
                  </a:lnTo>
                  <a:lnTo>
                    <a:pt x="126" y="107"/>
                  </a:lnTo>
                  <a:lnTo>
                    <a:pt x="127" y="129"/>
                  </a:lnTo>
                  <a:lnTo>
                    <a:pt x="127" y="152"/>
                  </a:lnTo>
                  <a:lnTo>
                    <a:pt x="128" y="160"/>
                  </a:lnTo>
                  <a:lnTo>
                    <a:pt x="129" y="162"/>
                  </a:lnTo>
                  <a:lnTo>
                    <a:pt x="130" y="170"/>
                  </a:lnTo>
                  <a:lnTo>
                    <a:pt x="130" y="158"/>
                  </a:lnTo>
                  <a:lnTo>
                    <a:pt x="131" y="158"/>
                  </a:lnTo>
                  <a:lnTo>
                    <a:pt x="132" y="148"/>
                  </a:lnTo>
                  <a:lnTo>
                    <a:pt x="133" y="149"/>
                  </a:lnTo>
                  <a:lnTo>
                    <a:pt x="133" y="157"/>
                  </a:lnTo>
                  <a:lnTo>
                    <a:pt x="134" y="156"/>
                  </a:lnTo>
                  <a:lnTo>
                    <a:pt x="135" y="150"/>
                  </a:lnTo>
                  <a:lnTo>
                    <a:pt x="136" y="140"/>
                  </a:lnTo>
                  <a:lnTo>
                    <a:pt x="136" y="155"/>
                  </a:lnTo>
                  <a:lnTo>
                    <a:pt x="137" y="137"/>
                  </a:lnTo>
                  <a:lnTo>
                    <a:pt x="138" y="148"/>
                  </a:lnTo>
                  <a:lnTo>
                    <a:pt x="139" y="124"/>
                  </a:lnTo>
                  <a:lnTo>
                    <a:pt x="139" y="138"/>
                  </a:lnTo>
                  <a:lnTo>
                    <a:pt x="140" y="145"/>
                  </a:lnTo>
                  <a:lnTo>
                    <a:pt x="141" y="142"/>
                  </a:lnTo>
                  <a:lnTo>
                    <a:pt x="142" y="134"/>
                  </a:lnTo>
                  <a:lnTo>
                    <a:pt x="142" y="135"/>
                  </a:lnTo>
                  <a:lnTo>
                    <a:pt x="143" y="128"/>
                  </a:lnTo>
                  <a:lnTo>
                    <a:pt x="144" y="127"/>
                  </a:lnTo>
                  <a:lnTo>
                    <a:pt x="145" y="127"/>
                  </a:lnTo>
                  <a:lnTo>
                    <a:pt x="145" y="130"/>
                  </a:lnTo>
                  <a:lnTo>
                    <a:pt x="146" y="146"/>
                  </a:lnTo>
                  <a:lnTo>
                    <a:pt x="147" y="162"/>
                  </a:lnTo>
                  <a:lnTo>
                    <a:pt x="148" y="158"/>
                  </a:lnTo>
                  <a:lnTo>
                    <a:pt x="148" y="185"/>
                  </a:lnTo>
                  <a:lnTo>
                    <a:pt x="149" y="186"/>
                  </a:lnTo>
                  <a:lnTo>
                    <a:pt x="150" y="175"/>
                  </a:lnTo>
                  <a:lnTo>
                    <a:pt x="151" y="188"/>
                  </a:lnTo>
                  <a:lnTo>
                    <a:pt x="151" y="183"/>
                  </a:lnTo>
                  <a:lnTo>
                    <a:pt x="152" y="187"/>
                  </a:lnTo>
                  <a:lnTo>
                    <a:pt x="153" y="180"/>
                  </a:lnTo>
                  <a:lnTo>
                    <a:pt x="154" y="209"/>
                  </a:lnTo>
                  <a:lnTo>
                    <a:pt x="154" y="196"/>
                  </a:lnTo>
                  <a:lnTo>
                    <a:pt x="155" y="196"/>
                  </a:lnTo>
                  <a:lnTo>
                    <a:pt x="156" y="190"/>
                  </a:lnTo>
                  <a:lnTo>
                    <a:pt x="157" y="176"/>
                  </a:lnTo>
                  <a:lnTo>
                    <a:pt x="157" y="179"/>
                  </a:lnTo>
                  <a:lnTo>
                    <a:pt x="158" y="187"/>
                  </a:lnTo>
                  <a:lnTo>
                    <a:pt x="159" y="192"/>
                  </a:lnTo>
                  <a:lnTo>
                    <a:pt x="160" y="187"/>
                  </a:lnTo>
                  <a:lnTo>
                    <a:pt x="161" y="182"/>
                  </a:lnTo>
                  <a:lnTo>
                    <a:pt x="161" y="185"/>
                  </a:lnTo>
                  <a:lnTo>
                    <a:pt x="162" y="210"/>
                  </a:lnTo>
                  <a:lnTo>
                    <a:pt x="163" y="237"/>
                  </a:lnTo>
                  <a:lnTo>
                    <a:pt x="164" y="234"/>
                  </a:lnTo>
                  <a:lnTo>
                    <a:pt x="164" y="244"/>
                  </a:lnTo>
                  <a:lnTo>
                    <a:pt x="165" y="235"/>
                  </a:lnTo>
                  <a:lnTo>
                    <a:pt x="166" y="242"/>
                  </a:lnTo>
                  <a:lnTo>
                    <a:pt x="167" y="243"/>
                  </a:lnTo>
                  <a:lnTo>
                    <a:pt x="167" y="236"/>
                  </a:lnTo>
                  <a:lnTo>
                    <a:pt x="168" y="219"/>
                  </a:lnTo>
                  <a:lnTo>
                    <a:pt x="169" y="239"/>
                  </a:lnTo>
                  <a:lnTo>
                    <a:pt x="170" y="229"/>
                  </a:lnTo>
                  <a:lnTo>
                    <a:pt x="170" y="225"/>
                  </a:lnTo>
                  <a:lnTo>
                    <a:pt x="171" y="242"/>
                  </a:lnTo>
                  <a:lnTo>
                    <a:pt x="172" y="235"/>
                  </a:lnTo>
                  <a:lnTo>
                    <a:pt x="173" y="234"/>
                  </a:lnTo>
                  <a:lnTo>
                    <a:pt x="173" y="236"/>
                  </a:lnTo>
                  <a:lnTo>
                    <a:pt x="174" y="247"/>
                  </a:lnTo>
                  <a:lnTo>
                    <a:pt x="175" y="262"/>
                  </a:lnTo>
                  <a:lnTo>
                    <a:pt x="176" y="275"/>
                  </a:lnTo>
                  <a:lnTo>
                    <a:pt x="176" y="252"/>
                  </a:lnTo>
                  <a:lnTo>
                    <a:pt x="177" y="254"/>
                  </a:lnTo>
                  <a:lnTo>
                    <a:pt x="178" y="248"/>
                  </a:lnTo>
                  <a:lnTo>
                    <a:pt x="179" y="248"/>
                  </a:lnTo>
                  <a:lnTo>
                    <a:pt x="180" y="242"/>
                  </a:lnTo>
                  <a:lnTo>
                    <a:pt x="180" y="228"/>
                  </a:lnTo>
                  <a:lnTo>
                    <a:pt x="181" y="236"/>
                  </a:lnTo>
                  <a:lnTo>
                    <a:pt x="182" y="244"/>
                  </a:lnTo>
                  <a:lnTo>
                    <a:pt x="183" y="233"/>
                  </a:lnTo>
                  <a:lnTo>
                    <a:pt x="183" y="235"/>
                  </a:lnTo>
                  <a:lnTo>
                    <a:pt x="184" y="238"/>
                  </a:lnTo>
                  <a:lnTo>
                    <a:pt x="185" y="244"/>
                  </a:lnTo>
                  <a:lnTo>
                    <a:pt x="186" y="268"/>
                  </a:lnTo>
                  <a:lnTo>
                    <a:pt x="186" y="268"/>
                  </a:lnTo>
                  <a:lnTo>
                    <a:pt x="187" y="276"/>
                  </a:lnTo>
                  <a:lnTo>
                    <a:pt x="188" y="261"/>
                  </a:lnTo>
                  <a:lnTo>
                    <a:pt x="189" y="245"/>
                  </a:lnTo>
                  <a:lnTo>
                    <a:pt x="189" y="241"/>
                  </a:lnTo>
                  <a:lnTo>
                    <a:pt x="190" y="223"/>
                  </a:lnTo>
                  <a:lnTo>
                    <a:pt x="191" y="227"/>
                  </a:lnTo>
                  <a:lnTo>
                    <a:pt x="192" y="223"/>
                  </a:lnTo>
                  <a:lnTo>
                    <a:pt x="192" y="241"/>
                  </a:lnTo>
                  <a:lnTo>
                    <a:pt x="193" y="252"/>
                  </a:lnTo>
                  <a:lnTo>
                    <a:pt x="194" y="246"/>
                  </a:lnTo>
                  <a:lnTo>
                    <a:pt x="195" y="245"/>
                  </a:lnTo>
                  <a:lnTo>
                    <a:pt x="195" y="276"/>
                  </a:lnTo>
                  <a:lnTo>
                    <a:pt x="196" y="307"/>
                  </a:lnTo>
                  <a:lnTo>
                    <a:pt x="197" y="288"/>
                  </a:lnTo>
                  <a:lnTo>
                    <a:pt x="198" y="276"/>
                  </a:lnTo>
                  <a:lnTo>
                    <a:pt x="198" y="276"/>
                  </a:lnTo>
                  <a:lnTo>
                    <a:pt x="199" y="289"/>
                  </a:lnTo>
                  <a:lnTo>
                    <a:pt x="200" y="287"/>
                  </a:lnTo>
                  <a:lnTo>
                    <a:pt x="201" y="272"/>
                  </a:lnTo>
                  <a:lnTo>
                    <a:pt x="202" y="277"/>
                  </a:lnTo>
                  <a:lnTo>
                    <a:pt x="202" y="279"/>
                  </a:lnTo>
                  <a:lnTo>
                    <a:pt x="203" y="269"/>
                  </a:lnTo>
                  <a:lnTo>
                    <a:pt x="204" y="271"/>
                  </a:lnTo>
                  <a:lnTo>
                    <a:pt x="205" y="271"/>
                  </a:lnTo>
                  <a:lnTo>
                    <a:pt x="205" y="271"/>
                  </a:lnTo>
                  <a:lnTo>
                    <a:pt x="206" y="271"/>
                  </a:lnTo>
                  <a:lnTo>
                    <a:pt x="207" y="233"/>
                  </a:lnTo>
                  <a:lnTo>
                    <a:pt x="208" y="235"/>
                  </a:lnTo>
                  <a:lnTo>
                    <a:pt x="208" y="237"/>
                  </a:lnTo>
                  <a:lnTo>
                    <a:pt x="209" y="238"/>
                  </a:lnTo>
                  <a:lnTo>
                    <a:pt x="210" y="242"/>
                  </a:lnTo>
                  <a:lnTo>
                    <a:pt x="211" y="228"/>
                  </a:lnTo>
                  <a:lnTo>
                    <a:pt x="211" y="214"/>
                  </a:lnTo>
                  <a:lnTo>
                    <a:pt x="212" y="227"/>
                  </a:lnTo>
                  <a:lnTo>
                    <a:pt x="213" y="236"/>
                  </a:lnTo>
                  <a:lnTo>
                    <a:pt x="214" y="247"/>
                  </a:lnTo>
                  <a:lnTo>
                    <a:pt x="214" y="243"/>
                  </a:lnTo>
                  <a:lnTo>
                    <a:pt x="215" y="246"/>
                  </a:lnTo>
                  <a:lnTo>
                    <a:pt x="216" y="246"/>
                  </a:lnTo>
                  <a:lnTo>
                    <a:pt x="217" y="252"/>
                  </a:lnTo>
                  <a:lnTo>
                    <a:pt x="217" y="270"/>
                  </a:lnTo>
                  <a:lnTo>
                    <a:pt x="218" y="264"/>
                  </a:lnTo>
                  <a:lnTo>
                    <a:pt x="219" y="254"/>
                  </a:lnTo>
                  <a:lnTo>
                    <a:pt x="220" y="247"/>
                  </a:lnTo>
                  <a:lnTo>
                    <a:pt x="220" y="228"/>
                  </a:lnTo>
                  <a:lnTo>
                    <a:pt x="221" y="220"/>
                  </a:lnTo>
                  <a:lnTo>
                    <a:pt x="222" y="226"/>
                  </a:lnTo>
                  <a:lnTo>
                    <a:pt x="223" y="221"/>
                  </a:lnTo>
                  <a:lnTo>
                    <a:pt x="223" y="223"/>
                  </a:lnTo>
                  <a:lnTo>
                    <a:pt x="224" y="226"/>
                  </a:lnTo>
                  <a:lnTo>
                    <a:pt x="225" y="221"/>
                  </a:lnTo>
                  <a:lnTo>
                    <a:pt x="226" y="222"/>
                  </a:lnTo>
                  <a:lnTo>
                    <a:pt x="226" y="219"/>
                  </a:lnTo>
                  <a:lnTo>
                    <a:pt x="227" y="217"/>
                  </a:lnTo>
                  <a:lnTo>
                    <a:pt x="228" y="224"/>
                  </a:lnTo>
                  <a:lnTo>
                    <a:pt x="229" y="239"/>
                  </a:lnTo>
                  <a:lnTo>
                    <a:pt x="229" y="212"/>
                  </a:lnTo>
                  <a:lnTo>
                    <a:pt x="230" y="192"/>
                  </a:lnTo>
                  <a:lnTo>
                    <a:pt x="231" y="197"/>
                  </a:lnTo>
                  <a:lnTo>
                    <a:pt x="232" y="186"/>
                  </a:lnTo>
                  <a:lnTo>
                    <a:pt x="233" y="188"/>
                  </a:lnTo>
                  <a:lnTo>
                    <a:pt x="233" y="188"/>
                  </a:lnTo>
                  <a:lnTo>
                    <a:pt x="234" y="196"/>
                  </a:lnTo>
                  <a:lnTo>
                    <a:pt x="235" y="186"/>
                  </a:lnTo>
                  <a:lnTo>
                    <a:pt x="236" y="191"/>
                  </a:lnTo>
                  <a:lnTo>
                    <a:pt x="236" y="187"/>
                  </a:lnTo>
                  <a:lnTo>
                    <a:pt x="237" y="216"/>
                  </a:lnTo>
                  <a:lnTo>
                    <a:pt x="238" y="232"/>
                  </a:lnTo>
                  <a:lnTo>
                    <a:pt x="239" y="214"/>
                  </a:lnTo>
                  <a:lnTo>
                    <a:pt x="239" y="226"/>
                  </a:lnTo>
                  <a:lnTo>
                    <a:pt x="240" y="241"/>
                  </a:lnTo>
                  <a:lnTo>
                    <a:pt x="241" y="248"/>
                  </a:lnTo>
                  <a:lnTo>
                    <a:pt x="242" y="251"/>
                  </a:lnTo>
                  <a:lnTo>
                    <a:pt x="242" y="244"/>
                  </a:lnTo>
                  <a:lnTo>
                    <a:pt x="243" y="255"/>
                  </a:lnTo>
                  <a:lnTo>
                    <a:pt x="244" y="253"/>
                  </a:lnTo>
                  <a:lnTo>
                    <a:pt x="245" y="243"/>
                  </a:lnTo>
                  <a:lnTo>
                    <a:pt x="245" y="242"/>
                  </a:lnTo>
                  <a:lnTo>
                    <a:pt x="246" y="242"/>
                  </a:lnTo>
                  <a:lnTo>
                    <a:pt x="247" y="235"/>
                  </a:lnTo>
                  <a:lnTo>
                    <a:pt x="248" y="223"/>
                  </a:lnTo>
                  <a:lnTo>
                    <a:pt x="248" y="234"/>
                  </a:lnTo>
                  <a:lnTo>
                    <a:pt x="249" y="238"/>
                  </a:lnTo>
                  <a:lnTo>
                    <a:pt x="250" y="258"/>
                  </a:lnTo>
                  <a:lnTo>
                    <a:pt x="251" y="272"/>
                  </a:lnTo>
                  <a:lnTo>
                    <a:pt x="252" y="271"/>
                  </a:lnTo>
                  <a:lnTo>
                    <a:pt x="252" y="270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5" y="232"/>
                  </a:lnTo>
                  <a:lnTo>
                    <a:pt x="255" y="248"/>
                  </a:lnTo>
                  <a:lnTo>
                    <a:pt x="256" y="265"/>
                  </a:lnTo>
                  <a:lnTo>
                    <a:pt x="257" y="259"/>
                  </a:lnTo>
                  <a:lnTo>
                    <a:pt x="258" y="273"/>
                  </a:lnTo>
                  <a:lnTo>
                    <a:pt x="258" y="290"/>
                  </a:lnTo>
                  <a:lnTo>
                    <a:pt x="259" y="270"/>
                  </a:lnTo>
                  <a:lnTo>
                    <a:pt x="260" y="270"/>
                  </a:lnTo>
                  <a:lnTo>
                    <a:pt x="261" y="260"/>
                  </a:lnTo>
                  <a:lnTo>
                    <a:pt x="261" y="269"/>
                  </a:lnTo>
                  <a:lnTo>
                    <a:pt x="262" y="272"/>
                  </a:lnTo>
                  <a:lnTo>
                    <a:pt x="263" y="274"/>
                  </a:lnTo>
                  <a:lnTo>
                    <a:pt x="264" y="277"/>
                  </a:lnTo>
                  <a:lnTo>
                    <a:pt x="264" y="295"/>
                  </a:lnTo>
                  <a:lnTo>
                    <a:pt x="265" y="305"/>
                  </a:lnTo>
                  <a:lnTo>
                    <a:pt x="266" y="313"/>
                  </a:lnTo>
                  <a:lnTo>
                    <a:pt x="267" y="297"/>
                  </a:lnTo>
                  <a:lnTo>
                    <a:pt x="267" y="318"/>
                  </a:lnTo>
                  <a:lnTo>
                    <a:pt x="268" y="302"/>
                  </a:lnTo>
                  <a:lnTo>
                    <a:pt x="269" y="288"/>
                  </a:lnTo>
                  <a:lnTo>
                    <a:pt x="270" y="276"/>
                  </a:lnTo>
                  <a:lnTo>
                    <a:pt x="270" y="264"/>
                  </a:lnTo>
                  <a:lnTo>
                    <a:pt x="271" y="275"/>
                  </a:lnTo>
                  <a:lnTo>
                    <a:pt x="272" y="290"/>
                  </a:lnTo>
                  <a:lnTo>
                    <a:pt x="273" y="290"/>
                  </a:lnTo>
                  <a:lnTo>
                    <a:pt x="274" y="290"/>
                  </a:lnTo>
                  <a:lnTo>
                    <a:pt x="274" y="298"/>
                  </a:lnTo>
                  <a:lnTo>
                    <a:pt x="275" y="288"/>
                  </a:lnTo>
                  <a:lnTo>
                    <a:pt x="276" y="301"/>
                  </a:lnTo>
                  <a:lnTo>
                    <a:pt x="277" y="296"/>
                  </a:lnTo>
                  <a:lnTo>
                    <a:pt x="277" y="287"/>
                  </a:lnTo>
                  <a:lnTo>
                    <a:pt x="278" y="250"/>
                  </a:lnTo>
                  <a:lnTo>
                    <a:pt x="279" y="267"/>
                  </a:lnTo>
                  <a:lnTo>
                    <a:pt x="280" y="262"/>
                  </a:lnTo>
                  <a:lnTo>
                    <a:pt x="280" y="265"/>
                  </a:lnTo>
                  <a:lnTo>
                    <a:pt x="281" y="269"/>
                  </a:lnTo>
                  <a:lnTo>
                    <a:pt x="282" y="278"/>
                  </a:lnTo>
                  <a:lnTo>
                    <a:pt x="283" y="262"/>
                  </a:lnTo>
                  <a:lnTo>
                    <a:pt x="283" y="260"/>
                  </a:lnTo>
                  <a:lnTo>
                    <a:pt x="284" y="251"/>
                  </a:lnTo>
                  <a:lnTo>
                    <a:pt x="285" y="235"/>
                  </a:lnTo>
                  <a:lnTo>
                    <a:pt x="286" y="232"/>
                  </a:lnTo>
                  <a:lnTo>
                    <a:pt x="286" y="240"/>
                  </a:lnTo>
                  <a:lnTo>
                    <a:pt x="287" y="213"/>
                  </a:lnTo>
                  <a:lnTo>
                    <a:pt x="288" y="209"/>
                  </a:lnTo>
                  <a:lnTo>
                    <a:pt x="289" y="213"/>
                  </a:lnTo>
                  <a:lnTo>
                    <a:pt x="289" y="215"/>
                  </a:lnTo>
                  <a:lnTo>
                    <a:pt x="290" y="222"/>
                  </a:lnTo>
                  <a:lnTo>
                    <a:pt x="291" y="240"/>
                  </a:lnTo>
                  <a:lnTo>
                    <a:pt x="292" y="223"/>
                  </a:lnTo>
                  <a:lnTo>
                    <a:pt x="292" y="228"/>
                  </a:lnTo>
                  <a:lnTo>
                    <a:pt x="293" y="230"/>
                  </a:lnTo>
                  <a:lnTo>
                    <a:pt x="294" y="225"/>
                  </a:lnTo>
                  <a:lnTo>
                    <a:pt x="295" y="225"/>
                  </a:lnTo>
                  <a:lnTo>
                    <a:pt x="295" y="227"/>
                  </a:lnTo>
                  <a:lnTo>
                    <a:pt x="296" y="214"/>
                  </a:lnTo>
                  <a:lnTo>
                    <a:pt x="297" y="216"/>
                  </a:lnTo>
                  <a:lnTo>
                    <a:pt x="298" y="213"/>
                  </a:lnTo>
                  <a:lnTo>
                    <a:pt x="298" y="206"/>
                  </a:lnTo>
                  <a:lnTo>
                    <a:pt x="299" y="218"/>
                  </a:lnTo>
                  <a:lnTo>
                    <a:pt x="300" y="214"/>
                  </a:lnTo>
                  <a:lnTo>
                    <a:pt x="301" y="210"/>
                  </a:lnTo>
                  <a:lnTo>
                    <a:pt x="301" y="218"/>
                  </a:lnTo>
                  <a:lnTo>
                    <a:pt x="302" y="197"/>
                  </a:lnTo>
                  <a:lnTo>
                    <a:pt x="303" y="180"/>
                  </a:lnTo>
                  <a:lnTo>
                    <a:pt x="304" y="159"/>
                  </a:lnTo>
                  <a:lnTo>
                    <a:pt x="305" y="166"/>
                  </a:lnTo>
                  <a:lnTo>
                    <a:pt x="305" y="166"/>
                  </a:lnTo>
                  <a:lnTo>
                    <a:pt x="306" y="162"/>
                  </a:lnTo>
                  <a:lnTo>
                    <a:pt x="307" y="138"/>
                  </a:lnTo>
                  <a:lnTo>
                    <a:pt x="308" y="120"/>
                  </a:lnTo>
                  <a:lnTo>
                    <a:pt x="308" y="110"/>
                  </a:lnTo>
                  <a:lnTo>
                    <a:pt x="309" y="111"/>
                  </a:lnTo>
                  <a:lnTo>
                    <a:pt x="310" y="109"/>
                  </a:lnTo>
                  <a:lnTo>
                    <a:pt x="311" y="108"/>
                  </a:lnTo>
                  <a:lnTo>
                    <a:pt x="311" y="117"/>
                  </a:lnTo>
                  <a:lnTo>
                    <a:pt x="312" y="116"/>
                  </a:lnTo>
                  <a:lnTo>
                    <a:pt x="313" y="129"/>
                  </a:lnTo>
                  <a:lnTo>
                    <a:pt x="314" y="146"/>
                  </a:lnTo>
                  <a:lnTo>
                    <a:pt x="314" y="138"/>
                  </a:lnTo>
                  <a:lnTo>
                    <a:pt x="315" y="149"/>
                  </a:lnTo>
                  <a:lnTo>
                    <a:pt x="316" y="142"/>
                  </a:lnTo>
                  <a:lnTo>
                    <a:pt x="317" y="132"/>
                  </a:lnTo>
                  <a:lnTo>
                    <a:pt x="317" y="142"/>
                  </a:lnTo>
                  <a:lnTo>
                    <a:pt x="318" y="146"/>
                  </a:lnTo>
                  <a:lnTo>
                    <a:pt x="319" y="148"/>
                  </a:lnTo>
                  <a:lnTo>
                    <a:pt x="320" y="168"/>
                  </a:lnTo>
                  <a:lnTo>
                    <a:pt x="320" y="170"/>
                  </a:lnTo>
                  <a:lnTo>
                    <a:pt x="321" y="183"/>
                  </a:lnTo>
                  <a:lnTo>
                    <a:pt x="322" y="185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4" y="187"/>
                  </a:lnTo>
                  <a:lnTo>
                    <a:pt x="325" y="187"/>
                  </a:lnTo>
                  <a:lnTo>
                    <a:pt x="326" y="168"/>
                  </a:lnTo>
                  <a:lnTo>
                    <a:pt x="327" y="139"/>
                  </a:lnTo>
                  <a:lnTo>
                    <a:pt x="327" y="147"/>
                  </a:lnTo>
                  <a:lnTo>
                    <a:pt x="328" y="154"/>
                  </a:lnTo>
                  <a:lnTo>
                    <a:pt x="329" y="163"/>
                  </a:lnTo>
                  <a:lnTo>
                    <a:pt x="330" y="161"/>
                  </a:lnTo>
                  <a:lnTo>
                    <a:pt x="330" y="177"/>
                  </a:lnTo>
                  <a:lnTo>
                    <a:pt x="331" y="189"/>
                  </a:lnTo>
                  <a:lnTo>
                    <a:pt x="332" y="187"/>
                  </a:lnTo>
                  <a:lnTo>
                    <a:pt x="333" y="177"/>
                  </a:lnTo>
                  <a:lnTo>
                    <a:pt x="333" y="169"/>
                  </a:lnTo>
                  <a:lnTo>
                    <a:pt x="334" y="156"/>
                  </a:lnTo>
                  <a:lnTo>
                    <a:pt x="335" y="149"/>
                  </a:lnTo>
                  <a:lnTo>
                    <a:pt x="336" y="138"/>
                  </a:lnTo>
                  <a:lnTo>
                    <a:pt x="336" y="133"/>
                  </a:lnTo>
                  <a:lnTo>
                    <a:pt x="337" y="133"/>
                  </a:lnTo>
                  <a:lnTo>
                    <a:pt x="338" y="142"/>
                  </a:lnTo>
                  <a:lnTo>
                    <a:pt x="339" y="170"/>
                  </a:lnTo>
                  <a:lnTo>
                    <a:pt x="339" y="154"/>
                  </a:lnTo>
                  <a:lnTo>
                    <a:pt x="340" y="162"/>
                  </a:lnTo>
                  <a:lnTo>
                    <a:pt x="341" y="146"/>
                  </a:lnTo>
                  <a:lnTo>
                    <a:pt x="342" y="159"/>
                  </a:lnTo>
                  <a:lnTo>
                    <a:pt x="342" y="156"/>
                  </a:lnTo>
                  <a:lnTo>
                    <a:pt x="343" y="147"/>
                  </a:lnTo>
                  <a:lnTo>
                    <a:pt x="344" y="142"/>
                  </a:lnTo>
                  <a:lnTo>
                    <a:pt x="345" y="145"/>
                  </a:lnTo>
                  <a:lnTo>
                    <a:pt x="346" y="159"/>
                  </a:lnTo>
                  <a:lnTo>
                    <a:pt x="346" y="160"/>
                  </a:lnTo>
                  <a:lnTo>
                    <a:pt x="347" y="151"/>
                  </a:lnTo>
                  <a:lnTo>
                    <a:pt x="348" y="190"/>
                  </a:lnTo>
                  <a:lnTo>
                    <a:pt x="349" y="198"/>
                  </a:lnTo>
                  <a:lnTo>
                    <a:pt x="349" y="196"/>
                  </a:lnTo>
                  <a:lnTo>
                    <a:pt x="350" y="192"/>
                  </a:lnTo>
                  <a:lnTo>
                    <a:pt x="351" y="199"/>
                  </a:lnTo>
                  <a:lnTo>
                    <a:pt x="352" y="181"/>
                  </a:lnTo>
                  <a:lnTo>
                    <a:pt x="352" y="184"/>
                  </a:lnTo>
                  <a:lnTo>
                    <a:pt x="353" y="177"/>
                  </a:lnTo>
                  <a:lnTo>
                    <a:pt x="354" y="180"/>
                  </a:lnTo>
                  <a:lnTo>
                    <a:pt x="355" y="184"/>
                  </a:lnTo>
                  <a:lnTo>
                    <a:pt x="355" y="180"/>
                  </a:lnTo>
                  <a:lnTo>
                    <a:pt x="356" y="180"/>
                  </a:lnTo>
                  <a:lnTo>
                    <a:pt x="357" y="193"/>
                  </a:lnTo>
                  <a:lnTo>
                    <a:pt x="358" y="201"/>
                  </a:lnTo>
                  <a:lnTo>
                    <a:pt x="358" y="206"/>
                  </a:lnTo>
                  <a:lnTo>
                    <a:pt x="359" y="210"/>
                  </a:lnTo>
                  <a:lnTo>
                    <a:pt x="360" y="209"/>
                  </a:lnTo>
                  <a:lnTo>
                    <a:pt x="361" y="205"/>
                  </a:lnTo>
                  <a:lnTo>
                    <a:pt x="361" y="189"/>
                  </a:lnTo>
                  <a:lnTo>
                    <a:pt x="362" y="198"/>
                  </a:lnTo>
                  <a:lnTo>
                    <a:pt x="363" y="225"/>
                  </a:lnTo>
                  <a:lnTo>
                    <a:pt x="364" y="241"/>
                  </a:lnTo>
                  <a:lnTo>
                    <a:pt x="364" y="249"/>
                  </a:lnTo>
                  <a:lnTo>
                    <a:pt x="365" y="254"/>
                  </a:lnTo>
                  <a:lnTo>
                    <a:pt x="366" y="265"/>
                  </a:lnTo>
                  <a:lnTo>
                    <a:pt x="367" y="276"/>
                  </a:lnTo>
                  <a:lnTo>
                    <a:pt x="367" y="269"/>
                  </a:lnTo>
                  <a:lnTo>
                    <a:pt x="368" y="289"/>
                  </a:lnTo>
                  <a:lnTo>
                    <a:pt x="369" y="305"/>
                  </a:lnTo>
                  <a:lnTo>
                    <a:pt x="370" y="310"/>
                  </a:lnTo>
                  <a:lnTo>
                    <a:pt x="370" y="314"/>
                  </a:lnTo>
                  <a:lnTo>
                    <a:pt x="371" y="313"/>
                  </a:lnTo>
                  <a:lnTo>
                    <a:pt x="372" y="313"/>
                  </a:lnTo>
                  <a:lnTo>
                    <a:pt x="373" y="320"/>
                  </a:lnTo>
                  <a:lnTo>
                    <a:pt x="373" y="312"/>
                  </a:lnTo>
                  <a:lnTo>
                    <a:pt x="374" y="297"/>
                  </a:lnTo>
                  <a:lnTo>
                    <a:pt x="375" y="297"/>
                  </a:lnTo>
                  <a:lnTo>
                    <a:pt x="376" y="312"/>
                  </a:lnTo>
                  <a:lnTo>
                    <a:pt x="376" y="312"/>
                  </a:lnTo>
                  <a:lnTo>
                    <a:pt x="377" y="315"/>
                  </a:lnTo>
                  <a:lnTo>
                    <a:pt x="378" y="299"/>
                  </a:lnTo>
                  <a:lnTo>
                    <a:pt x="379" y="283"/>
                  </a:lnTo>
                  <a:lnTo>
                    <a:pt x="380" y="295"/>
                  </a:lnTo>
                  <a:lnTo>
                    <a:pt x="380" y="288"/>
                  </a:lnTo>
                  <a:lnTo>
                    <a:pt x="381" y="294"/>
                  </a:lnTo>
                  <a:lnTo>
                    <a:pt x="382" y="298"/>
                  </a:lnTo>
                  <a:lnTo>
                    <a:pt x="383" y="283"/>
                  </a:lnTo>
                  <a:lnTo>
                    <a:pt x="383" y="281"/>
                  </a:lnTo>
                  <a:lnTo>
                    <a:pt x="384" y="279"/>
                  </a:lnTo>
                  <a:lnTo>
                    <a:pt x="385" y="294"/>
                  </a:lnTo>
                  <a:lnTo>
                    <a:pt x="386" y="265"/>
                  </a:lnTo>
                  <a:lnTo>
                    <a:pt x="386" y="280"/>
                  </a:lnTo>
                  <a:lnTo>
                    <a:pt x="387" y="302"/>
                  </a:lnTo>
                  <a:lnTo>
                    <a:pt x="388" y="301"/>
                  </a:lnTo>
                  <a:lnTo>
                    <a:pt x="389" y="315"/>
                  </a:lnTo>
                  <a:lnTo>
                    <a:pt x="389" y="308"/>
                  </a:lnTo>
                  <a:lnTo>
                    <a:pt x="390" y="300"/>
                  </a:lnTo>
                  <a:lnTo>
                    <a:pt x="391" y="290"/>
                  </a:lnTo>
                  <a:lnTo>
                    <a:pt x="392" y="290"/>
                  </a:lnTo>
                  <a:lnTo>
                    <a:pt x="392" y="291"/>
                  </a:lnTo>
                  <a:lnTo>
                    <a:pt x="393" y="304"/>
                  </a:lnTo>
                  <a:lnTo>
                    <a:pt x="394" y="307"/>
                  </a:lnTo>
                  <a:lnTo>
                    <a:pt x="395" y="312"/>
                  </a:lnTo>
                  <a:lnTo>
                    <a:pt x="395" y="314"/>
                  </a:lnTo>
                  <a:lnTo>
                    <a:pt x="396" y="334"/>
                  </a:lnTo>
                  <a:lnTo>
                    <a:pt x="397" y="351"/>
                  </a:lnTo>
                  <a:lnTo>
                    <a:pt x="398" y="348"/>
                  </a:lnTo>
                  <a:lnTo>
                    <a:pt x="399" y="345"/>
                  </a:lnTo>
                  <a:lnTo>
                    <a:pt x="399" y="349"/>
                  </a:lnTo>
                  <a:lnTo>
                    <a:pt x="400" y="354"/>
                  </a:lnTo>
                  <a:lnTo>
                    <a:pt x="401" y="358"/>
                  </a:lnTo>
                  <a:lnTo>
                    <a:pt x="402" y="365"/>
                  </a:lnTo>
                  <a:lnTo>
                    <a:pt x="402" y="367"/>
                  </a:lnTo>
                  <a:lnTo>
                    <a:pt x="403" y="376"/>
                  </a:lnTo>
                  <a:lnTo>
                    <a:pt x="404" y="397"/>
                  </a:lnTo>
                  <a:lnTo>
                    <a:pt x="405" y="380"/>
                  </a:lnTo>
                  <a:lnTo>
                    <a:pt x="405" y="362"/>
                  </a:lnTo>
                  <a:lnTo>
                    <a:pt x="406" y="343"/>
                  </a:lnTo>
                  <a:lnTo>
                    <a:pt x="407" y="344"/>
                  </a:lnTo>
                  <a:lnTo>
                    <a:pt x="408" y="330"/>
                  </a:lnTo>
                  <a:lnTo>
                    <a:pt x="408" y="309"/>
                  </a:lnTo>
                  <a:lnTo>
                    <a:pt x="409" y="282"/>
                  </a:lnTo>
                  <a:lnTo>
                    <a:pt x="410" y="281"/>
                  </a:lnTo>
                  <a:lnTo>
                    <a:pt x="411" y="284"/>
                  </a:lnTo>
                  <a:lnTo>
                    <a:pt x="411" y="296"/>
                  </a:lnTo>
                  <a:lnTo>
                    <a:pt x="412" y="304"/>
                  </a:lnTo>
                  <a:lnTo>
                    <a:pt x="413" y="303"/>
                  </a:lnTo>
                  <a:lnTo>
                    <a:pt x="414" y="291"/>
                  </a:lnTo>
                  <a:lnTo>
                    <a:pt x="414" y="262"/>
                  </a:lnTo>
                  <a:lnTo>
                    <a:pt x="415" y="264"/>
                  </a:lnTo>
                  <a:lnTo>
                    <a:pt x="416" y="266"/>
                  </a:lnTo>
                  <a:lnTo>
                    <a:pt x="417" y="246"/>
                  </a:lnTo>
                  <a:lnTo>
                    <a:pt x="418" y="251"/>
                  </a:lnTo>
                  <a:lnTo>
                    <a:pt x="418" y="246"/>
                  </a:lnTo>
                  <a:lnTo>
                    <a:pt x="419" y="241"/>
                  </a:lnTo>
                  <a:lnTo>
                    <a:pt x="420" y="239"/>
                  </a:lnTo>
                  <a:lnTo>
                    <a:pt x="421" y="252"/>
                  </a:lnTo>
                  <a:lnTo>
                    <a:pt x="421" y="254"/>
                  </a:lnTo>
                  <a:lnTo>
                    <a:pt x="422" y="274"/>
                  </a:lnTo>
                  <a:lnTo>
                    <a:pt x="423" y="260"/>
                  </a:lnTo>
                  <a:lnTo>
                    <a:pt x="424" y="244"/>
                  </a:lnTo>
                  <a:lnTo>
                    <a:pt x="424" y="254"/>
                  </a:lnTo>
                  <a:lnTo>
                    <a:pt x="425" y="244"/>
                  </a:lnTo>
                  <a:lnTo>
                    <a:pt x="426" y="228"/>
                  </a:lnTo>
                  <a:lnTo>
                    <a:pt x="427" y="231"/>
                  </a:lnTo>
                  <a:lnTo>
                    <a:pt x="427" y="223"/>
                  </a:lnTo>
                  <a:lnTo>
                    <a:pt x="428" y="238"/>
                  </a:lnTo>
                  <a:lnTo>
                    <a:pt x="429" y="238"/>
                  </a:lnTo>
                  <a:lnTo>
                    <a:pt x="430" y="233"/>
                  </a:lnTo>
                  <a:lnTo>
                    <a:pt x="430" y="226"/>
                  </a:lnTo>
                  <a:lnTo>
                    <a:pt x="431" y="236"/>
                  </a:lnTo>
                  <a:lnTo>
                    <a:pt x="432" y="213"/>
                  </a:lnTo>
                  <a:lnTo>
                    <a:pt x="433" y="213"/>
                  </a:lnTo>
                  <a:lnTo>
                    <a:pt x="433" y="197"/>
                  </a:lnTo>
                  <a:lnTo>
                    <a:pt x="434" y="187"/>
                  </a:lnTo>
                  <a:lnTo>
                    <a:pt x="435" y="192"/>
                  </a:lnTo>
                  <a:lnTo>
                    <a:pt x="436" y="188"/>
                  </a:lnTo>
                  <a:lnTo>
                    <a:pt x="436" y="173"/>
                  </a:lnTo>
                  <a:lnTo>
                    <a:pt x="437" y="172"/>
                  </a:lnTo>
                  <a:lnTo>
                    <a:pt x="438" y="151"/>
                  </a:lnTo>
                  <a:lnTo>
                    <a:pt x="439" y="167"/>
                  </a:lnTo>
                  <a:lnTo>
                    <a:pt x="439" y="158"/>
                  </a:lnTo>
                  <a:lnTo>
                    <a:pt x="440" y="155"/>
                  </a:lnTo>
                  <a:lnTo>
                    <a:pt x="441" y="159"/>
                  </a:lnTo>
                  <a:lnTo>
                    <a:pt x="442" y="146"/>
                  </a:lnTo>
                  <a:lnTo>
                    <a:pt x="442" y="139"/>
                  </a:lnTo>
                  <a:lnTo>
                    <a:pt x="443" y="153"/>
                  </a:lnTo>
                  <a:lnTo>
                    <a:pt x="444" y="126"/>
                  </a:lnTo>
                  <a:lnTo>
                    <a:pt x="445" y="122"/>
                  </a:lnTo>
                  <a:lnTo>
                    <a:pt x="445" y="112"/>
                  </a:lnTo>
                  <a:lnTo>
                    <a:pt x="446" y="135"/>
                  </a:lnTo>
                  <a:lnTo>
                    <a:pt x="447" y="138"/>
                  </a:lnTo>
                  <a:lnTo>
                    <a:pt x="448" y="131"/>
                  </a:lnTo>
                  <a:lnTo>
                    <a:pt x="448" y="136"/>
                  </a:lnTo>
                  <a:lnTo>
                    <a:pt x="449" y="119"/>
                  </a:lnTo>
                  <a:lnTo>
                    <a:pt x="450" y="122"/>
                  </a:lnTo>
                  <a:lnTo>
                    <a:pt x="451" y="146"/>
                  </a:lnTo>
                  <a:lnTo>
                    <a:pt x="452" y="127"/>
                  </a:lnTo>
                  <a:lnTo>
                    <a:pt x="452" y="108"/>
                  </a:lnTo>
                  <a:lnTo>
                    <a:pt x="453" y="112"/>
                  </a:lnTo>
                  <a:lnTo>
                    <a:pt x="454" y="95"/>
                  </a:lnTo>
                  <a:lnTo>
                    <a:pt x="455" y="87"/>
                  </a:lnTo>
                  <a:lnTo>
                    <a:pt x="455" y="94"/>
                  </a:lnTo>
                  <a:lnTo>
                    <a:pt x="456" y="89"/>
                  </a:lnTo>
                  <a:lnTo>
                    <a:pt x="457" y="82"/>
                  </a:lnTo>
                  <a:lnTo>
                    <a:pt x="458" y="74"/>
                  </a:lnTo>
                  <a:lnTo>
                    <a:pt x="458" y="61"/>
                  </a:lnTo>
                  <a:lnTo>
                    <a:pt x="459" y="50"/>
                  </a:lnTo>
                  <a:lnTo>
                    <a:pt x="460" y="29"/>
                  </a:lnTo>
                  <a:lnTo>
                    <a:pt x="461" y="32"/>
                  </a:lnTo>
                  <a:lnTo>
                    <a:pt x="461" y="35"/>
                  </a:lnTo>
                  <a:lnTo>
                    <a:pt x="462" y="39"/>
                  </a:lnTo>
                  <a:lnTo>
                    <a:pt x="463" y="30"/>
                  </a:lnTo>
                  <a:lnTo>
                    <a:pt x="464" y="25"/>
                  </a:lnTo>
                  <a:lnTo>
                    <a:pt x="464" y="22"/>
                  </a:lnTo>
                  <a:lnTo>
                    <a:pt x="465" y="25"/>
                  </a:lnTo>
                  <a:lnTo>
                    <a:pt x="466" y="31"/>
                  </a:lnTo>
                  <a:lnTo>
                    <a:pt x="467" y="45"/>
                  </a:lnTo>
                  <a:lnTo>
                    <a:pt x="467" y="42"/>
                  </a:lnTo>
                  <a:lnTo>
                    <a:pt x="468" y="48"/>
                  </a:lnTo>
                  <a:lnTo>
                    <a:pt x="469" y="65"/>
                  </a:lnTo>
                  <a:lnTo>
                    <a:pt x="470" y="88"/>
                  </a:lnTo>
                  <a:lnTo>
                    <a:pt x="471" y="89"/>
                  </a:lnTo>
                  <a:lnTo>
                    <a:pt x="471" y="79"/>
                  </a:lnTo>
                  <a:lnTo>
                    <a:pt x="472" y="74"/>
                  </a:lnTo>
                  <a:lnTo>
                    <a:pt x="473" y="91"/>
                  </a:lnTo>
                  <a:lnTo>
                    <a:pt x="474" y="75"/>
                  </a:lnTo>
                  <a:lnTo>
                    <a:pt x="474" y="87"/>
                  </a:lnTo>
                  <a:lnTo>
                    <a:pt x="475" y="98"/>
                  </a:lnTo>
                  <a:lnTo>
                    <a:pt x="476" y="65"/>
                  </a:lnTo>
                  <a:lnTo>
                    <a:pt x="477" y="67"/>
                  </a:lnTo>
                  <a:lnTo>
                    <a:pt x="477" y="95"/>
                  </a:lnTo>
                  <a:lnTo>
                    <a:pt x="478" y="89"/>
                  </a:lnTo>
                  <a:lnTo>
                    <a:pt x="479" y="86"/>
                  </a:lnTo>
                  <a:lnTo>
                    <a:pt x="480" y="80"/>
                  </a:lnTo>
                  <a:lnTo>
                    <a:pt x="480" y="65"/>
                  </a:lnTo>
                  <a:lnTo>
                    <a:pt x="481" y="50"/>
                  </a:lnTo>
                  <a:lnTo>
                    <a:pt x="482" y="59"/>
                  </a:lnTo>
                  <a:lnTo>
                    <a:pt x="483" y="36"/>
                  </a:lnTo>
                  <a:lnTo>
                    <a:pt x="483" y="46"/>
                  </a:lnTo>
                  <a:lnTo>
                    <a:pt x="484" y="54"/>
                  </a:lnTo>
                  <a:lnTo>
                    <a:pt x="485" y="30"/>
                  </a:lnTo>
                  <a:lnTo>
                    <a:pt x="486" y="20"/>
                  </a:lnTo>
                  <a:lnTo>
                    <a:pt x="486" y="27"/>
                  </a:lnTo>
                  <a:lnTo>
                    <a:pt x="487" y="32"/>
                  </a:lnTo>
                  <a:lnTo>
                    <a:pt x="488" y="30"/>
                  </a:lnTo>
                  <a:lnTo>
                    <a:pt x="489" y="31"/>
                  </a:lnTo>
                  <a:lnTo>
                    <a:pt x="490" y="17"/>
                  </a:lnTo>
                  <a:lnTo>
                    <a:pt x="490" y="16"/>
                  </a:lnTo>
                  <a:lnTo>
                    <a:pt x="491" y="8"/>
                  </a:lnTo>
                  <a:lnTo>
                    <a:pt x="492" y="0"/>
                  </a:lnTo>
                  <a:lnTo>
                    <a:pt x="493" y="29"/>
                  </a:lnTo>
                  <a:lnTo>
                    <a:pt x="493" y="4"/>
                  </a:lnTo>
                  <a:lnTo>
                    <a:pt x="494" y="22"/>
                  </a:lnTo>
                  <a:lnTo>
                    <a:pt x="495" y="27"/>
                  </a:lnTo>
                  <a:lnTo>
                    <a:pt x="496" y="38"/>
                  </a:lnTo>
                  <a:lnTo>
                    <a:pt x="496" y="35"/>
                  </a:lnTo>
                  <a:lnTo>
                    <a:pt x="497" y="47"/>
                  </a:lnTo>
                  <a:lnTo>
                    <a:pt x="498" y="47"/>
                  </a:lnTo>
                  <a:lnTo>
                    <a:pt x="499" y="74"/>
                  </a:lnTo>
                  <a:lnTo>
                    <a:pt x="499" y="72"/>
                  </a:lnTo>
                  <a:lnTo>
                    <a:pt x="500" y="87"/>
                  </a:lnTo>
                  <a:lnTo>
                    <a:pt x="501" y="74"/>
                  </a:lnTo>
                  <a:lnTo>
                    <a:pt x="502" y="73"/>
                  </a:lnTo>
                  <a:lnTo>
                    <a:pt x="502" y="84"/>
                  </a:lnTo>
                  <a:lnTo>
                    <a:pt x="503" y="76"/>
                  </a:lnTo>
                  <a:lnTo>
                    <a:pt x="504" y="70"/>
                  </a:lnTo>
                  <a:lnTo>
                    <a:pt x="505" y="75"/>
                  </a:lnTo>
                  <a:lnTo>
                    <a:pt x="505" y="74"/>
                  </a:lnTo>
                  <a:lnTo>
                    <a:pt x="506" y="84"/>
                  </a:lnTo>
                  <a:lnTo>
                    <a:pt x="507" y="85"/>
                  </a:lnTo>
                  <a:lnTo>
                    <a:pt x="508" y="90"/>
                  </a:lnTo>
                  <a:lnTo>
                    <a:pt x="508" y="90"/>
                  </a:lnTo>
                  <a:lnTo>
                    <a:pt x="509" y="87"/>
                  </a:lnTo>
                  <a:lnTo>
                    <a:pt x="510" y="94"/>
                  </a:lnTo>
                  <a:lnTo>
                    <a:pt x="511" y="92"/>
                  </a:lnTo>
                  <a:lnTo>
                    <a:pt x="511" y="78"/>
                  </a:lnTo>
                  <a:lnTo>
                    <a:pt x="512" y="103"/>
                  </a:lnTo>
                  <a:lnTo>
                    <a:pt x="513" y="103"/>
                  </a:lnTo>
                  <a:lnTo>
                    <a:pt x="514" y="99"/>
                  </a:lnTo>
                  <a:lnTo>
                    <a:pt x="514" y="107"/>
                  </a:lnTo>
                  <a:lnTo>
                    <a:pt x="515" y="108"/>
                  </a:lnTo>
                  <a:lnTo>
                    <a:pt x="516" y="77"/>
                  </a:lnTo>
                  <a:lnTo>
                    <a:pt x="517" y="81"/>
                  </a:lnTo>
                  <a:lnTo>
                    <a:pt x="517" y="75"/>
                  </a:lnTo>
                  <a:lnTo>
                    <a:pt x="518" y="81"/>
                  </a:lnTo>
                  <a:lnTo>
                    <a:pt x="519" y="96"/>
                  </a:lnTo>
                  <a:lnTo>
                    <a:pt x="520" y="106"/>
                  </a:lnTo>
                  <a:lnTo>
                    <a:pt x="520" y="129"/>
                  </a:lnTo>
                  <a:lnTo>
                    <a:pt x="521" y="118"/>
                  </a:lnTo>
                  <a:lnTo>
                    <a:pt x="522" y="122"/>
                  </a:lnTo>
                  <a:lnTo>
                    <a:pt x="523" y="126"/>
                  </a:lnTo>
                  <a:lnTo>
                    <a:pt x="524" y="119"/>
                  </a:lnTo>
                  <a:lnTo>
                    <a:pt x="524" y="119"/>
                  </a:lnTo>
                  <a:lnTo>
                    <a:pt x="525" y="121"/>
                  </a:lnTo>
                  <a:lnTo>
                    <a:pt x="526" y="136"/>
                  </a:lnTo>
                  <a:lnTo>
                    <a:pt x="527" y="147"/>
                  </a:lnTo>
                  <a:lnTo>
                    <a:pt x="527" y="139"/>
                  </a:lnTo>
                  <a:lnTo>
                    <a:pt x="528" y="139"/>
                  </a:lnTo>
                  <a:lnTo>
                    <a:pt x="529" y="146"/>
                  </a:lnTo>
                  <a:lnTo>
                    <a:pt x="530" y="143"/>
                  </a:lnTo>
                  <a:lnTo>
                    <a:pt x="530" y="123"/>
                  </a:lnTo>
                  <a:lnTo>
                    <a:pt x="531" y="128"/>
                  </a:lnTo>
                  <a:lnTo>
                    <a:pt x="532" y="152"/>
                  </a:lnTo>
                  <a:lnTo>
                    <a:pt x="533" y="157"/>
                  </a:lnTo>
                  <a:lnTo>
                    <a:pt x="533" y="160"/>
                  </a:lnTo>
                  <a:lnTo>
                    <a:pt x="534" y="197"/>
                  </a:lnTo>
                  <a:lnTo>
                    <a:pt x="535" y="204"/>
                  </a:lnTo>
                  <a:lnTo>
                    <a:pt x="536" y="227"/>
                  </a:lnTo>
                  <a:lnTo>
                    <a:pt x="536" y="263"/>
                  </a:lnTo>
                  <a:lnTo>
                    <a:pt x="537" y="249"/>
                  </a:lnTo>
                  <a:lnTo>
                    <a:pt x="538" y="241"/>
                  </a:lnTo>
                  <a:lnTo>
                    <a:pt x="539" y="246"/>
                  </a:lnTo>
                  <a:lnTo>
                    <a:pt x="539" y="246"/>
                  </a:lnTo>
                  <a:lnTo>
                    <a:pt x="540" y="255"/>
                  </a:lnTo>
                  <a:lnTo>
                    <a:pt x="541" y="272"/>
                  </a:lnTo>
                  <a:lnTo>
                    <a:pt x="542" y="283"/>
                  </a:lnTo>
                  <a:lnTo>
                    <a:pt x="543" y="270"/>
                  </a:lnTo>
                  <a:lnTo>
                    <a:pt x="543" y="293"/>
                  </a:lnTo>
                  <a:lnTo>
                    <a:pt x="544" y="297"/>
                  </a:lnTo>
                  <a:lnTo>
                    <a:pt x="545" y="297"/>
                  </a:lnTo>
                  <a:lnTo>
                    <a:pt x="546" y="321"/>
                  </a:lnTo>
                  <a:lnTo>
                    <a:pt x="546" y="355"/>
                  </a:lnTo>
                  <a:lnTo>
                    <a:pt x="547" y="354"/>
                  </a:lnTo>
                  <a:lnTo>
                    <a:pt x="548" y="338"/>
                  </a:lnTo>
                  <a:lnTo>
                    <a:pt x="549" y="344"/>
                  </a:lnTo>
                  <a:lnTo>
                    <a:pt x="549" y="360"/>
                  </a:lnTo>
                  <a:lnTo>
                    <a:pt x="550" y="368"/>
                  </a:lnTo>
                  <a:lnTo>
                    <a:pt x="551" y="367"/>
                  </a:lnTo>
                  <a:lnTo>
                    <a:pt x="552" y="384"/>
                  </a:lnTo>
                  <a:lnTo>
                    <a:pt x="552" y="392"/>
                  </a:lnTo>
                  <a:lnTo>
                    <a:pt x="553" y="392"/>
                  </a:lnTo>
                  <a:lnTo>
                    <a:pt x="554" y="410"/>
                  </a:lnTo>
                  <a:lnTo>
                    <a:pt x="555" y="413"/>
                  </a:lnTo>
                  <a:lnTo>
                    <a:pt x="555" y="428"/>
                  </a:lnTo>
                  <a:lnTo>
                    <a:pt x="556" y="419"/>
                  </a:lnTo>
                  <a:lnTo>
                    <a:pt x="557" y="424"/>
                  </a:lnTo>
                  <a:lnTo>
                    <a:pt x="558" y="405"/>
                  </a:lnTo>
                  <a:lnTo>
                    <a:pt x="558" y="406"/>
                  </a:lnTo>
                  <a:lnTo>
                    <a:pt x="559" y="398"/>
                  </a:lnTo>
                  <a:lnTo>
                    <a:pt x="560" y="377"/>
                  </a:lnTo>
                  <a:lnTo>
                    <a:pt x="561" y="378"/>
                  </a:lnTo>
                  <a:lnTo>
                    <a:pt x="561" y="376"/>
                  </a:lnTo>
                  <a:lnTo>
                    <a:pt x="562" y="365"/>
                  </a:lnTo>
                  <a:lnTo>
                    <a:pt x="563" y="348"/>
                  </a:lnTo>
                  <a:lnTo>
                    <a:pt x="564" y="359"/>
                  </a:lnTo>
                  <a:lnTo>
                    <a:pt x="565" y="364"/>
                  </a:lnTo>
                  <a:lnTo>
                    <a:pt x="565" y="390"/>
                  </a:lnTo>
                  <a:lnTo>
                    <a:pt x="566" y="370"/>
                  </a:lnTo>
                  <a:lnTo>
                    <a:pt x="567" y="355"/>
                  </a:lnTo>
                  <a:lnTo>
                    <a:pt x="568" y="351"/>
                  </a:lnTo>
                  <a:lnTo>
                    <a:pt x="568" y="349"/>
                  </a:lnTo>
                  <a:lnTo>
                    <a:pt x="569" y="343"/>
                  </a:lnTo>
                  <a:lnTo>
                    <a:pt x="570" y="347"/>
                  </a:lnTo>
                  <a:lnTo>
                    <a:pt x="571" y="358"/>
                  </a:lnTo>
                  <a:lnTo>
                    <a:pt x="571" y="368"/>
                  </a:lnTo>
                  <a:lnTo>
                    <a:pt x="572" y="378"/>
                  </a:lnTo>
                  <a:lnTo>
                    <a:pt x="573" y="373"/>
                  </a:lnTo>
                  <a:lnTo>
                    <a:pt x="574" y="389"/>
                  </a:lnTo>
                  <a:lnTo>
                    <a:pt x="574" y="376"/>
                  </a:lnTo>
                  <a:lnTo>
                    <a:pt x="575" y="384"/>
                  </a:lnTo>
                  <a:lnTo>
                    <a:pt x="576" y="377"/>
                  </a:lnTo>
                  <a:lnTo>
                    <a:pt x="577" y="401"/>
                  </a:lnTo>
                  <a:lnTo>
                    <a:pt x="577" y="406"/>
                  </a:lnTo>
                  <a:lnTo>
                    <a:pt x="578" y="412"/>
                  </a:lnTo>
                  <a:lnTo>
                    <a:pt x="579" y="407"/>
                  </a:lnTo>
                  <a:lnTo>
                    <a:pt x="580" y="401"/>
                  </a:lnTo>
                  <a:lnTo>
                    <a:pt x="580" y="404"/>
                  </a:lnTo>
                  <a:lnTo>
                    <a:pt x="581" y="409"/>
                  </a:lnTo>
                  <a:lnTo>
                    <a:pt x="582" y="426"/>
                  </a:lnTo>
                  <a:lnTo>
                    <a:pt x="583" y="414"/>
                  </a:lnTo>
                  <a:lnTo>
                    <a:pt x="583" y="416"/>
                  </a:lnTo>
                  <a:lnTo>
                    <a:pt x="584" y="429"/>
                  </a:lnTo>
                  <a:lnTo>
                    <a:pt x="585" y="429"/>
                  </a:lnTo>
                  <a:lnTo>
                    <a:pt x="586" y="421"/>
                  </a:lnTo>
                  <a:lnTo>
                    <a:pt x="586" y="435"/>
                  </a:lnTo>
                  <a:lnTo>
                    <a:pt x="587" y="438"/>
                  </a:lnTo>
                  <a:lnTo>
                    <a:pt x="588" y="449"/>
                  </a:lnTo>
                  <a:lnTo>
                    <a:pt x="589" y="432"/>
                  </a:lnTo>
                  <a:lnTo>
                    <a:pt x="589" y="428"/>
                  </a:lnTo>
                  <a:lnTo>
                    <a:pt x="590" y="413"/>
                  </a:lnTo>
                  <a:lnTo>
                    <a:pt x="591" y="437"/>
                  </a:lnTo>
                  <a:lnTo>
                    <a:pt x="592" y="423"/>
                  </a:lnTo>
                  <a:lnTo>
                    <a:pt x="592" y="412"/>
                  </a:lnTo>
                  <a:lnTo>
                    <a:pt x="593" y="399"/>
                  </a:lnTo>
                  <a:lnTo>
                    <a:pt x="594" y="386"/>
                  </a:lnTo>
                  <a:lnTo>
                    <a:pt x="595" y="367"/>
                  </a:lnTo>
                  <a:lnTo>
                    <a:pt x="596" y="344"/>
                  </a:lnTo>
                  <a:lnTo>
                    <a:pt x="596" y="321"/>
                  </a:lnTo>
                  <a:lnTo>
                    <a:pt x="597" y="293"/>
                  </a:lnTo>
                  <a:lnTo>
                    <a:pt x="598" y="306"/>
                  </a:lnTo>
                  <a:lnTo>
                    <a:pt x="599" y="310"/>
                  </a:lnTo>
                  <a:lnTo>
                    <a:pt x="599" y="299"/>
                  </a:lnTo>
                  <a:lnTo>
                    <a:pt x="600" y="299"/>
                  </a:lnTo>
                  <a:lnTo>
                    <a:pt x="601" y="296"/>
                  </a:lnTo>
                  <a:lnTo>
                    <a:pt x="602" y="294"/>
                  </a:lnTo>
                  <a:lnTo>
                    <a:pt x="602" y="294"/>
                  </a:lnTo>
                  <a:lnTo>
                    <a:pt x="603" y="300"/>
                  </a:lnTo>
                  <a:lnTo>
                    <a:pt x="604" y="281"/>
                  </a:lnTo>
                  <a:lnTo>
                    <a:pt x="605" y="265"/>
                  </a:lnTo>
                  <a:lnTo>
                    <a:pt x="605" y="273"/>
                  </a:lnTo>
                  <a:lnTo>
                    <a:pt x="606" y="273"/>
                  </a:lnTo>
                  <a:lnTo>
                    <a:pt x="607" y="273"/>
                  </a:lnTo>
                  <a:lnTo>
                    <a:pt x="608" y="279"/>
                  </a:lnTo>
                  <a:lnTo>
                    <a:pt x="608" y="282"/>
                  </a:lnTo>
                  <a:lnTo>
                    <a:pt x="609" y="266"/>
                  </a:lnTo>
                  <a:lnTo>
                    <a:pt x="610" y="266"/>
                  </a:lnTo>
                  <a:lnTo>
                    <a:pt x="611" y="269"/>
                  </a:lnTo>
                  <a:lnTo>
                    <a:pt x="611" y="274"/>
                  </a:lnTo>
                  <a:lnTo>
                    <a:pt x="612" y="269"/>
                  </a:lnTo>
                  <a:lnTo>
                    <a:pt x="613" y="267"/>
                  </a:lnTo>
                  <a:lnTo>
                    <a:pt x="614" y="256"/>
                  </a:lnTo>
                  <a:lnTo>
                    <a:pt x="614" y="241"/>
                  </a:lnTo>
                  <a:lnTo>
                    <a:pt x="615" y="230"/>
                  </a:lnTo>
                  <a:lnTo>
                    <a:pt x="616" y="234"/>
                  </a:lnTo>
                  <a:lnTo>
                    <a:pt x="617" y="251"/>
                  </a:lnTo>
                  <a:lnTo>
                    <a:pt x="618" y="236"/>
                  </a:lnTo>
                  <a:lnTo>
                    <a:pt x="618" y="258"/>
                  </a:lnTo>
                  <a:lnTo>
                    <a:pt x="619" y="258"/>
                  </a:lnTo>
                  <a:lnTo>
                    <a:pt x="620" y="256"/>
                  </a:lnTo>
                  <a:lnTo>
                    <a:pt x="621" y="266"/>
                  </a:lnTo>
                  <a:lnTo>
                    <a:pt x="621" y="266"/>
                  </a:lnTo>
                  <a:lnTo>
                    <a:pt x="622" y="274"/>
                  </a:lnTo>
                  <a:lnTo>
                    <a:pt x="623" y="280"/>
                  </a:lnTo>
                  <a:lnTo>
                    <a:pt x="624" y="295"/>
                  </a:lnTo>
                  <a:lnTo>
                    <a:pt x="624" y="294"/>
                  </a:lnTo>
                  <a:lnTo>
                    <a:pt x="625" y="300"/>
                  </a:lnTo>
                  <a:lnTo>
                    <a:pt x="626" y="275"/>
                  </a:lnTo>
                  <a:lnTo>
                    <a:pt x="627" y="298"/>
                  </a:lnTo>
                  <a:lnTo>
                    <a:pt x="627" y="305"/>
                  </a:lnTo>
                  <a:lnTo>
                    <a:pt x="628" y="313"/>
                  </a:lnTo>
                  <a:lnTo>
                    <a:pt x="629" y="315"/>
                  </a:lnTo>
                  <a:lnTo>
                    <a:pt x="630" y="321"/>
                  </a:lnTo>
                  <a:lnTo>
                    <a:pt x="630" y="329"/>
                  </a:lnTo>
                  <a:lnTo>
                    <a:pt x="631" y="319"/>
                  </a:lnTo>
                  <a:lnTo>
                    <a:pt x="632" y="310"/>
                  </a:lnTo>
                  <a:lnTo>
                    <a:pt x="633" y="321"/>
                  </a:lnTo>
                  <a:lnTo>
                    <a:pt x="633" y="326"/>
                  </a:lnTo>
                  <a:lnTo>
                    <a:pt x="634" y="326"/>
                  </a:lnTo>
                  <a:lnTo>
                    <a:pt x="635" y="342"/>
                  </a:lnTo>
                  <a:lnTo>
                    <a:pt x="636" y="336"/>
                  </a:lnTo>
                  <a:lnTo>
                    <a:pt x="637" y="344"/>
                  </a:lnTo>
                  <a:lnTo>
                    <a:pt x="637" y="333"/>
                  </a:lnTo>
                  <a:lnTo>
                    <a:pt x="638" y="309"/>
                  </a:lnTo>
                  <a:lnTo>
                    <a:pt x="639" y="299"/>
                  </a:lnTo>
                  <a:lnTo>
                    <a:pt x="640" y="303"/>
                  </a:lnTo>
                  <a:lnTo>
                    <a:pt x="640" y="286"/>
                  </a:lnTo>
                  <a:lnTo>
                    <a:pt x="641" y="274"/>
                  </a:lnTo>
                  <a:lnTo>
                    <a:pt x="642" y="265"/>
                  </a:lnTo>
                  <a:lnTo>
                    <a:pt x="643" y="250"/>
                  </a:lnTo>
                  <a:lnTo>
                    <a:pt x="643" y="247"/>
                  </a:lnTo>
                  <a:lnTo>
                    <a:pt x="644" y="212"/>
                  </a:lnTo>
                  <a:lnTo>
                    <a:pt x="645" y="218"/>
                  </a:lnTo>
                  <a:lnTo>
                    <a:pt x="646" y="215"/>
                  </a:lnTo>
                  <a:lnTo>
                    <a:pt x="646" y="212"/>
                  </a:lnTo>
                  <a:lnTo>
                    <a:pt x="647" y="212"/>
                  </a:lnTo>
                  <a:lnTo>
                    <a:pt x="648" y="207"/>
                  </a:lnTo>
                  <a:lnTo>
                    <a:pt x="649" y="201"/>
                  </a:lnTo>
                  <a:lnTo>
                    <a:pt x="649" y="213"/>
                  </a:lnTo>
                  <a:lnTo>
                    <a:pt x="650" y="219"/>
                  </a:lnTo>
                  <a:lnTo>
                    <a:pt x="651" y="216"/>
                  </a:lnTo>
                  <a:lnTo>
                    <a:pt x="652" y="183"/>
                  </a:lnTo>
                  <a:lnTo>
                    <a:pt x="652" y="192"/>
                  </a:lnTo>
                  <a:lnTo>
                    <a:pt x="653" y="204"/>
                  </a:lnTo>
                  <a:lnTo>
                    <a:pt x="654" y="213"/>
                  </a:lnTo>
                  <a:lnTo>
                    <a:pt x="655" y="200"/>
                  </a:lnTo>
                  <a:lnTo>
                    <a:pt x="655" y="211"/>
                  </a:lnTo>
                  <a:lnTo>
                    <a:pt x="656" y="211"/>
                  </a:lnTo>
                  <a:lnTo>
                    <a:pt x="657" y="229"/>
                  </a:lnTo>
                  <a:lnTo>
                    <a:pt x="658" y="242"/>
                  </a:lnTo>
                  <a:lnTo>
                    <a:pt x="658" y="248"/>
                  </a:lnTo>
                  <a:lnTo>
                    <a:pt x="659" y="240"/>
                  </a:lnTo>
                  <a:lnTo>
                    <a:pt x="660" y="248"/>
                  </a:lnTo>
                  <a:lnTo>
                    <a:pt x="661" y="247"/>
                  </a:lnTo>
                  <a:lnTo>
                    <a:pt x="661" y="241"/>
                  </a:lnTo>
                  <a:lnTo>
                    <a:pt x="662" y="239"/>
                  </a:lnTo>
                  <a:lnTo>
                    <a:pt x="663" y="202"/>
                  </a:lnTo>
                  <a:lnTo>
                    <a:pt x="664" y="199"/>
                  </a:lnTo>
                  <a:lnTo>
                    <a:pt x="664" y="202"/>
                  </a:lnTo>
                  <a:lnTo>
                    <a:pt x="665" y="210"/>
                  </a:lnTo>
                  <a:lnTo>
                    <a:pt x="666" y="187"/>
                  </a:lnTo>
                  <a:lnTo>
                    <a:pt x="667" y="154"/>
                  </a:lnTo>
                  <a:lnTo>
                    <a:pt x="667" y="142"/>
                  </a:lnTo>
                  <a:lnTo>
                    <a:pt x="668" y="116"/>
                  </a:lnTo>
                  <a:lnTo>
                    <a:pt x="669" y="124"/>
                  </a:lnTo>
                  <a:lnTo>
                    <a:pt x="670" y="120"/>
                  </a:lnTo>
                  <a:lnTo>
                    <a:pt x="671" y="116"/>
                  </a:lnTo>
                  <a:lnTo>
                    <a:pt x="671" y="115"/>
                  </a:lnTo>
                  <a:lnTo>
                    <a:pt x="672" y="113"/>
                  </a:lnTo>
                  <a:lnTo>
                    <a:pt x="673" y="100"/>
                  </a:lnTo>
                  <a:lnTo>
                    <a:pt x="674" y="89"/>
                  </a:lnTo>
                  <a:lnTo>
                    <a:pt x="674" y="100"/>
                  </a:lnTo>
                  <a:lnTo>
                    <a:pt x="675" y="113"/>
                  </a:lnTo>
                  <a:lnTo>
                    <a:pt x="676" y="119"/>
                  </a:lnTo>
                  <a:lnTo>
                    <a:pt x="677" y="112"/>
                  </a:lnTo>
                  <a:lnTo>
                    <a:pt x="677" y="85"/>
                  </a:lnTo>
                  <a:lnTo>
                    <a:pt x="678" y="93"/>
                  </a:lnTo>
                  <a:lnTo>
                    <a:pt x="679" y="85"/>
                  </a:lnTo>
                  <a:lnTo>
                    <a:pt x="680" y="90"/>
                  </a:lnTo>
                  <a:lnTo>
                    <a:pt x="680" y="83"/>
                  </a:lnTo>
                  <a:lnTo>
                    <a:pt x="681" y="97"/>
                  </a:lnTo>
                  <a:lnTo>
                    <a:pt x="682" y="91"/>
                  </a:lnTo>
                  <a:lnTo>
                    <a:pt x="683" y="90"/>
                  </a:lnTo>
                  <a:lnTo>
                    <a:pt x="683" y="92"/>
                  </a:lnTo>
                  <a:lnTo>
                    <a:pt x="684" y="94"/>
                  </a:lnTo>
                  <a:lnTo>
                    <a:pt x="685" y="95"/>
                  </a:lnTo>
                  <a:lnTo>
                    <a:pt x="686" y="83"/>
                  </a:lnTo>
                  <a:lnTo>
                    <a:pt x="686" y="101"/>
                  </a:lnTo>
                  <a:lnTo>
                    <a:pt x="687" y="89"/>
                  </a:lnTo>
                  <a:lnTo>
                    <a:pt x="688" y="97"/>
                  </a:lnTo>
                  <a:lnTo>
                    <a:pt x="689" y="90"/>
                  </a:lnTo>
                  <a:lnTo>
                    <a:pt x="690" y="90"/>
                  </a:lnTo>
                  <a:lnTo>
                    <a:pt x="690" y="80"/>
                  </a:lnTo>
                  <a:lnTo>
                    <a:pt x="691" y="70"/>
                  </a:lnTo>
                  <a:lnTo>
                    <a:pt x="692" y="80"/>
                  </a:lnTo>
                  <a:lnTo>
                    <a:pt x="693" y="82"/>
                  </a:lnTo>
                  <a:lnTo>
                    <a:pt x="693" y="82"/>
                  </a:lnTo>
                  <a:lnTo>
                    <a:pt x="694" y="55"/>
                  </a:lnTo>
                  <a:lnTo>
                    <a:pt x="695" y="45"/>
                  </a:lnTo>
                  <a:lnTo>
                    <a:pt x="696" y="48"/>
                  </a:lnTo>
                  <a:lnTo>
                    <a:pt x="696" y="37"/>
                  </a:lnTo>
                  <a:lnTo>
                    <a:pt x="697" y="32"/>
                  </a:lnTo>
                  <a:lnTo>
                    <a:pt x="698" y="38"/>
                  </a:lnTo>
                  <a:lnTo>
                    <a:pt x="699" y="55"/>
                  </a:lnTo>
                  <a:lnTo>
                    <a:pt x="699" y="58"/>
                  </a:lnTo>
                  <a:lnTo>
                    <a:pt x="700" y="53"/>
                  </a:lnTo>
                  <a:lnTo>
                    <a:pt x="701" y="74"/>
                  </a:lnTo>
                  <a:lnTo>
                    <a:pt x="702" y="88"/>
                  </a:lnTo>
                  <a:lnTo>
                    <a:pt x="702" y="87"/>
                  </a:lnTo>
                  <a:lnTo>
                    <a:pt x="703" y="107"/>
                  </a:lnTo>
                  <a:lnTo>
                    <a:pt x="704" y="117"/>
                  </a:lnTo>
                  <a:lnTo>
                    <a:pt x="705" y="150"/>
                  </a:lnTo>
                  <a:lnTo>
                    <a:pt x="705" y="150"/>
                  </a:lnTo>
                  <a:lnTo>
                    <a:pt x="706" y="157"/>
                  </a:lnTo>
                  <a:lnTo>
                    <a:pt x="707" y="145"/>
                  </a:lnTo>
                  <a:lnTo>
                    <a:pt x="708" y="101"/>
                  </a:lnTo>
                  <a:lnTo>
                    <a:pt x="709" y="104"/>
                  </a:lnTo>
                  <a:lnTo>
                    <a:pt x="709" y="93"/>
                  </a:lnTo>
                  <a:lnTo>
                    <a:pt x="710" y="97"/>
                  </a:lnTo>
                  <a:lnTo>
                    <a:pt x="711" y="98"/>
                  </a:lnTo>
                  <a:lnTo>
                    <a:pt x="712" y="119"/>
                  </a:lnTo>
                  <a:lnTo>
                    <a:pt x="712" y="139"/>
                  </a:lnTo>
                  <a:lnTo>
                    <a:pt x="713" y="116"/>
                  </a:lnTo>
                  <a:lnTo>
                    <a:pt x="714" y="80"/>
                  </a:lnTo>
                  <a:lnTo>
                    <a:pt x="715" y="83"/>
                  </a:lnTo>
                  <a:lnTo>
                    <a:pt x="715" y="102"/>
                  </a:lnTo>
                  <a:lnTo>
                    <a:pt x="716" y="79"/>
                  </a:lnTo>
                  <a:lnTo>
                    <a:pt x="717" y="103"/>
                  </a:lnTo>
                  <a:lnTo>
                    <a:pt x="718" y="105"/>
                  </a:lnTo>
                  <a:lnTo>
                    <a:pt x="718" y="111"/>
                  </a:lnTo>
                  <a:lnTo>
                    <a:pt x="719" y="108"/>
                  </a:lnTo>
                  <a:lnTo>
                    <a:pt x="720" y="115"/>
                  </a:lnTo>
                  <a:lnTo>
                    <a:pt x="721" y="119"/>
                  </a:lnTo>
                  <a:lnTo>
                    <a:pt x="721" y="117"/>
                  </a:lnTo>
                  <a:lnTo>
                    <a:pt x="722" y="119"/>
                  </a:lnTo>
                  <a:lnTo>
                    <a:pt x="723" y="121"/>
                  </a:lnTo>
                  <a:lnTo>
                    <a:pt x="724" y="144"/>
                  </a:lnTo>
                  <a:lnTo>
                    <a:pt x="724" y="154"/>
                  </a:lnTo>
                  <a:lnTo>
                    <a:pt x="725" y="136"/>
                  </a:lnTo>
                  <a:lnTo>
                    <a:pt x="726" y="125"/>
                  </a:lnTo>
                  <a:lnTo>
                    <a:pt x="727" y="133"/>
                  </a:lnTo>
                  <a:lnTo>
                    <a:pt x="727" y="154"/>
                  </a:lnTo>
                  <a:lnTo>
                    <a:pt x="728" y="149"/>
                  </a:lnTo>
                  <a:lnTo>
                    <a:pt x="729" y="172"/>
                  </a:lnTo>
                  <a:lnTo>
                    <a:pt x="730" y="169"/>
                  </a:lnTo>
                  <a:lnTo>
                    <a:pt x="730" y="178"/>
                  </a:lnTo>
                  <a:lnTo>
                    <a:pt x="731" y="162"/>
                  </a:lnTo>
                  <a:lnTo>
                    <a:pt x="732" y="158"/>
                  </a:lnTo>
                  <a:lnTo>
                    <a:pt x="733" y="144"/>
                  </a:lnTo>
                  <a:lnTo>
                    <a:pt x="733" y="155"/>
                  </a:lnTo>
                  <a:lnTo>
                    <a:pt x="734" y="161"/>
                  </a:lnTo>
                  <a:lnTo>
                    <a:pt x="735" y="155"/>
                  </a:lnTo>
                  <a:lnTo>
                    <a:pt x="736" y="163"/>
                  </a:lnTo>
                  <a:lnTo>
                    <a:pt x="736" y="168"/>
                  </a:lnTo>
                  <a:lnTo>
                    <a:pt x="737" y="171"/>
                  </a:lnTo>
                  <a:lnTo>
                    <a:pt x="738" y="193"/>
                  </a:lnTo>
                  <a:lnTo>
                    <a:pt x="739" y="191"/>
                  </a:lnTo>
                  <a:lnTo>
                    <a:pt x="739" y="180"/>
                  </a:lnTo>
                  <a:lnTo>
                    <a:pt x="740" y="153"/>
                  </a:lnTo>
                  <a:lnTo>
                    <a:pt x="741" y="166"/>
                  </a:lnTo>
                  <a:lnTo>
                    <a:pt x="742" y="156"/>
                  </a:lnTo>
                  <a:lnTo>
                    <a:pt x="743" y="163"/>
                  </a:lnTo>
                  <a:lnTo>
                    <a:pt x="743" y="153"/>
                  </a:lnTo>
                  <a:lnTo>
                    <a:pt x="744" y="154"/>
                  </a:lnTo>
                  <a:lnTo>
                    <a:pt x="745" y="137"/>
                  </a:lnTo>
                  <a:lnTo>
                    <a:pt x="746" y="142"/>
                  </a:lnTo>
                  <a:lnTo>
                    <a:pt x="746" y="139"/>
                  </a:lnTo>
                  <a:lnTo>
                    <a:pt x="747" y="120"/>
                  </a:lnTo>
                  <a:lnTo>
                    <a:pt x="748" y="139"/>
                  </a:lnTo>
                  <a:lnTo>
                    <a:pt x="749" y="130"/>
                  </a:lnTo>
                  <a:lnTo>
                    <a:pt x="749" y="125"/>
                  </a:lnTo>
                  <a:lnTo>
                    <a:pt x="750" y="114"/>
                  </a:lnTo>
                  <a:lnTo>
                    <a:pt x="751" y="124"/>
                  </a:lnTo>
                  <a:lnTo>
                    <a:pt x="752" y="126"/>
                  </a:lnTo>
                  <a:lnTo>
                    <a:pt x="752" y="112"/>
                  </a:lnTo>
                  <a:lnTo>
                    <a:pt x="753" y="123"/>
                  </a:lnTo>
                  <a:lnTo>
                    <a:pt x="754" y="123"/>
                  </a:lnTo>
                  <a:lnTo>
                    <a:pt x="755" y="150"/>
                  </a:lnTo>
                  <a:lnTo>
                    <a:pt x="755" y="148"/>
                  </a:lnTo>
                  <a:lnTo>
                    <a:pt x="756" y="150"/>
                  </a:lnTo>
                  <a:lnTo>
                    <a:pt x="757" y="153"/>
                  </a:lnTo>
                  <a:lnTo>
                    <a:pt x="758" y="164"/>
                  </a:lnTo>
                  <a:lnTo>
                    <a:pt x="758" y="167"/>
                  </a:lnTo>
                  <a:lnTo>
                    <a:pt x="759" y="155"/>
                  </a:lnTo>
                  <a:lnTo>
                    <a:pt x="760" y="162"/>
                  </a:lnTo>
                  <a:lnTo>
                    <a:pt x="761" y="151"/>
                  </a:lnTo>
                  <a:lnTo>
                    <a:pt x="762" y="146"/>
                  </a:lnTo>
                  <a:lnTo>
                    <a:pt x="762" y="148"/>
                  </a:lnTo>
                  <a:lnTo>
                    <a:pt x="763" y="148"/>
                  </a:lnTo>
                  <a:lnTo>
                    <a:pt x="764" y="140"/>
                  </a:lnTo>
                  <a:lnTo>
                    <a:pt x="765" y="128"/>
                  </a:lnTo>
                  <a:lnTo>
                    <a:pt x="765" y="116"/>
                  </a:lnTo>
                  <a:lnTo>
                    <a:pt x="766" y="103"/>
                  </a:lnTo>
                  <a:lnTo>
                    <a:pt x="767" y="105"/>
                  </a:lnTo>
                  <a:lnTo>
                    <a:pt x="768" y="131"/>
                  </a:lnTo>
                  <a:lnTo>
                    <a:pt x="768" y="167"/>
                  </a:lnTo>
                  <a:lnTo>
                    <a:pt x="769" y="169"/>
                  </a:lnTo>
                  <a:lnTo>
                    <a:pt x="770" y="195"/>
                  </a:lnTo>
                  <a:lnTo>
                    <a:pt x="771" y="179"/>
                  </a:lnTo>
                  <a:lnTo>
                    <a:pt x="771" y="187"/>
                  </a:lnTo>
                  <a:lnTo>
                    <a:pt x="772" y="173"/>
                  </a:lnTo>
                  <a:lnTo>
                    <a:pt x="773" y="178"/>
                  </a:lnTo>
                  <a:lnTo>
                    <a:pt x="774" y="199"/>
                  </a:lnTo>
                  <a:lnTo>
                    <a:pt x="774" y="220"/>
                  </a:lnTo>
                  <a:lnTo>
                    <a:pt x="775" y="208"/>
                  </a:lnTo>
                  <a:lnTo>
                    <a:pt x="776" y="208"/>
                  </a:lnTo>
                  <a:lnTo>
                    <a:pt x="777" y="239"/>
                  </a:lnTo>
                  <a:lnTo>
                    <a:pt x="777" y="238"/>
                  </a:lnTo>
                  <a:lnTo>
                    <a:pt x="778" y="230"/>
                  </a:lnTo>
                  <a:lnTo>
                    <a:pt x="779" y="223"/>
                  </a:lnTo>
                  <a:lnTo>
                    <a:pt x="780" y="218"/>
                  </a:lnTo>
                  <a:lnTo>
                    <a:pt x="781" y="217"/>
                  </a:lnTo>
                  <a:lnTo>
                    <a:pt x="781" y="217"/>
                  </a:lnTo>
                  <a:lnTo>
                    <a:pt x="782" y="219"/>
                  </a:lnTo>
                  <a:lnTo>
                    <a:pt x="783" y="218"/>
                  </a:lnTo>
                  <a:lnTo>
                    <a:pt x="784" y="230"/>
                  </a:lnTo>
                  <a:lnTo>
                    <a:pt x="784" y="248"/>
                  </a:lnTo>
                  <a:lnTo>
                    <a:pt x="785" y="236"/>
                  </a:lnTo>
                  <a:lnTo>
                    <a:pt x="786" y="268"/>
                  </a:lnTo>
                  <a:lnTo>
                    <a:pt x="787" y="284"/>
                  </a:lnTo>
                  <a:lnTo>
                    <a:pt x="787" y="281"/>
                  </a:lnTo>
                  <a:lnTo>
                    <a:pt x="788" y="274"/>
                  </a:lnTo>
                  <a:lnTo>
                    <a:pt x="789" y="280"/>
                  </a:lnTo>
                  <a:lnTo>
                    <a:pt x="790" y="279"/>
                  </a:lnTo>
                  <a:lnTo>
                    <a:pt x="790" y="273"/>
                  </a:lnTo>
                  <a:lnTo>
                    <a:pt x="791" y="279"/>
                  </a:lnTo>
                  <a:lnTo>
                    <a:pt x="792" y="299"/>
                  </a:lnTo>
                  <a:lnTo>
                    <a:pt x="793" y="307"/>
                  </a:lnTo>
                  <a:lnTo>
                    <a:pt x="793" y="322"/>
                  </a:lnTo>
                  <a:lnTo>
                    <a:pt x="794" y="321"/>
                  </a:lnTo>
                  <a:lnTo>
                    <a:pt x="795" y="317"/>
                  </a:lnTo>
                  <a:lnTo>
                    <a:pt x="796" y="319"/>
                  </a:lnTo>
                  <a:lnTo>
                    <a:pt x="796" y="298"/>
                  </a:lnTo>
                  <a:lnTo>
                    <a:pt x="797" y="289"/>
                  </a:lnTo>
                  <a:lnTo>
                    <a:pt x="798" y="270"/>
                  </a:lnTo>
                  <a:lnTo>
                    <a:pt x="799" y="274"/>
                  </a:lnTo>
                  <a:lnTo>
                    <a:pt x="799" y="271"/>
                  </a:lnTo>
                  <a:lnTo>
                    <a:pt x="800" y="289"/>
                  </a:lnTo>
                  <a:lnTo>
                    <a:pt x="801" y="322"/>
                  </a:lnTo>
                  <a:lnTo>
                    <a:pt x="802" y="327"/>
                  </a:lnTo>
                  <a:lnTo>
                    <a:pt x="802" y="325"/>
                  </a:lnTo>
                  <a:lnTo>
                    <a:pt x="803" y="315"/>
                  </a:lnTo>
                  <a:lnTo>
                    <a:pt x="804" y="322"/>
                  </a:lnTo>
                  <a:lnTo>
                    <a:pt x="805" y="309"/>
                  </a:lnTo>
                  <a:lnTo>
                    <a:pt x="805" y="316"/>
                  </a:lnTo>
                  <a:lnTo>
                    <a:pt x="806" y="303"/>
                  </a:lnTo>
                  <a:lnTo>
                    <a:pt x="807" y="319"/>
                  </a:lnTo>
                  <a:lnTo>
                    <a:pt x="808" y="342"/>
                  </a:lnTo>
                  <a:lnTo>
                    <a:pt x="808" y="336"/>
                  </a:lnTo>
                  <a:lnTo>
                    <a:pt x="809" y="336"/>
                  </a:lnTo>
                  <a:lnTo>
                    <a:pt x="810" y="340"/>
                  </a:lnTo>
                  <a:lnTo>
                    <a:pt x="811" y="341"/>
                  </a:lnTo>
                  <a:lnTo>
                    <a:pt x="811" y="339"/>
                  </a:lnTo>
                  <a:lnTo>
                    <a:pt x="812" y="343"/>
                  </a:lnTo>
                  <a:lnTo>
                    <a:pt x="813" y="350"/>
                  </a:lnTo>
                  <a:lnTo>
                    <a:pt x="814" y="333"/>
                  </a:lnTo>
                  <a:lnTo>
                    <a:pt x="815" y="330"/>
                  </a:lnTo>
                  <a:lnTo>
                    <a:pt x="815" y="318"/>
                  </a:lnTo>
                  <a:lnTo>
                    <a:pt x="816" y="323"/>
                  </a:lnTo>
                  <a:lnTo>
                    <a:pt x="817" y="330"/>
                  </a:lnTo>
                  <a:lnTo>
                    <a:pt x="818" y="344"/>
                  </a:lnTo>
                  <a:lnTo>
                    <a:pt x="818" y="321"/>
                  </a:lnTo>
                  <a:lnTo>
                    <a:pt x="819" y="296"/>
                  </a:lnTo>
                  <a:lnTo>
                    <a:pt x="820" y="310"/>
                  </a:lnTo>
                  <a:lnTo>
                    <a:pt x="821" y="307"/>
                  </a:lnTo>
                  <a:lnTo>
                    <a:pt x="821" y="322"/>
                  </a:lnTo>
                  <a:lnTo>
                    <a:pt x="822" y="311"/>
                  </a:lnTo>
                  <a:lnTo>
                    <a:pt x="823" y="306"/>
                  </a:lnTo>
                  <a:lnTo>
                    <a:pt x="824" y="262"/>
                  </a:lnTo>
                  <a:lnTo>
                    <a:pt x="824" y="266"/>
                  </a:lnTo>
                  <a:lnTo>
                    <a:pt x="825" y="268"/>
                  </a:lnTo>
                  <a:lnTo>
                    <a:pt x="826" y="269"/>
                  </a:lnTo>
                  <a:lnTo>
                    <a:pt x="827" y="278"/>
                  </a:lnTo>
                  <a:lnTo>
                    <a:pt x="827" y="277"/>
                  </a:lnTo>
                  <a:lnTo>
                    <a:pt x="828" y="266"/>
                  </a:lnTo>
                  <a:lnTo>
                    <a:pt x="829" y="274"/>
                  </a:lnTo>
                  <a:lnTo>
                    <a:pt x="830" y="266"/>
                  </a:lnTo>
                  <a:lnTo>
                    <a:pt x="830" y="256"/>
                  </a:lnTo>
                  <a:lnTo>
                    <a:pt x="831" y="277"/>
                  </a:lnTo>
                  <a:lnTo>
                    <a:pt x="832" y="260"/>
                  </a:lnTo>
                  <a:lnTo>
                    <a:pt x="833" y="274"/>
                  </a:lnTo>
                  <a:lnTo>
                    <a:pt x="834" y="276"/>
                  </a:lnTo>
                  <a:lnTo>
                    <a:pt x="834" y="278"/>
                  </a:lnTo>
                  <a:lnTo>
                    <a:pt x="835" y="279"/>
                  </a:lnTo>
                  <a:lnTo>
                    <a:pt x="836" y="283"/>
                  </a:lnTo>
                  <a:lnTo>
                    <a:pt x="837" y="284"/>
                  </a:lnTo>
                  <a:lnTo>
                    <a:pt x="837" y="269"/>
                  </a:lnTo>
                  <a:lnTo>
                    <a:pt x="838" y="268"/>
                  </a:lnTo>
                  <a:lnTo>
                    <a:pt x="839" y="273"/>
                  </a:lnTo>
                  <a:lnTo>
                    <a:pt x="840" y="274"/>
                  </a:lnTo>
                  <a:lnTo>
                    <a:pt x="840" y="271"/>
                  </a:lnTo>
                  <a:lnTo>
                    <a:pt x="841" y="251"/>
                  </a:lnTo>
                  <a:lnTo>
                    <a:pt x="842" y="250"/>
                  </a:lnTo>
                  <a:lnTo>
                    <a:pt x="843" y="250"/>
                  </a:lnTo>
                  <a:lnTo>
                    <a:pt x="843" y="247"/>
                  </a:lnTo>
                  <a:lnTo>
                    <a:pt x="844" y="240"/>
                  </a:lnTo>
                  <a:lnTo>
                    <a:pt x="845" y="223"/>
                  </a:lnTo>
                  <a:lnTo>
                    <a:pt x="846" y="225"/>
                  </a:lnTo>
                  <a:lnTo>
                    <a:pt x="846" y="227"/>
                  </a:lnTo>
                  <a:lnTo>
                    <a:pt x="847" y="220"/>
                  </a:lnTo>
                  <a:lnTo>
                    <a:pt x="848" y="215"/>
                  </a:lnTo>
                  <a:lnTo>
                    <a:pt x="849" y="218"/>
                  </a:lnTo>
                  <a:lnTo>
                    <a:pt x="849" y="230"/>
                  </a:lnTo>
                  <a:lnTo>
                    <a:pt x="850" y="225"/>
                  </a:lnTo>
                  <a:lnTo>
                    <a:pt x="851" y="234"/>
                  </a:lnTo>
                  <a:lnTo>
                    <a:pt x="852" y="242"/>
                  </a:lnTo>
                  <a:lnTo>
                    <a:pt x="852" y="234"/>
                  </a:lnTo>
                  <a:lnTo>
                    <a:pt x="853" y="217"/>
                  </a:lnTo>
                  <a:lnTo>
                    <a:pt x="854" y="220"/>
                  </a:lnTo>
                  <a:lnTo>
                    <a:pt x="855" y="220"/>
                  </a:lnTo>
                  <a:lnTo>
                    <a:pt x="856" y="219"/>
                  </a:lnTo>
                  <a:lnTo>
                    <a:pt x="856" y="214"/>
                  </a:lnTo>
                  <a:lnTo>
                    <a:pt x="857" y="216"/>
                  </a:lnTo>
                  <a:lnTo>
                    <a:pt x="858" y="218"/>
                  </a:lnTo>
                  <a:lnTo>
                    <a:pt x="859" y="229"/>
                  </a:lnTo>
                  <a:lnTo>
                    <a:pt x="859" y="223"/>
                  </a:lnTo>
                  <a:lnTo>
                    <a:pt x="860" y="244"/>
                  </a:lnTo>
                  <a:lnTo>
                    <a:pt x="861" y="244"/>
                  </a:lnTo>
                  <a:lnTo>
                    <a:pt x="862" y="228"/>
                  </a:lnTo>
                  <a:lnTo>
                    <a:pt x="862" y="224"/>
                  </a:lnTo>
                  <a:lnTo>
                    <a:pt x="863" y="236"/>
                  </a:lnTo>
                  <a:lnTo>
                    <a:pt x="864" y="243"/>
                  </a:lnTo>
                  <a:lnTo>
                    <a:pt x="865" y="223"/>
                  </a:lnTo>
                  <a:lnTo>
                    <a:pt x="865" y="236"/>
                  </a:lnTo>
                  <a:lnTo>
                    <a:pt x="866" y="235"/>
                  </a:lnTo>
                  <a:lnTo>
                    <a:pt x="867" y="226"/>
                  </a:lnTo>
                  <a:lnTo>
                    <a:pt x="868" y="185"/>
                  </a:lnTo>
                  <a:lnTo>
                    <a:pt x="868" y="163"/>
                  </a:lnTo>
                  <a:lnTo>
                    <a:pt x="869" y="150"/>
                  </a:lnTo>
                  <a:lnTo>
                    <a:pt x="870" y="153"/>
                  </a:lnTo>
                  <a:lnTo>
                    <a:pt x="871" y="151"/>
                  </a:lnTo>
                  <a:lnTo>
                    <a:pt x="871" y="165"/>
                  </a:lnTo>
                  <a:lnTo>
                    <a:pt x="872" y="160"/>
                  </a:lnTo>
                  <a:lnTo>
                    <a:pt x="873" y="158"/>
                  </a:lnTo>
                  <a:lnTo>
                    <a:pt x="874" y="149"/>
                  </a:lnTo>
                  <a:lnTo>
                    <a:pt x="874" y="148"/>
                  </a:lnTo>
                  <a:lnTo>
                    <a:pt x="875" y="144"/>
                  </a:lnTo>
                  <a:lnTo>
                    <a:pt x="876" y="147"/>
                  </a:lnTo>
                  <a:lnTo>
                    <a:pt x="877" y="138"/>
                  </a:lnTo>
                  <a:lnTo>
                    <a:pt x="877" y="109"/>
                  </a:lnTo>
                  <a:lnTo>
                    <a:pt x="878" y="109"/>
                  </a:lnTo>
                  <a:lnTo>
                    <a:pt x="879" y="138"/>
                  </a:lnTo>
                  <a:lnTo>
                    <a:pt x="880" y="161"/>
                  </a:lnTo>
                  <a:lnTo>
                    <a:pt x="880" y="165"/>
                  </a:lnTo>
                  <a:lnTo>
                    <a:pt x="881" y="162"/>
                  </a:lnTo>
                  <a:lnTo>
                    <a:pt x="882" y="159"/>
                  </a:lnTo>
                  <a:lnTo>
                    <a:pt x="883" y="178"/>
                  </a:lnTo>
                  <a:lnTo>
                    <a:pt x="883" y="182"/>
                  </a:lnTo>
                  <a:lnTo>
                    <a:pt x="884" y="226"/>
                  </a:lnTo>
                  <a:lnTo>
                    <a:pt x="885" y="226"/>
                  </a:lnTo>
                  <a:lnTo>
                    <a:pt x="886" y="229"/>
                  </a:lnTo>
                  <a:lnTo>
                    <a:pt x="887" y="239"/>
                  </a:lnTo>
                  <a:lnTo>
                    <a:pt x="887" y="235"/>
                  </a:lnTo>
                  <a:lnTo>
                    <a:pt x="888" y="233"/>
                  </a:lnTo>
                  <a:lnTo>
                    <a:pt x="889" y="240"/>
                  </a:lnTo>
                  <a:lnTo>
                    <a:pt x="890" y="222"/>
                  </a:lnTo>
                  <a:lnTo>
                    <a:pt x="890" y="230"/>
                  </a:lnTo>
                  <a:lnTo>
                    <a:pt x="891" y="231"/>
                  </a:lnTo>
                  <a:lnTo>
                    <a:pt x="892" y="235"/>
                  </a:lnTo>
                  <a:lnTo>
                    <a:pt x="893" y="244"/>
                  </a:lnTo>
                  <a:lnTo>
                    <a:pt x="893" y="236"/>
                  </a:lnTo>
                  <a:lnTo>
                    <a:pt x="894" y="227"/>
                  </a:lnTo>
                  <a:lnTo>
                    <a:pt x="895" y="214"/>
                  </a:lnTo>
                  <a:lnTo>
                    <a:pt x="896" y="207"/>
                  </a:lnTo>
                  <a:lnTo>
                    <a:pt x="896" y="216"/>
                  </a:lnTo>
                  <a:lnTo>
                    <a:pt x="897" y="204"/>
                  </a:lnTo>
                  <a:lnTo>
                    <a:pt x="898" y="216"/>
                  </a:lnTo>
                  <a:lnTo>
                    <a:pt x="899" y="208"/>
                  </a:lnTo>
                  <a:lnTo>
                    <a:pt x="899" y="212"/>
                  </a:lnTo>
                  <a:lnTo>
                    <a:pt x="900" y="228"/>
                  </a:lnTo>
                  <a:lnTo>
                    <a:pt x="901" y="215"/>
                  </a:lnTo>
                  <a:lnTo>
                    <a:pt x="902" y="223"/>
                  </a:lnTo>
                  <a:lnTo>
                    <a:pt x="902" y="214"/>
                  </a:lnTo>
                  <a:lnTo>
                    <a:pt x="903" y="218"/>
                  </a:lnTo>
                  <a:lnTo>
                    <a:pt x="904" y="215"/>
                  </a:lnTo>
                  <a:lnTo>
                    <a:pt x="905" y="218"/>
                  </a:lnTo>
                  <a:lnTo>
                    <a:pt x="905" y="234"/>
                  </a:lnTo>
                  <a:lnTo>
                    <a:pt x="906" y="245"/>
                  </a:lnTo>
                  <a:lnTo>
                    <a:pt x="907" y="241"/>
                  </a:lnTo>
                  <a:lnTo>
                    <a:pt x="908" y="236"/>
                  </a:lnTo>
                  <a:lnTo>
                    <a:pt x="909" y="258"/>
                  </a:lnTo>
                  <a:lnTo>
                    <a:pt x="909" y="270"/>
                  </a:lnTo>
                  <a:lnTo>
                    <a:pt x="910" y="260"/>
                  </a:lnTo>
                  <a:lnTo>
                    <a:pt x="911" y="269"/>
                  </a:lnTo>
                  <a:lnTo>
                    <a:pt x="912" y="244"/>
                  </a:lnTo>
                  <a:lnTo>
                    <a:pt x="912" y="228"/>
                  </a:lnTo>
                  <a:lnTo>
                    <a:pt x="913" y="223"/>
                  </a:lnTo>
                  <a:lnTo>
                    <a:pt x="914" y="223"/>
                  </a:lnTo>
                  <a:lnTo>
                    <a:pt x="915" y="203"/>
                  </a:lnTo>
                  <a:lnTo>
                    <a:pt x="915" y="204"/>
                  </a:lnTo>
                  <a:lnTo>
                    <a:pt x="916" y="204"/>
                  </a:lnTo>
                  <a:lnTo>
                    <a:pt x="917" y="200"/>
                  </a:lnTo>
                  <a:lnTo>
                    <a:pt x="918" y="186"/>
                  </a:lnTo>
                  <a:lnTo>
                    <a:pt x="918" y="186"/>
                  </a:lnTo>
                  <a:lnTo>
                    <a:pt x="919" y="192"/>
                  </a:lnTo>
                  <a:lnTo>
                    <a:pt x="920" y="166"/>
                  </a:lnTo>
                  <a:lnTo>
                    <a:pt x="921" y="142"/>
                  </a:lnTo>
                  <a:lnTo>
                    <a:pt x="921" y="137"/>
                  </a:lnTo>
                  <a:lnTo>
                    <a:pt x="922" y="139"/>
                  </a:lnTo>
                  <a:lnTo>
                    <a:pt x="923" y="129"/>
                  </a:lnTo>
                  <a:lnTo>
                    <a:pt x="924" y="125"/>
                  </a:lnTo>
                  <a:lnTo>
                    <a:pt x="924" y="109"/>
                  </a:lnTo>
                  <a:lnTo>
                    <a:pt x="925" y="129"/>
                  </a:lnTo>
                  <a:lnTo>
                    <a:pt x="926" y="134"/>
                  </a:lnTo>
                  <a:lnTo>
                    <a:pt x="927" y="147"/>
                  </a:lnTo>
                  <a:lnTo>
                    <a:pt x="928" y="157"/>
                  </a:lnTo>
                  <a:lnTo>
                    <a:pt x="928" y="198"/>
                  </a:lnTo>
                  <a:lnTo>
                    <a:pt x="929" y="199"/>
                  </a:lnTo>
                  <a:lnTo>
                    <a:pt x="930" y="205"/>
                  </a:lnTo>
                  <a:lnTo>
                    <a:pt x="931" y="209"/>
                  </a:lnTo>
                  <a:lnTo>
                    <a:pt x="931" y="218"/>
                  </a:lnTo>
                  <a:lnTo>
                    <a:pt x="932" y="207"/>
                  </a:lnTo>
                  <a:lnTo>
                    <a:pt x="933" y="222"/>
                  </a:lnTo>
                  <a:lnTo>
                    <a:pt x="934" y="213"/>
                  </a:lnTo>
                  <a:lnTo>
                    <a:pt x="934" y="229"/>
                  </a:lnTo>
                  <a:lnTo>
                    <a:pt x="935" y="231"/>
                  </a:lnTo>
                  <a:lnTo>
                    <a:pt x="936" y="233"/>
                  </a:lnTo>
                  <a:lnTo>
                    <a:pt x="937" y="234"/>
                  </a:lnTo>
                  <a:lnTo>
                    <a:pt x="937" y="228"/>
                  </a:lnTo>
                  <a:lnTo>
                    <a:pt x="938" y="253"/>
                  </a:lnTo>
                  <a:lnTo>
                    <a:pt x="939" y="253"/>
                  </a:lnTo>
                  <a:lnTo>
                    <a:pt x="940" y="245"/>
                  </a:lnTo>
                  <a:lnTo>
                    <a:pt x="940" y="247"/>
                  </a:lnTo>
                  <a:lnTo>
                    <a:pt x="941" y="232"/>
                  </a:lnTo>
                  <a:lnTo>
                    <a:pt x="942" y="244"/>
                  </a:lnTo>
                  <a:lnTo>
                    <a:pt x="943" y="234"/>
                  </a:lnTo>
                  <a:lnTo>
                    <a:pt x="943" y="238"/>
                  </a:lnTo>
                  <a:lnTo>
                    <a:pt x="944" y="235"/>
                  </a:lnTo>
                  <a:lnTo>
                    <a:pt x="945" y="224"/>
                  </a:lnTo>
                  <a:lnTo>
                    <a:pt x="946" y="223"/>
                  </a:lnTo>
                  <a:lnTo>
                    <a:pt x="946" y="219"/>
                  </a:lnTo>
                  <a:lnTo>
                    <a:pt x="947" y="209"/>
                  </a:lnTo>
                  <a:lnTo>
                    <a:pt x="948" y="209"/>
                  </a:lnTo>
                  <a:lnTo>
                    <a:pt x="949" y="203"/>
                  </a:lnTo>
                  <a:lnTo>
                    <a:pt x="949" y="205"/>
                  </a:lnTo>
                  <a:lnTo>
                    <a:pt x="950" y="227"/>
                  </a:lnTo>
                  <a:lnTo>
                    <a:pt x="951" y="223"/>
                  </a:lnTo>
                  <a:lnTo>
                    <a:pt x="952" y="233"/>
                  </a:lnTo>
                  <a:lnTo>
                    <a:pt x="952" y="227"/>
                  </a:lnTo>
                  <a:lnTo>
                    <a:pt x="953" y="235"/>
                  </a:lnTo>
                  <a:lnTo>
                    <a:pt x="954" y="232"/>
                  </a:lnTo>
                  <a:lnTo>
                    <a:pt x="955" y="238"/>
                  </a:lnTo>
                  <a:lnTo>
                    <a:pt x="955" y="247"/>
                  </a:lnTo>
                  <a:lnTo>
                    <a:pt x="956" y="261"/>
                  </a:lnTo>
                  <a:lnTo>
                    <a:pt x="957" y="227"/>
                  </a:lnTo>
                  <a:lnTo>
                    <a:pt x="958" y="234"/>
                  </a:lnTo>
                  <a:lnTo>
                    <a:pt x="958" y="212"/>
                  </a:lnTo>
                  <a:lnTo>
                    <a:pt x="959" y="215"/>
                  </a:lnTo>
                  <a:lnTo>
                    <a:pt x="960" y="210"/>
                  </a:lnTo>
                  <a:lnTo>
                    <a:pt x="961" y="200"/>
                  </a:lnTo>
                  <a:lnTo>
                    <a:pt x="962" y="209"/>
                  </a:lnTo>
                  <a:lnTo>
                    <a:pt x="962" y="206"/>
                  </a:lnTo>
                  <a:lnTo>
                    <a:pt x="963" y="189"/>
                  </a:lnTo>
                  <a:lnTo>
                    <a:pt x="964" y="172"/>
                  </a:lnTo>
                  <a:lnTo>
                    <a:pt x="965" y="186"/>
                  </a:lnTo>
                  <a:lnTo>
                    <a:pt x="965" y="168"/>
                  </a:lnTo>
                  <a:lnTo>
                    <a:pt x="966" y="139"/>
                  </a:lnTo>
                  <a:lnTo>
                    <a:pt x="967" y="127"/>
                  </a:lnTo>
                  <a:lnTo>
                    <a:pt x="968" y="120"/>
                  </a:lnTo>
                  <a:lnTo>
                    <a:pt x="968" y="116"/>
                  </a:lnTo>
                  <a:lnTo>
                    <a:pt x="969" y="111"/>
                  </a:lnTo>
                  <a:lnTo>
                    <a:pt x="970" y="103"/>
                  </a:lnTo>
                  <a:lnTo>
                    <a:pt x="971" y="106"/>
                  </a:lnTo>
                  <a:lnTo>
                    <a:pt x="971" y="109"/>
                  </a:lnTo>
                  <a:lnTo>
                    <a:pt x="972" y="135"/>
                  </a:lnTo>
                  <a:lnTo>
                    <a:pt x="973" y="151"/>
                  </a:lnTo>
                  <a:lnTo>
                    <a:pt x="974" y="159"/>
                  </a:lnTo>
                  <a:lnTo>
                    <a:pt x="974" y="166"/>
                  </a:lnTo>
                  <a:lnTo>
                    <a:pt x="975" y="161"/>
                  </a:lnTo>
                  <a:lnTo>
                    <a:pt x="976" y="156"/>
                  </a:lnTo>
                  <a:lnTo>
                    <a:pt x="977" y="163"/>
                  </a:lnTo>
                  <a:lnTo>
                    <a:pt x="977" y="166"/>
                  </a:lnTo>
                  <a:lnTo>
                    <a:pt x="978" y="200"/>
                  </a:lnTo>
                  <a:lnTo>
                    <a:pt x="979" y="202"/>
                  </a:lnTo>
                  <a:lnTo>
                    <a:pt x="980" y="200"/>
                  </a:lnTo>
                  <a:lnTo>
                    <a:pt x="981" y="219"/>
                  </a:lnTo>
                  <a:lnTo>
                    <a:pt x="981" y="220"/>
                  </a:lnTo>
                  <a:lnTo>
                    <a:pt x="982" y="214"/>
                  </a:lnTo>
                  <a:lnTo>
                    <a:pt x="983" y="224"/>
                  </a:lnTo>
                  <a:lnTo>
                    <a:pt x="984" y="234"/>
                  </a:lnTo>
                  <a:lnTo>
                    <a:pt x="984" y="238"/>
                  </a:lnTo>
                  <a:lnTo>
                    <a:pt x="985" y="262"/>
                  </a:lnTo>
                  <a:lnTo>
                    <a:pt x="986" y="238"/>
                  </a:lnTo>
                  <a:lnTo>
                    <a:pt x="987" y="228"/>
                  </a:lnTo>
                  <a:lnTo>
                    <a:pt x="987" y="223"/>
                  </a:lnTo>
                  <a:lnTo>
                    <a:pt x="988" y="235"/>
                  </a:lnTo>
                  <a:lnTo>
                    <a:pt x="989" y="214"/>
                  </a:lnTo>
                  <a:lnTo>
                    <a:pt x="990" y="240"/>
                  </a:lnTo>
                  <a:lnTo>
                    <a:pt x="990" y="252"/>
                  </a:lnTo>
                  <a:lnTo>
                    <a:pt x="991" y="244"/>
                  </a:lnTo>
                  <a:lnTo>
                    <a:pt x="992" y="237"/>
                  </a:lnTo>
                  <a:lnTo>
                    <a:pt x="993" y="208"/>
                  </a:lnTo>
                  <a:lnTo>
                    <a:pt x="993" y="200"/>
                  </a:lnTo>
                  <a:lnTo>
                    <a:pt x="994" y="207"/>
                  </a:lnTo>
                  <a:lnTo>
                    <a:pt x="995" y="207"/>
                  </a:lnTo>
                  <a:lnTo>
                    <a:pt x="996" y="218"/>
                  </a:lnTo>
                  <a:lnTo>
                    <a:pt x="996" y="218"/>
                  </a:lnTo>
                  <a:lnTo>
                    <a:pt x="997" y="228"/>
                  </a:lnTo>
                  <a:lnTo>
                    <a:pt x="998" y="244"/>
                  </a:lnTo>
                  <a:lnTo>
                    <a:pt x="999" y="244"/>
                  </a:lnTo>
                  <a:lnTo>
                    <a:pt x="1000" y="235"/>
                  </a:lnTo>
                  <a:lnTo>
                    <a:pt x="1000" y="240"/>
                  </a:lnTo>
                  <a:lnTo>
                    <a:pt x="1001" y="240"/>
                  </a:lnTo>
                  <a:lnTo>
                    <a:pt x="1002" y="224"/>
                  </a:lnTo>
                  <a:lnTo>
                    <a:pt x="1003" y="206"/>
                  </a:lnTo>
                  <a:lnTo>
                    <a:pt x="1003" y="208"/>
                  </a:lnTo>
                  <a:lnTo>
                    <a:pt x="1004" y="192"/>
                  </a:lnTo>
                  <a:lnTo>
                    <a:pt x="1005" y="177"/>
                  </a:lnTo>
                  <a:lnTo>
                    <a:pt x="1006" y="193"/>
                  </a:lnTo>
                  <a:lnTo>
                    <a:pt x="1006" y="192"/>
                  </a:lnTo>
                  <a:lnTo>
                    <a:pt x="1007" y="194"/>
                  </a:lnTo>
                  <a:lnTo>
                    <a:pt x="1008" y="190"/>
                  </a:lnTo>
                  <a:lnTo>
                    <a:pt x="1009" y="197"/>
                  </a:lnTo>
                  <a:lnTo>
                    <a:pt x="1009" y="207"/>
                  </a:lnTo>
                  <a:lnTo>
                    <a:pt x="1010" y="199"/>
                  </a:lnTo>
                  <a:lnTo>
                    <a:pt x="1011" y="187"/>
                  </a:lnTo>
                  <a:lnTo>
                    <a:pt x="1012" y="195"/>
                  </a:lnTo>
                  <a:lnTo>
                    <a:pt x="1012" y="175"/>
                  </a:lnTo>
                  <a:lnTo>
                    <a:pt x="1013" y="177"/>
                  </a:lnTo>
                  <a:lnTo>
                    <a:pt x="1014" y="161"/>
                  </a:lnTo>
                  <a:lnTo>
                    <a:pt x="1015" y="158"/>
                  </a:lnTo>
                  <a:lnTo>
                    <a:pt x="1015" y="151"/>
                  </a:lnTo>
                  <a:lnTo>
                    <a:pt x="1016" y="159"/>
                  </a:lnTo>
                  <a:lnTo>
                    <a:pt x="1017" y="146"/>
                  </a:lnTo>
                  <a:lnTo>
                    <a:pt x="1018" y="167"/>
                  </a:lnTo>
                  <a:lnTo>
                    <a:pt x="1018" y="164"/>
                  </a:lnTo>
                  <a:lnTo>
                    <a:pt x="1019" y="171"/>
                  </a:lnTo>
                  <a:lnTo>
                    <a:pt x="1020" y="162"/>
                  </a:lnTo>
                  <a:lnTo>
                    <a:pt x="1021" y="142"/>
                  </a:lnTo>
                  <a:lnTo>
                    <a:pt x="1021" y="147"/>
                  </a:lnTo>
                  <a:lnTo>
                    <a:pt x="1022" y="148"/>
                  </a:lnTo>
                  <a:lnTo>
                    <a:pt x="1023" y="169"/>
                  </a:lnTo>
                  <a:lnTo>
                    <a:pt x="1024" y="189"/>
                  </a:lnTo>
                  <a:lnTo>
                    <a:pt x="1024" y="208"/>
                  </a:lnTo>
                  <a:lnTo>
                    <a:pt x="1025" y="203"/>
                  </a:lnTo>
                  <a:lnTo>
                    <a:pt x="1026" y="206"/>
                  </a:lnTo>
                  <a:lnTo>
                    <a:pt x="1027" y="212"/>
                  </a:lnTo>
                  <a:lnTo>
                    <a:pt x="1027" y="216"/>
                  </a:lnTo>
                  <a:lnTo>
                    <a:pt x="1028" y="219"/>
                  </a:lnTo>
                  <a:lnTo>
                    <a:pt x="1029" y="226"/>
                  </a:lnTo>
                  <a:lnTo>
                    <a:pt x="1030" y="223"/>
                  </a:lnTo>
                  <a:lnTo>
                    <a:pt x="1030" y="221"/>
                  </a:lnTo>
                  <a:lnTo>
                    <a:pt x="1031" y="208"/>
                  </a:lnTo>
                  <a:lnTo>
                    <a:pt x="1032" y="203"/>
                  </a:lnTo>
                  <a:lnTo>
                    <a:pt x="1033" y="207"/>
                  </a:lnTo>
                  <a:lnTo>
                    <a:pt x="1034" y="177"/>
                  </a:lnTo>
                  <a:lnTo>
                    <a:pt x="1034" y="157"/>
                  </a:lnTo>
                  <a:lnTo>
                    <a:pt x="1035" y="159"/>
                  </a:lnTo>
                  <a:lnTo>
                    <a:pt x="1036" y="162"/>
                  </a:lnTo>
                  <a:lnTo>
                    <a:pt x="1037" y="167"/>
                  </a:lnTo>
                  <a:lnTo>
                    <a:pt x="1037" y="154"/>
                  </a:lnTo>
                  <a:lnTo>
                    <a:pt x="1038" y="152"/>
                  </a:lnTo>
                  <a:lnTo>
                    <a:pt x="1039" y="148"/>
                  </a:lnTo>
                  <a:lnTo>
                    <a:pt x="1040" y="158"/>
                  </a:lnTo>
                  <a:lnTo>
                    <a:pt x="1040" y="152"/>
                  </a:lnTo>
                  <a:lnTo>
                    <a:pt x="1041" y="157"/>
                  </a:lnTo>
                  <a:lnTo>
                    <a:pt x="1042" y="168"/>
                  </a:lnTo>
                  <a:lnTo>
                    <a:pt x="1043" y="165"/>
                  </a:lnTo>
                  <a:lnTo>
                    <a:pt x="1043" y="153"/>
                  </a:lnTo>
                  <a:lnTo>
                    <a:pt x="1044" y="154"/>
                  </a:lnTo>
                  <a:lnTo>
                    <a:pt x="1045" y="139"/>
                  </a:lnTo>
                  <a:lnTo>
                    <a:pt x="1046" y="132"/>
                  </a:lnTo>
                  <a:lnTo>
                    <a:pt x="1046" y="145"/>
                  </a:lnTo>
                  <a:lnTo>
                    <a:pt x="1047" y="155"/>
                  </a:lnTo>
                  <a:lnTo>
                    <a:pt x="1048" y="136"/>
                  </a:lnTo>
                  <a:lnTo>
                    <a:pt x="1049" y="119"/>
                  </a:lnTo>
                  <a:lnTo>
                    <a:pt x="1049" y="120"/>
                  </a:lnTo>
                  <a:lnTo>
                    <a:pt x="1050" y="116"/>
                  </a:lnTo>
                  <a:lnTo>
                    <a:pt x="1051" y="113"/>
                  </a:lnTo>
                  <a:lnTo>
                    <a:pt x="1052" y="120"/>
                  </a:lnTo>
                  <a:lnTo>
                    <a:pt x="1053" y="117"/>
                  </a:lnTo>
                  <a:lnTo>
                    <a:pt x="1053" y="150"/>
                  </a:lnTo>
                  <a:lnTo>
                    <a:pt x="1054" y="143"/>
                  </a:lnTo>
                  <a:lnTo>
                    <a:pt x="1055" y="143"/>
                  </a:lnTo>
                  <a:lnTo>
                    <a:pt x="1056" y="117"/>
                  </a:lnTo>
                  <a:lnTo>
                    <a:pt x="1056" y="118"/>
                  </a:lnTo>
                  <a:lnTo>
                    <a:pt x="1057" y="111"/>
                  </a:lnTo>
                  <a:lnTo>
                    <a:pt x="1058" y="86"/>
                  </a:lnTo>
                  <a:lnTo>
                    <a:pt x="1059" y="78"/>
                  </a:lnTo>
                  <a:lnTo>
                    <a:pt x="1059" y="69"/>
                  </a:lnTo>
                  <a:lnTo>
                    <a:pt x="1060" y="63"/>
                  </a:lnTo>
                  <a:lnTo>
                    <a:pt x="1061" y="62"/>
                  </a:lnTo>
                  <a:lnTo>
                    <a:pt x="1062" y="71"/>
                  </a:lnTo>
                  <a:lnTo>
                    <a:pt x="1062" y="98"/>
                  </a:lnTo>
                  <a:lnTo>
                    <a:pt x="1063" y="103"/>
                  </a:lnTo>
                  <a:lnTo>
                    <a:pt x="1064" y="114"/>
                  </a:lnTo>
                  <a:lnTo>
                    <a:pt x="1065" y="119"/>
                  </a:lnTo>
                  <a:lnTo>
                    <a:pt x="1065" y="138"/>
                  </a:lnTo>
                  <a:lnTo>
                    <a:pt x="1066" y="133"/>
                  </a:lnTo>
                  <a:lnTo>
                    <a:pt x="1067" y="123"/>
                  </a:lnTo>
                  <a:lnTo>
                    <a:pt x="1068" y="114"/>
                  </a:lnTo>
                  <a:lnTo>
                    <a:pt x="1068" y="133"/>
                  </a:lnTo>
                  <a:lnTo>
                    <a:pt x="1069" y="121"/>
                  </a:lnTo>
                  <a:lnTo>
                    <a:pt x="1070" y="108"/>
                  </a:lnTo>
                  <a:lnTo>
                    <a:pt x="1071" y="105"/>
                  </a:lnTo>
                  <a:lnTo>
                    <a:pt x="1072" y="101"/>
                  </a:lnTo>
                  <a:lnTo>
                    <a:pt x="1072" y="90"/>
                  </a:lnTo>
                  <a:lnTo>
                    <a:pt x="1073" y="86"/>
                  </a:lnTo>
                  <a:lnTo>
                    <a:pt x="1074" y="93"/>
                  </a:lnTo>
                  <a:lnTo>
                    <a:pt x="1075" y="109"/>
                  </a:lnTo>
                  <a:lnTo>
                    <a:pt x="1075" y="119"/>
                  </a:lnTo>
                  <a:lnTo>
                    <a:pt x="1076" y="124"/>
                  </a:lnTo>
                  <a:lnTo>
                    <a:pt x="1077" y="128"/>
                  </a:lnTo>
                  <a:lnTo>
                    <a:pt x="1078" y="126"/>
                  </a:lnTo>
                  <a:lnTo>
                    <a:pt x="1078" y="123"/>
                  </a:lnTo>
                  <a:lnTo>
                    <a:pt x="1079" y="138"/>
                  </a:lnTo>
                  <a:lnTo>
                    <a:pt x="1080" y="142"/>
                  </a:lnTo>
                  <a:lnTo>
                    <a:pt x="1081" y="161"/>
                  </a:lnTo>
                  <a:lnTo>
                    <a:pt x="1081" y="168"/>
                  </a:lnTo>
                  <a:lnTo>
                    <a:pt x="1082" y="157"/>
                  </a:lnTo>
                  <a:lnTo>
                    <a:pt x="1083" y="164"/>
                  </a:lnTo>
                  <a:lnTo>
                    <a:pt x="1084" y="164"/>
                  </a:lnTo>
                  <a:lnTo>
                    <a:pt x="1084" y="169"/>
                  </a:lnTo>
                  <a:lnTo>
                    <a:pt x="1085" y="157"/>
                  </a:lnTo>
                  <a:lnTo>
                    <a:pt x="1086" y="151"/>
                  </a:lnTo>
                  <a:lnTo>
                    <a:pt x="1087" y="169"/>
                  </a:lnTo>
                  <a:lnTo>
                    <a:pt x="1087" y="189"/>
                  </a:lnTo>
                  <a:lnTo>
                    <a:pt x="1088" y="194"/>
                  </a:lnTo>
                  <a:lnTo>
                    <a:pt x="1089" y="194"/>
                  </a:lnTo>
                  <a:lnTo>
                    <a:pt x="1090" y="196"/>
                  </a:lnTo>
                  <a:lnTo>
                    <a:pt x="1090" y="196"/>
                  </a:lnTo>
                  <a:lnTo>
                    <a:pt x="1091" y="186"/>
                  </a:lnTo>
                  <a:lnTo>
                    <a:pt x="1092" y="185"/>
                  </a:lnTo>
                  <a:lnTo>
                    <a:pt x="1093" y="182"/>
                  </a:lnTo>
                  <a:lnTo>
                    <a:pt x="1093" y="174"/>
                  </a:lnTo>
                  <a:lnTo>
                    <a:pt x="1094" y="194"/>
                  </a:lnTo>
                  <a:lnTo>
                    <a:pt x="1095" y="204"/>
                  </a:lnTo>
                  <a:lnTo>
                    <a:pt x="1096" y="208"/>
                  </a:lnTo>
                  <a:lnTo>
                    <a:pt x="1096" y="226"/>
                  </a:lnTo>
                  <a:lnTo>
                    <a:pt x="1097" y="218"/>
                  </a:lnTo>
                  <a:lnTo>
                    <a:pt x="1098" y="220"/>
                  </a:lnTo>
                  <a:lnTo>
                    <a:pt x="1099" y="223"/>
                  </a:lnTo>
                  <a:lnTo>
                    <a:pt x="1099" y="211"/>
                  </a:lnTo>
                  <a:lnTo>
                    <a:pt x="1100" y="196"/>
                  </a:lnTo>
                  <a:lnTo>
                    <a:pt x="1101" y="197"/>
                  </a:lnTo>
                  <a:lnTo>
                    <a:pt x="1102" y="201"/>
                  </a:lnTo>
                  <a:lnTo>
                    <a:pt x="1102" y="202"/>
                  </a:lnTo>
                  <a:lnTo>
                    <a:pt x="1103" y="217"/>
                  </a:lnTo>
                  <a:lnTo>
                    <a:pt x="1104" y="230"/>
                  </a:lnTo>
                  <a:lnTo>
                    <a:pt x="1105" y="226"/>
                  </a:lnTo>
                  <a:lnTo>
                    <a:pt x="1106" y="217"/>
                  </a:lnTo>
                  <a:lnTo>
                    <a:pt x="1106" y="219"/>
                  </a:lnTo>
                  <a:lnTo>
                    <a:pt x="1107" y="226"/>
                  </a:lnTo>
                  <a:lnTo>
                    <a:pt x="1108" y="219"/>
                  </a:lnTo>
                  <a:lnTo>
                    <a:pt x="1109" y="231"/>
                  </a:lnTo>
                  <a:lnTo>
                    <a:pt x="1109" y="237"/>
                  </a:lnTo>
                  <a:lnTo>
                    <a:pt x="1110" y="246"/>
                  </a:lnTo>
                  <a:lnTo>
                    <a:pt x="1111" y="239"/>
                  </a:lnTo>
                  <a:lnTo>
                    <a:pt x="1112" y="234"/>
                  </a:lnTo>
                  <a:lnTo>
                    <a:pt x="1112" y="230"/>
                  </a:lnTo>
                  <a:lnTo>
                    <a:pt x="1113" y="230"/>
                  </a:lnTo>
                  <a:lnTo>
                    <a:pt x="1114" y="226"/>
                  </a:lnTo>
                  <a:lnTo>
                    <a:pt x="1115" y="235"/>
                  </a:lnTo>
                  <a:lnTo>
                    <a:pt x="1115" y="231"/>
                  </a:lnTo>
                  <a:lnTo>
                    <a:pt x="1116" y="249"/>
                  </a:lnTo>
                  <a:lnTo>
                    <a:pt x="1117" y="244"/>
                  </a:lnTo>
                  <a:lnTo>
                    <a:pt x="1118" y="245"/>
                  </a:lnTo>
                  <a:lnTo>
                    <a:pt x="1118" y="265"/>
                  </a:lnTo>
                  <a:lnTo>
                    <a:pt x="1119" y="276"/>
                  </a:lnTo>
                  <a:lnTo>
                    <a:pt x="1120" y="280"/>
                  </a:lnTo>
                  <a:lnTo>
                    <a:pt x="1121" y="285"/>
                  </a:lnTo>
                  <a:lnTo>
                    <a:pt x="1121" y="277"/>
                  </a:lnTo>
                  <a:lnTo>
                    <a:pt x="1122" y="263"/>
                  </a:lnTo>
                  <a:lnTo>
                    <a:pt x="1123" y="254"/>
                  </a:lnTo>
                  <a:lnTo>
                    <a:pt x="1124" y="265"/>
                  </a:lnTo>
                  <a:lnTo>
                    <a:pt x="1125" y="256"/>
                  </a:lnTo>
                  <a:lnTo>
                    <a:pt x="1125" y="256"/>
                  </a:lnTo>
                  <a:lnTo>
                    <a:pt x="1126" y="246"/>
                  </a:lnTo>
                  <a:lnTo>
                    <a:pt x="1127" y="245"/>
                  </a:lnTo>
                  <a:lnTo>
                    <a:pt x="1128" y="250"/>
                  </a:lnTo>
                  <a:lnTo>
                    <a:pt x="1128" y="269"/>
                  </a:lnTo>
                  <a:lnTo>
                    <a:pt x="1129" y="252"/>
                  </a:lnTo>
                  <a:lnTo>
                    <a:pt x="1130" y="253"/>
                  </a:lnTo>
                  <a:lnTo>
                    <a:pt x="1131" y="264"/>
                  </a:lnTo>
                  <a:lnTo>
                    <a:pt x="1131" y="271"/>
                  </a:lnTo>
                  <a:lnTo>
                    <a:pt x="1132" y="279"/>
                  </a:lnTo>
                  <a:lnTo>
                    <a:pt x="1133" y="280"/>
                  </a:lnTo>
                  <a:lnTo>
                    <a:pt x="1134" y="303"/>
                  </a:lnTo>
                  <a:lnTo>
                    <a:pt x="1134" y="291"/>
                  </a:lnTo>
                  <a:lnTo>
                    <a:pt x="1135" y="272"/>
                  </a:lnTo>
                  <a:lnTo>
                    <a:pt x="1136" y="266"/>
                  </a:lnTo>
                  <a:lnTo>
                    <a:pt x="1137" y="265"/>
                  </a:lnTo>
                </a:path>
              </a:pathLst>
            </a:custGeom>
            <a:noFill/>
            <a:ln w="9525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2" name="Freeform 197">
              <a:extLst>
                <a:ext uri="{FF2B5EF4-FFF2-40B4-BE49-F238E27FC236}">
                  <a16:creationId xmlns:a16="http://schemas.microsoft.com/office/drawing/2014/main" id="{53B2167E-328E-BE54-77BB-CE6DA3360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4814207"/>
              <a:ext cx="1804988" cy="866775"/>
            </a:xfrm>
            <a:custGeom>
              <a:avLst/>
              <a:gdLst>
                <a:gd name="T0" fmla="*/ 17 w 1137"/>
                <a:gd name="T1" fmla="*/ 116 h 546"/>
                <a:gd name="T2" fmla="*/ 36 w 1137"/>
                <a:gd name="T3" fmla="*/ 91 h 546"/>
                <a:gd name="T4" fmla="*/ 54 w 1137"/>
                <a:gd name="T5" fmla="*/ 175 h 546"/>
                <a:gd name="T6" fmla="*/ 72 w 1137"/>
                <a:gd name="T7" fmla="*/ 230 h 546"/>
                <a:gd name="T8" fmla="*/ 90 w 1137"/>
                <a:gd name="T9" fmla="*/ 152 h 546"/>
                <a:gd name="T10" fmla="*/ 108 w 1137"/>
                <a:gd name="T11" fmla="*/ 229 h 546"/>
                <a:gd name="T12" fmla="*/ 127 w 1137"/>
                <a:gd name="T13" fmla="*/ 212 h 546"/>
                <a:gd name="T14" fmla="*/ 145 w 1137"/>
                <a:gd name="T15" fmla="*/ 276 h 546"/>
                <a:gd name="T16" fmla="*/ 163 w 1137"/>
                <a:gd name="T17" fmla="*/ 220 h 546"/>
                <a:gd name="T18" fmla="*/ 181 w 1137"/>
                <a:gd name="T19" fmla="*/ 153 h 546"/>
                <a:gd name="T20" fmla="*/ 199 w 1137"/>
                <a:gd name="T21" fmla="*/ 147 h 546"/>
                <a:gd name="T22" fmla="*/ 217 w 1137"/>
                <a:gd name="T23" fmla="*/ 247 h 546"/>
                <a:gd name="T24" fmla="*/ 236 w 1137"/>
                <a:gd name="T25" fmla="*/ 324 h 546"/>
                <a:gd name="T26" fmla="*/ 254 w 1137"/>
                <a:gd name="T27" fmla="*/ 432 h 546"/>
                <a:gd name="T28" fmla="*/ 272 w 1137"/>
                <a:gd name="T29" fmla="*/ 346 h 546"/>
                <a:gd name="T30" fmla="*/ 290 w 1137"/>
                <a:gd name="T31" fmla="*/ 197 h 546"/>
                <a:gd name="T32" fmla="*/ 308 w 1137"/>
                <a:gd name="T33" fmla="*/ 144 h 546"/>
                <a:gd name="T34" fmla="*/ 327 w 1137"/>
                <a:gd name="T35" fmla="*/ 196 h 546"/>
                <a:gd name="T36" fmla="*/ 345 w 1137"/>
                <a:gd name="T37" fmla="*/ 188 h 546"/>
                <a:gd name="T38" fmla="*/ 363 w 1137"/>
                <a:gd name="T39" fmla="*/ 339 h 546"/>
                <a:gd name="T40" fmla="*/ 381 w 1137"/>
                <a:gd name="T41" fmla="*/ 358 h 546"/>
                <a:gd name="T42" fmla="*/ 399 w 1137"/>
                <a:gd name="T43" fmla="*/ 343 h 546"/>
                <a:gd name="T44" fmla="*/ 418 w 1137"/>
                <a:gd name="T45" fmla="*/ 229 h 546"/>
                <a:gd name="T46" fmla="*/ 436 w 1137"/>
                <a:gd name="T47" fmla="*/ 245 h 546"/>
                <a:gd name="T48" fmla="*/ 454 w 1137"/>
                <a:gd name="T49" fmla="*/ 225 h 546"/>
                <a:gd name="T50" fmla="*/ 472 w 1137"/>
                <a:gd name="T51" fmla="*/ 222 h 546"/>
                <a:gd name="T52" fmla="*/ 490 w 1137"/>
                <a:gd name="T53" fmla="*/ 136 h 546"/>
                <a:gd name="T54" fmla="*/ 508 w 1137"/>
                <a:gd name="T55" fmla="*/ 187 h 546"/>
                <a:gd name="T56" fmla="*/ 527 w 1137"/>
                <a:gd name="T57" fmla="*/ 184 h 546"/>
                <a:gd name="T58" fmla="*/ 545 w 1137"/>
                <a:gd name="T59" fmla="*/ 398 h 546"/>
                <a:gd name="T60" fmla="*/ 563 w 1137"/>
                <a:gd name="T61" fmla="*/ 459 h 546"/>
                <a:gd name="T62" fmla="*/ 581 w 1137"/>
                <a:gd name="T63" fmla="*/ 516 h 546"/>
                <a:gd name="T64" fmla="*/ 599 w 1137"/>
                <a:gd name="T65" fmla="*/ 486 h 546"/>
                <a:gd name="T66" fmla="*/ 618 w 1137"/>
                <a:gd name="T67" fmla="*/ 433 h 546"/>
                <a:gd name="T68" fmla="*/ 636 w 1137"/>
                <a:gd name="T69" fmla="*/ 424 h 546"/>
                <a:gd name="T70" fmla="*/ 654 w 1137"/>
                <a:gd name="T71" fmla="*/ 343 h 546"/>
                <a:gd name="T72" fmla="*/ 672 w 1137"/>
                <a:gd name="T73" fmla="*/ 307 h 546"/>
                <a:gd name="T74" fmla="*/ 690 w 1137"/>
                <a:gd name="T75" fmla="*/ 252 h 546"/>
                <a:gd name="T76" fmla="*/ 709 w 1137"/>
                <a:gd name="T77" fmla="*/ 292 h 546"/>
                <a:gd name="T78" fmla="*/ 727 w 1137"/>
                <a:gd name="T79" fmla="*/ 90 h 546"/>
                <a:gd name="T80" fmla="*/ 745 w 1137"/>
                <a:gd name="T81" fmla="*/ 285 h 546"/>
                <a:gd name="T82" fmla="*/ 763 w 1137"/>
                <a:gd name="T83" fmla="*/ 273 h 546"/>
                <a:gd name="T84" fmla="*/ 781 w 1137"/>
                <a:gd name="T85" fmla="*/ 408 h 546"/>
                <a:gd name="T86" fmla="*/ 799 w 1137"/>
                <a:gd name="T87" fmla="*/ 376 h 546"/>
                <a:gd name="T88" fmla="*/ 818 w 1137"/>
                <a:gd name="T89" fmla="*/ 351 h 546"/>
                <a:gd name="T90" fmla="*/ 836 w 1137"/>
                <a:gd name="T91" fmla="*/ 306 h 546"/>
                <a:gd name="T92" fmla="*/ 854 w 1137"/>
                <a:gd name="T93" fmla="*/ 278 h 546"/>
                <a:gd name="T94" fmla="*/ 872 w 1137"/>
                <a:gd name="T95" fmla="*/ 233 h 546"/>
                <a:gd name="T96" fmla="*/ 890 w 1137"/>
                <a:gd name="T97" fmla="*/ 140 h 546"/>
                <a:gd name="T98" fmla="*/ 909 w 1137"/>
                <a:gd name="T99" fmla="*/ 223 h 546"/>
                <a:gd name="T100" fmla="*/ 927 w 1137"/>
                <a:gd name="T101" fmla="*/ 135 h 546"/>
                <a:gd name="T102" fmla="*/ 945 w 1137"/>
                <a:gd name="T103" fmla="*/ 180 h 546"/>
                <a:gd name="T104" fmla="*/ 963 w 1137"/>
                <a:gd name="T105" fmla="*/ 261 h 546"/>
                <a:gd name="T106" fmla="*/ 981 w 1137"/>
                <a:gd name="T107" fmla="*/ 361 h 546"/>
                <a:gd name="T108" fmla="*/ 1000 w 1137"/>
                <a:gd name="T109" fmla="*/ 235 h 546"/>
                <a:gd name="T110" fmla="*/ 1018 w 1137"/>
                <a:gd name="T111" fmla="*/ 275 h 546"/>
                <a:gd name="T112" fmla="*/ 1036 w 1137"/>
                <a:gd name="T113" fmla="*/ 218 h 546"/>
                <a:gd name="T114" fmla="*/ 1054 w 1137"/>
                <a:gd name="T115" fmla="*/ 196 h 546"/>
                <a:gd name="T116" fmla="*/ 1072 w 1137"/>
                <a:gd name="T117" fmla="*/ 277 h 546"/>
                <a:gd name="T118" fmla="*/ 1090 w 1137"/>
                <a:gd name="T119" fmla="*/ 321 h 546"/>
                <a:gd name="T120" fmla="*/ 1109 w 1137"/>
                <a:gd name="T121" fmla="*/ 335 h 546"/>
                <a:gd name="T122" fmla="*/ 1127 w 1137"/>
                <a:gd name="T123" fmla="*/ 341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546">
                  <a:moveTo>
                    <a:pt x="0" y="88"/>
                  </a:moveTo>
                  <a:lnTo>
                    <a:pt x="1" y="102"/>
                  </a:lnTo>
                  <a:lnTo>
                    <a:pt x="1" y="92"/>
                  </a:lnTo>
                  <a:lnTo>
                    <a:pt x="2" y="0"/>
                  </a:lnTo>
                  <a:lnTo>
                    <a:pt x="3" y="20"/>
                  </a:lnTo>
                  <a:lnTo>
                    <a:pt x="4" y="36"/>
                  </a:lnTo>
                  <a:lnTo>
                    <a:pt x="4" y="45"/>
                  </a:lnTo>
                  <a:lnTo>
                    <a:pt x="5" y="40"/>
                  </a:lnTo>
                  <a:lnTo>
                    <a:pt x="6" y="49"/>
                  </a:lnTo>
                  <a:lnTo>
                    <a:pt x="7" y="57"/>
                  </a:lnTo>
                  <a:lnTo>
                    <a:pt x="7" y="78"/>
                  </a:lnTo>
                  <a:lnTo>
                    <a:pt x="8" y="64"/>
                  </a:lnTo>
                  <a:lnTo>
                    <a:pt x="9" y="61"/>
                  </a:lnTo>
                  <a:lnTo>
                    <a:pt x="10" y="67"/>
                  </a:lnTo>
                  <a:lnTo>
                    <a:pt x="10" y="74"/>
                  </a:lnTo>
                  <a:lnTo>
                    <a:pt x="11" y="56"/>
                  </a:lnTo>
                  <a:lnTo>
                    <a:pt x="12" y="65"/>
                  </a:lnTo>
                  <a:lnTo>
                    <a:pt x="13" y="71"/>
                  </a:lnTo>
                  <a:lnTo>
                    <a:pt x="14" y="89"/>
                  </a:lnTo>
                  <a:lnTo>
                    <a:pt x="14" y="97"/>
                  </a:lnTo>
                  <a:lnTo>
                    <a:pt x="15" y="86"/>
                  </a:lnTo>
                  <a:lnTo>
                    <a:pt x="16" y="102"/>
                  </a:lnTo>
                  <a:lnTo>
                    <a:pt x="17" y="115"/>
                  </a:lnTo>
                  <a:lnTo>
                    <a:pt x="17" y="116"/>
                  </a:lnTo>
                  <a:lnTo>
                    <a:pt x="18" y="114"/>
                  </a:lnTo>
                  <a:lnTo>
                    <a:pt x="19" y="130"/>
                  </a:lnTo>
                  <a:lnTo>
                    <a:pt x="20" y="123"/>
                  </a:lnTo>
                  <a:lnTo>
                    <a:pt x="20" y="112"/>
                  </a:lnTo>
                  <a:lnTo>
                    <a:pt x="21" y="127"/>
                  </a:lnTo>
                  <a:lnTo>
                    <a:pt x="22" y="141"/>
                  </a:lnTo>
                  <a:lnTo>
                    <a:pt x="23" y="138"/>
                  </a:lnTo>
                  <a:lnTo>
                    <a:pt x="23" y="136"/>
                  </a:lnTo>
                  <a:lnTo>
                    <a:pt x="24" y="111"/>
                  </a:lnTo>
                  <a:lnTo>
                    <a:pt x="25" y="120"/>
                  </a:lnTo>
                  <a:lnTo>
                    <a:pt x="26" y="108"/>
                  </a:lnTo>
                  <a:lnTo>
                    <a:pt x="26" y="121"/>
                  </a:lnTo>
                  <a:lnTo>
                    <a:pt x="27" y="115"/>
                  </a:lnTo>
                  <a:lnTo>
                    <a:pt x="28" y="119"/>
                  </a:lnTo>
                  <a:lnTo>
                    <a:pt x="29" y="117"/>
                  </a:lnTo>
                  <a:lnTo>
                    <a:pt x="29" y="110"/>
                  </a:lnTo>
                  <a:lnTo>
                    <a:pt x="30" y="96"/>
                  </a:lnTo>
                  <a:lnTo>
                    <a:pt x="31" y="94"/>
                  </a:lnTo>
                  <a:lnTo>
                    <a:pt x="32" y="99"/>
                  </a:lnTo>
                  <a:lnTo>
                    <a:pt x="32" y="102"/>
                  </a:lnTo>
                  <a:lnTo>
                    <a:pt x="33" y="113"/>
                  </a:lnTo>
                  <a:lnTo>
                    <a:pt x="34" y="95"/>
                  </a:lnTo>
                  <a:lnTo>
                    <a:pt x="35" y="85"/>
                  </a:lnTo>
                  <a:lnTo>
                    <a:pt x="36" y="91"/>
                  </a:lnTo>
                  <a:lnTo>
                    <a:pt x="36" y="89"/>
                  </a:lnTo>
                  <a:lnTo>
                    <a:pt x="37" y="113"/>
                  </a:lnTo>
                  <a:lnTo>
                    <a:pt x="38" y="120"/>
                  </a:lnTo>
                  <a:lnTo>
                    <a:pt x="39" y="103"/>
                  </a:lnTo>
                  <a:lnTo>
                    <a:pt x="39" y="115"/>
                  </a:lnTo>
                  <a:lnTo>
                    <a:pt x="40" y="126"/>
                  </a:lnTo>
                  <a:lnTo>
                    <a:pt x="41" y="121"/>
                  </a:lnTo>
                  <a:lnTo>
                    <a:pt x="42" y="118"/>
                  </a:lnTo>
                  <a:lnTo>
                    <a:pt x="42" y="138"/>
                  </a:lnTo>
                  <a:lnTo>
                    <a:pt x="43" y="131"/>
                  </a:lnTo>
                  <a:lnTo>
                    <a:pt x="44" y="130"/>
                  </a:lnTo>
                  <a:lnTo>
                    <a:pt x="45" y="113"/>
                  </a:lnTo>
                  <a:lnTo>
                    <a:pt x="45" y="110"/>
                  </a:lnTo>
                  <a:lnTo>
                    <a:pt x="46" y="114"/>
                  </a:lnTo>
                  <a:lnTo>
                    <a:pt x="47" y="97"/>
                  </a:lnTo>
                  <a:lnTo>
                    <a:pt x="48" y="107"/>
                  </a:lnTo>
                  <a:lnTo>
                    <a:pt x="48" y="114"/>
                  </a:lnTo>
                  <a:lnTo>
                    <a:pt x="49" y="115"/>
                  </a:lnTo>
                  <a:lnTo>
                    <a:pt x="50" y="114"/>
                  </a:lnTo>
                  <a:lnTo>
                    <a:pt x="51" y="98"/>
                  </a:lnTo>
                  <a:lnTo>
                    <a:pt x="51" y="86"/>
                  </a:lnTo>
                  <a:lnTo>
                    <a:pt x="52" y="154"/>
                  </a:lnTo>
                  <a:lnTo>
                    <a:pt x="53" y="175"/>
                  </a:lnTo>
                  <a:lnTo>
                    <a:pt x="54" y="175"/>
                  </a:lnTo>
                  <a:lnTo>
                    <a:pt x="55" y="193"/>
                  </a:lnTo>
                  <a:lnTo>
                    <a:pt x="55" y="156"/>
                  </a:lnTo>
                  <a:lnTo>
                    <a:pt x="56" y="132"/>
                  </a:lnTo>
                  <a:lnTo>
                    <a:pt x="57" y="144"/>
                  </a:lnTo>
                  <a:lnTo>
                    <a:pt x="58" y="133"/>
                  </a:lnTo>
                  <a:lnTo>
                    <a:pt x="58" y="144"/>
                  </a:lnTo>
                  <a:lnTo>
                    <a:pt x="59" y="160"/>
                  </a:lnTo>
                  <a:lnTo>
                    <a:pt x="60" y="160"/>
                  </a:lnTo>
                  <a:lnTo>
                    <a:pt x="61" y="165"/>
                  </a:lnTo>
                  <a:lnTo>
                    <a:pt x="61" y="153"/>
                  </a:lnTo>
                  <a:lnTo>
                    <a:pt x="62" y="167"/>
                  </a:lnTo>
                  <a:lnTo>
                    <a:pt x="63" y="227"/>
                  </a:lnTo>
                  <a:lnTo>
                    <a:pt x="64" y="222"/>
                  </a:lnTo>
                  <a:lnTo>
                    <a:pt x="64" y="226"/>
                  </a:lnTo>
                  <a:lnTo>
                    <a:pt x="65" y="235"/>
                  </a:lnTo>
                  <a:lnTo>
                    <a:pt x="66" y="247"/>
                  </a:lnTo>
                  <a:lnTo>
                    <a:pt x="67" y="219"/>
                  </a:lnTo>
                  <a:lnTo>
                    <a:pt x="67" y="219"/>
                  </a:lnTo>
                  <a:lnTo>
                    <a:pt x="68" y="217"/>
                  </a:lnTo>
                  <a:lnTo>
                    <a:pt x="69" y="227"/>
                  </a:lnTo>
                  <a:lnTo>
                    <a:pt x="70" y="212"/>
                  </a:lnTo>
                  <a:lnTo>
                    <a:pt x="70" y="209"/>
                  </a:lnTo>
                  <a:lnTo>
                    <a:pt x="71" y="213"/>
                  </a:lnTo>
                  <a:lnTo>
                    <a:pt x="72" y="230"/>
                  </a:lnTo>
                  <a:lnTo>
                    <a:pt x="73" y="237"/>
                  </a:lnTo>
                  <a:lnTo>
                    <a:pt x="73" y="241"/>
                  </a:lnTo>
                  <a:lnTo>
                    <a:pt x="74" y="227"/>
                  </a:lnTo>
                  <a:lnTo>
                    <a:pt x="75" y="227"/>
                  </a:lnTo>
                  <a:lnTo>
                    <a:pt x="76" y="228"/>
                  </a:lnTo>
                  <a:lnTo>
                    <a:pt x="76" y="224"/>
                  </a:lnTo>
                  <a:lnTo>
                    <a:pt x="77" y="197"/>
                  </a:lnTo>
                  <a:lnTo>
                    <a:pt x="78" y="198"/>
                  </a:lnTo>
                  <a:lnTo>
                    <a:pt x="79" y="190"/>
                  </a:lnTo>
                  <a:lnTo>
                    <a:pt x="79" y="183"/>
                  </a:lnTo>
                  <a:lnTo>
                    <a:pt x="80" y="200"/>
                  </a:lnTo>
                  <a:lnTo>
                    <a:pt x="81" y="205"/>
                  </a:lnTo>
                  <a:lnTo>
                    <a:pt x="82" y="175"/>
                  </a:lnTo>
                  <a:lnTo>
                    <a:pt x="82" y="129"/>
                  </a:lnTo>
                  <a:lnTo>
                    <a:pt x="83" y="138"/>
                  </a:lnTo>
                  <a:lnTo>
                    <a:pt x="84" y="152"/>
                  </a:lnTo>
                  <a:lnTo>
                    <a:pt x="85" y="178"/>
                  </a:lnTo>
                  <a:lnTo>
                    <a:pt x="85" y="157"/>
                  </a:lnTo>
                  <a:lnTo>
                    <a:pt x="86" y="180"/>
                  </a:lnTo>
                  <a:lnTo>
                    <a:pt x="87" y="161"/>
                  </a:lnTo>
                  <a:lnTo>
                    <a:pt x="88" y="164"/>
                  </a:lnTo>
                  <a:lnTo>
                    <a:pt x="89" y="157"/>
                  </a:lnTo>
                  <a:lnTo>
                    <a:pt x="89" y="152"/>
                  </a:lnTo>
                  <a:lnTo>
                    <a:pt x="90" y="152"/>
                  </a:lnTo>
                  <a:lnTo>
                    <a:pt x="91" y="170"/>
                  </a:lnTo>
                  <a:lnTo>
                    <a:pt x="92" y="156"/>
                  </a:lnTo>
                  <a:lnTo>
                    <a:pt x="92" y="170"/>
                  </a:lnTo>
                  <a:lnTo>
                    <a:pt x="93" y="175"/>
                  </a:lnTo>
                  <a:lnTo>
                    <a:pt x="94" y="169"/>
                  </a:lnTo>
                  <a:lnTo>
                    <a:pt x="95" y="190"/>
                  </a:lnTo>
                  <a:lnTo>
                    <a:pt x="95" y="201"/>
                  </a:lnTo>
                  <a:lnTo>
                    <a:pt x="96" y="207"/>
                  </a:lnTo>
                  <a:lnTo>
                    <a:pt x="97" y="207"/>
                  </a:lnTo>
                  <a:lnTo>
                    <a:pt x="98" y="225"/>
                  </a:lnTo>
                  <a:lnTo>
                    <a:pt x="98" y="213"/>
                  </a:lnTo>
                  <a:lnTo>
                    <a:pt x="99" y="240"/>
                  </a:lnTo>
                  <a:lnTo>
                    <a:pt x="100" y="219"/>
                  </a:lnTo>
                  <a:lnTo>
                    <a:pt x="101" y="219"/>
                  </a:lnTo>
                  <a:lnTo>
                    <a:pt x="101" y="219"/>
                  </a:lnTo>
                  <a:lnTo>
                    <a:pt x="102" y="211"/>
                  </a:lnTo>
                  <a:lnTo>
                    <a:pt x="103" y="215"/>
                  </a:lnTo>
                  <a:lnTo>
                    <a:pt x="104" y="222"/>
                  </a:lnTo>
                  <a:lnTo>
                    <a:pt x="104" y="218"/>
                  </a:lnTo>
                  <a:lnTo>
                    <a:pt x="105" y="207"/>
                  </a:lnTo>
                  <a:lnTo>
                    <a:pt x="106" y="218"/>
                  </a:lnTo>
                  <a:lnTo>
                    <a:pt x="107" y="213"/>
                  </a:lnTo>
                  <a:lnTo>
                    <a:pt x="108" y="221"/>
                  </a:lnTo>
                  <a:lnTo>
                    <a:pt x="108" y="229"/>
                  </a:lnTo>
                  <a:lnTo>
                    <a:pt x="109" y="229"/>
                  </a:lnTo>
                  <a:lnTo>
                    <a:pt x="110" y="236"/>
                  </a:lnTo>
                  <a:lnTo>
                    <a:pt x="111" y="226"/>
                  </a:lnTo>
                  <a:lnTo>
                    <a:pt x="111" y="230"/>
                  </a:lnTo>
                  <a:lnTo>
                    <a:pt x="112" y="241"/>
                  </a:lnTo>
                  <a:lnTo>
                    <a:pt x="113" y="234"/>
                  </a:lnTo>
                  <a:lnTo>
                    <a:pt x="114" y="229"/>
                  </a:lnTo>
                  <a:lnTo>
                    <a:pt x="114" y="229"/>
                  </a:lnTo>
                  <a:lnTo>
                    <a:pt x="115" y="209"/>
                  </a:lnTo>
                  <a:lnTo>
                    <a:pt x="116" y="238"/>
                  </a:lnTo>
                  <a:lnTo>
                    <a:pt x="117" y="265"/>
                  </a:lnTo>
                  <a:lnTo>
                    <a:pt x="117" y="253"/>
                  </a:lnTo>
                  <a:lnTo>
                    <a:pt x="118" y="251"/>
                  </a:lnTo>
                  <a:lnTo>
                    <a:pt x="119" y="244"/>
                  </a:lnTo>
                  <a:lnTo>
                    <a:pt x="120" y="242"/>
                  </a:lnTo>
                  <a:lnTo>
                    <a:pt x="120" y="242"/>
                  </a:lnTo>
                  <a:lnTo>
                    <a:pt x="121" y="212"/>
                  </a:lnTo>
                  <a:lnTo>
                    <a:pt x="122" y="225"/>
                  </a:lnTo>
                  <a:lnTo>
                    <a:pt x="123" y="223"/>
                  </a:lnTo>
                  <a:lnTo>
                    <a:pt x="123" y="226"/>
                  </a:lnTo>
                  <a:lnTo>
                    <a:pt x="124" y="231"/>
                  </a:lnTo>
                  <a:lnTo>
                    <a:pt x="125" y="214"/>
                  </a:lnTo>
                  <a:lnTo>
                    <a:pt x="126" y="214"/>
                  </a:lnTo>
                  <a:lnTo>
                    <a:pt x="127" y="212"/>
                  </a:lnTo>
                  <a:lnTo>
                    <a:pt x="127" y="248"/>
                  </a:lnTo>
                  <a:lnTo>
                    <a:pt x="128" y="243"/>
                  </a:lnTo>
                  <a:lnTo>
                    <a:pt x="129" y="226"/>
                  </a:lnTo>
                  <a:lnTo>
                    <a:pt x="130" y="218"/>
                  </a:lnTo>
                  <a:lnTo>
                    <a:pt x="130" y="230"/>
                  </a:lnTo>
                  <a:lnTo>
                    <a:pt x="131" y="219"/>
                  </a:lnTo>
                  <a:lnTo>
                    <a:pt x="132" y="211"/>
                  </a:lnTo>
                  <a:lnTo>
                    <a:pt x="133" y="219"/>
                  </a:lnTo>
                  <a:lnTo>
                    <a:pt x="133" y="206"/>
                  </a:lnTo>
                  <a:lnTo>
                    <a:pt x="134" y="196"/>
                  </a:lnTo>
                  <a:lnTo>
                    <a:pt x="135" y="182"/>
                  </a:lnTo>
                  <a:lnTo>
                    <a:pt x="136" y="188"/>
                  </a:lnTo>
                  <a:lnTo>
                    <a:pt x="136" y="176"/>
                  </a:lnTo>
                  <a:lnTo>
                    <a:pt x="137" y="180"/>
                  </a:lnTo>
                  <a:lnTo>
                    <a:pt x="138" y="200"/>
                  </a:lnTo>
                  <a:lnTo>
                    <a:pt x="139" y="208"/>
                  </a:lnTo>
                  <a:lnTo>
                    <a:pt x="139" y="222"/>
                  </a:lnTo>
                  <a:lnTo>
                    <a:pt x="140" y="230"/>
                  </a:lnTo>
                  <a:lnTo>
                    <a:pt x="141" y="230"/>
                  </a:lnTo>
                  <a:lnTo>
                    <a:pt x="142" y="236"/>
                  </a:lnTo>
                  <a:lnTo>
                    <a:pt x="142" y="266"/>
                  </a:lnTo>
                  <a:lnTo>
                    <a:pt x="143" y="296"/>
                  </a:lnTo>
                  <a:lnTo>
                    <a:pt x="144" y="289"/>
                  </a:lnTo>
                  <a:lnTo>
                    <a:pt x="145" y="276"/>
                  </a:lnTo>
                  <a:lnTo>
                    <a:pt x="145" y="278"/>
                  </a:lnTo>
                  <a:lnTo>
                    <a:pt x="146" y="282"/>
                  </a:lnTo>
                  <a:lnTo>
                    <a:pt x="147" y="263"/>
                  </a:lnTo>
                  <a:lnTo>
                    <a:pt x="148" y="269"/>
                  </a:lnTo>
                  <a:lnTo>
                    <a:pt x="148" y="277"/>
                  </a:lnTo>
                  <a:lnTo>
                    <a:pt x="149" y="269"/>
                  </a:lnTo>
                  <a:lnTo>
                    <a:pt x="150" y="274"/>
                  </a:lnTo>
                  <a:lnTo>
                    <a:pt x="151" y="294"/>
                  </a:lnTo>
                  <a:lnTo>
                    <a:pt x="151" y="290"/>
                  </a:lnTo>
                  <a:lnTo>
                    <a:pt x="152" y="297"/>
                  </a:lnTo>
                  <a:lnTo>
                    <a:pt x="153" y="273"/>
                  </a:lnTo>
                  <a:lnTo>
                    <a:pt x="154" y="273"/>
                  </a:lnTo>
                  <a:lnTo>
                    <a:pt x="154" y="262"/>
                  </a:lnTo>
                  <a:lnTo>
                    <a:pt x="155" y="260"/>
                  </a:lnTo>
                  <a:lnTo>
                    <a:pt x="156" y="252"/>
                  </a:lnTo>
                  <a:lnTo>
                    <a:pt x="157" y="223"/>
                  </a:lnTo>
                  <a:lnTo>
                    <a:pt x="157" y="224"/>
                  </a:lnTo>
                  <a:lnTo>
                    <a:pt x="158" y="187"/>
                  </a:lnTo>
                  <a:lnTo>
                    <a:pt x="159" y="201"/>
                  </a:lnTo>
                  <a:lnTo>
                    <a:pt x="160" y="192"/>
                  </a:lnTo>
                  <a:lnTo>
                    <a:pt x="161" y="210"/>
                  </a:lnTo>
                  <a:lnTo>
                    <a:pt x="161" y="200"/>
                  </a:lnTo>
                  <a:lnTo>
                    <a:pt x="162" y="203"/>
                  </a:lnTo>
                  <a:lnTo>
                    <a:pt x="163" y="220"/>
                  </a:lnTo>
                  <a:lnTo>
                    <a:pt x="164" y="209"/>
                  </a:lnTo>
                  <a:lnTo>
                    <a:pt x="164" y="220"/>
                  </a:lnTo>
                  <a:lnTo>
                    <a:pt x="165" y="235"/>
                  </a:lnTo>
                  <a:lnTo>
                    <a:pt x="166" y="255"/>
                  </a:lnTo>
                  <a:lnTo>
                    <a:pt x="167" y="255"/>
                  </a:lnTo>
                  <a:lnTo>
                    <a:pt x="167" y="261"/>
                  </a:lnTo>
                  <a:lnTo>
                    <a:pt x="168" y="219"/>
                  </a:lnTo>
                  <a:lnTo>
                    <a:pt x="169" y="191"/>
                  </a:lnTo>
                  <a:lnTo>
                    <a:pt x="170" y="178"/>
                  </a:lnTo>
                  <a:lnTo>
                    <a:pt x="170" y="186"/>
                  </a:lnTo>
                  <a:lnTo>
                    <a:pt x="171" y="194"/>
                  </a:lnTo>
                  <a:lnTo>
                    <a:pt x="172" y="201"/>
                  </a:lnTo>
                  <a:lnTo>
                    <a:pt x="173" y="192"/>
                  </a:lnTo>
                  <a:lnTo>
                    <a:pt x="173" y="176"/>
                  </a:lnTo>
                  <a:lnTo>
                    <a:pt x="174" y="181"/>
                  </a:lnTo>
                  <a:lnTo>
                    <a:pt x="175" y="142"/>
                  </a:lnTo>
                  <a:lnTo>
                    <a:pt x="176" y="152"/>
                  </a:lnTo>
                  <a:lnTo>
                    <a:pt x="176" y="165"/>
                  </a:lnTo>
                  <a:lnTo>
                    <a:pt x="177" y="156"/>
                  </a:lnTo>
                  <a:lnTo>
                    <a:pt x="178" y="167"/>
                  </a:lnTo>
                  <a:lnTo>
                    <a:pt x="179" y="181"/>
                  </a:lnTo>
                  <a:lnTo>
                    <a:pt x="180" y="150"/>
                  </a:lnTo>
                  <a:lnTo>
                    <a:pt x="180" y="153"/>
                  </a:lnTo>
                  <a:lnTo>
                    <a:pt x="181" y="153"/>
                  </a:lnTo>
                  <a:lnTo>
                    <a:pt x="182" y="194"/>
                  </a:lnTo>
                  <a:lnTo>
                    <a:pt x="183" y="193"/>
                  </a:lnTo>
                  <a:lnTo>
                    <a:pt x="183" y="180"/>
                  </a:lnTo>
                  <a:lnTo>
                    <a:pt x="184" y="176"/>
                  </a:lnTo>
                  <a:lnTo>
                    <a:pt x="185" y="167"/>
                  </a:lnTo>
                  <a:lnTo>
                    <a:pt x="186" y="163"/>
                  </a:lnTo>
                  <a:lnTo>
                    <a:pt x="186" y="148"/>
                  </a:lnTo>
                  <a:lnTo>
                    <a:pt x="187" y="106"/>
                  </a:lnTo>
                  <a:lnTo>
                    <a:pt x="188" y="82"/>
                  </a:lnTo>
                  <a:lnTo>
                    <a:pt x="189" y="84"/>
                  </a:lnTo>
                  <a:lnTo>
                    <a:pt x="189" y="95"/>
                  </a:lnTo>
                  <a:lnTo>
                    <a:pt x="190" y="103"/>
                  </a:lnTo>
                  <a:lnTo>
                    <a:pt x="191" y="103"/>
                  </a:lnTo>
                  <a:lnTo>
                    <a:pt x="192" y="101"/>
                  </a:lnTo>
                  <a:lnTo>
                    <a:pt x="192" y="83"/>
                  </a:lnTo>
                  <a:lnTo>
                    <a:pt x="193" y="77"/>
                  </a:lnTo>
                  <a:lnTo>
                    <a:pt x="194" y="75"/>
                  </a:lnTo>
                  <a:lnTo>
                    <a:pt x="195" y="89"/>
                  </a:lnTo>
                  <a:lnTo>
                    <a:pt x="195" y="116"/>
                  </a:lnTo>
                  <a:lnTo>
                    <a:pt x="196" y="116"/>
                  </a:lnTo>
                  <a:lnTo>
                    <a:pt x="197" y="147"/>
                  </a:lnTo>
                  <a:lnTo>
                    <a:pt x="198" y="139"/>
                  </a:lnTo>
                  <a:lnTo>
                    <a:pt x="198" y="149"/>
                  </a:lnTo>
                  <a:lnTo>
                    <a:pt x="199" y="147"/>
                  </a:lnTo>
                  <a:lnTo>
                    <a:pt x="200" y="151"/>
                  </a:lnTo>
                  <a:lnTo>
                    <a:pt x="201" y="151"/>
                  </a:lnTo>
                  <a:lnTo>
                    <a:pt x="202" y="138"/>
                  </a:lnTo>
                  <a:lnTo>
                    <a:pt x="202" y="126"/>
                  </a:lnTo>
                  <a:lnTo>
                    <a:pt x="203" y="123"/>
                  </a:lnTo>
                  <a:lnTo>
                    <a:pt x="204" y="126"/>
                  </a:lnTo>
                  <a:lnTo>
                    <a:pt x="205" y="127"/>
                  </a:lnTo>
                  <a:lnTo>
                    <a:pt x="205" y="140"/>
                  </a:lnTo>
                  <a:lnTo>
                    <a:pt x="206" y="147"/>
                  </a:lnTo>
                  <a:lnTo>
                    <a:pt x="207" y="156"/>
                  </a:lnTo>
                  <a:lnTo>
                    <a:pt x="208" y="172"/>
                  </a:lnTo>
                  <a:lnTo>
                    <a:pt x="208" y="177"/>
                  </a:lnTo>
                  <a:lnTo>
                    <a:pt x="209" y="184"/>
                  </a:lnTo>
                  <a:lnTo>
                    <a:pt x="210" y="192"/>
                  </a:lnTo>
                  <a:lnTo>
                    <a:pt x="211" y="185"/>
                  </a:lnTo>
                  <a:lnTo>
                    <a:pt x="211" y="185"/>
                  </a:lnTo>
                  <a:lnTo>
                    <a:pt x="212" y="194"/>
                  </a:lnTo>
                  <a:lnTo>
                    <a:pt x="213" y="205"/>
                  </a:lnTo>
                  <a:lnTo>
                    <a:pt x="214" y="235"/>
                  </a:lnTo>
                  <a:lnTo>
                    <a:pt x="214" y="224"/>
                  </a:lnTo>
                  <a:lnTo>
                    <a:pt x="215" y="226"/>
                  </a:lnTo>
                  <a:lnTo>
                    <a:pt x="216" y="228"/>
                  </a:lnTo>
                  <a:lnTo>
                    <a:pt x="217" y="231"/>
                  </a:lnTo>
                  <a:lnTo>
                    <a:pt x="217" y="247"/>
                  </a:lnTo>
                  <a:lnTo>
                    <a:pt x="218" y="235"/>
                  </a:lnTo>
                  <a:lnTo>
                    <a:pt x="219" y="276"/>
                  </a:lnTo>
                  <a:lnTo>
                    <a:pt x="220" y="277"/>
                  </a:lnTo>
                  <a:lnTo>
                    <a:pt x="220" y="285"/>
                  </a:lnTo>
                  <a:lnTo>
                    <a:pt x="221" y="288"/>
                  </a:lnTo>
                  <a:lnTo>
                    <a:pt x="222" y="279"/>
                  </a:lnTo>
                  <a:lnTo>
                    <a:pt x="223" y="282"/>
                  </a:lnTo>
                  <a:lnTo>
                    <a:pt x="223" y="282"/>
                  </a:lnTo>
                  <a:lnTo>
                    <a:pt x="224" y="294"/>
                  </a:lnTo>
                  <a:lnTo>
                    <a:pt x="225" y="302"/>
                  </a:lnTo>
                  <a:lnTo>
                    <a:pt x="226" y="293"/>
                  </a:lnTo>
                  <a:lnTo>
                    <a:pt x="226" y="269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9" y="295"/>
                  </a:lnTo>
                  <a:lnTo>
                    <a:pt x="229" y="308"/>
                  </a:lnTo>
                  <a:lnTo>
                    <a:pt x="230" y="322"/>
                  </a:lnTo>
                  <a:lnTo>
                    <a:pt x="231" y="310"/>
                  </a:lnTo>
                  <a:lnTo>
                    <a:pt x="232" y="325"/>
                  </a:lnTo>
                  <a:lnTo>
                    <a:pt x="233" y="315"/>
                  </a:lnTo>
                  <a:lnTo>
                    <a:pt x="233" y="313"/>
                  </a:lnTo>
                  <a:lnTo>
                    <a:pt x="234" y="314"/>
                  </a:lnTo>
                  <a:lnTo>
                    <a:pt x="235" y="293"/>
                  </a:lnTo>
                  <a:lnTo>
                    <a:pt x="236" y="324"/>
                  </a:lnTo>
                  <a:lnTo>
                    <a:pt x="236" y="331"/>
                  </a:lnTo>
                  <a:lnTo>
                    <a:pt x="237" y="331"/>
                  </a:lnTo>
                  <a:lnTo>
                    <a:pt x="238" y="322"/>
                  </a:lnTo>
                  <a:lnTo>
                    <a:pt x="239" y="322"/>
                  </a:lnTo>
                  <a:lnTo>
                    <a:pt x="239" y="314"/>
                  </a:lnTo>
                  <a:lnTo>
                    <a:pt x="240" y="344"/>
                  </a:lnTo>
                  <a:lnTo>
                    <a:pt x="241" y="344"/>
                  </a:lnTo>
                  <a:lnTo>
                    <a:pt x="242" y="344"/>
                  </a:lnTo>
                  <a:lnTo>
                    <a:pt x="242" y="325"/>
                  </a:lnTo>
                  <a:lnTo>
                    <a:pt x="243" y="317"/>
                  </a:lnTo>
                  <a:lnTo>
                    <a:pt x="244" y="323"/>
                  </a:lnTo>
                  <a:lnTo>
                    <a:pt x="245" y="324"/>
                  </a:lnTo>
                  <a:lnTo>
                    <a:pt x="245" y="328"/>
                  </a:lnTo>
                  <a:lnTo>
                    <a:pt x="246" y="341"/>
                  </a:lnTo>
                  <a:lnTo>
                    <a:pt x="247" y="345"/>
                  </a:lnTo>
                  <a:lnTo>
                    <a:pt x="248" y="370"/>
                  </a:lnTo>
                  <a:lnTo>
                    <a:pt x="248" y="388"/>
                  </a:lnTo>
                  <a:lnTo>
                    <a:pt x="249" y="380"/>
                  </a:lnTo>
                  <a:lnTo>
                    <a:pt x="250" y="380"/>
                  </a:lnTo>
                  <a:lnTo>
                    <a:pt x="251" y="383"/>
                  </a:lnTo>
                  <a:lnTo>
                    <a:pt x="252" y="384"/>
                  </a:lnTo>
                  <a:lnTo>
                    <a:pt x="252" y="409"/>
                  </a:lnTo>
                  <a:lnTo>
                    <a:pt x="253" y="434"/>
                  </a:lnTo>
                  <a:lnTo>
                    <a:pt x="254" y="432"/>
                  </a:lnTo>
                  <a:lnTo>
                    <a:pt x="255" y="429"/>
                  </a:lnTo>
                  <a:lnTo>
                    <a:pt x="255" y="429"/>
                  </a:lnTo>
                  <a:lnTo>
                    <a:pt x="256" y="418"/>
                  </a:lnTo>
                  <a:lnTo>
                    <a:pt x="257" y="418"/>
                  </a:lnTo>
                  <a:lnTo>
                    <a:pt x="258" y="401"/>
                  </a:lnTo>
                  <a:lnTo>
                    <a:pt x="258" y="398"/>
                  </a:lnTo>
                  <a:lnTo>
                    <a:pt x="259" y="388"/>
                  </a:lnTo>
                  <a:lnTo>
                    <a:pt x="260" y="384"/>
                  </a:lnTo>
                  <a:lnTo>
                    <a:pt x="261" y="388"/>
                  </a:lnTo>
                  <a:lnTo>
                    <a:pt x="261" y="366"/>
                  </a:lnTo>
                  <a:lnTo>
                    <a:pt x="262" y="358"/>
                  </a:lnTo>
                  <a:lnTo>
                    <a:pt x="263" y="360"/>
                  </a:lnTo>
                  <a:lnTo>
                    <a:pt x="264" y="349"/>
                  </a:lnTo>
                  <a:lnTo>
                    <a:pt x="264" y="362"/>
                  </a:lnTo>
                  <a:lnTo>
                    <a:pt x="265" y="349"/>
                  </a:lnTo>
                  <a:lnTo>
                    <a:pt x="266" y="349"/>
                  </a:lnTo>
                  <a:lnTo>
                    <a:pt x="267" y="349"/>
                  </a:lnTo>
                  <a:lnTo>
                    <a:pt x="267" y="352"/>
                  </a:lnTo>
                  <a:lnTo>
                    <a:pt x="268" y="350"/>
                  </a:lnTo>
                  <a:lnTo>
                    <a:pt x="269" y="358"/>
                  </a:lnTo>
                  <a:lnTo>
                    <a:pt x="270" y="346"/>
                  </a:lnTo>
                  <a:lnTo>
                    <a:pt x="270" y="350"/>
                  </a:lnTo>
                  <a:lnTo>
                    <a:pt x="271" y="353"/>
                  </a:lnTo>
                  <a:lnTo>
                    <a:pt x="272" y="346"/>
                  </a:lnTo>
                  <a:lnTo>
                    <a:pt x="273" y="342"/>
                  </a:lnTo>
                  <a:lnTo>
                    <a:pt x="274" y="336"/>
                  </a:lnTo>
                  <a:lnTo>
                    <a:pt x="274" y="325"/>
                  </a:lnTo>
                  <a:lnTo>
                    <a:pt x="275" y="300"/>
                  </a:lnTo>
                  <a:lnTo>
                    <a:pt x="276" y="295"/>
                  </a:lnTo>
                  <a:lnTo>
                    <a:pt x="277" y="269"/>
                  </a:lnTo>
                  <a:lnTo>
                    <a:pt x="277" y="270"/>
                  </a:lnTo>
                  <a:lnTo>
                    <a:pt x="278" y="276"/>
                  </a:lnTo>
                  <a:lnTo>
                    <a:pt x="279" y="281"/>
                  </a:lnTo>
                  <a:lnTo>
                    <a:pt x="280" y="261"/>
                  </a:lnTo>
                  <a:lnTo>
                    <a:pt x="280" y="256"/>
                  </a:lnTo>
                  <a:lnTo>
                    <a:pt x="281" y="251"/>
                  </a:lnTo>
                  <a:lnTo>
                    <a:pt x="282" y="242"/>
                  </a:lnTo>
                  <a:lnTo>
                    <a:pt x="283" y="261"/>
                  </a:lnTo>
                  <a:lnTo>
                    <a:pt x="283" y="265"/>
                  </a:lnTo>
                  <a:lnTo>
                    <a:pt x="284" y="265"/>
                  </a:lnTo>
                  <a:lnTo>
                    <a:pt x="285" y="249"/>
                  </a:lnTo>
                  <a:lnTo>
                    <a:pt x="286" y="230"/>
                  </a:lnTo>
                  <a:lnTo>
                    <a:pt x="286" y="212"/>
                  </a:lnTo>
                  <a:lnTo>
                    <a:pt x="287" y="225"/>
                  </a:lnTo>
                  <a:lnTo>
                    <a:pt x="288" y="216"/>
                  </a:lnTo>
                  <a:lnTo>
                    <a:pt x="289" y="209"/>
                  </a:lnTo>
                  <a:lnTo>
                    <a:pt x="289" y="197"/>
                  </a:lnTo>
                  <a:lnTo>
                    <a:pt x="290" y="197"/>
                  </a:lnTo>
                  <a:lnTo>
                    <a:pt x="291" y="194"/>
                  </a:lnTo>
                  <a:lnTo>
                    <a:pt x="292" y="197"/>
                  </a:lnTo>
                  <a:lnTo>
                    <a:pt x="292" y="194"/>
                  </a:lnTo>
                  <a:lnTo>
                    <a:pt x="293" y="197"/>
                  </a:lnTo>
                  <a:lnTo>
                    <a:pt x="294" y="206"/>
                  </a:lnTo>
                  <a:lnTo>
                    <a:pt x="295" y="199"/>
                  </a:lnTo>
                  <a:lnTo>
                    <a:pt x="295" y="203"/>
                  </a:lnTo>
                  <a:lnTo>
                    <a:pt x="296" y="203"/>
                  </a:lnTo>
                  <a:lnTo>
                    <a:pt x="297" y="197"/>
                  </a:lnTo>
                  <a:lnTo>
                    <a:pt x="298" y="187"/>
                  </a:lnTo>
                  <a:lnTo>
                    <a:pt x="298" y="206"/>
                  </a:lnTo>
                  <a:lnTo>
                    <a:pt x="299" y="186"/>
                  </a:lnTo>
                  <a:lnTo>
                    <a:pt x="300" y="167"/>
                  </a:lnTo>
                  <a:lnTo>
                    <a:pt x="301" y="175"/>
                  </a:lnTo>
                  <a:lnTo>
                    <a:pt x="301" y="154"/>
                  </a:lnTo>
                  <a:lnTo>
                    <a:pt x="302" y="118"/>
                  </a:lnTo>
                  <a:lnTo>
                    <a:pt x="303" y="134"/>
                  </a:lnTo>
                  <a:lnTo>
                    <a:pt x="304" y="126"/>
                  </a:lnTo>
                  <a:lnTo>
                    <a:pt x="305" y="125"/>
                  </a:lnTo>
                  <a:lnTo>
                    <a:pt x="305" y="115"/>
                  </a:lnTo>
                  <a:lnTo>
                    <a:pt x="306" y="114"/>
                  </a:lnTo>
                  <a:lnTo>
                    <a:pt x="307" y="122"/>
                  </a:lnTo>
                  <a:lnTo>
                    <a:pt x="308" y="132"/>
                  </a:lnTo>
                  <a:lnTo>
                    <a:pt x="308" y="144"/>
                  </a:lnTo>
                  <a:lnTo>
                    <a:pt x="309" y="144"/>
                  </a:lnTo>
                  <a:lnTo>
                    <a:pt x="310" y="152"/>
                  </a:lnTo>
                  <a:lnTo>
                    <a:pt x="311" y="160"/>
                  </a:lnTo>
                  <a:lnTo>
                    <a:pt x="311" y="158"/>
                  </a:lnTo>
                  <a:lnTo>
                    <a:pt x="312" y="175"/>
                  </a:lnTo>
                  <a:lnTo>
                    <a:pt x="313" y="171"/>
                  </a:lnTo>
                  <a:lnTo>
                    <a:pt x="314" y="176"/>
                  </a:lnTo>
                  <a:lnTo>
                    <a:pt x="314" y="172"/>
                  </a:lnTo>
                  <a:lnTo>
                    <a:pt x="315" y="182"/>
                  </a:lnTo>
                  <a:lnTo>
                    <a:pt x="316" y="161"/>
                  </a:lnTo>
                  <a:lnTo>
                    <a:pt x="317" y="174"/>
                  </a:lnTo>
                  <a:lnTo>
                    <a:pt x="317" y="163"/>
                  </a:lnTo>
                  <a:lnTo>
                    <a:pt x="318" y="174"/>
                  </a:lnTo>
                  <a:lnTo>
                    <a:pt x="319" y="168"/>
                  </a:lnTo>
                  <a:lnTo>
                    <a:pt x="320" y="129"/>
                  </a:lnTo>
                  <a:lnTo>
                    <a:pt x="320" y="137"/>
                  </a:lnTo>
                  <a:lnTo>
                    <a:pt x="321" y="134"/>
                  </a:lnTo>
                  <a:lnTo>
                    <a:pt x="322" y="156"/>
                  </a:lnTo>
                  <a:lnTo>
                    <a:pt x="323" y="177"/>
                  </a:lnTo>
                  <a:lnTo>
                    <a:pt x="323" y="189"/>
                  </a:lnTo>
                  <a:lnTo>
                    <a:pt x="324" y="203"/>
                  </a:lnTo>
                  <a:lnTo>
                    <a:pt x="325" y="184"/>
                  </a:lnTo>
                  <a:lnTo>
                    <a:pt x="326" y="199"/>
                  </a:lnTo>
                  <a:lnTo>
                    <a:pt x="327" y="196"/>
                  </a:lnTo>
                  <a:lnTo>
                    <a:pt x="327" y="196"/>
                  </a:lnTo>
                  <a:lnTo>
                    <a:pt x="328" y="189"/>
                  </a:lnTo>
                  <a:lnTo>
                    <a:pt x="329" y="190"/>
                  </a:lnTo>
                  <a:lnTo>
                    <a:pt x="330" y="190"/>
                  </a:lnTo>
                  <a:lnTo>
                    <a:pt x="330" y="195"/>
                  </a:lnTo>
                  <a:lnTo>
                    <a:pt x="331" y="175"/>
                  </a:lnTo>
                  <a:lnTo>
                    <a:pt x="332" y="185"/>
                  </a:lnTo>
                  <a:lnTo>
                    <a:pt x="333" y="180"/>
                  </a:lnTo>
                  <a:lnTo>
                    <a:pt x="333" y="140"/>
                  </a:lnTo>
                  <a:lnTo>
                    <a:pt x="334" y="147"/>
                  </a:lnTo>
                  <a:lnTo>
                    <a:pt x="335" y="148"/>
                  </a:lnTo>
                  <a:lnTo>
                    <a:pt x="336" y="164"/>
                  </a:lnTo>
                  <a:lnTo>
                    <a:pt x="336" y="184"/>
                  </a:lnTo>
                  <a:lnTo>
                    <a:pt x="337" y="192"/>
                  </a:lnTo>
                  <a:lnTo>
                    <a:pt x="338" y="200"/>
                  </a:lnTo>
                  <a:lnTo>
                    <a:pt x="339" y="203"/>
                  </a:lnTo>
                  <a:lnTo>
                    <a:pt x="339" y="215"/>
                  </a:lnTo>
                  <a:lnTo>
                    <a:pt x="340" y="225"/>
                  </a:lnTo>
                  <a:lnTo>
                    <a:pt x="341" y="224"/>
                  </a:lnTo>
                  <a:lnTo>
                    <a:pt x="342" y="219"/>
                  </a:lnTo>
                  <a:lnTo>
                    <a:pt x="342" y="228"/>
                  </a:lnTo>
                  <a:lnTo>
                    <a:pt x="343" y="224"/>
                  </a:lnTo>
                  <a:lnTo>
                    <a:pt x="344" y="203"/>
                  </a:lnTo>
                  <a:lnTo>
                    <a:pt x="345" y="188"/>
                  </a:lnTo>
                  <a:lnTo>
                    <a:pt x="346" y="196"/>
                  </a:lnTo>
                  <a:lnTo>
                    <a:pt x="346" y="215"/>
                  </a:lnTo>
                  <a:lnTo>
                    <a:pt x="347" y="244"/>
                  </a:lnTo>
                  <a:lnTo>
                    <a:pt x="348" y="265"/>
                  </a:lnTo>
                  <a:lnTo>
                    <a:pt x="349" y="285"/>
                  </a:lnTo>
                  <a:lnTo>
                    <a:pt x="349" y="289"/>
                  </a:lnTo>
                  <a:lnTo>
                    <a:pt x="350" y="301"/>
                  </a:lnTo>
                  <a:lnTo>
                    <a:pt x="351" y="318"/>
                  </a:lnTo>
                  <a:lnTo>
                    <a:pt x="352" y="299"/>
                  </a:lnTo>
                  <a:lnTo>
                    <a:pt x="352" y="310"/>
                  </a:lnTo>
                  <a:lnTo>
                    <a:pt x="353" y="302"/>
                  </a:lnTo>
                  <a:lnTo>
                    <a:pt x="354" y="304"/>
                  </a:lnTo>
                  <a:lnTo>
                    <a:pt x="355" y="296"/>
                  </a:lnTo>
                  <a:lnTo>
                    <a:pt x="355" y="322"/>
                  </a:lnTo>
                  <a:lnTo>
                    <a:pt x="356" y="339"/>
                  </a:lnTo>
                  <a:lnTo>
                    <a:pt x="357" y="335"/>
                  </a:lnTo>
                  <a:lnTo>
                    <a:pt x="358" y="306"/>
                  </a:lnTo>
                  <a:lnTo>
                    <a:pt x="358" y="298"/>
                  </a:lnTo>
                  <a:lnTo>
                    <a:pt x="359" y="298"/>
                  </a:lnTo>
                  <a:lnTo>
                    <a:pt x="360" y="317"/>
                  </a:lnTo>
                  <a:lnTo>
                    <a:pt x="361" y="332"/>
                  </a:lnTo>
                  <a:lnTo>
                    <a:pt x="361" y="328"/>
                  </a:lnTo>
                  <a:lnTo>
                    <a:pt x="362" y="343"/>
                  </a:lnTo>
                  <a:lnTo>
                    <a:pt x="363" y="339"/>
                  </a:lnTo>
                  <a:lnTo>
                    <a:pt x="364" y="332"/>
                  </a:lnTo>
                  <a:lnTo>
                    <a:pt x="364" y="353"/>
                  </a:lnTo>
                  <a:lnTo>
                    <a:pt x="365" y="340"/>
                  </a:lnTo>
                  <a:lnTo>
                    <a:pt x="366" y="345"/>
                  </a:lnTo>
                  <a:lnTo>
                    <a:pt x="367" y="353"/>
                  </a:lnTo>
                  <a:lnTo>
                    <a:pt x="367" y="347"/>
                  </a:lnTo>
                  <a:lnTo>
                    <a:pt x="368" y="342"/>
                  </a:lnTo>
                  <a:lnTo>
                    <a:pt x="369" y="345"/>
                  </a:lnTo>
                  <a:lnTo>
                    <a:pt x="370" y="315"/>
                  </a:lnTo>
                  <a:lnTo>
                    <a:pt x="370" y="318"/>
                  </a:lnTo>
                  <a:lnTo>
                    <a:pt x="371" y="313"/>
                  </a:lnTo>
                  <a:lnTo>
                    <a:pt x="372" y="317"/>
                  </a:lnTo>
                  <a:lnTo>
                    <a:pt x="373" y="317"/>
                  </a:lnTo>
                  <a:lnTo>
                    <a:pt x="373" y="318"/>
                  </a:lnTo>
                  <a:lnTo>
                    <a:pt x="374" y="306"/>
                  </a:lnTo>
                  <a:lnTo>
                    <a:pt x="375" y="318"/>
                  </a:lnTo>
                  <a:lnTo>
                    <a:pt x="376" y="304"/>
                  </a:lnTo>
                  <a:lnTo>
                    <a:pt x="376" y="319"/>
                  </a:lnTo>
                  <a:lnTo>
                    <a:pt x="377" y="316"/>
                  </a:lnTo>
                  <a:lnTo>
                    <a:pt x="378" y="327"/>
                  </a:lnTo>
                  <a:lnTo>
                    <a:pt x="379" y="303"/>
                  </a:lnTo>
                  <a:lnTo>
                    <a:pt x="380" y="321"/>
                  </a:lnTo>
                  <a:lnTo>
                    <a:pt x="380" y="370"/>
                  </a:lnTo>
                  <a:lnTo>
                    <a:pt x="381" y="358"/>
                  </a:lnTo>
                  <a:lnTo>
                    <a:pt x="382" y="361"/>
                  </a:lnTo>
                  <a:lnTo>
                    <a:pt x="383" y="361"/>
                  </a:lnTo>
                  <a:lnTo>
                    <a:pt x="383" y="346"/>
                  </a:lnTo>
                  <a:lnTo>
                    <a:pt x="384" y="354"/>
                  </a:lnTo>
                  <a:lnTo>
                    <a:pt x="385" y="330"/>
                  </a:lnTo>
                  <a:lnTo>
                    <a:pt x="386" y="336"/>
                  </a:lnTo>
                  <a:lnTo>
                    <a:pt x="386" y="321"/>
                  </a:lnTo>
                  <a:lnTo>
                    <a:pt x="387" y="324"/>
                  </a:lnTo>
                  <a:lnTo>
                    <a:pt x="388" y="315"/>
                  </a:lnTo>
                  <a:lnTo>
                    <a:pt x="389" y="328"/>
                  </a:lnTo>
                  <a:lnTo>
                    <a:pt x="389" y="323"/>
                  </a:lnTo>
                  <a:lnTo>
                    <a:pt x="390" y="297"/>
                  </a:lnTo>
                  <a:lnTo>
                    <a:pt x="391" y="305"/>
                  </a:lnTo>
                  <a:lnTo>
                    <a:pt x="392" y="323"/>
                  </a:lnTo>
                  <a:lnTo>
                    <a:pt x="392" y="311"/>
                  </a:lnTo>
                  <a:lnTo>
                    <a:pt x="393" y="322"/>
                  </a:lnTo>
                  <a:lnTo>
                    <a:pt x="394" y="344"/>
                  </a:lnTo>
                  <a:lnTo>
                    <a:pt x="395" y="335"/>
                  </a:lnTo>
                  <a:lnTo>
                    <a:pt x="395" y="346"/>
                  </a:lnTo>
                  <a:lnTo>
                    <a:pt x="396" y="337"/>
                  </a:lnTo>
                  <a:lnTo>
                    <a:pt x="397" y="330"/>
                  </a:lnTo>
                  <a:lnTo>
                    <a:pt x="398" y="340"/>
                  </a:lnTo>
                  <a:lnTo>
                    <a:pt x="399" y="331"/>
                  </a:lnTo>
                  <a:lnTo>
                    <a:pt x="399" y="343"/>
                  </a:lnTo>
                  <a:lnTo>
                    <a:pt x="400" y="338"/>
                  </a:lnTo>
                  <a:lnTo>
                    <a:pt x="401" y="349"/>
                  </a:lnTo>
                  <a:lnTo>
                    <a:pt x="402" y="347"/>
                  </a:lnTo>
                  <a:lnTo>
                    <a:pt x="402" y="356"/>
                  </a:lnTo>
                  <a:lnTo>
                    <a:pt x="403" y="342"/>
                  </a:lnTo>
                  <a:lnTo>
                    <a:pt x="404" y="337"/>
                  </a:lnTo>
                  <a:lnTo>
                    <a:pt x="405" y="339"/>
                  </a:lnTo>
                  <a:lnTo>
                    <a:pt x="405" y="349"/>
                  </a:lnTo>
                  <a:lnTo>
                    <a:pt x="406" y="349"/>
                  </a:lnTo>
                  <a:lnTo>
                    <a:pt x="407" y="349"/>
                  </a:lnTo>
                  <a:lnTo>
                    <a:pt x="408" y="337"/>
                  </a:lnTo>
                  <a:lnTo>
                    <a:pt x="408" y="325"/>
                  </a:lnTo>
                  <a:lnTo>
                    <a:pt x="409" y="317"/>
                  </a:lnTo>
                  <a:lnTo>
                    <a:pt x="410" y="274"/>
                  </a:lnTo>
                  <a:lnTo>
                    <a:pt x="411" y="245"/>
                  </a:lnTo>
                  <a:lnTo>
                    <a:pt x="411" y="238"/>
                  </a:lnTo>
                  <a:lnTo>
                    <a:pt x="412" y="246"/>
                  </a:lnTo>
                  <a:lnTo>
                    <a:pt x="413" y="242"/>
                  </a:lnTo>
                  <a:lnTo>
                    <a:pt x="414" y="230"/>
                  </a:lnTo>
                  <a:lnTo>
                    <a:pt x="414" y="219"/>
                  </a:lnTo>
                  <a:lnTo>
                    <a:pt x="415" y="222"/>
                  </a:lnTo>
                  <a:lnTo>
                    <a:pt x="416" y="224"/>
                  </a:lnTo>
                  <a:lnTo>
                    <a:pt x="417" y="224"/>
                  </a:lnTo>
                  <a:lnTo>
                    <a:pt x="418" y="229"/>
                  </a:lnTo>
                  <a:lnTo>
                    <a:pt x="418" y="266"/>
                  </a:lnTo>
                  <a:lnTo>
                    <a:pt x="419" y="291"/>
                  </a:lnTo>
                  <a:lnTo>
                    <a:pt x="420" y="287"/>
                  </a:lnTo>
                  <a:lnTo>
                    <a:pt x="421" y="258"/>
                  </a:lnTo>
                  <a:lnTo>
                    <a:pt x="421" y="270"/>
                  </a:lnTo>
                  <a:lnTo>
                    <a:pt x="422" y="267"/>
                  </a:lnTo>
                  <a:lnTo>
                    <a:pt x="423" y="258"/>
                  </a:lnTo>
                  <a:lnTo>
                    <a:pt x="424" y="295"/>
                  </a:lnTo>
                  <a:lnTo>
                    <a:pt x="424" y="288"/>
                  </a:lnTo>
                  <a:lnTo>
                    <a:pt x="425" y="268"/>
                  </a:lnTo>
                  <a:lnTo>
                    <a:pt x="426" y="256"/>
                  </a:lnTo>
                  <a:lnTo>
                    <a:pt x="427" y="248"/>
                  </a:lnTo>
                  <a:lnTo>
                    <a:pt x="427" y="234"/>
                  </a:lnTo>
                  <a:lnTo>
                    <a:pt x="428" y="241"/>
                  </a:lnTo>
                  <a:lnTo>
                    <a:pt x="429" y="228"/>
                  </a:lnTo>
                  <a:lnTo>
                    <a:pt x="430" y="236"/>
                  </a:lnTo>
                  <a:lnTo>
                    <a:pt x="430" y="273"/>
                  </a:lnTo>
                  <a:lnTo>
                    <a:pt x="431" y="270"/>
                  </a:lnTo>
                  <a:lnTo>
                    <a:pt x="432" y="273"/>
                  </a:lnTo>
                  <a:lnTo>
                    <a:pt x="433" y="279"/>
                  </a:lnTo>
                  <a:lnTo>
                    <a:pt x="433" y="274"/>
                  </a:lnTo>
                  <a:lnTo>
                    <a:pt x="434" y="266"/>
                  </a:lnTo>
                  <a:lnTo>
                    <a:pt x="435" y="256"/>
                  </a:lnTo>
                  <a:lnTo>
                    <a:pt x="436" y="245"/>
                  </a:lnTo>
                  <a:lnTo>
                    <a:pt x="436" y="260"/>
                  </a:lnTo>
                  <a:lnTo>
                    <a:pt x="437" y="257"/>
                  </a:lnTo>
                  <a:lnTo>
                    <a:pt x="438" y="250"/>
                  </a:lnTo>
                  <a:lnTo>
                    <a:pt x="439" y="244"/>
                  </a:lnTo>
                  <a:lnTo>
                    <a:pt x="439" y="254"/>
                  </a:lnTo>
                  <a:lnTo>
                    <a:pt x="440" y="237"/>
                  </a:lnTo>
                  <a:lnTo>
                    <a:pt x="441" y="232"/>
                  </a:lnTo>
                  <a:lnTo>
                    <a:pt x="442" y="232"/>
                  </a:lnTo>
                  <a:lnTo>
                    <a:pt x="442" y="223"/>
                  </a:lnTo>
                  <a:lnTo>
                    <a:pt x="443" y="215"/>
                  </a:lnTo>
                  <a:lnTo>
                    <a:pt x="444" y="222"/>
                  </a:lnTo>
                  <a:lnTo>
                    <a:pt x="445" y="218"/>
                  </a:lnTo>
                  <a:lnTo>
                    <a:pt x="445" y="224"/>
                  </a:lnTo>
                  <a:lnTo>
                    <a:pt x="446" y="228"/>
                  </a:lnTo>
                  <a:lnTo>
                    <a:pt x="447" y="234"/>
                  </a:lnTo>
                  <a:lnTo>
                    <a:pt x="448" y="234"/>
                  </a:lnTo>
                  <a:lnTo>
                    <a:pt x="448" y="226"/>
                  </a:lnTo>
                  <a:lnTo>
                    <a:pt x="449" y="212"/>
                  </a:lnTo>
                  <a:lnTo>
                    <a:pt x="450" y="200"/>
                  </a:lnTo>
                  <a:lnTo>
                    <a:pt x="451" y="213"/>
                  </a:lnTo>
                  <a:lnTo>
                    <a:pt x="452" y="210"/>
                  </a:lnTo>
                  <a:lnTo>
                    <a:pt x="452" y="219"/>
                  </a:lnTo>
                  <a:lnTo>
                    <a:pt x="453" y="229"/>
                  </a:lnTo>
                  <a:lnTo>
                    <a:pt x="454" y="225"/>
                  </a:lnTo>
                  <a:lnTo>
                    <a:pt x="455" y="251"/>
                  </a:lnTo>
                  <a:lnTo>
                    <a:pt x="455" y="259"/>
                  </a:lnTo>
                  <a:lnTo>
                    <a:pt x="456" y="254"/>
                  </a:lnTo>
                  <a:lnTo>
                    <a:pt x="457" y="265"/>
                  </a:lnTo>
                  <a:lnTo>
                    <a:pt x="458" y="255"/>
                  </a:lnTo>
                  <a:lnTo>
                    <a:pt x="458" y="226"/>
                  </a:lnTo>
                  <a:lnTo>
                    <a:pt x="459" y="230"/>
                  </a:lnTo>
                  <a:lnTo>
                    <a:pt x="460" y="230"/>
                  </a:lnTo>
                  <a:lnTo>
                    <a:pt x="461" y="238"/>
                  </a:lnTo>
                  <a:lnTo>
                    <a:pt x="461" y="226"/>
                  </a:lnTo>
                  <a:lnTo>
                    <a:pt x="462" y="216"/>
                  </a:lnTo>
                  <a:lnTo>
                    <a:pt x="463" y="202"/>
                  </a:lnTo>
                  <a:lnTo>
                    <a:pt x="464" y="216"/>
                  </a:lnTo>
                  <a:lnTo>
                    <a:pt x="464" y="209"/>
                  </a:lnTo>
                  <a:lnTo>
                    <a:pt x="465" y="220"/>
                  </a:lnTo>
                  <a:lnTo>
                    <a:pt x="466" y="221"/>
                  </a:lnTo>
                  <a:lnTo>
                    <a:pt x="467" y="230"/>
                  </a:lnTo>
                  <a:lnTo>
                    <a:pt x="467" y="195"/>
                  </a:lnTo>
                  <a:lnTo>
                    <a:pt x="468" y="188"/>
                  </a:lnTo>
                  <a:lnTo>
                    <a:pt x="469" y="168"/>
                  </a:lnTo>
                  <a:lnTo>
                    <a:pt x="470" y="187"/>
                  </a:lnTo>
                  <a:lnTo>
                    <a:pt x="471" y="220"/>
                  </a:lnTo>
                  <a:lnTo>
                    <a:pt x="471" y="227"/>
                  </a:lnTo>
                  <a:lnTo>
                    <a:pt x="472" y="222"/>
                  </a:lnTo>
                  <a:lnTo>
                    <a:pt x="473" y="218"/>
                  </a:lnTo>
                  <a:lnTo>
                    <a:pt x="474" y="215"/>
                  </a:lnTo>
                  <a:lnTo>
                    <a:pt x="474" y="231"/>
                  </a:lnTo>
                  <a:lnTo>
                    <a:pt x="475" y="251"/>
                  </a:lnTo>
                  <a:lnTo>
                    <a:pt x="476" y="254"/>
                  </a:lnTo>
                  <a:lnTo>
                    <a:pt x="477" y="234"/>
                  </a:lnTo>
                  <a:lnTo>
                    <a:pt x="477" y="213"/>
                  </a:lnTo>
                  <a:lnTo>
                    <a:pt x="478" y="199"/>
                  </a:lnTo>
                  <a:lnTo>
                    <a:pt x="479" y="179"/>
                  </a:lnTo>
                  <a:lnTo>
                    <a:pt x="480" y="163"/>
                  </a:lnTo>
                  <a:lnTo>
                    <a:pt x="480" y="151"/>
                  </a:lnTo>
                  <a:lnTo>
                    <a:pt x="481" y="180"/>
                  </a:lnTo>
                  <a:lnTo>
                    <a:pt x="482" y="133"/>
                  </a:lnTo>
                  <a:lnTo>
                    <a:pt x="483" y="120"/>
                  </a:lnTo>
                  <a:lnTo>
                    <a:pt x="483" y="134"/>
                  </a:lnTo>
                  <a:lnTo>
                    <a:pt x="484" y="111"/>
                  </a:lnTo>
                  <a:lnTo>
                    <a:pt x="485" y="82"/>
                  </a:lnTo>
                  <a:lnTo>
                    <a:pt x="486" y="88"/>
                  </a:lnTo>
                  <a:lnTo>
                    <a:pt x="486" y="111"/>
                  </a:lnTo>
                  <a:lnTo>
                    <a:pt x="487" y="122"/>
                  </a:lnTo>
                  <a:lnTo>
                    <a:pt x="488" y="132"/>
                  </a:lnTo>
                  <a:lnTo>
                    <a:pt x="489" y="132"/>
                  </a:lnTo>
                  <a:lnTo>
                    <a:pt x="490" y="144"/>
                  </a:lnTo>
                  <a:lnTo>
                    <a:pt x="490" y="136"/>
                  </a:lnTo>
                  <a:lnTo>
                    <a:pt x="491" y="129"/>
                  </a:lnTo>
                  <a:lnTo>
                    <a:pt x="492" y="122"/>
                  </a:lnTo>
                  <a:lnTo>
                    <a:pt x="493" y="125"/>
                  </a:lnTo>
                  <a:lnTo>
                    <a:pt x="493" y="117"/>
                  </a:lnTo>
                  <a:lnTo>
                    <a:pt x="494" y="114"/>
                  </a:lnTo>
                  <a:lnTo>
                    <a:pt x="495" y="111"/>
                  </a:lnTo>
                  <a:lnTo>
                    <a:pt x="496" y="128"/>
                  </a:lnTo>
                  <a:lnTo>
                    <a:pt x="496" y="109"/>
                  </a:lnTo>
                  <a:lnTo>
                    <a:pt x="497" y="115"/>
                  </a:lnTo>
                  <a:lnTo>
                    <a:pt x="498" y="113"/>
                  </a:lnTo>
                  <a:lnTo>
                    <a:pt x="499" y="119"/>
                  </a:lnTo>
                  <a:lnTo>
                    <a:pt x="499" y="117"/>
                  </a:lnTo>
                  <a:lnTo>
                    <a:pt x="500" y="105"/>
                  </a:lnTo>
                  <a:lnTo>
                    <a:pt x="501" y="122"/>
                  </a:lnTo>
                  <a:lnTo>
                    <a:pt x="502" y="127"/>
                  </a:lnTo>
                  <a:lnTo>
                    <a:pt x="502" y="135"/>
                  </a:lnTo>
                  <a:lnTo>
                    <a:pt x="503" y="144"/>
                  </a:lnTo>
                  <a:lnTo>
                    <a:pt x="504" y="152"/>
                  </a:lnTo>
                  <a:lnTo>
                    <a:pt x="505" y="149"/>
                  </a:lnTo>
                  <a:lnTo>
                    <a:pt x="505" y="152"/>
                  </a:lnTo>
                  <a:lnTo>
                    <a:pt x="506" y="168"/>
                  </a:lnTo>
                  <a:lnTo>
                    <a:pt x="507" y="176"/>
                  </a:lnTo>
                  <a:lnTo>
                    <a:pt x="508" y="195"/>
                  </a:lnTo>
                  <a:lnTo>
                    <a:pt x="508" y="187"/>
                  </a:lnTo>
                  <a:lnTo>
                    <a:pt x="509" y="205"/>
                  </a:lnTo>
                  <a:lnTo>
                    <a:pt x="510" y="218"/>
                  </a:lnTo>
                  <a:lnTo>
                    <a:pt x="511" y="222"/>
                  </a:lnTo>
                  <a:lnTo>
                    <a:pt x="511" y="220"/>
                  </a:lnTo>
                  <a:lnTo>
                    <a:pt x="512" y="223"/>
                  </a:lnTo>
                  <a:lnTo>
                    <a:pt x="513" y="209"/>
                  </a:lnTo>
                  <a:lnTo>
                    <a:pt x="514" y="199"/>
                  </a:lnTo>
                  <a:lnTo>
                    <a:pt x="514" y="183"/>
                  </a:lnTo>
                  <a:lnTo>
                    <a:pt x="515" y="167"/>
                  </a:lnTo>
                  <a:lnTo>
                    <a:pt x="516" y="156"/>
                  </a:lnTo>
                  <a:lnTo>
                    <a:pt x="517" y="142"/>
                  </a:lnTo>
                  <a:lnTo>
                    <a:pt x="517" y="139"/>
                  </a:lnTo>
                  <a:lnTo>
                    <a:pt x="518" y="153"/>
                  </a:lnTo>
                  <a:lnTo>
                    <a:pt x="519" y="169"/>
                  </a:lnTo>
                  <a:lnTo>
                    <a:pt x="520" y="168"/>
                  </a:lnTo>
                  <a:lnTo>
                    <a:pt x="520" y="163"/>
                  </a:lnTo>
                  <a:lnTo>
                    <a:pt x="521" y="163"/>
                  </a:lnTo>
                  <a:lnTo>
                    <a:pt x="522" y="173"/>
                  </a:lnTo>
                  <a:lnTo>
                    <a:pt x="523" y="188"/>
                  </a:lnTo>
                  <a:lnTo>
                    <a:pt x="524" y="198"/>
                  </a:lnTo>
                  <a:lnTo>
                    <a:pt x="524" y="202"/>
                  </a:lnTo>
                  <a:lnTo>
                    <a:pt x="525" y="201"/>
                  </a:lnTo>
                  <a:lnTo>
                    <a:pt x="526" y="189"/>
                  </a:lnTo>
                  <a:lnTo>
                    <a:pt x="527" y="184"/>
                  </a:lnTo>
                  <a:lnTo>
                    <a:pt x="527" y="162"/>
                  </a:lnTo>
                  <a:lnTo>
                    <a:pt x="528" y="188"/>
                  </a:lnTo>
                  <a:lnTo>
                    <a:pt x="529" y="196"/>
                  </a:lnTo>
                  <a:lnTo>
                    <a:pt x="530" y="222"/>
                  </a:lnTo>
                  <a:lnTo>
                    <a:pt x="530" y="218"/>
                  </a:lnTo>
                  <a:lnTo>
                    <a:pt x="531" y="232"/>
                  </a:lnTo>
                  <a:lnTo>
                    <a:pt x="532" y="255"/>
                  </a:lnTo>
                  <a:lnTo>
                    <a:pt x="533" y="266"/>
                  </a:lnTo>
                  <a:lnTo>
                    <a:pt x="533" y="272"/>
                  </a:lnTo>
                  <a:lnTo>
                    <a:pt x="534" y="272"/>
                  </a:lnTo>
                  <a:lnTo>
                    <a:pt x="535" y="279"/>
                  </a:lnTo>
                  <a:lnTo>
                    <a:pt x="536" y="272"/>
                  </a:lnTo>
                  <a:lnTo>
                    <a:pt x="536" y="272"/>
                  </a:lnTo>
                  <a:lnTo>
                    <a:pt x="537" y="288"/>
                  </a:lnTo>
                  <a:lnTo>
                    <a:pt x="538" y="305"/>
                  </a:lnTo>
                  <a:lnTo>
                    <a:pt x="539" y="327"/>
                  </a:lnTo>
                  <a:lnTo>
                    <a:pt x="539" y="348"/>
                  </a:lnTo>
                  <a:lnTo>
                    <a:pt x="540" y="335"/>
                  </a:lnTo>
                  <a:lnTo>
                    <a:pt x="541" y="336"/>
                  </a:lnTo>
                  <a:lnTo>
                    <a:pt x="542" y="336"/>
                  </a:lnTo>
                  <a:lnTo>
                    <a:pt x="543" y="372"/>
                  </a:lnTo>
                  <a:lnTo>
                    <a:pt x="543" y="388"/>
                  </a:lnTo>
                  <a:lnTo>
                    <a:pt x="544" y="384"/>
                  </a:lnTo>
                  <a:lnTo>
                    <a:pt x="545" y="398"/>
                  </a:lnTo>
                  <a:lnTo>
                    <a:pt x="546" y="444"/>
                  </a:lnTo>
                  <a:lnTo>
                    <a:pt x="546" y="454"/>
                  </a:lnTo>
                  <a:lnTo>
                    <a:pt x="547" y="468"/>
                  </a:lnTo>
                  <a:lnTo>
                    <a:pt x="548" y="474"/>
                  </a:lnTo>
                  <a:lnTo>
                    <a:pt x="549" y="469"/>
                  </a:lnTo>
                  <a:lnTo>
                    <a:pt x="549" y="463"/>
                  </a:lnTo>
                  <a:lnTo>
                    <a:pt x="550" y="454"/>
                  </a:lnTo>
                  <a:lnTo>
                    <a:pt x="551" y="462"/>
                  </a:lnTo>
                  <a:lnTo>
                    <a:pt x="552" y="465"/>
                  </a:lnTo>
                  <a:lnTo>
                    <a:pt x="552" y="478"/>
                  </a:lnTo>
                  <a:lnTo>
                    <a:pt x="553" y="472"/>
                  </a:lnTo>
                  <a:lnTo>
                    <a:pt x="554" y="479"/>
                  </a:lnTo>
                  <a:lnTo>
                    <a:pt x="555" y="482"/>
                  </a:lnTo>
                  <a:lnTo>
                    <a:pt x="555" y="470"/>
                  </a:lnTo>
                  <a:lnTo>
                    <a:pt x="556" y="474"/>
                  </a:lnTo>
                  <a:lnTo>
                    <a:pt x="557" y="505"/>
                  </a:lnTo>
                  <a:lnTo>
                    <a:pt x="558" y="500"/>
                  </a:lnTo>
                  <a:lnTo>
                    <a:pt x="558" y="495"/>
                  </a:lnTo>
                  <a:lnTo>
                    <a:pt x="559" y="499"/>
                  </a:lnTo>
                  <a:lnTo>
                    <a:pt x="560" y="482"/>
                  </a:lnTo>
                  <a:lnTo>
                    <a:pt x="561" y="494"/>
                  </a:lnTo>
                  <a:lnTo>
                    <a:pt x="561" y="487"/>
                  </a:lnTo>
                  <a:lnTo>
                    <a:pt x="562" y="466"/>
                  </a:lnTo>
                  <a:lnTo>
                    <a:pt x="563" y="459"/>
                  </a:lnTo>
                  <a:lnTo>
                    <a:pt x="564" y="442"/>
                  </a:lnTo>
                  <a:lnTo>
                    <a:pt x="565" y="442"/>
                  </a:lnTo>
                  <a:lnTo>
                    <a:pt x="565" y="441"/>
                  </a:lnTo>
                  <a:lnTo>
                    <a:pt x="566" y="413"/>
                  </a:lnTo>
                  <a:lnTo>
                    <a:pt x="567" y="408"/>
                  </a:lnTo>
                  <a:lnTo>
                    <a:pt x="568" y="408"/>
                  </a:lnTo>
                  <a:lnTo>
                    <a:pt x="568" y="404"/>
                  </a:lnTo>
                  <a:lnTo>
                    <a:pt x="569" y="398"/>
                  </a:lnTo>
                  <a:lnTo>
                    <a:pt x="570" y="390"/>
                  </a:lnTo>
                  <a:lnTo>
                    <a:pt x="571" y="388"/>
                  </a:lnTo>
                  <a:lnTo>
                    <a:pt x="571" y="390"/>
                  </a:lnTo>
                  <a:lnTo>
                    <a:pt x="572" y="405"/>
                  </a:lnTo>
                  <a:lnTo>
                    <a:pt x="573" y="405"/>
                  </a:lnTo>
                  <a:lnTo>
                    <a:pt x="574" y="423"/>
                  </a:lnTo>
                  <a:lnTo>
                    <a:pt x="574" y="444"/>
                  </a:lnTo>
                  <a:lnTo>
                    <a:pt x="575" y="464"/>
                  </a:lnTo>
                  <a:lnTo>
                    <a:pt x="576" y="480"/>
                  </a:lnTo>
                  <a:lnTo>
                    <a:pt x="577" y="484"/>
                  </a:lnTo>
                  <a:lnTo>
                    <a:pt x="577" y="489"/>
                  </a:lnTo>
                  <a:lnTo>
                    <a:pt x="578" y="511"/>
                  </a:lnTo>
                  <a:lnTo>
                    <a:pt x="579" y="515"/>
                  </a:lnTo>
                  <a:lnTo>
                    <a:pt x="580" y="528"/>
                  </a:lnTo>
                  <a:lnTo>
                    <a:pt x="580" y="526"/>
                  </a:lnTo>
                  <a:lnTo>
                    <a:pt x="581" y="516"/>
                  </a:lnTo>
                  <a:lnTo>
                    <a:pt x="582" y="513"/>
                  </a:lnTo>
                  <a:lnTo>
                    <a:pt x="583" y="515"/>
                  </a:lnTo>
                  <a:lnTo>
                    <a:pt x="583" y="516"/>
                  </a:lnTo>
                  <a:lnTo>
                    <a:pt x="584" y="514"/>
                  </a:lnTo>
                  <a:lnTo>
                    <a:pt x="585" y="514"/>
                  </a:lnTo>
                  <a:lnTo>
                    <a:pt x="586" y="522"/>
                  </a:lnTo>
                  <a:lnTo>
                    <a:pt x="586" y="538"/>
                  </a:lnTo>
                  <a:lnTo>
                    <a:pt x="587" y="513"/>
                  </a:lnTo>
                  <a:lnTo>
                    <a:pt x="588" y="530"/>
                  </a:lnTo>
                  <a:lnTo>
                    <a:pt x="589" y="538"/>
                  </a:lnTo>
                  <a:lnTo>
                    <a:pt x="589" y="546"/>
                  </a:lnTo>
                  <a:lnTo>
                    <a:pt x="590" y="543"/>
                  </a:lnTo>
                  <a:lnTo>
                    <a:pt x="591" y="526"/>
                  </a:lnTo>
                  <a:lnTo>
                    <a:pt x="592" y="522"/>
                  </a:lnTo>
                  <a:lnTo>
                    <a:pt x="592" y="499"/>
                  </a:lnTo>
                  <a:lnTo>
                    <a:pt x="593" y="488"/>
                  </a:lnTo>
                  <a:lnTo>
                    <a:pt x="594" y="477"/>
                  </a:lnTo>
                  <a:lnTo>
                    <a:pt x="595" y="485"/>
                  </a:lnTo>
                  <a:lnTo>
                    <a:pt x="596" y="481"/>
                  </a:lnTo>
                  <a:lnTo>
                    <a:pt x="596" y="491"/>
                  </a:lnTo>
                  <a:lnTo>
                    <a:pt x="597" y="484"/>
                  </a:lnTo>
                  <a:lnTo>
                    <a:pt x="598" y="488"/>
                  </a:lnTo>
                  <a:lnTo>
                    <a:pt x="599" y="492"/>
                  </a:lnTo>
                  <a:lnTo>
                    <a:pt x="599" y="486"/>
                  </a:lnTo>
                  <a:lnTo>
                    <a:pt x="600" y="486"/>
                  </a:lnTo>
                  <a:lnTo>
                    <a:pt x="601" y="515"/>
                  </a:lnTo>
                  <a:lnTo>
                    <a:pt x="602" y="526"/>
                  </a:lnTo>
                  <a:lnTo>
                    <a:pt x="602" y="518"/>
                  </a:lnTo>
                  <a:lnTo>
                    <a:pt x="603" y="512"/>
                  </a:lnTo>
                  <a:lnTo>
                    <a:pt x="604" y="505"/>
                  </a:lnTo>
                  <a:lnTo>
                    <a:pt x="605" y="483"/>
                  </a:lnTo>
                  <a:lnTo>
                    <a:pt x="605" y="496"/>
                  </a:lnTo>
                  <a:lnTo>
                    <a:pt x="606" y="492"/>
                  </a:lnTo>
                  <a:lnTo>
                    <a:pt x="607" y="492"/>
                  </a:lnTo>
                  <a:lnTo>
                    <a:pt x="608" y="484"/>
                  </a:lnTo>
                  <a:lnTo>
                    <a:pt x="608" y="477"/>
                  </a:lnTo>
                  <a:lnTo>
                    <a:pt x="609" y="475"/>
                  </a:lnTo>
                  <a:lnTo>
                    <a:pt x="610" y="458"/>
                  </a:lnTo>
                  <a:lnTo>
                    <a:pt x="611" y="470"/>
                  </a:lnTo>
                  <a:lnTo>
                    <a:pt x="611" y="462"/>
                  </a:lnTo>
                  <a:lnTo>
                    <a:pt x="612" y="460"/>
                  </a:lnTo>
                  <a:lnTo>
                    <a:pt x="613" y="465"/>
                  </a:lnTo>
                  <a:lnTo>
                    <a:pt x="614" y="472"/>
                  </a:lnTo>
                  <a:lnTo>
                    <a:pt x="614" y="454"/>
                  </a:lnTo>
                  <a:lnTo>
                    <a:pt x="615" y="451"/>
                  </a:lnTo>
                  <a:lnTo>
                    <a:pt x="616" y="457"/>
                  </a:lnTo>
                  <a:lnTo>
                    <a:pt x="617" y="444"/>
                  </a:lnTo>
                  <a:lnTo>
                    <a:pt x="618" y="433"/>
                  </a:lnTo>
                  <a:lnTo>
                    <a:pt x="618" y="433"/>
                  </a:lnTo>
                  <a:lnTo>
                    <a:pt x="619" y="438"/>
                  </a:lnTo>
                  <a:lnTo>
                    <a:pt x="620" y="422"/>
                  </a:lnTo>
                  <a:lnTo>
                    <a:pt x="621" y="421"/>
                  </a:lnTo>
                  <a:lnTo>
                    <a:pt x="621" y="441"/>
                  </a:lnTo>
                  <a:lnTo>
                    <a:pt x="622" y="449"/>
                  </a:lnTo>
                  <a:lnTo>
                    <a:pt x="623" y="466"/>
                  </a:lnTo>
                  <a:lnTo>
                    <a:pt x="624" y="477"/>
                  </a:lnTo>
                  <a:lnTo>
                    <a:pt x="624" y="469"/>
                  </a:lnTo>
                  <a:lnTo>
                    <a:pt x="625" y="451"/>
                  </a:lnTo>
                  <a:lnTo>
                    <a:pt x="626" y="446"/>
                  </a:lnTo>
                  <a:lnTo>
                    <a:pt x="627" y="474"/>
                  </a:lnTo>
                  <a:lnTo>
                    <a:pt x="627" y="474"/>
                  </a:lnTo>
                  <a:lnTo>
                    <a:pt x="628" y="466"/>
                  </a:lnTo>
                  <a:lnTo>
                    <a:pt x="629" y="459"/>
                  </a:lnTo>
                  <a:lnTo>
                    <a:pt x="630" y="457"/>
                  </a:lnTo>
                  <a:lnTo>
                    <a:pt x="630" y="465"/>
                  </a:lnTo>
                  <a:lnTo>
                    <a:pt x="631" y="462"/>
                  </a:lnTo>
                  <a:lnTo>
                    <a:pt x="632" y="450"/>
                  </a:lnTo>
                  <a:lnTo>
                    <a:pt x="633" y="443"/>
                  </a:lnTo>
                  <a:lnTo>
                    <a:pt x="633" y="431"/>
                  </a:lnTo>
                  <a:lnTo>
                    <a:pt x="634" y="431"/>
                  </a:lnTo>
                  <a:lnTo>
                    <a:pt x="635" y="424"/>
                  </a:lnTo>
                  <a:lnTo>
                    <a:pt x="636" y="424"/>
                  </a:lnTo>
                  <a:lnTo>
                    <a:pt x="637" y="405"/>
                  </a:lnTo>
                  <a:lnTo>
                    <a:pt x="637" y="394"/>
                  </a:lnTo>
                  <a:lnTo>
                    <a:pt x="638" y="407"/>
                  </a:lnTo>
                  <a:lnTo>
                    <a:pt x="639" y="400"/>
                  </a:lnTo>
                  <a:lnTo>
                    <a:pt x="640" y="381"/>
                  </a:lnTo>
                  <a:lnTo>
                    <a:pt x="640" y="389"/>
                  </a:lnTo>
                  <a:lnTo>
                    <a:pt x="641" y="397"/>
                  </a:lnTo>
                  <a:lnTo>
                    <a:pt x="642" y="393"/>
                  </a:lnTo>
                  <a:lnTo>
                    <a:pt x="643" y="387"/>
                  </a:lnTo>
                  <a:lnTo>
                    <a:pt x="643" y="376"/>
                  </a:lnTo>
                  <a:lnTo>
                    <a:pt x="644" y="377"/>
                  </a:lnTo>
                  <a:lnTo>
                    <a:pt x="645" y="349"/>
                  </a:lnTo>
                  <a:lnTo>
                    <a:pt x="646" y="334"/>
                  </a:lnTo>
                  <a:lnTo>
                    <a:pt x="646" y="325"/>
                  </a:lnTo>
                  <a:lnTo>
                    <a:pt x="647" y="324"/>
                  </a:lnTo>
                  <a:lnTo>
                    <a:pt x="648" y="356"/>
                  </a:lnTo>
                  <a:lnTo>
                    <a:pt x="649" y="349"/>
                  </a:lnTo>
                  <a:lnTo>
                    <a:pt x="649" y="335"/>
                  </a:lnTo>
                  <a:lnTo>
                    <a:pt x="650" y="339"/>
                  </a:lnTo>
                  <a:lnTo>
                    <a:pt x="651" y="338"/>
                  </a:lnTo>
                  <a:lnTo>
                    <a:pt x="652" y="339"/>
                  </a:lnTo>
                  <a:lnTo>
                    <a:pt x="652" y="340"/>
                  </a:lnTo>
                  <a:lnTo>
                    <a:pt x="653" y="335"/>
                  </a:lnTo>
                  <a:lnTo>
                    <a:pt x="654" y="343"/>
                  </a:lnTo>
                  <a:lnTo>
                    <a:pt x="655" y="364"/>
                  </a:lnTo>
                  <a:lnTo>
                    <a:pt x="655" y="364"/>
                  </a:lnTo>
                  <a:lnTo>
                    <a:pt x="656" y="360"/>
                  </a:lnTo>
                  <a:lnTo>
                    <a:pt x="657" y="360"/>
                  </a:lnTo>
                  <a:lnTo>
                    <a:pt x="658" y="347"/>
                  </a:lnTo>
                  <a:lnTo>
                    <a:pt x="658" y="338"/>
                  </a:lnTo>
                  <a:lnTo>
                    <a:pt x="659" y="336"/>
                  </a:lnTo>
                  <a:lnTo>
                    <a:pt x="660" y="342"/>
                  </a:lnTo>
                  <a:lnTo>
                    <a:pt x="661" y="338"/>
                  </a:lnTo>
                  <a:lnTo>
                    <a:pt x="661" y="331"/>
                  </a:lnTo>
                  <a:lnTo>
                    <a:pt x="662" y="335"/>
                  </a:lnTo>
                  <a:lnTo>
                    <a:pt x="663" y="342"/>
                  </a:lnTo>
                  <a:lnTo>
                    <a:pt x="664" y="360"/>
                  </a:lnTo>
                  <a:lnTo>
                    <a:pt x="664" y="340"/>
                  </a:lnTo>
                  <a:lnTo>
                    <a:pt x="665" y="351"/>
                  </a:lnTo>
                  <a:lnTo>
                    <a:pt x="666" y="347"/>
                  </a:lnTo>
                  <a:lnTo>
                    <a:pt x="667" y="312"/>
                  </a:lnTo>
                  <a:lnTo>
                    <a:pt x="667" y="268"/>
                  </a:lnTo>
                  <a:lnTo>
                    <a:pt x="668" y="273"/>
                  </a:lnTo>
                  <a:lnTo>
                    <a:pt x="669" y="271"/>
                  </a:lnTo>
                  <a:lnTo>
                    <a:pt x="670" y="277"/>
                  </a:lnTo>
                  <a:lnTo>
                    <a:pt x="671" y="297"/>
                  </a:lnTo>
                  <a:lnTo>
                    <a:pt x="671" y="299"/>
                  </a:lnTo>
                  <a:lnTo>
                    <a:pt x="672" y="307"/>
                  </a:lnTo>
                  <a:lnTo>
                    <a:pt x="673" y="308"/>
                  </a:lnTo>
                  <a:lnTo>
                    <a:pt x="674" y="295"/>
                  </a:lnTo>
                  <a:lnTo>
                    <a:pt x="674" y="295"/>
                  </a:lnTo>
                  <a:lnTo>
                    <a:pt x="675" y="275"/>
                  </a:lnTo>
                  <a:lnTo>
                    <a:pt x="676" y="283"/>
                  </a:lnTo>
                  <a:lnTo>
                    <a:pt x="677" y="282"/>
                  </a:lnTo>
                  <a:lnTo>
                    <a:pt x="677" y="249"/>
                  </a:lnTo>
                  <a:lnTo>
                    <a:pt x="678" y="247"/>
                  </a:lnTo>
                  <a:lnTo>
                    <a:pt x="679" y="247"/>
                  </a:lnTo>
                  <a:lnTo>
                    <a:pt x="680" y="244"/>
                  </a:lnTo>
                  <a:lnTo>
                    <a:pt x="680" y="248"/>
                  </a:lnTo>
                  <a:lnTo>
                    <a:pt x="681" y="256"/>
                  </a:lnTo>
                  <a:lnTo>
                    <a:pt x="682" y="256"/>
                  </a:lnTo>
                  <a:lnTo>
                    <a:pt x="683" y="241"/>
                  </a:lnTo>
                  <a:lnTo>
                    <a:pt x="683" y="229"/>
                  </a:lnTo>
                  <a:lnTo>
                    <a:pt x="684" y="209"/>
                  </a:lnTo>
                  <a:lnTo>
                    <a:pt x="685" y="230"/>
                  </a:lnTo>
                  <a:lnTo>
                    <a:pt x="686" y="229"/>
                  </a:lnTo>
                  <a:lnTo>
                    <a:pt x="686" y="238"/>
                  </a:lnTo>
                  <a:lnTo>
                    <a:pt x="687" y="238"/>
                  </a:lnTo>
                  <a:lnTo>
                    <a:pt x="688" y="243"/>
                  </a:lnTo>
                  <a:lnTo>
                    <a:pt x="689" y="234"/>
                  </a:lnTo>
                  <a:lnTo>
                    <a:pt x="690" y="241"/>
                  </a:lnTo>
                  <a:lnTo>
                    <a:pt x="690" y="252"/>
                  </a:lnTo>
                  <a:lnTo>
                    <a:pt x="691" y="233"/>
                  </a:lnTo>
                  <a:lnTo>
                    <a:pt x="692" y="241"/>
                  </a:lnTo>
                  <a:lnTo>
                    <a:pt x="693" y="238"/>
                  </a:lnTo>
                  <a:lnTo>
                    <a:pt x="693" y="229"/>
                  </a:lnTo>
                  <a:lnTo>
                    <a:pt x="694" y="231"/>
                  </a:lnTo>
                  <a:lnTo>
                    <a:pt x="695" y="215"/>
                  </a:lnTo>
                  <a:lnTo>
                    <a:pt x="696" y="218"/>
                  </a:lnTo>
                  <a:lnTo>
                    <a:pt x="696" y="215"/>
                  </a:lnTo>
                  <a:lnTo>
                    <a:pt x="697" y="222"/>
                  </a:lnTo>
                  <a:lnTo>
                    <a:pt x="698" y="240"/>
                  </a:lnTo>
                  <a:lnTo>
                    <a:pt x="699" y="227"/>
                  </a:lnTo>
                  <a:lnTo>
                    <a:pt x="699" y="230"/>
                  </a:lnTo>
                  <a:lnTo>
                    <a:pt x="700" y="239"/>
                  </a:lnTo>
                  <a:lnTo>
                    <a:pt x="701" y="239"/>
                  </a:lnTo>
                  <a:lnTo>
                    <a:pt x="702" y="226"/>
                  </a:lnTo>
                  <a:lnTo>
                    <a:pt x="702" y="245"/>
                  </a:lnTo>
                  <a:lnTo>
                    <a:pt x="703" y="253"/>
                  </a:lnTo>
                  <a:lnTo>
                    <a:pt x="704" y="260"/>
                  </a:lnTo>
                  <a:lnTo>
                    <a:pt x="705" y="255"/>
                  </a:lnTo>
                  <a:lnTo>
                    <a:pt x="705" y="277"/>
                  </a:lnTo>
                  <a:lnTo>
                    <a:pt x="706" y="268"/>
                  </a:lnTo>
                  <a:lnTo>
                    <a:pt x="707" y="285"/>
                  </a:lnTo>
                  <a:lnTo>
                    <a:pt x="708" y="292"/>
                  </a:lnTo>
                  <a:lnTo>
                    <a:pt x="709" y="292"/>
                  </a:lnTo>
                  <a:lnTo>
                    <a:pt x="709" y="294"/>
                  </a:lnTo>
                  <a:lnTo>
                    <a:pt x="710" y="308"/>
                  </a:lnTo>
                  <a:lnTo>
                    <a:pt x="711" y="304"/>
                  </a:lnTo>
                  <a:lnTo>
                    <a:pt x="712" y="266"/>
                  </a:lnTo>
                  <a:lnTo>
                    <a:pt x="712" y="265"/>
                  </a:lnTo>
                  <a:lnTo>
                    <a:pt x="713" y="260"/>
                  </a:lnTo>
                  <a:lnTo>
                    <a:pt x="714" y="278"/>
                  </a:lnTo>
                  <a:lnTo>
                    <a:pt x="715" y="249"/>
                  </a:lnTo>
                  <a:lnTo>
                    <a:pt x="715" y="213"/>
                  </a:lnTo>
                  <a:lnTo>
                    <a:pt x="716" y="203"/>
                  </a:lnTo>
                  <a:lnTo>
                    <a:pt x="717" y="184"/>
                  </a:lnTo>
                  <a:lnTo>
                    <a:pt x="718" y="163"/>
                  </a:lnTo>
                  <a:lnTo>
                    <a:pt x="718" y="181"/>
                  </a:lnTo>
                  <a:lnTo>
                    <a:pt x="719" y="179"/>
                  </a:lnTo>
                  <a:lnTo>
                    <a:pt x="720" y="160"/>
                  </a:lnTo>
                  <a:lnTo>
                    <a:pt x="721" y="149"/>
                  </a:lnTo>
                  <a:lnTo>
                    <a:pt x="721" y="153"/>
                  </a:lnTo>
                  <a:lnTo>
                    <a:pt x="722" y="130"/>
                  </a:lnTo>
                  <a:lnTo>
                    <a:pt x="723" y="116"/>
                  </a:lnTo>
                  <a:lnTo>
                    <a:pt x="724" y="95"/>
                  </a:lnTo>
                  <a:lnTo>
                    <a:pt x="724" y="73"/>
                  </a:lnTo>
                  <a:lnTo>
                    <a:pt x="725" y="99"/>
                  </a:lnTo>
                  <a:lnTo>
                    <a:pt x="726" y="104"/>
                  </a:lnTo>
                  <a:lnTo>
                    <a:pt x="727" y="90"/>
                  </a:lnTo>
                  <a:lnTo>
                    <a:pt x="727" y="123"/>
                  </a:lnTo>
                  <a:lnTo>
                    <a:pt x="728" y="171"/>
                  </a:lnTo>
                  <a:lnTo>
                    <a:pt x="729" y="172"/>
                  </a:lnTo>
                  <a:lnTo>
                    <a:pt x="730" y="173"/>
                  </a:lnTo>
                  <a:lnTo>
                    <a:pt x="730" y="177"/>
                  </a:lnTo>
                  <a:lnTo>
                    <a:pt x="731" y="180"/>
                  </a:lnTo>
                  <a:lnTo>
                    <a:pt x="732" y="180"/>
                  </a:lnTo>
                  <a:lnTo>
                    <a:pt x="733" y="176"/>
                  </a:lnTo>
                  <a:lnTo>
                    <a:pt x="733" y="169"/>
                  </a:lnTo>
                  <a:lnTo>
                    <a:pt x="734" y="176"/>
                  </a:lnTo>
                  <a:lnTo>
                    <a:pt x="735" y="176"/>
                  </a:lnTo>
                  <a:lnTo>
                    <a:pt x="736" y="204"/>
                  </a:lnTo>
                  <a:lnTo>
                    <a:pt x="736" y="195"/>
                  </a:lnTo>
                  <a:lnTo>
                    <a:pt x="737" y="209"/>
                  </a:lnTo>
                  <a:lnTo>
                    <a:pt x="738" y="246"/>
                  </a:lnTo>
                  <a:lnTo>
                    <a:pt x="739" y="250"/>
                  </a:lnTo>
                  <a:lnTo>
                    <a:pt x="739" y="255"/>
                  </a:lnTo>
                  <a:lnTo>
                    <a:pt x="740" y="269"/>
                  </a:lnTo>
                  <a:lnTo>
                    <a:pt x="741" y="269"/>
                  </a:lnTo>
                  <a:lnTo>
                    <a:pt x="742" y="284"/>
                  </a:lnTo>
                  <a:lnTo>
                    <a:pt x="743" y="263"/>
                  </a:lnTo>
                  <a:lnTo>
                    <a:pt x="743" y="278"/>
                  </a:lnTo>
                  <a:lnTo>
                    <a:pt x="744" y="290"/>
                  </a:lnTo>
                  <a:lnTo>
                    <a:pt x="745" y="285"/>
                  </a:lnTo>
                  <a:lnTo>
                    <a:pt x="746" y="288"/>
                  </a:lnTo>
                  <a:lnTo>
                    <a:pt x="746" y="283"/>
                  </a:lnTo>
                  <a:lnTo>
                    <a:pt x="747" y="275"/>
                  </a:lnTo>
                  <a:lnTo>
                    <a:pt x="748" y="275"/>
                  </a:lnTo>
                  <a:lnTo>
                    <a:pt x="749" y="270"/>
                  </a:lnTo>
                  <a:lnTo>
                    <a:pt x="749" y="276"/>
                  </a:lnTo>
                  <a:lnTo>
                    <a:pt x="750" y="270"/>
                  </a:lnTo>
                  <a:lnTo>
                    <a:pt x="751" y="274"/>
                  </a:lnTo>
                  <a:lnTo>
                    <a:pt x="752" y="285"/>
                  </a:lnTo>
                  <a:lnTo>
                    <a:pt x="752" y="288"/>
                  </a:lnTo>
                  <a:lnTo>
                    <a:pt x="753" y="316"/>
                  </a:lnTo>
                  <a:lnTo>
                    <a:pt x="754" y="332"/>
                  </a:lnTo>
                  <a:lnTo>
                    <a:pt x="755" y="330"/>
                  </a:lnTo>
                  <a:lnTo>
                    <a:pt x="755" y="305"/>
                  </a:lnTo>
                  <a:lnTo>
                    <a:pt x="756" y="304"/>
                  </a:lnTo>
                  <a:lnTo>
                    <a:pt x="757" y="295"/>
                  </a:lnTo>
                  <a:lnTo>
                    <a:pt x="758" y="289"/>
                  </a:lnTo>
                  <a:lnTo>
                    <a:pt x="758" y="289"/>
                  </a:lnTo>
                  <a:lnTo>
                    <a:pt x="759" y="298"/>
                  </a:lnTo>
                  <a:lnTo>
                    <a:pt x="760" y="302"/>
                  </a:lnTo>
                  <a:lnTo>
                    <a:pt x="761" y="274"/>
                  </a:lnTo>
                  <a:lnTo>
                    <a:pt x="762" y="266"/>
                  </a:lnTo>
                  <a:lnTo>
                    <a:pt x="762" y="279"/>
                  </a:lnTo>
                  <a:lnTo>
                    <a:pt x="763" y="273"/>
                  </a:lnTo>
                  <a:lnTo>
                    <a:pt x="764" y="273"/>
                  </a:lnTo>
                  <a:lnTo>
                    <a:pt x="765" y="256"/>
                  </a:lnTo>
                  <a:lnTo>
                    <a:pt x="765" y="262"/>
                  </a:lnTo>
                  <a:lnTo>
                    <a:pt x="766" y="277"/>
                  </a:lnTo>
                  <a:lnTo>
                    <a:pt x="767" y="290"/>
                  </a:lnTo>
                  <a:lnTo>
                    <a:pt x="768" y="275"/>
                  </a:lnTo>
                  <a:lnTo>
                    <a:pt x="768" y="266"/>
                  </a:lnTo>
                  <a:lnTo>
                    <a:pt x="769" y="266"/>
                  </a:lnTo>
                  <a:lnTo>
                    <a:pt x="770" y="268"/>
                  </a:lnTo>
                  <a:lnTo>
                    <a:pt x="771" y="264"/>
                  </a:lnTo>
                  <a:lnTo>
                    <a:pt x="771" y="260"/>
                  </a:lnTo>
                  <a:lnTo>
                    <a:pt x="772" y="306"/>
                  </a:lnTo>
                  <a:lnTo>
                    <a:pt x="773" y="307"/>
                  </a:lnTo>
                  <a:lnTo>
                    <a:pt x="774" y="312"/>
                  </a:lnTo>
                  <a:lnTo>
                    <a:pt x="774" y="318"/>
                  </a:lnTo>
                  <a:lnTo>
                    <a:pt x="775" y="331"/>
                  </a:lnTo>
                  <a:lnTo>
                    <a:pt x="776" y="347"/>
                  </a:lnTo>
                  <a:lnTo>
                    <a:pt x="777" y="354"/>
                  </a:lnTo>
                  <a:lnTo>
                    <a:pt x="777" y="382"/>
                  </a:lnTo>
                  <a:lnTo>
                    <a:pt x="778" y="381"/>
                  </a:lnTo>
                  <a:lnTo>
                    <a:pt x="779" y="379"/>
                  </a:lnTo>
                  <a:lnTo>
                    <a:pt x="780" y="389"/>
                  </a:lnTo>
                  <a:lnTo>
                    <a:pt x="781" y="398"/>
                  </a:lnTo>
                  <a:lnTo>
                    <a:pt x="781" y="408"/>
                  </a:lnTo>
                  <a:lnTo>
                    <a:pt x="782" y="391"/>
                  </a:lnTo>
                  <a:lnTo>
                    <a:pt x="783" y="421"/>
                  </a:lnTo>
                  <a:lnTo>
                    <a:pt x="784" y="419"/>
                  </a:lnTo>
                  <a:lnTo>
                    <a:pt x="784" y="402"/>
                  </a:lnTo>
                  <a:lnTo>
                    <a:pt x="785" y="421"/>
                  </a:lnTo>
                  <a:lnTo>
                    <a:pt x="786" y="429"/>
                  </a:lnTo>
                  <a:lnTo>
                    <a:pt x="787" y="420"/>
                  </a:lnTo>
                  <a:lnTo>
                    <a:pt x="787" y="422"/>
                  </a:lnTo>
                  <a:lnTo>
                    <a:pt x="788" y="430"/>
                  </a:lnTo>
                  <a:lnTo>
                    <a:pt x="789" y="425"/>
                  </a:lnTo>
                  <a:lnTo>
                    <a:pt x="790" y="406"/>
                  </a:lnTo>
                  <a:lnTo>
                    <a:pt x="790" y="398"/>
                  </a:lnTo>
                  <a:lnTo>
                    <a:pt x="791" y="398"/>
                  </a:lnTo>
                  <a:lnTo>
                    <a:pt x="792" y="394"/>
                  </a:lnTo>
                  <a:lnTo>
                    <a:pt x="793" y="391"/>
                  </a:lnTo>
                  <a:lnTo>
                    <a:pt x="793" y="396"/>
                  </a:lnTo>
                  <a:lnTo>
                    <a:pt x="794" y="391"/>
                  </a:lnTo>
                  <a:lnTo>
                    <a:pt x="795" y="385"/>
                  </a:lnTo>
                  <a:lnTo>
                    <a:pt x="796" y="361"/>
                  </a:lnTo>
                  <a:lnTo>
                    <a:pt x="796" y="358"/>
                  </a:lnTo>
                  <a:lnTo>
                    <a:pt x="797" y="364"/>
                  </a:lnTo>
                  <a:lnTo>
                    <a:pt x="798" y="359"/>
                  </a:lnTo>
                  <a:lnTo>
                    <a:pt x="799" y="368"/>
                  </a:lnTo>
                  <a:lnTo>
                    <a:pt x="799" y="376"/>
                  </a:lnTo>
                  <a:lnTo>
                    <a:pt x="800" y="350"/>
                  </a:lnTo>
                  <a:lnTo>
                    <a:pt x="801" y="346"/>
                  </a:lnTo>
                  <a:lnTo>
                    <a:pt x="802" y="354"/>
                  </a:lnTo>
                  <a:lnTo>
                    <a:pt x="802" y="350"/>
                  </a:lnTo>
                  <a:lnTo>
                    <a:pt x="803" y="371"/>
                  </a:lnTo>
                  <a:lnTo>
                    <a:pt x="804" y="371"/>
                  </a:lnTo>
                  <a:lnTo>
                    <a:pt x="805" y="375"/>
                  </a:lnTo>
                  <a:lnTo>
                    <a:pt x="805" y="385"/>
                  </a:lnTo>
                  <a:lnTo>
                    <a:pt x="806" y="345"/>
                  </a:lnTo>
                  <a:lnTo>
                    <a:pt x="807" y="361"/>
                  </a:lnTo>
                  <a:lnTo>
                    <a:pt x="808" y="370"/>
                  </a:lnTo>
                  <a:lnTo>
                    <a:pt x="808" y="357"/>
                  </a:lnTo>
                  <a:lnTo>
                    <a:pt x="809" y="366"/>
                  </a:lnTo>
                  <a:lnTo>
                    <a:pt x="810" y="361"/>
                  </a:lnTo>
                  <a:lnTo>
                    <a:pt x="811" y="363"/>
                  </a:lnTo>
                  <a:lnTo>
                    <a:pt x="811" y="350"/>
                  </a:lnTo>
                  <a:lnTo>
                    <a:pt x="812" y="337"/>
                  </a:lnTo>
                  <a:lnTo>
                    <a:pt x="813" y="325"/>
                  </a:lnTo>
                  <a:lnTo>
                    <a:pt x="814" y="321"/>
                  </a:lnTo>
                  <a:lnTo>
                    <a:pt x="815" y="321"/>
                  </a:lnTo>
                  <a:lnTo>
                    <a:pt x="815" y="316"/>
                  </a:lnTo>
                  <a:lnTo>
                    <a:pt x="816" y="351"/>
                  </a:lnTo>
                  <a:lnTo>
                    <a:pt x="817" y="358"/>
                  </a:lnTo>
                  <a:lnTo>
                    <a:pt x="818" y="351"/>
                  </a:lnTo>
                  <a:lnTo>
                    <a:pt x="818" y="361"/>
                  </a:lnTo>
                  <a:lnTo>
                    <a:pt x="819" y="358"/>
                  </a:lnTo>
                  <a:lnTo>
                    <a:pt x="820" y="344"/>
                  </a:lnTo>
                  <a:lnTo>
                    <a:pt x="821" y="344"/>
                  </a:lnTo>
                  <a:lnTo>
                    <a:pt x="821" y="374"/>
                  </a:lnTo>
                  <a:lnTo>
                    <a:pt x="822" y="373"/>
                  </a:lnTo>
                  <a:lnTo>
                    <a:pt x="823" y="355"/>
                  </a:lnTo>
                  <a:lnTo>
                    <a:pt x="824" y="340"/>
                  </a:lnTo>
                  <a:lnTo>
                    <a:pt x="824" y="304"/>
                  </a:lnTo>
                  <a:lnTo>
                    <a:pt x="825" y="312"/>
                  </a:lnTo>
                  <a:lnTo>
                    <a:pt x="826" y="317"/>
                  </a:lnTo>
                  <a:lnTo>
                    <a:pt x="827" y="315"/>
                  </a:lnTo>
                  <a:lnTo>
                    <a:pt x="827" y="316"/>
                  </a:lnTo>
                  <a:lnTo>
                    <a:pt x="828" y="331"/>
                  </a:lnTo>
                  <a:lnTo>
                    <a:pt x="829" y="340"/>
                  </a:lnTo>
                  <a:lnTo>
                    <a:pt x="830" y="340"/>
                  </a:lnTo>
                  <a:lnTo>
                    <a:pt x="830" y="328"/>
                  </a:lnTo>
                  <a:lnTo>
                    <a:pt x="831" y="326"/>
                  </a:lnTo>
                  <a:lnTo>
                    <a:pt x="832" y="320"/>
                  </a:lnTo>
                  <a:lnTo>
                    <a:pt x="833" y="320"/>
                  </a:lnTo>
                  <a:lnTo>
                    <a:pt x="834" y="319"/>
                  </a:lnTo>
                  <a:lnTo>
                    <a:pt x="834" y="315"/>
                  </a:lnTo>
                  <a:lnTo>
                    <a:pt x="835" y="313"/>
                  </a:lnTo>
                  <a:lnTo>
                    <a:pt x="836" y="306"/>
                  </a:lnTo>
                  <a:lnTo>
                    <a:pt x="837" y="318"/>
                  </a:lnTo>
                  <a:lnTo>
                    <a:pt x="837" y="321"/>
                  </a:lnTo>
                  <a:lnTo>
                    <a:pt x="838" y="309"/>
                  </a:lnTo>
                  <a:lnTo>
                    <a:pt x="839" y="322"/>
                  </a:lnTo>
                  <a:lnTo>
                    <a:pt x="840" y="332"/>
                  </a:lnTo>
                  <a:lnTo>
                    <a:pt x="840" y="317"/>
                  </a:lnTo>
                  <a:lnTo>
                    <a:pt x="841" y="324"/>
                  </a:lnTo>
                  <a:lnTo>
                    <a:pt x="842" y="275"/>
                  </a:lnTo>
                  <a:lnTo>
                    <a:pt x="843" y="293"/>
                  </a:lnTo>
                  <a:lnTo>
                    <a:pt x="843" y="293"/>
                  </a:lnTo>
                  <a:lnTo>
                    <a:pt x="844" y="286"/>
                  </a:lnTo>
                  <a:lnTo>
                    <a:pt x="845" y="315"/>
                  </a:lnTo>
                  <a:lnTo>
                    <a:pt x="846" y="265"/>
                  </a:lnTo>
                  <a:lnTo>
                    <a:pt x="846" y="235"/>
                  </a:lnTo>
                  <a:lnTo>
                    <a:pt x="847" y="242"/>
                  </a:lnTo>
                  <a:lnTo>
                    <a:pt x="848" y="254"/>
                  </a:lnTo>
                  <a:lnTo>
                    <a:pt x="849" y="245"/>
                  </a:lnTo>
                  <a:lnTo>
                    <a:pt x="849" y="237"/>
                  </a:lnTo>
                  <a:lnTo>
                    <a:pt x="850" y="258"/>
                  </a:lnTo>
                  <a:lnTo>
                    <a:pt x="851" y="270"/>
                  </a:lnTo>
                  <a:lnTo>
                    <a:pt x="852" y="270"/>
                  </a:lnTo>
                  <a:lnTo>
                    <a:pt x="852" y="274"/>
                  </a:lnTo>
                  <a:lnTo>
                    <a:pt x="853" y="278"/>
                  </a:lnTo>
                  <a:lnTo>
                    <a:pt x="854" y="278"/>
                  </a:lnTo>
                  <a:lnTo>
                    <a:pt x="855" y="283"/>
                  </a:lnTo>
                  <a:lnTo>
                    <a:pt x="856" y="280"/>
                  </a:lnTo>
                  <a:lnTo>
                    <a:pt x="856" y="304"/>
                  </a:lnTo>
                  <a:lnTo>
                    <a:pt x="857" y="318"/>
                  </a:lnTo>
                  <a:lnTo>
                    <a:pt x="858" y="321"/>
                  </a:lnTo>
                  <a:lnTo>
                    <a:pt x="859" y="311"/>
                  </a:lnTo>
                  <a:lnTo>
                    <a:pt x="859" y="299"/>
                  </a:lnTo>
                  <a:lnTo>
                    <a:pt x="860" y="290"/>
                  </a:lnTo>
                  <a:lnTo>
                    <a:pt x="861" y="304"/>
                  </a:lnTo>
                  <a:lnTo>
                    <a:pt x="862" y="281"/>
                  </a:lnTo>
                  <a:lnTo>
                    <a:pt x="862" y="271"/>
                  </a:lnTo>
                  <a:lnTo>
                    <a:pt x="863" y="264"/>
                  </a:lnTo>
                  <a:lnTo>
                    <a:pt x="864" y="248"/>
                  </a:lnTo>
                  <a:lnTo>
                    <a:pt x="865" y="211"/>
                  </a:lnTo>
                  <a:lnTo>
                    <a:pt x="865" y="211"/>
                  </a:lnTo>
                  <a:lnTo>
                    <a:pt x="866" y="219"/>
                  </a:lnTo>
                  <a:lnTo>
                    <a:pt x="867" y="233"/>
                  </a:lnTo>
                  <a:lnTo>
                    <a:pt x="868" y="230"/>
                  </a:lnTo>
                  <a:lnTo>
                    <a:pt x="868" y="235"/>
                  </a:lnTo>
                  <a:lnTo>
                    <a:pt x="869" y="230"/>
                  </a:lnTo>
                  <a:lnTo>
                    <a:pt x="870" y="230"/>
                  </a:lnTo>
                  <a:lnTo>
                    <a:pt x="871" y="242"/>
                  </a:lnTo>
                  <a:lnTo>
                    <a:pt x="871" y="225"/>
                  </a:lnTo>
                  <a:lnTo>
                    <a:pt x="872" y="233"/>
                  </a:lnTo>
                  <a:lnTo>
                    <a:pt x="873" y="223"/>
                  </a:lnTo>
                  <a:lnTo>
                    <a:pt x="874" y="223"/>
                  </a:lnTo>
                  <a:lnTo>
                    <a:pt x="874" y="175"/>
                  </a:lnTo>
                  <a:lnTo>
                    <a:pt x="875" y="170"/>
                  </a:lnTo>
                  <a:lnTo>
                    <a:pt x="876" y="180"/>
                  </a:lnTo>
                  <a:lnTo>
                    <a:pt x="877" y="164"/>
                  </a:lnTo>
                  <a:lnTo>
                    <a:pt x="877" y="144"/>
                  </a:lnTo>
                  <a:lnTo>
                    <a:pt x="878" y="137"/>
                  </a:lnTo>
                  <a:lnTo>
                    <a:pt x="879" y="137"/>
                  </a:lnTo>
                  <a:lnTo>
                    <a:pt x="880" y="133"/>
                  </a:lnTo>
                  <a:lnTo>
                    <a:pt x="880" y="152"/>
                  </a:lnTo>
                  <a:lnTo>
                    <a:pt x="881" y="152"/>
                  </a:lnTo>
                  <a:lnTo>
                    <a:pt x="882" y="159"/>
                  </a:lnTo>
                  <a:lnTo>
                    <a:pt x="883" y="163"/>
                  </a:lnTo>
                  <a:lnTo>
                    <a:pt x="883" y="167"/>
                  </a:lnTo>
                  <a:lnTo>
                    <a:pt x="884" y="182"/>
                  </a:lnTo>
                  <a:lnTo>
                    <a:pt x="885" y="200"/>
                  </a:lnTo>
                  <a:lnTo>
                    <a:pt x="886" y="189"/>
                  </a:lnTo>
                  <a:lnTo>
                    <a:pt x="887" y="187"/>
                  </a:lnTo>
                  <a:lnTo>
                    <a:pt x="887" y="167"/>
                  </a:lnTo>
                  <a:lnTo>
                    <a:pt x="888" y="172"/>
                  </a:lnTo>
                  <a:lnTo>
                    <a:pt x="889" y="164"/>
                  </a:lnTo>
                  <a:lnTo>
                    <a:pt x="890" y="140"/>
                  </a:lnTo>
                  <a:lnTo>
                    <a:pt x="890" y="140"/>
                  </a:lnTo>
                  <a:lnTo>
                    <a:pt x="891" y="152"/>
                  </a:lnTo>
                  <a:lnTo>
                    <a:pt x="892" y="146"/>
                  </a:lnTo>
                  <a:lnTo>
                    <a:pt x="893" y="141"/>
                  </a:lnTo>
                  <a:lnTo>
                    <a:pt x="893" y="131"/>
                  </a:lnTo>
                  <a:lnTo>
                    <a:pt x="894" y="131"/>
                  </a:lnTo>
                  <a:lnTo>
                    <a:pt x="895" y="120"/>
                  </a:lnTo>
                  <a:lnTo>
                    <a:pt x="896" y="120"/>
                  </a:lnTo>
                  <a:lnTo>
                    <a:pt x="896" y="139"/>
                  </a:lnTo>
                  <a:lnTo>
                    <a:pt x="897" y="134"/>
                  </a:lnTo>
                  <a:lnTo>
                    <a:pt x="898" y="130"/>
                  </a:lnTo>
                  <a:lnTo>
                    <a:pt x="899" y="102"/>
                  </a:lnTo>
                  <a:lnTo>
                    <a:pt x="899" y="90"/>
                  </a:lnTo>
                  <a:lnTo>
                    <a:pt x="900" y="76"/>
                  </a:lnTo>
                  <a:lnTo>
                    <a:pt x="901" y="84"/>
                  </a:lnTo>
                  <a:lnTo>
                    <a:pt x="902" y="75"/>
                  </a:lnTo>
                  <a:lnTo>
                    <a:pt x="902" y="119"/>
                  </a:lnTo>
                  <a:lnTo>
                    <a:pt x="903" y="119"/>
                  </a:lnTo>
                  <a:lnTo>
                    <a:pt x="904" y="119"/>
                  </a:lnTo>
                  <a:lnTo>
                    <a:pt x="905" y="135"/>
                  </a:lnTo>
                  <a:lnTo>
                    <a:pt x="905" y="140"/>
                  </a:lnTo>
                  <a:lnTo>
                    <a:pt x="906" y="183"/>
                  </a:lnTo>
                  <a:lnTo>
                    <a:pt x="907" y="213"/>
                  </a:lnTo>
                  <a:lnTo>
                    <a:pt x="908" y="219"/>
                  </a:lnTo>
                  <a:lnTo>
                    <a:pt x="909" y="223"/>
                  </a:lnTo>
                  <a:lnTo>
                    <a:pt x="909" y="216"/>
                  </a:lnTo>
                  <a:lnTo>
                    <a:pt x="910" y="215"/>
                  </a:lnTo>
                  <a:lnTo>
                    <a:pt x="911" y="201"/>
                  </a:lnTo>
                  <a:lnTo>
                    <a:pt x="912" y="174"/>
                  </a:lnTo>
                  <a:lnTo>
                    <a:pt x="912" y="142"/>
                  </a:lnTo>
                  <a:lnTo>
                    <a:pt x="913" y="137"/>
                  </a:lnTo>
                  <a:lnTo>
                    <a:pt x="914" y="137"/>
                  </a:lnTo>
                  <a:lnTo>
                    <a:pt x="915" y="111"/>
                  </a:lnTo>
                  <a:lnTo>
                    <a:pt x="915" y="119"/>
                  </a:lnTo>
                  <a:lnTo>
                    <a:pt x="916" y="117"/>
                  </a:lnTo>
                  <a:lnTo>
                    <a:pt x="917" y="117"/>
                  </a:lnTo>
                  <a:lnTo>
                    <a:pt x="918" y="111"/>
                  </a:lnTo>
                  <a:lnTo>
                    <a:pt x="918" y="91"/>
                  </a:lnTo>
                  <a:lnTo>
                    <a:pt x="919" y="110"/>
                  </a:lnTo>
                  <a:lnTo>
                    <a:pt x="920" y="98"/>
                  </a:lnTo>
                  <a:lnTo>
                    <a:pt x="921" y="102"/>
                  </a:lnTo>
                  <a:lnTo>
                    <a:pt x="921" y="114"/>
                  </a:lnTo>
                  <a:lnTo>
                    <a:pt x="922" y="122"/>
                  </a:lnTo>
                  <a:lnTo>
                    <a:pt x="923" y="119"/>
                  </a:lnTo>
                  <a:lnTo>
                    <a:pt x="924" y="127"/>
                  </a:lnTo>
                  <a:lnTo>
                    <a:pt x="924" y="122"/>
                  </a:lnTo>
                  <a:lnTo>
                    <a:pt x="925" y="159"/>
                  </a:lnTo>
                  <a:lnTo>
                    <a:pt x="926" y="137"/>
                  </a:lnTo>
                  <a:lnTo>
                    <a:pt x="927" y="135"/>
                  </a:lnTo>
                  <a:lnTo>
                    <a:pt x="928" y="155"/>
                  </a:lnTo>
                  <a:lnTo>
                    <a:pt x="928" y="167"/>
                  </a:lnTo>
                  <a:lnTo>
                    <a:pt x="929" y="156"/>
                  </a:lnTo>
                  <a:lnTo>
                    <a:pt x="930" y="157"/>
                  </a:lnTo>
                  <a:lnTo>
                    <a:pt x="931" y="149"/>
                  </a:lnTo>
                  <a:lnTo>
                    <a:pt x="931" y="132"/>
                  </a:lnTo>
                  <a:lnTo>
                    <a:pt x="932" y="149"/>
                  </a:lnTo>
                  <a:lnTo>
                    <a:pt x="933" y="149"/>
                  </a:lnTo>
                  <a:lnTo>
                    <a:pt x="934" y="160"/>
                  </a:lnTo>
                  <a:lnTo>
                    <a:pt x="934" y="166"/>
                  </a:lnTo>
                  <a:lnTo>
                    <a:pt x="935" y="219"/>
                  </a:lnTo>
                  <a:lnTo>
                    <a:pt x="936" y="199"/>
                  </a:lnTo>
                  <a:lnTo>
                    <a:pt x="937" y="197"/>
                  </a:lnTo>
                  <a:lnTo>
                    <a:pt x="937" y="208"/>
                  </a:lnTo>
                  <a:lnTo>
                    <a:pt x="938" y="228"/>
                  </a:lnTo>
                  <a:lnTo>
                    <a:pt x="939" y="252"/>
                  </a:lnTo>
                  <a:lnTo>
                    <a:pt x="940" y="243"/>
                  </a:lnTo>
                  <a:lnTo>
                    <a:pt x="940" y="212"/>
                  </a:lnTo>
                  <a:lnTo>
                    <a:pt x="941" y="200"/>
                  </a:lnTo>
                  <a:lnTo>
                    <a:pt x="942" y="187"/>
                  </a:lnTo>
                  <a:lnTo>
                    <a:pt x="943" y="172"/>
                  </a:lnTo>
                  <a:lnTo>
                    <a:pt x="943" y="177"/>
                  </a:lnTo>
                  <a:lnTo>
                    <a:pt x="944" y="180"/>
                  </a:lnTo>
                  <a:lnTo>
                    <a:pt x="945" y="180"/>
                  </a:lnTo>
                  <a:lnTo>
                    <a:pt x="946" y="179"/>
                  </a:lnTo>
                  <a:lnTo>
                    <a:pt x="946" y="203"/>
                  </a:lnTo>
                  <a:lnTo>
                    <a:pt x="947" y="201"/>
                  </a:lnTo>
                  <a:lnTo>
                    <a:pt x="948" y="223"/>
                  </a:lnTo>
                  <a:lnTo>
                    <a:pt x="949" y="209"/>
                  </a:lnTo>
                  <a:lnTo>
                    <a:pt x="949" y="217"/>
                  </a:lnTo>
                  <a:lnTo>
                    <a:pt x="950" y="241"/>
                  </a:lnTo>
                  <a:lnTo>
                    <a:pt x="951" y="241"/>
                  </a:lnTo>
                  <a:lnTo>
                    <a:pt x="952" y="241"/>
                  </a:lnTo>
                  <a:lnTo>
                    <a:pt x="952" y="249"/>
                  </a:lnTo>
                  <a:lnTo>
                    <a:pt x="953" y="255"/>
                  </a:lnTo>
                  <a:lnTo>
                    <a:pt x="954" y="235"/>
                  </a:lnTo>
                  <a:lnTo>
                    <a:pt x="955" y="256"/>
                  </a:lnTo>
                  <a:lnTo>
                    <a:pt x="955" y="252"/>
                  </a:lnTo>
                  <a:lnTo>
                    <a:pt x="956" y="243"/>
                  </a:lnTo>
                  <a:lnTo>
                    <a:pt x="957" y="240"/>
                  </a:lnTo>
                  <a:lnTo>
                    <a:pt x="958" y="220"/>
                  </a:lnTo>
                  <a:lnTo>
                    <a:pt x="958" y="216"/>
                  </a:lnTo>
                  <a:lnTo>
                    <a:pt x="959" y="233"/>
                  </a:lnTo>
                  <a:lnTo>
                    <a:pt x="960" y="253"/>
                  </a:lnTo>
                  <a:lnTo>
                    <a:pt x="961" y="268"/>
                  </a:lnTo>
                  <a:lnTo>
                    <a:pt x="962" y="275"/>
                  </a:lnTo>
                  <a:lnTo>
                    <a:pt x="962" y="281"/>
                  </a:lnTo>
                  <a:lnTo>
                    <a:pt x="963" y="261"/>
                  </a:lnTo>
                  <a:lnTo>
                    <a:pt x="964" y="241"/>
                  </a:lnTo>
                  <a:lnTo>
                    <a:pt x="965" y="241"/>
                  </a:lnTo>
                  <a:lnTo>
                    <a:pt x="965" y="241"/>
                  </a:lnTo>
                  <a:lnTo>
                    <a:pt x="966" y="245"/>
                  </a:lnTo>
                  <a:lnTo>
                    <a:pt x="967" y="248"/>
                  </a:lnTo>
                  <a:lnTo>
                    <a:pt x="968" y="240"/>
                  </a:lnTo>
                  <a:lnTo>
                    <a:pt x="968" y="241"/>
                  </a:lnTo>
                  <a:lnTo>
                    <a:pt x="969" y="237"/>
                  </a:lnTo>
                  <a:lnTo>
                    <a:pt x="970" y="238"/>
                  </a:lnTo>
                  <a:lnTo>
                    <a:pt x="971" y="244"/>
                  </a:lnTo>
                  <a:lnTo>
                    <a:pt x="971" y="238"/>
                  </a:lnTo>
                  <a:lnTo>
                    <a:pt x="972" y="268"/>
                  </a:lnTo>
                  <a:lnTo>
                    <a:pt x="973" y="297"/>
                  </a:lnTo>
                  <a:lnTo>
                    <a:pt x="974" y="300"/>
                  </a:lnTo>
                  <a:lnTo>
                    <a:pt x="974" y="300"/>
                  </a:lnTo>
                  <a:lnTo>
                    <a:pt x="975" y="319"/>
                  </a:lnTo>
                  <a:lnTo>
                    <a:pt x="976" y="320"/>
                  </a:lnTo>
                  <a:lnTo>
                    <a:pt x="977" y="336"/>
                  </a:lnTo>
                  <a:lnTo>
                    <a:pt x="977" y="336"/>
                  </a:lnTo>
                  <a:lnTo>
                    <a:pt x="978" y="328"/>
                  </a:lnTo>
                  <a:lnTo>
                    <a:pt x="979" y="345"/>
                  </a:lnTo>
                  <a:lnTo>
                    <a:pt x="980" y="345"/>
                  </a:lnTo>
                  <a:lnTo>
                    <a:pt x="981" y="356"/>
                  </a:lnTo>
                  <a:lnTo>
                    <a:pt x="981" y="361"/>
                  </a:lnTo>
                  <a:lnTo>
                    <a:pt x="982" y="361"/>
                  </a:lnTo>
                  <a:lnTo>
                    <a:pt x="983" y="372"/>
                  </a:lnTo>
                  <a:lnTo>
                    <a:pt x="984" y="391"/>
                  </a:lnTo>
                  <a:lnTo>
                    <a:pt x="984" y="383"/>
                  </a:lnTo>
                  <a:lnTo>
                    <a:pt x="985" y="385"/>
                  </a:lnTo>
                  <a:lnTo>
                    <a:pt x="986" y="385"/>
                  </a:lnTo>
                  <a:lnTo>
                    <a:pt x="987" y="389"/>
                  </a:lnTo>
                  <a:lnTo>
                    <a:pt x="987" y="363"/>
                  </a:lnTo>
                  <a:lnTo>
                    <a:pt x="988" y="326"/>
                  </a:lnTo>
                  <a:lnTo>
                    <a:pt x="989" y="302"/>
                  </a:lnTo>
                  <a:lnTo>
                    <a:pt x="990" y="315"/>
                  </a:lnTo>
                  <a:lnTo>
                    <a:pt x="990" y="325"/>
                  </a:lnTo>
                  <a:lnTo>
                    <a:pt x="991" y="310"/>
                  </a:lnTo>
                  <a:lnTo>
                    <a:pt x="992" y="321"/>
                  </a:lnTo>
                  <a:lnTo>
                    <a:pt x="993" y="316"/>
                  </a:lnTo>
                  <a:lnTo>
                    <a:pt x="993" y="315"/>
                  </a:lnTo>
                  <a:lnTo>
                    <a:pt x="994" y="268"/>
                  </a:lnTo>
                  <a:lnTo>
                    <a:pt x="995" y="265"/>
                  </a:lnTo>
                  <a:lnTo>
                    <a:pt x="996" y="253"/>
                  </a:lnTo>
                  <a:lnTo>
                    <a:pt x="996" y="242"/>
                  </a:lnTo>
                  <a:lnTo>
                    <a:pt x="997" y="251"/>
                  </a:lnTo>
                  <a:lnTo>
                    <a:pt x="998" y="253"/>
                  </a:lnTo>
                  <a:lnTo>
                    <a:pt x="999" y="235"/>
                  </a:lnTo>
                  <a:lnTo>
                    <a:pt x="1000" y="235"/>
                  </a:lnTo>
                  <a:lnTo>
                    <a:pt x="1000" y="246"/>
                  </a:lnTo>
                  <a:lnTo>
                    <a:pt x="1001" y="284"/>
                  </a:lnTo>
                  <a:lnTo>
                    <a:pt x="1002" y="285"/>
                  </a:lnTo>
                  <a:lnTo>
                    <a:pt x="1003" y="278"/>
                  </a:lnTo>
                  <a:lnTo>
                    <a:pt x="1003" y="278"/>
                  </a:lnTo>
                  <a:lnTo>
                    <a:pt x="1004" y="269"/>
                  </a:lnTo>
                  <a:lnTo>
                    <a:pt x="1005" y="263"/>
                  </a:lnTo>
                  <a:lnTo>
                    <a:pt x="1006" y="271"/>
                  </a:lnTo>
                  <a:lnTo>
                    <a:pt x="1006" y="289"/>
                  </a:lnTo>
                  <a:lnTo>
                    <a:pt x="1007" y="289"/>
                  </a:lnTo>
                  <a:lnTo>
                    <a:pt x="1008" y="291"/>
                  </a:lnTo>
                  <a:lnTo>
                    <a:pt x="1009" y="294"/>
                  </a:lnTo>
                  <a:lnTo>
                    <a:pt x="1009" y="312"/>
                  </a:lnTo>
                  <a:lnTo>
                    <a:pt x="1010" y="296"/>
                  </a:lnTo>
                  <a:lnTo>
                    <a:pt x="1011" y="284"/>
                  </a:lnTo>
                  <a:lnTo>
                    <a:pt x="1012" y="284"/>
                  </a:lnTo>
                  <a:lnTo>
                    <a:pt x="1012" y="284"/>
                  </a:lnTo>
                  <a:lnTo>
                    <a:pt x="1013" y="269"/>
                  </a:lnTo>
                  <a:lnTo>
                    <a:pt x="1014" y="234"/>
                  </a:lnTo>
                  <a:lnTo>
                    <a:pt x="1015" y="257"/>
                  </a:lnTo>
                  <a:lnTo>
                    <a:pt x="1015" y="248"/>
                  </a:lnTo>
                  <a:lnTo>
                    <a:pt x="1016" y="268"/>
                  </a:lnTo>
                  <a:lnTo>
                    <a:pt x="1017" y="274"/>
                  </a:lnTo>
                  <a:lnTo>
                    <a:pt x="1018" y="275"/>
                  </a:lnTo>
                  <a:lnTo>
                    <a:pt x="1018" y="297"/>
                  </a:lnTo>
                  <a:lnTo>
                    <a:pt x="1019" y="299"/>
                  </a:lnTo>
                  <a:lnTo>
                    <a:pt x="1020" y="313"/>
                  </a:lnTo>
                  <a:lnTo>
                    <a:pt x="1021" y="304"/>
                  </a:lnTo>
                  <a:lnTo>
                    <a:pt x="1021" y="287"/>
                  </a:lnTo>
                  <a:lnTo>
                    <a:pt x="1022" y="275"/>
                  </a:lnTo>
                  <a:lnTo>
                    <a:pt x="1023" y="268"/>
                  </a:lnTo>
                  <a:lnTo>
                    <a:pt x="1024" y="288"/>
                  </a:lnTo>
                  <a:lnTo>
                    <a:pt x="1024" y="281"/>
                  </a:lnTo>
                  <a:lnTo>
                    <a:pt x="1025" y="279"/>
                  </a:lnTo>
                  <a:lnTo>
                    <a:pt x="1026" y="285"/>
                  </a:lnTo>
                  <a:lnTo>
                    <a:pt x="1027" y="285"/>
                  </a:lnTo>
                  <a:lnTo>
                    <a:pt x="1027" y="293"/>
                  </a:lnTo>
                  <a:lnTo>
                    <a:pt x="1028" y="281"/>
                  </a:lnTo>
                  <a:lnTo>
                    <a:pt x="1029" y="279"/>
                  </a:lnTo>
                  <a:lnTo>
                    <a:pt x="1030" y="250"/>
                  </a:lnTo>
                  <a:lnTo>
                    <a:pt x="1030" y="253"/>
                  </a:lnTo>
                  <a:lnTo>
                    <a:pt x="1031" y="235"/>
                  </a:lnTo>
                  <a:lnTo>
                    <a:pt x="1032" y="246"/>
                  </a:lnTo>
                  <a:lnTo>
                    <a:pt x="1033" y="246"/>
                  </a:lnTo>
                  <a:lnTo>
                    <a:pt x="1034" y="242"/>
                  </a:lnTo>
                  <a:lnTo>
                    <a:pt x="1034" y="241"/>
                  </a:lnTo>
                  <a:lnTo>
                    <a:pt x="1035" y="216"/>
                  </a:lnTo>
                  <a:lnTo>
                    <a:pt x="1036" y="218"/>
                  </a:lnTo>
                  <a:lnTo>
                    <a:pt x="1037" y="209"/>
                  </a:lnTo>
                  <a:lnTo>
                    <a:pt x="1037" y="194"/>
                  </a:lnTo>
                  <a:lnTo>
                    <a:pt x="1038" y="182"/>
                  </a:lnTo>
                  <a:lnTo>
                    <a:pt x="1039" y="180"/>
                  </a:lnTo>
                  <a:lnTo>
                    <a:pt x="1040" y="176"/>
                  </a:lnTo>
                  <a:lnTo>
                    <a:pt x="1040" y="180"/>
                  </a:lnTo>
                  <a:lnTo>
                    <a:pt x="1041" y="190"/>
                  </a:lnTo>
                  <a:lnTo>
                    <a:pt x="1042" y="187"/>
                  </a:lnTo>
                  <a:lnTo>
                    <a:pt x="1043" y="163"/>
                  </a:lnTo>
                  <a:lnTo>
                    <a:pt x="1043" y="162"/>
                  </a:lnTo>
                  <a:lnTo>
                    <a:pt x="1044" y="142"/>
                  </a:lnTo>
                  <a:lnTo>
                    <a:pt x="1045" y="142"/>
                  </a:lnTo>
                  <a:lnTo>
                    <a:pt x="1046" y="146"/>
                  </a:lnTo>
                  <a:lnTo>
                    <a:pt x="1046" y="146"/>
                  </a:lnTo>
                  <a:lnTo>
                    <a:pt x="1047" y="147"/>
                  </a:lnTo>
                  <a:lnTo>
                    <a:pt x="1048" y="182"/>
                  </a:lnTo>
                  <a:lnTo>
                    <a:pt x="1049" y="186"/>
                  </a:lnTo>
                  <a:lnTo>
                    <a:pt x="1049" y="186"/>
                  </a:lnTo>
                  <a:lnTo>
                    <a:pt x="1050" y="179"/>
                  </a:lnTo>
                  <a:lnTo>
                    <a:pt x="1051" y="167"/>
                  </a:lnTo>
                  <a:lnTo>
                    <a:pt x="1052" y="184"/>
                  </a:lnTo>
                  <a:lnTo>
                    <a:pt x="1053" y="193"/>
                  </a:lnTo>
                  <a:lnTo>
                    <a:pt x="1053" y="205"/>
                  </a:lnTo>
                  <a:lnTo>
                    <a:pt x="1054" y="196"/>
                  </a:lnTo>
                  <a:lnTo>
                    <a:pt x="1055" y="245"/>
                  </a:lnTo>
                  <a:lnTo>
                    <a:pt x="1056" y="236"/>
                  </a:lnTo>
                  <a:lnTo>
                    <a:pt x="1056" y="241"/>
                  </a:lnTo>
                  <a:lnTo>
                    <a:pt x="1057" y="275"/>
                  </a:lnTo>
                  <a:lnTo>
                    <a:pt x="1058" y="271"/>
                  </a:lnTo>
                  <a:lnTo>
                    <a:pt x="1059" y="273"/>
                  </a:lnTo>
                  <a:lnTo>
                    <a:pt x="1059" y="276"/>
                  </a:lnTo>
                  <a:lnTo>
                    <a:pt x="1060" y="264"/>
                  </a:lnTo>
                  <a:lnTo>
                    <a:pt x="1061" y="271"/>
                  </a:lnTo>
                  <a:lnTo>
                    <a:pt x="1062" y="271"/>
                  </a:lnTo>
                  <a:lnTo>
                    <a:pt x="1062" y="264"/>
                  </a:lnTo>
                  <a:lnTo>
                    <a:pt x="1063" y="285"/>
                  </a:lnTo>
                  <a:lnTo>
                    <a:pt x="1064" y="300"/>
                  </a:lnTo>
                  <a:lnTo>
                    <a:pt x="1065" y="306"/>
                  </a:lnTo>
                  <a:lnTo>
                    <a:pt x="1065" y="300"/>
                  </a:lnTo>
                  <a:lnTo>
                    <a:pt x="1066" y="300"/>
                  </a:lnTo>
                  <a:lnTo>
                    <a:pt x="1067" y="295"/>
                  </a:lnTo>
                  <a:lnTo>
                    <a:pt x="1068" y="293"/>
                  </a:lnTo>
                  <a:lnTo>
                    <a:pt x="1068" y="289"/>
                  </a:lnTo>
                  <a:lnTo>
                    <a:pt x="1069" y="280"/>
                  </a:lnTo>
                  <a:lnTo>
                    <a:pt x="1070" y="275"/>
                  </a:lnTo>
                  <a:lnTo>
                    <a:pt x="1071" y="279"/>
                  </a:lnTo>
                  <a:lnTo>
                    <a:pt x="1072" y="277"/>
                  </a:lnTo>
                  <a:lnTo>
                    <a:pt x="1072" y="277"/>
                  </a:lnTo>
                  <a:lnTo>
                    <a:pt x="1073" y="285"/>
                  </a:lnTo>
                  <a:lnTo>
                    <a:pt x="1074" y="285"/>
                  </a:lnTo>
                  <a:lnTo>
                    <a:pt x="1075" y="319"/>
                  </a:lnTo>
                  <a:lnTo>
                    <a:pt x="1075" y="325"/>
                  </a:lnTo>
                  <a:lnTo>
                    <a:pt x="1076" y="327"/>
                  </a:lnTo>
                  <a:lnTo>
                    <a:pt x="1077" y="319"/>
                  </a:lnTo>
                  <a:lnTo>
                    <a:pt x="1078" y="317"/>
                  </a:lnTo>
                  <a:lnTo>
                    <a:pt x="1078" y="287"/>
                  </a:lnTo>
                  <a:lnTo>
                    <a:pt x="1079" y="291"/>
                  </a:lnTo>
                  <a:lnTo>
                    <a:pt x="1080" y="299"/>
                  </a:lnTo>
                  <a:lnTo>
                    <a:pt x="1081" y="295"/>
                  </a:lnTo>
                  <a:lnTo>
                    <a:pt x="1081" y="291"/>
                  </a:lnTo>
                  <a:lnTo>
                    <a:pt x="1082" y="296"/>
                  </a:lnTo>
                  <a:lnTo>
                    <a:pt x="1083" y="308"/>
                  </a:lnTo>
                  <a:lnTo>
                    <a:pt x="1084" y="307"/>
                  </a:lnTo>
                  <a:lnTo>
                    <a:pt x="1084" y="300"/>
                  </a:lnTo>
                  <a:lnTo>
                    <a:pt x="1085" y="309"/>
                  </a:lnTo>
                  <a:lnTo>
                    <a:pt x="1086" y="312"/>
                  </a:lnTo>
                  <a:lnTo>
                    <a:pt x="1087" y="308"/>
                  </a:lnTo>
                  <a:lnTo>
                    <a:pt x="1087" y="304"/>
                  </a:lnTo>
                  <a:lnTo>
                    <a:pt x="1088" y="296"/>
                  </a:lnTo>
                  <a:lnTo>
                    <a:pt x="1089" y="316"/>
                  </a:lnTo>
                  <a:lnTo>
                    <a:pt x="1090" y="319"/>
                  </a:lnTo>
                  <a:lnTo>
                    <a:pt x="1090" y="321"/>
                  </a:lnTo>
                  <a:lnTo>
                    <a:pt x="1091" y="329"/>
                  </a:lnTo>
                  <a:lnTo>
                    <a:pt x="1092" y="346"/>
                  </a:lnTo>
                  <a:lnTo>
                    <a:pt x="1093" y="350"/>
                  </a:lnTo>
                  <a:lnTo>
                    <a:pt x="1093" y="350"/>
                  </a:lnTo>
                  <a:lnTo>
                    <a:pt x="1094" y="354"/>
                  </a:lnTo>
                  <a:lnTo>
                    <a:pt x="1095" y="351"/>
                  </a:lnTo>
                  <a:lnTo>
                    <a:pt x="1096" y="358"/>
                  </a:lnTo>
                  <a:lnTo>
                    <a:pt x="1096" y="338"/>
                  </a:lnTo>
                  <a:lnTo>
                    <a:pt x="1097" y="319"/>
                  </a:lnTo>
                  <a:lnTo>
                    <a:pt x="1098" y="308"/>
                  </a:lnTo>
                  <a:lnTo>
                    <a:pt x="1099" y="315"/>
                  </a:lnTo>
                  <a:lnTo>
                    <a:pt x="1099" y="315"/>
                  </a:lnTo>
                  <a:lnTo>
                    <a:pt x="1100" y="301"/>
                  </a:lnTo>
                  <a:lnTo>
                    <a:pt x="1101" y="301"/>
                  </a:lnTo>
                  <a:lnTo>
                    <a:pt x="1102" y="293"/>
                  </a:lnTo>
                  <a:lnTo>
                    <a:pt x="1102" y="277"/>
                  </a:lnTo>
                  <a:lnTo>
                    <a:pt x="1103" y="297"/>
                  </a:lnTo>
                  <a:lnTo>
                    <a:pt x="1104" y="303"/>
                  </a:lnTo>
                  <a:lnTo>
                    <a:pt x="1105" y="310"/>
                  </a:lnTo>
                  <a:lnTo>
                    <a:pt x="1106" y="322"/>
                  </a:lnTo>
                  <a:lnTo>
                    <a:pt x="1106" y="338"/>
                  </a:lnTo>
                  <a:lnTo>
                    <a:pt x="1107" y="338"/>
                  </a:lnTo>
                  <a:lnTo>
                    <a:pt x="1108" y="344"/>
                  </a:lnTo>
                  <a:lnTo>
                    <a:pt x="1109" y="335"/>
                  </a:lnTo>
                  <a:lnTo>
                    <a:pt x="1109" y="365"/>
                  </a:lnTo>
                  <a:lnTo>
                    <a:pt x="1110" y="380"/>
                  </a:lnTo>
                  <a:lnTo>
                    <a:pt x="1111" y="378"/>
                  </a:lnTo>
                  <a:lnTo>
                    <a:pt x="1112" y="389"/>
                  </a:lnTo>
                  <a:lnTo>
                    <a:pt x="1112" y="386"/>
                  </a:lnTo>
                  <a:lnTo>
                    <a:pt x="1113" y="376"/>
                  </a:lnTo>
                  <a:lnTo>
                    <a:pt x="1114" y="366"/>
                  </a:lnTo>
                  <a:lnTo>
                    <a:pt x="1115" y="375"/>
                  </a:lnTo>
                  <a:lnTo>
                    <a:pt x="1115" y="386"/>
                  </a:lnTo>
                  <a:lnTo>
                    <a:pt x="1116" y="395"/>
                  </a:lnTo>
                  <a:lnTo>
                    <a:pt x="1117" y="394"/>
                  </a:lnTo>
                  <a:lnTo>
                    <a:pt x="1118" y="383"/>
                  </a:lnTo>
                  <a:lnTo>
                    <a:pt x="1118" y="378"/>
                  </a:lnTo>
                  <a:lnTo>
                    <a:pt x="1119" y="374"/>
                  </a:lnTo>
                  <a:lnTo>
                    <a:pt x="1120" y="382"/>
                  </a:lnTo>
                  <a:lnTo>
                    <a:pt x="1121" y="386"/>
                  </a:lnTo>
                  <a:lnTo>
                    <a:pt x="1121" y="374"/>
                  </a:lnTo>
                  <a:lnTo>
                    <a:pt x="1122" y="362"/>
                  </a:lnTo>
                  <a:lnTo>
                    <a:pt x="1123" y="373"/>
                  </a:lnTo>
                  <a:lnTo>
                    <a:pt x="1124" y="360"/>
                  </a:lnTo>
                  <a:lnTo>
                    <a:pt x="1125" y="347"/>
                  </a:lnTo>
                  <a:lnTo>
                    <a:pt x="1125" y="338"/>
                  </a:lnTo>
                  <a:lnTo>
                    <a:pt x="1126" y="355"/>
                  </a:lnTo>
                  <a:lnTo>
                    <a:pt x="1127" y="341"/>
                  </a:lnTo>
                  <a:lnTo>
                    <a:pt x="1128" y="334"/>
                  </a:lnTo>
                  <a:lnTo>
                    <a:pt x="1128" y="323"/>
                  </a:lnTo>
                  <a:lnTo>
                    <a:pt x="1129" y="318"/>
                  </a:lnTo>
                  <a:lnTo>
                    <a:pt x="1130" y="317"/>
                  </a:lnTo>
                  <a:lnTo>
                    <a:pt x="1131" y="309"/>
                  </a:lnTo>
                  <a:lnTo>
                    <a:pt x="1131" y="313"/>
                  </a:lnTo>
                  <a:lnTo>
                    <a:pt x="1132" y="320"/>
                  </a:lnTo>
                  <a:lnTo>
                    <a:pt x="1133" y="303"/>
                  </a:lnTo>
                  <a:lnTo>
                    <a:pt x="1134" y="285"/>
                  </a:lnTo>
                  <a:lnTo>
                    <a:pt x="1134" y="300"/>
                  </a:lnTo>
                  <a:lnTo>
                    <a:pt x="1135" y="310"/>
                  </a:lnTo>
                  <a:lnTo>
                    <a:pt x="1136" y="291"/>
                  </a:lnTo>
                  <a:lnTo>
                    <a:pt x="1137" y="285"/>
                  </a:lnTo>
                </a:path>
              </a:pathLst>
            </a:custGeom>
            <a:noFill/>
            <a:ln w="9525" cap="flat">
              <a:solidFill>
                <a:srgbClr val="7FCDB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DE0EFFED-6EEA-BDBA-93D6-31206FD375C1}"/>
              </a:ext>
            </a:extLst>
          </p:cNvPr>
          <p:cNvGrpSpPr/>
          <p:nvPr/>
        </p:nvGrpSpPr>
        <p:grpSpPr>
          <a:xfrm>
            <a:off x="67855" y="1193460"/>
            <a:ext cx="2053967" cy="1082248"/>
            <a:chOff x="7363990" y="6109607"/>
            <a:chExt cx="2053967" cy="896937"/>
          </a:xfrm>
        </p:grpSpPr>
        <p:sp>
          <p:nvSpPr>
            <p:cNvPr id="344" name="Line 201">
              <a:extLst>
                <a:ext uri="{FF2B5EF4-FFF2-40B4-BE49-F238E27FC236}">
                  <a16:creationId xmlns:a16="http://schemas.microsoft.com/office/drawing/2014/main" id="{2A66DE9B-467C-DF40-0BF7-7BD32282FF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6976382"/>
              <a:ext cx="1804988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5" name="Line 202">
              <a:extLst>
                <a:ext uri="{FF2B5EF4-FFF2-40B4-BE49-F238E27FC236}">
                  <a16:creationId xmlns:a16="http://schemas.microsoft.com/office/drawing/2014/main" id="{4ABA38C1-5304-2979-9E23-44F501280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2969" y="69763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6" name="Line 203">
              <a:extLst>
                <a:ext uri="{FF2B5EF4-FFF2-40B4-BE49-F238E27FC236}">
                  <a16:creationId xmlns:a16="http://schemas.microsoft.com/office/drawing/2014/main" id="{16E929EA-6891-67A8-D7D7-43C8BDE7CA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4631" y="69763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7" name="Line 204">
              <a:extLst>
                <a:ext uri="{FF2B5EF4-FFF2-40B4-BE49-F238E27FC236}">
                  <a16:creationId xmlns:a16="http://schemas.microsoft.com/office/drawing/2014/main" id="{8B9876C0-EB98-66A5-69FA-1E3C1DC8EF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6294" y="69763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8" name="Line 205">
              <a:extLst>
                <a:ext uri="{FF2B5EF4-FFF2-40B4-BE49-F238E27FC236}">
                  <a16:creationId xmlns:a16="http://schemas.microsoft.com/office/drawing/2014/main" id="{51837156-DA6C-5D52-DD36-DF838D059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17956" y="6976382"/>
              <a:ext cx="0" cy="30162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49" name="Line 210">
              <a:extLst>
                <a:ext uri="{FF2B5EF4-FFF2-40B4-BE49-F238E27FC236}">
                  <a16:creationId xmlns:a16="http://schemas.microsoft.com/office/drawing/2014/main" id="{66E023D3-422B-08BF-A864-7FD8FCC8CB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12969" y="6109607"/>
              <a:ext cx="0" cy="8667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0" name="Line 211">
              <a:extLst>
                <a:ext uri="{FF2B5EF4-FFF2-40B4-BE49-F238E27FC236}">
                  <a16:creationId xmlns:a16="http://schemas.microsoft.com/office/drawing/2014/main" id="{381B7C88-EF3E-5254-ECB5-FC20D082CB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6863670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1" name="Line 212">
              <a:extLst>
                <a:ext uri="{FF2B5EF4-FFF2-40B4-BE49-F238E27FC236}">
                  <a16:creationId xmlns:a16="http://schemas.microsoft.com/office/drawing/2014/main" id="{867D6BB5-8BD8-7249-0EA0-D99BB6AB34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6582682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2" name="Line 213">
              <a:extLst>
                <a:ext uri="{FF2B5EF4-FFF2-40B4-BE49-F238E27FC236}">
                  <a16:creationId xmlns:a16="http://schemas.microsoft.com/office/drawing/2014/main" id="{1F090C4C-1717-4541-3165-49BD5F3A14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5506" y="6301695"/>
              <a:ext cx="17463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3" name="Rectangle 214">
              <a:extLst>
                <a:ext uri="{FF2B5EF4-FFF2-40B4-BE49-F238E27FC236}">
                  <a16:creationId xmlns:a16="http://schemas.microsoft.com/office/drawing/2014/main" id="{9D8EBAA6-0AEE-4420-510A-6F5E3A9D2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3990" y="6791440"/>
              <a:ext cx="219612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4" name="Rectangle 215">
              <a:extLst>
                <a:ext uri="{FF2B5EF4-FFF2-40B4-BE49-F238E27FC236}">
                  <a16:creationId xmlns:a16="http://schemas.microsoft.com/office/drawing/2014/main" id="{07A3358F-9A50-D665-DAE2-42A670CEA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070" y="6513627"/>
              <a:ext cx="70532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5" name="Rectangle 216">
              <a:extLst>
                <a:ext uri="{FF2B5EF4-FFF2-40B4-BE49-F238E27FC236}">
                  <a16:creationId xmlns:a16="http://schemas.microsoft.com/office/drawing/2014/main" id="{A2AABD17-1A0E-AF6A-6DDA-9FCD2F19D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7272" y="6231052"/>
              <a:ext cx="176330" cy="12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0.1</a:t>
              </a:r>
              <a:endPara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6" name="Freeform 218">
              <a:extLst>
                <a:ext uri="{FF2B5EF4-FFF2-40B4-BE49-F238E27FC236}">
                  <a16:creationId xmlns:a16="http://schemas.microsoft.com/office/drawing/2014/main" id="{49D474EC-F8B6-1420-B720-581F8FA4F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0531" y="6109607"/>
              <a:ext cx="193675" cy="866775"/>
            </a:xfrm>
            <a:custGeom>
              <a:avLst/>
              <a:gdLst>
                <a:gd name="T0" fmla="*/ 4 w 122"/>
                <a:gd name="T1" fmla="*/ 546 h 546"/>
                <a:gd name="T2" fmla="*/ 122 w 122"/>
                <a:gd name="T3" fmla="*/ 546 h 546"/>
                <a:gd name="T4" fmla="*/ 122 w 122"/>
                <a:gd name="T5" fmla="*/ 0 h 546"/>
                <a:gd name="T6" fmla="*/ 110 w 122"/>
                <a:gd name="T7" fmla="*/ 0 h 546"/>
                <a:gd name="T8" fmla="*/ 0 w 122"/>
                <a:gd name="T9" fmla="*/ 0 h 546"/>
                <a:gd name="T10" fmla="*/ 0 w 122"/>
                <a:gd name="T11" fmla="*/ 546 h 546"/>
                <a:gd name="T12" fmla="*/ 4 w 122"/>
                <a:gd name="T13" fmla="*/ 546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" h="546">
                  <a:moveTo>
                    <a:pt x="4" y="546"/>
                  </a:moveTo>
                  <a:lnTo>
                    <a:pt x="122" y="546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546"/>
                  </a:lnTo>
                  <a:lnTo>
                    <a:pt x="4" y="54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7" name="Freeform 219">
              <a:extLst>
                <a:ext uri="{FF2B5EF4-FFF2-40B4-BE49-F238E27FC236}">
                  <a16:creationId xmlns:a16="http://schemas.microsoft.com/office/drawing/2014/main" id="{26592BFC-BFEC-F145-A362-75642F7C9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6109607"/>
              <a:ext cx="1804988" cy="676275"/>
            </a:xfrm>
            <a:custGeom>
              <a:avLst/>
              <a:gdLst>
                <a:gd name="T0" fmla="*/ 17 w 1137"/>
                <a:gd name="T1" fmla="*/ 329 h 426"/>
                <a:gd name="T2" fmla="*/ 36 w 1137"/>
                <a:gd name="T3" fmla="*/ 327 h 426"/>
                <a:gd name="T4" fmla="*/ 54 w 1137"/>
                <a:gd name="T5" fmla="*/ 304 h 426"/>
                <a:gd name="T6" fmla="*/ 72 w 1137"/>
                <a:gd name="T7" fmla="*/ 256 h 426"/>
                <a:gd name="T8" fmla="*/ 90 w 1137"/>
                <a:gd name="T9" fmla="*/ 163 h 426"/>
                <a:gd name="T10" fmla="*/ 108 w 1137"/>
                <a:gd name="T11" fmla="*/ 35 h 426"/>
                <a:gd name="T12" fmla="*/ 127 w 1137"/>
                <a:gd name="T13" fmla="*/ 25 h 426"/>
                <a:gd name="T14" fmla="*/ 145 w 1137"/>
                <a:gd name="T15" fmla="*/ 24 h 426"/>
                <a:gd name="T16" fmla="*/ 163 w 1137"/>
                <a:gd name="T17" fmla="*/ 58 h 426"/>
                <a:gd name="T18" fmla="*/ 181 w 1137"/>
                <a:gd name="T19" fmla="*/ 147 h 426"/>
                <a:gd name="T20" fmla="*/ 199 w 1137"/>
                <a:gd name="T21" fmla="*/ 169 h 426"/>
                <a:gd name="T22" fmla="*/ 217 w 1137"/>
                <a:gd name="T23" fmla="*/ 172 h 426"/>
                <a:gd name="T24" fmla="*/ 236 w 1137"/>
                <a:gd name="T25" fmla="*/ 187 h 426"/>
                <a:gd name="T26" fmla="*/ 254 w 1137"/>
                <a:gd name="T27" fmla="*/ 223 h 426"/>
                <a:gd name="T28" fmla="*/ 272 w 1137"/>
                <a:gd name="T29" fmla="*/ 181 h 426"/>
                <a:gd name="T30" fmla="*/ 290 w 1137"/>
                <a:gd name="T31" fmla="*/ 251 h 426"/>
                <a:gd name="T32" fmla="*/ 308 w 1137"/>
                <a:gd name="T33" fmla="*/ 310 h 426"/>
                <a:gd name="T34" fmla="*/ 327 w 1137"/>
                <a:gd name="T35" fmla="*/ 332 h 426"/>
                <a:gd name="T36" fmla="*/ 345 w 1137"/>
                <a:gd name="T37" fmla="*/ 313 h 426"/>
                <a:gd name="T38" fmla="*/ 363 w 1137"/>
                <a:gd name="T39" fmla="*/ 291 h 426"/>
                <a:gd name="T40" fmla="*/ 381 w 1137"/>
                <a:gd name="T41" fmla="*/ 290 h 426"/>
                <a:gd name="T42" fmla="*/ 399 w 1137"/>
                <a:gd name="T43" fmla="*/ 324 h 426"/>
                <a:gd name="T44" fmla="*/ 418 w 1137"/>
                <a:gd name="T45" fmla="*/ 377 h 426"/>
                <a:gd name="T46" fmla="*/ 436 w 1137"/>
                <a:gd name="T47" fmla="*/ 336 h 426"/>
                <a:gd name="T48" fmla="*/ 454 w 1137"/>
                <a:gd name="T49" fmla="*/ 325 h 426"/>
                <a:gd name="T50" fmla="*/ 472 w 1137"/>
                <a:gd name="T51" fmla="*/ 283 h 426"/>
                <a:gd name="T52" fmla="*/ 490 w 1137"/>
                <a:gd name="T53" fmla="*/ 228 h 426"/>
                <a:gd name="T54" fmla="*/ 508 w 1137"/>
                <a:gd name="T55" fmla="*/ 233 h 426"/>
                <a:gd name="T56" fmla="*/ 527 w 1137"/>
                <a:gd name="T57" fmla="*/ 281 h 426"/>
                <a:gd name="T58" fmla="*/ 545 w 1137"/>
                <a:gd name="T59" fmla="*/ 348 h 426"/>
                <a:gd name="T60" fmla="*/ 563 w 1137"/>
                <a:gd name="T61" fmla="*/ 399 h 426"/>
                <a:gd name="T62" fmla="*/ 581 w 1137"/>
                <a:gd name="T63" fmla="*/ 401 h 426"/>
                <a:gd name="T64" fmla="*/ 599 w 1137"/>
                <a:gd name="T65" fmla="*/ 409 h 426"/>
                <a:gd name="T66" fmla="*/ 618 w 1137"/>
                <a:gd name="T67" fmla="*/ 413 h 426"/>
                <a:gd name="T68" fmla="*/ 636 w 1137"/>
                <a:gd name="T69" fmla="*/ 378 h 426"/>
                <a:gd name="T70" fmla="*/ 654 w 1137"/>
                <a:gd name="T71" fmla="*/ 308 h 426"/>
                <a:gd name="T72" fmla="*/ 672 w 1137"/>
                <a:gd name="T73" fmla="*/ 314 h 426"/>
                <a:gd name="T74" fmla="*/ 690 w 1137"/>
                <a:gd name="T75" fmla="*/ 302 h 426"/>
                <a:gd name="T76" fmla="*/ 709 w 1137"/>
                <a:gd name="T77" fmla="*/ 312 h 426"/>
                <a:gd name="T78" fmla="*/ 727 w 1137"/>
                <a:gd name="T79" fmla="*/ 327 h 426"/>
                <a:gd name="T80" fmla="*/ 745 w 1137"/>
                <a:gd name="T81" fmla="*/ 347 h 426"/>
                <a:gd name="T82" fmla="*/ 763 w 1137"/>
                <a:gd name="T83" fmla="*/ 352 h 426"/>
                <a:gd name="T84" fmla="*/ 781 w 1137"/>
                <a:gd name="T85" fmla="*/ 345 h 426"/>
                <a:gd name="T86" fmla="*/ 799 w 1137"/>
                <a:gd name="T87" fmla="*/ 324 h 426"/>
                <a:gd name="T88" fmla="*/ 818 w 1137"/>
                <a:gd name="T89" fmla="*/ 361 h 426"/>
                <a:gd name="T90" fmla="*/ 836 w 1137"/>
                <a:gd name="T91" fmla="*/ 420 h 426"/>
                <a:gd name="T92" fmla="*/ 854 w 1137"/>
                <a:gd name="T93" fmla="*/ 403 h 426"/>
                <a:gd name="T94" fmla="*/ 872 w 1137"/>
                <a:gd name="T95" fmla="*/ 381 h 426"/>
                <a:gd name="T96" fmla="*/ 890 w 1137"/>
                <a:gd name="T97" fmla="*/ 334 h 426"/>
                <a:gd name="T98" fmla="*/ 909 w 1137"/>
                <a:gd name="T99" fmla="*/ 339 h 426"/>
                <a:gd name="T100" fmla="*/ 927 w 1137"/>
                <a:gd name="T101" fmla="*/ 299 h 426"/>
                <a:gd name="T102" fmla="*/ 945 w 1137"/>
                <a:gd name="T103" fmla="*/ 317 h 426"/>
                <a:gd name="T104" fmla="*/ 963 w 1137"/>
                <a:gd name="T105" fmla="*/ 359 h 426"/>
                <a:gd name="T106" fmla="*/ 981 w 1137"/>
                <a:gd name="T107" fmla="*/ 398 h 426"/>
                <a:gd name="T108" fmla="*/ 1000 w 1137"/>
                <a:gd name="T109" fmla="*/ 364 h 426"/>
                <a:gd name="T110" fmla="*/ 1018 w 1137"/>
                <a:gd name="T111" fmla="*/ 379 h 426"/>
                <a:gd name="T112" fmla="*/ 1036 w 1137"/>
                <a:gd name="T113" fmla="*/ 354 h 426"/>
                <a:gd name="T114" fmla="*/ 1054 w 1137"/>
                <a:gd name="T115" fmla="*/ 359 h 426"/>
                <a:gd name="T116" fmla="*/ 1072 w 1137"/>
                <a:gd name="T117" fmla="*/ 320 h 426"/>
                <a:gd name="T118" fmla="*/ 1090 w 1137"/>
                <a:gd name="T119" fmla="*/ 341 h 426"/>
                <a:gd name="T120" fmla="*/ 1109 w 1137"/>
                <a:gd name="T121" fmla="*/ 309 h 426"/>
                <a:gd name="T122" fmla="*/ 1127 w 1137"/>
                <a:gd name="T123" fmla="*/ 279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426">
                  <a:moveTo>
                    <a:pt x="0" y="338"/>
                  </a:moveTo>
                  <a:lnTo>
                    <a:pt x="1" y="345"/>
                  </a:lnTo>
                  <a:lnTo>
                    <a:pt x="1" y="339"/>
                  </a:lnTo>
                  <a:lnTo>
                    <a:pt x="2" y="345"/>
                  </a:lnTo>
                  <a:lnTo>
                    <a:pt x="3" y="337"/>
                  </a:lnTo>
                  <a:lnTo>
                    <a:pt x="4" y="332"/>
                  </a:lnTo>
                  <a:lnTo>
                    <a:pt x="4" y="326"/>
                  </a:lnTo>
                  <a:lnTo>
                    <a:pt x="5" y="332"/>
                  </a:lnTo>
                  <a:lnTo>
                    <a:pt x="6" y="319"/>
                  </a:lnTo>
                  <a:lnTo>
                    <a:pt x="7" y="309"/>
                  </a:lnTo>
                  <a:lnTo>
                    <a:pt x="7" y="315"/>
                  </a:lnTo>
                  <a:lnTo>
                    <a:pt x="8" y="321"/>
                  </a:lnTo>
                  <a:lnTo>
                    <a:pt x="9" y="326"/>
                  </a:lnTo>
                  <a:lnTo>
                    <a:pt x="10" y="331"/>
                  </a:lnTo>
                  <a:lnTo>
                    <a:pt x="10" y="329"/>
                  </a:lnTo>
                  <a:lnTo>
                    <a:pt x="11" y="326"/>
                  </a:lnTo>
                  <a:lnTo>
                    <a:pt x="12" y="330"/>
                  </a:lnTo>
                  <a:lnTo>
                    <a:pt x="13" y="329"/>
                  </a:lnTo>
                  <a:lnTo>
                    <a:pt x="14" y="317"/>
                  </a:lnTo>
                  <a:lnTo>
                    <a:pt x="14" y="311"/>
                  </a:lnTo>
                  <a:lnTo>
                    <a:pt x="15" y="316"/>
                  </a:lnTo>
                  <a:lnTo>
                    <a:pt x="16" y="320"/>
                  </a:lnTo>
                  <a:lnTo>
                    <a:pt x="17" y="325"/>
                  </a:lnTo>
                  <a:lnTo>
                    <a:pt x="17" y="329"/>
                  </a:lnTo>
                  <a:lnTo>
                    <a:pt x="18" y="329"/>
                  </a:lnTo>
                  <a:lnTo>
                    <a:pt x="19" y="329"/>
                  </a:lnTo>
                  <a:lnTo>
                    <a:pt x="20" y="332"/>
                  </a:lnTo>
                  <a:lnTo>
                    <a:pt x="20" y="324"/>
                  </a:lnTo>
                  <a:lnTo>
                    <a:pt x="21" y="320"/>
                  </a:lnTo>
                  <a:lnTo>
                    <a:pt x="22" y="325"/>
                  </a:lnTo>
                  <a:lnTo>
                    <a:pt x="23" y="321"/>
                  </a:lnTo>
                  <a:lnTo>
                    <a:pt x="23" y="318"/>
                  </a:lnTo>
                  <a:lnTo>
                    <a:pt x="24" y="317"/>
                  </a:lnTo>
                  <a:lnTo>
                    <a:pt x="25" y="320"/>
                  </a:lnTo>
                  <a:lnTo>
                    <a:pt x="26" y="319"/>
                  </a:lnTo>
                  <a:lnTo>
                    <a:pt x="26" y="323"/>
                  </a:lnTo>
                  <a:lnTo>
                    <a:pt x="27" y="321"/>
                  </a:lnTo>
                  <a:lnTo>
                    <a:pt x="28" y="325"/>
                  </a:lnTo>
                  <a:lnTo>
                    <a:pt x="29" y="328"/>
                  </a:lnTo>
                  <a:lnTo>
                    <a:pt x="29" y="332"/>
                  </a:lnTo>
                  <a:lnTo>
                    <a:pt x="30" y="335"/>
                  </a:lnTo>
                  <a:lnTo>
                    <a:pt x="31" y="342"/>
                  </a:lnTo>
                  <a:lnTo>
                    <a:pt x="32" y="342"/>
                  </a:lnTo>
                  <a:lnTo>
                    <a:pt x="32" y="334"/>
                  </a:lnTo>
                  <a:lnTo>
                    <a:pt x="33" y="343"/>
                  </a:lnTo>
                  <a:lnTo>
                    <a:pt x="34" y="344"/>
                  </a:lnTo>
                  <a:lnTo>
                    <a:pt x="35" y="340"/>
                  </a:lnTo>
                  <a:lnTo>
                    <a:pt x="36" y="327"/>
                  </a:lnTo>
                  <a:lnTo>
                    <a:pt x="36" y="327"/>
                  </a:lnTo>
                  <a:lnTo>
                    <a:pt x="37" y="327"/>
                  </a:lnTo>
                  <a:lnTo>
                    <a:pt x="38" y="333"/>
                  </a:lnTo>
                  <a:lnTo>
                    <a:pt x="39" y="333"/>
                  </a:lnTo>
                  <a:lnTo>
                    <a:pt x="39" y="328"/>
                  </a:lnTo>
                  <a:lnTo>
                    <a:pt x="40" y="332"/>
                  </a:lnTo>
                  <a:lnTo>
                    <a:pt x="41" y="332"/>
                  </a:lnTo>
                  <a:lnTo>
                    <a:pt x="42" y="326"/>
                  </a:lnTo>
                  <a:lnTo>
                    <a:pt x="42" y="321"/>
                  </a:lnTo>
                  <a:lnTo>
                    <a:pt x="43" y="330"/>
                  </a:lnTo>
                  <a:lnTo>
                    <a:pt x="44" y="336"/>
                  </a:lnTo>
                  <a:lnTo>
                    <a:pt x="45" y="326"/>
                  </a:lnTo>
                  <a:lnTo>
                    <a:pt x="45" y="330"/>
                  </a:lnTo>
                  <a:lnTo>
                    <a:pt x="46" y="330"/>
                  </a:lnTo>
                  <a:lnTo>
                    <a:pt x="47" y="327"/>
                  </a:lnTo>
                  <a:lnTo>
                    <a:pt x="48" y="330"/>
                  </a:lnTo>
                  <a:lnTo>
                    <a:pt x="48" y="319"/>
                  </a:lnTo>
                  <a:lnTo>
                    <a:pt x="49" y="313"/>
                  </a:lnTo>
                  <a:lnTo>
                    <a:pt x="50" y="308"/>
                  </a:lnTo>
                  <a:lnTo>
                    <a:pt x="51" y="308"/>
                  </a:lnTo>
                  <a:lnTo>
                    <a:pt x="51" y="312"/>
                  </a:lnTo>
                  <a:lnTo>
                    <a:pt x="52" y="300"/>
                  </a:lnTo>
                  <a:lnTo>
                    <a:pt x="53" y="299"/>
                  </a:lnTo>
                  <a:lnTo>
                    <a:pt x="54" y="304"/>
                  </a:lnTo>
                  <a:lnTo>
                    <a:pt x="55" y="286"/>
                  </a:lnTo>
                  <a:lnTo>
                    <a:pt x="55" y="296"/>
                  </a:lnTo>
                  <a:lnTo>
                    <a:pt x="56" y="296"/>
                  </a:lnTo>
                  <a:lnTo>
                    <a:pt x="57" y="299"/>
                  </a:lnTo>
                  <a:lnTo>
                    <a:pt x="58" y="296"/>
                  </a:lnTo>
                  <a:lnTo>
                    <a:pt x="58" y="299"/>
                  </a:lnTo>
                  <a:lnTo>
                    <a:pt x="59" y="292"/>
                  </a:lnTo>
                  <a:lnTo>
                    <a:pt x="60" y="292"/>
                  </a:lnTo>
                  <a:lnTo>
                    <a:pt x="61" y="297"/>
                  </a:lnTo>
                  <a:lnTo>
                    <a:pt x="61" y="291"/>
                  </a:lnTo>
                  <a:lnTo>
                    <a:pt x="62" y="297"/>
                  </a:lnTo>
                  <a:lnTo>
                    <a:pt x="63" y="293"/>
                  </a:lnTo>
                  <a:lnTo>
                    <a:pt x="64" y="300"/>
                  </a:lnTo>
                  <a:lnTo>
                    <a:pt x="64" y="289"/>
                  </a:lnTo>
                  <a:lnTo>
                    <a:pt x="65" y="290"/>
                  </a:lnTo>
                  <a:lnTo>
                    <a:pt x="66" y="278"/>
                  </a:lnTo>
                  <a:lnTo>
                    <a:pt x="67" y="289"/>
                  </a:lnTo>
                  <a:lnTo>
                    <a:pt x="67" y="292"/>
                  </a:lnTo>
                  <a:lnTo>
                    <a:pt x="68" y="288"/>
                  </a:lnTo>
                  <a:lnTo>
                    <a:pt x="69" y="283"/>
                  </a:lnTo>
                  <a:lnTo>
                    <a:pt x="70" y="270"/>
                  </a:lnTo>
                  <a:lnTo>
                    <a:pt x="70" y="270"/>
                  </a:lnTo>
                  <a:lnTo>
                    <a:pt x="71" y="251"/>
                  </a:lnTo>
                  <a:lnTo>
                    <a:pt x="72" y="256"/>
                  </a:lnTo>
                  <a:lnTo>
                    <a:pt x="73" y="251"/>
                  </a:lnTo>
                  <a:lnTo>
                    <a:pt x="73" y="249"/>
                  </a:lnTo>
                  <a:lnTo>
                    <a:pt x="74" y="250"/>
                  </a:lnTo>
                  <a:lnTo>
                    <a:pt x="75" y="241"/>
                  </a:lnTo>
                  <a:lnTo>
                    <a:pt x="76" y="236"/>
                  </a:lnTo>
                  <a:lnTo>
                    <a:pt x="76" y="225"/>
                  </a:lnTo>
                  <a:lnTo>
                    <a:pt x="77" y="220"/>
                  </a:lnTo>
                  <a:lnTo>
                    <a:pt x="78" y="220"/>
                  </a:lnTo>
                  <a:lnTo>
                    <a:pt x="79" y="223"/>
                  </a:lnTo>
                  <a:lnTo>
                    <a:pt x="79" y="221"/>
                  </a:lnTo>
                  <a:lnTo>
                    <a:pt x="80" y="217"/>
                  </a:lnTo>
                  <a:lnTo>
                    <a:pt x="81" y="219"/>
                  </a:lnTo>
                  <a:lnTo>
                    <a:pt x="82" y="226"/>
                  </a:lnTo>
                  <a:lnTo>
                    <a:pt x="82" y="220"/>
                  </a:lnTo>
                  <a:lnTo>
                    <a:pt x="83" y="214"/>
                  </a:lnTo>
                  <a:lnTo>
                    <a:pt x="84" y="213"/>
                  </a:lnTo>
                  <a:lnTo>
                    <a:pt x="85" y="213"/>
                  </a:lnTo>
                  <a:lnTo>
                    <a:pt x="85" y="208"/>
                  </a:lnTo>
                  <a:lnTo>
                    <a:pt x="86" y="203"/>
                  </a:lnTo>
                  <a:lnTo>
                    <a:pt x="87" y="203"/>
                  </a:lnTo>
                  <a:lnTo>
                    <a:pt x="88" y="190"/>
                  </a:lnTo>
                  <a:lnTo>
                    <a:pt x="89" y="184"/>
                  </a:lnTo>
                  <a:lnTo>
                    <a:pt x="89" y="178"/>
                  </a:lnTo>
                  <a:lnTo>
                    <a:pt x="90" y="163"/>
                  </a:lnTo>
                  <a:lnTo>
                    <a:pt x="91" y="136"/>
                  </a:lnTo>
                  <a:lnTo>
                    <a:pt x="92" y="130"/>
                  </a:lnTo>
                  <a:lnTo>
                    <a:pt x="92" y="130"/>
                  </a:lnTo>
                  <a:lnTo>
                    <a:pt x="93" y="133"/>
                  </a:lnTo>
                  <a:lnTo>
                    <a:pt x="94" y="126"/>
                  </a:lnTo>
                  <a:lnTo>
                    <a:pt x="95" y="128"/>
                  </a:lnTo>
                  <a:lnTo>
                    <a:pt x="95" y="131"/>
                  </a:lnTo>
                  <a:lnTo>
                    <a:pt x="96" y="144"/>
                  </a:lnTo>
                  <a:lnTo>
                    <a:pt x="97" y="149"/>
                  </a:lnTo>
                  <a:lnTo>
                    <a:pt x="98" y="141"/>
                  </a:lnTo>
                  <a:lnTo>
                    <a:pt x="98" y="130"/>
                  </a:lnTo>
                  <a:lnTo>
                    <a:pt x="99" y="119"/>
                  </a:lnTo>
                  <a:lnTo>
                    <a:pt x="100" y="116"/>
                  </a:lnTo>
                  <a:lnTo>
                    <a:pt x="101" y="96"/>
                  </a:lnTo>
                  <a:lnTo>
                    <a:pt x="101" y="96"/>
                  </a:lnTo>
                  <a:lnTo>
                    <a:pt x="102" y="102"/>
                  </a:lnTo>
                  <a:lnTo>
                    <a:pt x="103" y="106"/>
                  </a:lnTo>
                  <a:lnTo>
                    <a:pt x="104" y="99"/>
                  </a:lnTo>
                  <a:lnTo>
                    <a:pt x="104" y="93"/>
                  </a:lnTo>
                  <a:lnTo>
                    <a:pt x="105" y="89"/>
                  </a:lnTo>
                  <a:lnTo>
                    <a:pt x="106" y="77"/>
                  </a:lnTo>
                  <a:lnTo>
                    <a:pt x="107" y="59"/>
                  </a:lnTo>
                  <a:lnTo>
                    <a:pt x="108" y="51"/>
                  </a:lnTo>
                  <a:lnTo>
                    <a:pt x="108" y="35"/>
                  </a:lnTo>
                  <a:lnTo>
                    <a:pt x="109" y="39"/>
                  </a:lnTo>
                  <a:lnTo>
                    <a:pt x="110" y="47"/>
                  </a:lnTo>
                  <a:lnTo>
                    <a:pt x="111" y="51"/>
                  </a:lnTo>
                  <a:lnTo>
                    <a:pt x="111" y="51"/>
                  </a:lnTo>
                  <a:lnTo>
                    <a:pt x="112" y="48"/>
                  </a:lnTo>
                  <a:lnTo>
                    <a:pt x="113" y="59"/>
                  </a:lnTo>
                  <a:lnTo>
                    <a:pt x="114" y="65"/>
                  </a:lnTo>
                  <a:lnTo>
                    <a:pt x="114" y="51"/>
                  </a:lnTo>
                  <a:lnTo>
                    <a:pt x="115" y="69"/>
                  </a:lnTo>
                  <a:lnTo>
                    <a:pt x="116" y="51"/>
                  </a:lnTo>
                  <a:lnTo>
                    <a:pt x="117" y="40"/>
                  </a:lnTo>
                  <a:lnTo>
                    <a:pt x="117" y="36"/>
                  </a:lnTo>
                  <a:lnTo>
                    <a:pt x="118" y="28"/>
                  </a:lnTo>
                  <a:lnTo>
                    <a:pt x="119" y="23"/>
                  </a:lnTo>
                  <a:lnTo>
                    <a:pt x="120" y="25"/>
                  </a:lnTo>
                  <a:lnTo>
                    <a:pt x="120" y="25"/>
                  </a:lnTo>
                  <a:lnTo>
                    <a:pt x="121" y="19"/>
                  </a:lnTo>
                  <a:lnTo>
                    <a:pt x="122" y="25"/>
                  </a:lnTo>
                  <a:lnTo>
                    <a:pt x="123" y="19"/>
                  </a:lnTo>
                  <a:lnTo>
                    <a:pt x="123" y="12"/>
                  </a:lnTo>
                  <a:lnTo>
                    <a:pt x="124" y="2"/>
                  </a:lnTo>
                  <a:lnTo>
                    <a:pt x="125" y="13"/>
                  </a:lnTo>
                  <a:lnTo>
                    <a:pt x="126" y="19"/>
                  </a:lnTo>
                  <a:lnTo>
                    <a:pt x="127" y="25"/>
                  </a:lnTo>
                  <a:lnTo>
                    <a:pt x="127" y="19"/>
                  </a:lnTo>
                  <a:lnTo>
                    <a:pt x="128" y="15"/>
                  </a:lnTo>
                  <a:lnTo>
                    <a:pt x="129" y="13"/>
                  </a:lnTo>
                  <a:lnTo>
                    <a:pt x="130" y="5"/>
                  </a:lnTo>
                  <a:lnTo>
                    <a:pt x="130" y="13"/>
                  </a:lnTo>
                  <a:lnTo>
                    <a:pt x="131" y="0"/>
                  </a:lnTo>
                  <a:lnTo>
                    <a:pt x="132" y="20"/>
                  </a:lnTo>
                  <a:lnTo>
                    <a:pt x="133" y="15"/>
                  </a:lnTo>
                  <a:lnTo>
                    <a:pt x="133" y="11"/>
                  </a:lnTo>
                  <a:lnTo>
                    <a:pt x="134" y="9"/>
                  </a:lnTo>
                  <a:lnTo>
                    <a:pt x="135" y="20"/>
                  </a:lnTo>
                  <a:lnTo>
                    <a:pt x="136" y="37"/>
                  </a:lnTo>
                  <a:lnTo>
                    <a:pt x="136" y="30"/>
                  </a:lnTo>
                  <a:lnTo>
                    <a:pt x="137" y="41"/>
                  </a:lnTo>
                  <a:lnTo>
                    <a:pt x="138" y="37"/>
                  </a:lnTo>
                  <a:lnTo>
                    <a:pt x="139" y="31"/>
                  </a:lnTo>
                  <a:lnTo>
                    <a:pt x="139" y="25"/>
                  </a:lnTo>
                  <a:lnTo>
                    <a:pt x="140" y="31"/>
                  </a:lnTo>
                  <a:lnTo>
                    <a:pt x="141" y="35"/>
                  </a:lnTo>
                  <a:lnTo>
                    <a:pt x="142" y="31"/>
                  </a:lnTo>
                  <a:lnTo>
                    <a:pt x="142" y="16"/>
                  </a:lnTo>
                  <a:lnTo>
                    <a:pt x="143" y="16"/>
                  </a:lnTo>
                  <a:lnTo>
                    <a:pt x="144" y="17"/>
                  </a:lnTo>
                  <a:lnTo>
                    <a:pt x="145" y="24"/>
                  </a:lnTo>
                  <a:lnTo>
                    <a:pt x="145" y="25"/>
                  </a:lnTo>
                  <a:lnTo>
                    <a:pt x="146" y="25"/>
                  </a:lnTo>
                  <a:lnTo>
                    <a:pt x="147" y="25"/>
                  </a:lnTo>
                  <a:lnTo>
                    <a:pt x="148" y="20"/>
                  </a:lnTo>
                  <a:lnTo>
                    <a:pt x="148" y="33"/>
                  </a:lnTo>
                  <a:lnTo>
                    <a:pt x="149" y="33"/>
                  </a:lnTo>
                  <a:lnTo>
                    <a:pt x="150" y="28"/>
                  </a:lnTo>
                  <a:lnTo>
                    <a:pt x="151" y="37"/>
                  </a:lnTo>
                  <a:lnTo>
                    <a:pt x="151" y="64"/>
                  </a:lnTo>
                  <a:lnTo>
                    <a:pt x="152" y="57"/>
                  </a:lnTo>
                  <a:lnTo>
                    <a:pt x="153" y="51"/>
                  </a:lnTo>
                  <a:lnTo>
                    <a:pt x="154" y="57"/>
                  </a:lnTo>
                  <a:lnTo>
                    <a:pt x="154" y="65"/>
                  </a:lnTo>
                  <a:lnTo>
                    <a:pt x="155" y="65"/>
                  </a:lnTo>
                  <a:lnTo>
                    <a:pt x="156" y="69"/>
                  </a:lnTo>
                  <a:lnTo>
                    <a:pt x="157" y="63"/>
                  </a:lnTo>
                  <a:lnTo>
                    <a:pt x="157" y="40"/>
                  </a:lnTo>
                  <a:lnTo>
                    <a:pt x="158" y="49"/>
                  </a:lnTo>
                  <a:lnTo>
                    <a:pt x="159" y="48"/>
                  </a:lnTo>
                  <a:lnTo>
                    <a:pt x="160" y="53"/>
                  </a:lnTo>
                  <a:lnTo>
                    <a:pt x="161" y="55"/>
                  </a:lnTo>
                  <a:lnTo>
                    <a:pt x="161" y="64"/>
                  </a:lnTo>
                  <a:lnTo>
                    <a:pt x="162" y="58"/>
                  </a:lnTo>
                  <a:lnTo>
                    <a:pt x="163" y="58"/>
                  </a:lnTo>
                  <a:lnTo>
                    <a:pt x="164" y="58"/>
                  </a:lnTo>
                  <a:lnTo>
                    <a:pt x="164" y="52"/>
                  </a:lnTo>
                  <a:lnTo>
                    <a:pt x="165" y="58"/>
                  </a:lnTo>
                  <a:lnTo>
                    <a:pt x="166" y="72"/>
                  </a:lnTo>
                  <a:lnTo>
                    <a:pt x="167" y="84"/>
                  </a:lnTo>
                  <a:lnTo>
                    <a:pt x="167" y="102"/>
                  </a:lnTo>
                  <a:lnTo>
                    <a:pt x="168" y="114"/>
                  </a:lnTo>
                  <a:lnTo>
                    <a:pt x="169" y="131"/>
                  </a:lnTo>
                  <a:lnTo>
                    <a:pt x="170" y="136"/>
                  </a:lnTo>
                  <a:lnTo>
                    <a:pt x="170" y="140"/>
                  </a:lnTo>
                  <a:lnTo>
                    <a:pt x="171" y="140"/>
                  </a:lnTo>
                  <a:lnTo>
                    <a:pt x="172" y="132"/>
                  </a:lnTo>
                  <a:lnTo>
                    <a:pt x="173" y="131"/>
                  </a:lnTo>
                  <a:lnTo>
                    <a:pt x="173" y="113"/>
                  </a:lnTo>
                  <a:lnTo>
                    <a:pt x="174" y="113"/>
                  </a:lnTo>
                  <a:lnTo>
                    <a:pt x="175" y="121"/>
                  </a:lnTo>
                  <a:lnTo>
                    <a:pt x="176" y="109"/>
                  </a:lnTo>
                  <a:lnTo>
                    <a:pt x="176" y="127"/>
                  </a:lnTo>
                  <a:lnTo>
                    <a:pt x="177" y="139"/>
                  </a:lnTo>
                  <a:lnTo>
                    <a:pt x="178" y="137"/>
                  </a:lnTo>
                  <a:lnTo>
                    <a:pt x="179" y="143"/>
                  </a:lnTo>
                  <a:lnTo>
                    <a:pt x="180" y="153"/>
                  </a:lnTo>
                  <a:lnTo>
                    <a:pt x="180" y="155"/>
                  </a:lnTo>
                  <a:lnTo>
                    <a:pt x="181" y="147"/>
                  </a:lnTo>
                  <a:lnTo>
                    <a:pt x="182" y="154"/>
                  </a:lnTo>
                  <a:lnTo>
                    <a:pt x="183" y="154"/>
                  </a:lnTo>
                  <a:lnTo>
                    <a:pt x="183" y="156"/>
                  </a:lnTo>
                  <a:lnTo>
                    <a:pt x="184" y="154"/>
                  </a:lnTo>
                  <a:lnTo>
                    <a:pt x="185" y="165"/>
                  </a:lnTo>
                  <a:lnTo>
                    <a:pt x="186" y="159"/>
                  </a:lnTo>
                  <a:lnTo>
                    <a:pt x="186" y="143"/>
                  </a:lnTo>
                  <a:lnTo>
                    <a:pt x="187" y="136"/>
                  </a:lnTo>
                  <a:lnTo>
                    <a:pt x="188" y="142"/>
                  </a:lnTo>
                  <a:lnTo>
                    <a:pt x="189" y="147"/>
                  </a:lnTo>
                  <a:lnTo>
                    <a:pt x="189" y="153"/>
                  </a:lnTo>
                  <a:lnTo>
                    <a:pt x="190" y="158"/>
                  </a:lnTo>
                  <a:lnTo>
                    <a:pt x="191" y="164"/>
                  </a:lnTo>
                  <a:lnTo>
                    <a:pt x="192" y="169"/>
                  </a:lnTo>
                  <a:lnTo>
                    <a:pt x="192" y="164"/>
                  </a:lnTo>
                  <a:lnTo>
                    <a:pt x="193" y="169"/>
                  </a:lnTo>
                  <a:lnTo>
                    <a:pt x="194" y="179"/>
                  </a:lnTo>
                  <a:lnTo>
                    <a:pt x="195" y="177"/>
                  </a:lnTo>
                  <a:lnTo>
                    <a:pt x="195" y="169"/>
                  </a:lnTo>
                  <a:lnTo>
                    <a:pt x="196" y="165"/>
                  </a:lnTo>
                  <a:lnTo>
                    <a:pt x="197" y="177"/>
                  </a:lnTo>
                  <a:lnTo>
                    <a:pt x="198" y="169"/>
                  </a:lnTo>
                  <a:lnTo>
                    <a:pt x="198" y="169"/>
                  </a:lnTo>
                  <a:lnTo>
                    <a:pt x="199" y="169"/>
                  </a:lnTo>
                  <a:lnTo>
                    <a:pt x="200" y="162"/>
                  </a:lnTo>
                  <a:lnTo>
                    <a:pt x="201" y="162"/>
                  </a:lnTo>
                  <a:lnTo>
                    <a:pt x="202" y="156"/>
                  </a:lnTo>
                  <a:lnTo>
                    <a:pt x="202" y="163"/>
                  </a:lnTo>
                  <a:lnTo>
                    <a:pt x="203" y="178"/>
                  </a:lnTo>
                  <a:lnTo>
                    <a:pt x="204" y="178"/>
                  </a:lnTo>
                  <a:lnTo>
                    <a:pt x="205" y="185"/>
                  </a:lnTo>
                  <a:lnTo>
                    <a:pt x="205" y="180"/>
                  </a:lnTo>
                  <a:lnTo>
                    <a:pt x="206" y="183"/>
                  </a:lnTo>
                  <a:lnTo>
                    <a:pt x="207" y="183"/>
                  </a:lnTo>
                  <a:lnTo>
                    <a:pt x="208" y="187"/>
                  </a:lnTo>
                  <a:lnTo>
                    <a:pt x="208" y="193"/>
                  </a:lnTo>
                  <a:lnTo>
                    <a:pt x="209" y="184"/>
                  </a:lnTo>
                  <a:lnTo>
                    <a:pt x="210" y="190"/>
                  </a:lnTo>
                  <a:lnTo>
                    <a:pt x="211" y="200"/>
                  </a:lnTo>
                  <a:lnTo>
                    <a:pt x="211" y="207"/>
                  </a:lnTo>
                  <a:lnTo>
                    <a:pt x="212" y="203"/>
                  </a:lnTo>
                  <a:lnTo>
                    <a:pt x="213" y="206"/>
                  </a:lnTo>
                  <a:lnTo>
                    <a:pt x="214" y="212"/>
                  </a:lnTo>
                  <a:lnTo>
                    <a:pt x="214" y="198"/>
                  </a:lnTo>
                  <a:lnTo>
                    <a:pt x="215" y="194"/>
                  </a:lnTo>
                  <a:lnTo>
                    <a:pt x="216" y="180"/>
                  </a:lnTo>
                  <a:lnTo>
                    <a:pt x="217" y="171"/>
                  </a:lnTo>
                  <a:lnTo>
                    <a:pt x="217" y="172"/>
                  </a:lnTo>
                  <a:lnTo>
                    <a:pt x="218" y="195"/>
                  </a:lnTo>
                  <a:lnTo>
                    <a:pt x="219" y="186"/>
                  </a:lnTo>
                  <a:lnTo>
                    <a:pt x="220" y="192"/>
                  </a:lnTo>
                  <a:lnTo>
                    <a:pt x="220" y="198"/>
                  </a:lnTo>
                  <a:lnTo>
                    <a:pt x="221" y="197"/>
                  </a:lnTo>
                  <a:lnTo>
                    <a:pt x="222" y="212"/>
                  </a:lnTo>
                  <a:lnTo>
                    <a:pt x="223" y="212"/>
                  </a:lnTo>
                  <a:lnTo>
                    <a:pt x="223" y="212"/>
                  </a:lnTo>
                  <a:lnTo>
                    <a:pt x="224" y="212"/>
                  </a:lnTo>
                  <a:lnTo>
                    <a:pt x="225" y="217"/>
                  </a:lnTo>
                  <a:lnTo>
                    <a:pt x="226" y="217"/>
                  </a:lnTo>
                  <a:lnTo>
                    <a:pt x="226" y="217"/>
                  </a:lnTo>
                  <a:lnTo>
                    <a:pt x="227" y="217"/>
                  </a:lnTo>
                  <a:lnTo>
                    <a:pt x="228" y="211"/>
                  </a:lnTo>
                  <a:lnTo>
                    <a:pt x="229" y="207"/>
                  </a:lnTo>
                  <a:lnTo>
                    <a:pt x="229" y="202"/>
                  </a:lnTo>
                  <a:lnTo>
                    <a:pt x="230" y="192"/>
                  </a:lnTo>
                  <a:lnTo>
                    <a:pt x="231" y="181"/>
                  </a:lnTo>
                  <a:lnTo>
                    <a:pt x="232" y="187"/>
                  </a:lnTo>
                  <a:lnTo>
                    <a:pt x="233" y="178"/>
                  </a:lnTo>
                  <a:lnTo>
                    <a:pt x="233" y="174"/>
                  </a:lnTo>
                  <a:lnTo>
                    <a:pt x="234" y="186"/>
                  </a:lnTo>
                  <a:lnTo>
                    <a:pt x="235" y="182"/>
                  </a:lnTo>
                  <a:lnTo>
                    <a:pt x="236" y="187"/>
                  </a:lnTo>
                  <a:lnTo>
                    <a:pt x="236" y="199"/>
                  </a:lnTo>
                  <a:lnTo>
                    <a:pt x="237" y="199"/>
                  </a:lnTo>
                  <a:lnTo>
                    <a:pt x="238" y="199"/>
                  </a:lnTo>
                  <a:lnTo>
                    <a:pt x="239" y="199"/>
                  </a:lnTo>
                  <a:lnTo>
                    <a:pt x="239" y="199"/>
                  </a:lnTo>
                  <a:lnTo>
                    <a:pt x="240" y="195"/>
                  </a:lnTo>
                  <a:lnTo>
                    <a:pt x="241" y="199"/>
                  </a:lnTo>
                  <a:lnTo>
                    <a:pt x="242" y="196"/>
                  </a:lnTo>
                  <a:lnTo>
                    <a:pt x="242" y="191"/>
                  </a:lnTo>
                  <a:lnTo>
                    <a:pt x="243" y="179"/>
                  </a:lnTo>
                  <a:lnTo>
                    <a:pt x="244" y="183"/>
                  </a:lnTo>
                  <a:lnTo>
                    <a:pt x="245" y="195"/>
                  </a:lnTo>
                  <a:lnTo>
                    <a:pt x="245" y="195"/>
                  </a:lnTo>
                  <a:lnTo>
                    <a:pt x="246" y="207"/>
                  </a:lnTo>
                  <a:lnTo>
                    <a:pt x="247" y="205"/>
                  </a:lnTo>
                  <a:lnTo>
                    <a:pt x="248" y="214"/>
                  </a:lnTo>
                  <a:lnTo>
                    <a:pt x="248" y="214"/>
                  </a:lnTo>
                  <a:lnTo>
                    <a:pt x="249" y="213"/>
                  </a:lnTo>
                  <a:lnTo>
                    <a:pt x="250" y="207"/>
                  </a:lnTo>
                  <a:lnTo>
                    <a:pt x="251" y="211"/>
                  </a:lnTo>
                  <a:lnTo>
                    <a:pt x="252" y="207"/>
                  </a:lnTo>
                  <a:lnTo>
                    <a:pt x="252" y="214"/>
                  </a:lnTo>
                  <a:lnTo>
                    <a:pt x="253" y="223"/>
                  </a:lnTo>
                  <a:lnTo>
                    <a:pt x="254" y="223"/>
                  </a:lnTo>
                  <a:lnTo>
                    <a:pt x="255" y="217"/>
                  </a:lnTo>
                  <a:lnTo>
                    <a:pt x="255" y="220"/>
                  </a:lnTo>
                  <a:lnTo>
                    <a:pt x="256" y="223"/>
                  </a:lnTo>
                  <a:lnTo>
                    <a:pt x="257" y="215"/>
                  </a:lnTo>
                  <a:lnTo>
                    <a:pt x="258" y="204"/>
                  </a:lnTo>
                  <a:lnTo>
                    <a:pt x="258" y="212"/>
                  </a:lnTo>
                  <a:lnTo>
                    <a:pt x="259" y="212"/>
                  </a:lnTo>
                  <a:lnTo>
                    <a:pt x="260" y="218"/>
                  </a:lnTo>
                  <a:lnTo>
                    <a:pt x="261" y="218"/>
                  </a:lnTo>
                  <a:lnTo>
                    <a:pt x="261" y="218"/>
                  </a:lnTo>
                  <a:lnTo>
                    <a:pt x="262" y="224"/>
                  </a:lnTo>
                  <a:lnTo>
                    <a:pt x="263" y="207"/>
                  </a:lnTo>
                  <a:lnTo>
                    <a:pt x="264" y="202"/>
                  </a:lnTo>
                  <a:lnTo>
                    <a:pt x="264" y="202"/>
                  </a:lnTo>
                  <a:lnTo>
                    <a:pt x="265" y="202"/>
                  </a:lnTo>
                  <a:lnTo>
                    <a:pt x="266" y="208"/>
                  </a:lnTo>
                  <a:lnTo>
                    <a:pt x="267" y="208"/>
                  </a:lnTo>
                  <a:lnTo>
                    <a:pt x="267" y="210"/>
                  </a:lnTo>
                  <a:lnTo>
                    <a:pt x="268" y="213"/>
                  </a:lnTo>
                  <a:lnTo>
                    <a:pt x="269" y="213"/>
                  </a:lnTo>
                  <a:lnTo>
                    <a:pt x="270" y="208"/>
                  </a:lnTo>
                  <a:lnTo>
                    <a:pt x="270" y="208"/>
                  </a:lnTo>
                  <a:lnTo>
                    <a:pt x="271" y="199"/>
                  </a:lnTo>
                  <a:lnTo>
                    <a:pt x="272" y="181"/>
                  </a:lnTo>
                  <a:lnTo>
                    <a:pt x="273" y="179"/>
                  </a:lnTo>
                  <a:lnTo>
                    <a:pt x="274" y="188"/>
                  </a:lnTo>
                  <a:lnTo>
                    <a:pt x="274" y="188"/>
                  </a:lnTo>
                  <a:lnTo>
                    <a:pt x="275" y="202"/>
                  </a:lnTo>
                  <a:lnTo>
                    <a:pt x="276" y="203"/>
                  </a:lnTo>
                  <a:lnTo>
                    <a:pt x="277" y="223"/>
                  </a:lnTo>
                  <a:lnTo>
                    <a:pt x="277" y="233"/>
                  </a:lnTo>
                  <a:lnTo>
                    <a:pt x="278" y="230"/>
                  </a:lnTo>
                  <a:lnTo>
                    <a:pt x="279" y="219"/>
                  </a:lnTo>
                  <a:lnTo>
                    <a:pt x="280" y="228"/>
                  </a:lnTo>
                  <a:lnTo>
                    <a:pt x="280" y="233"/>
                  </a:lnTo>
                  <a:lnTo>
                    <a:pt x="281" y="233"/>
                  </a:lnTo>
                  <a:lnTo>
                    <a:pt x="282" y="232"/>
                  </a:lnTo>
                  <a:lnTo>
                    <a:pt x="283" y="232"/>
                  </a:lnTo>
                  <a:lnTo>
                    <a:pt x="283" y="238"/>
                  </a:lnTo>
                  <a:lnTo>
                    <a:pt x="284" y="234"/>
                  </a:lnTo>
                  <a:lnTo>
                    <a:pt x="285" y="241"/>
                  </a:lnTo>
                  <a:lnTo>
                    <a:pt x="286" y="247"/>
                  </a:lnTo>
                  <a:lnTo>
                    <a:pt x="286" y="247"/>
                  </a:lnTo>
                  <a:lnTo>
                    <a:pt x="287" y="247"/>
                  </a:lnTo>
                  <a:lnTo>
                    <a:pt x="288" y="247"/>
                  </a:lnTo>
                  <a:lnTo>
                    <a:pt x="289" y="253"/>
                  </a:lnTo>
                  <a:lnTo>
                    <a:pt x="289" y="257"/>
                  </a:lnTo>
                  <a:lnTo>
                    <a:pt x="290" y="251"/>
                  </a:lnTo>
                  <a:lnTo>
                    <a:pt x="291" y="258"/>
                  </a:lnTo>
                  <a:lnTo>
                    <a:pt x="292" y="269"/>
                  </a:lnTo>
                  <a:lnTo>
                    <a:pt x="292" y="265"/>
                  </a:lnTo>
                  <a:lnTo>
                    <a:pt x="293" y="282"/>
                  </a:lnTo>
                  <a:lnTo>
                    <a:pt x="294" y="286"/>
                  </a:lnTo>
                  <a:lnTo>
                    <a:pt x="295" y="292"/>
                  </a:lnTo>
                  <a:lnTo>
                    <a:pt x="295" y="297"/>
                  </a:lnTo>
                  <a:lnTo>
                    <a:pt x="296" y="291"/>
                  </a:lnTo>
                  <a:lnTo>
                    <a:pt x="297" y="291"/>
                  </a:lnTo>
                  <a:lnTo>
                    <a:pt x="298" y="291"/>
                  </a:lnTo>
                  <a:lnTo>
                    <a:pt x="298" y="291"/>
                  </a:lnTo>
                  <a:lnTo>
                    <a:pt x="299" y="284"/>
                  </a:lnTo>
                  <a:lnTo>
                    <a:pt x="300" y="289"/>
                  </a:lnTo>
                  <a:lnTo>
                    <a:pt x="301" y="287"/>
                  </a:lnTo>
                  <a:lnTo>
                    <a:pt x="301" y="287"/>
                  </a:lnTo>
                  <a:lnTo>
                    <a:pt x="302" y="289"/>
                  </a:lnTo>
                  <a:lnTo>
                    <a:pt x="303" y="294"/>
                  </a:lnTo>
                  <a:lnTo>
                    <a:pt x="304" y="300"/>
                  </a:lnTo>
                  <a:lnTo>
                    <a:pt x="305" y="300"/>
                  </a:lnTo>
                  <a:lnTo>
                    <a:pt x="305" y="296"/>
                  </a:lnTo>
                  <a:lnTo>
                    <a:pt x="306" y="291"/>
                  </a:lnTo>
                  <a:lnTo>
                    <a:pt x="307" y="287"/>
                  </a:lnTo>
                  <a:lnTo>
                    <a:pt x="308" y="305"/>
                  </a:lnTo>
                  <a:lnTo>
                    <a:pt x="308" y="310"/>
                  </a:lnTo>
                  <a:lnTo>
                    <a:pt x="309" y="306"/>
                  </a:lnTo>
                  <a:lnTo>
                    <a:pt x="310" y="300"/>
                  </a:lnTo>
                  <a:lnTo>
                    <a:pt x="311" y="302"/>
                  </a:lnTo>
                  <a:lnTo>
                    <a:pt x="311" y="306"/>
                  </a:lnTo>
                  <a:lnTo>
                    <a:pt x="312" y="310"/>
                  </a:lnTo>
                  <a:lnTo>
                    <a:pt x="313" y="310"/>
                  </a:lnTo>
                  <a:lnTo>
                    <a:pt x="314" y="304"/>
                  </a:lnTo>
                  <a:lnTo>
                    <a:pt x="314" y="298"/>
                  </a:lnTo>
                  <a:lnTo>
                    <a:pt x="315" y="304"/>
                  </a:lnTo>
                  <a:lnTo>
                    <a:pt x="316" y="310"/>
                  </a:lnTo>
                  <a:lnTo>
                    <a:pt x="317" y="315"/>
                  </a:lnTo>
                  <a:lnTo>
                    <a:pt x="317" y="327"/>
                  </a:lnTo>
                  <a:lnTo>
                    <a:pt x="318" y="334"/>
                  </a:lnTo>
                  <a:lnTo>
                    <a:pt x="319" y="329"/>
                  </a:lnTo>
                  <a:lnTo>
                    <a:pt x="320" y="335"/>
                  </a:lnTo>
                  <a:lnTo>
                    <a:pt x="320" y="329"/>
                  </a:lnTo>
                  <a:lnTo>
                    <a:pt x="321" y="335"/>
                  </a:lnTo>
                  <a:lnTo>
                    <a:pt x="322" y="325"/>
                  </a:lnTo>
                  <a:lnTo>
                    <a:pt x="323" y="319"/>
                  </a:lnTo>
                  <a:lnTo>
                    <a:pt x="323" y="334"/>
                  </a:lnTo>
                  <a:lnTo>
                    <a:pt x="324" y="339"/>
                  </a:lnTo>
                  <a:lnTo>
                    <a:pt x="325" y="332"/>
                  </a:lnTo>
                  <a:lnTo>
                    <a:pt x="326" y="337"/>
                  </a:lnTo>
                  <a:lnTo>
                    <a:pt x="327" y="332"/>
                  </a:lnTo>
                  <a:lnTo>
                    <a:pt x="327" y="326"/>
                  </a:lnTo>
                  <a:lnTo>
                    <a:pt x="328" y="331"/>
                  </a:lnTo>
                  <a:lnTo>
                    <a:pt x="329" y="331"/>
                  </a:lnTo>
                  <a:lnTo>
                    <a:pt x="330" y="331"/>
                  </a:lnTo>
                  <a:lnTo>
                    <a:pt x="330" y="345"/>
                  </a:lnTo>
                  <a:lnTo>
                    <a:pt x="331" y="345"/>
                  </a:lnTo>
                  <a:lnTo>
                    <a:pt x="332" y="355"/>
                  </a:lnTo>
                  <a:lnTo>
                    <a:pt x="333" y="372"/>
                  </a:lnTo>
                  <a:lnTo>
                    <a:pt x="333" y="370"/>
                  </a:lnTo>
                  <a:lnTo>
                    <a:pt x="334" y="366"/>
                  </a:lnTo>
                  <a:lnTo>
                    <a:pt x="335" y="356"/>
                  </a:lnTo>
                  <a:lnTo>
                    <a:pt x="336" y="356"/>
                  </a:lnTo>
                  <a:lnTo>
                    <a:pt x="336" y="360"/>
                  </a:lnTo>
                  <a:lnTo>
                    <a:pt x="337" y="354"/>
                  </a:lnTo>
                  <a:lnTo>
                    <a:pt x="338" y="348"/>
                  </a:lnTo>
                  <a:lnTo>
                    <a:pt x="339" y="351"/>
                  </a:lnTo>
                  <a:lnTo>
                    <a:pt x="339" y="356"/>
                  </a:lnTo>
                  <a:lnTo>
                    <a:pt x="340" y="345"/>
                  </a:lnTo>
                  <a:lnTo>
                    <a:pt x="341" y="341"/>
                  </a:lnTo>
                  <a:lnTo>
                    <a:pt x="342" y="341"/>
                  </a:lnTo>
                  <a:lnTo>
                    <a:pt x="342" y="344"/>
                  </a:lnTo>
                  <a:lnTo>
                    <a:pt x="343" y="338"/>
                  </a:lnTo>
                  <a:lnTo>
                    <a:pt x="344" y="338"/>
                  </a:lnTo>
                  <a:lnTo>
                    <a:pt x="345" y="313"/>
                  </a:lnTo>
                  <a:lnTo>
                    <a:pt x="346" y="309"/>
                  </a:lnTo>
                  <a:lnTo>
                    <a:pt x="346" y="307"/>
                  </a:lnTo>
                  <a:lnTo>
                    <a:pt x="347" y="304"/>
                  </a:lnTo>
                  <a:lnTo>
                    <a:pt x="348" y="300"/>
                  </a:lnTo>
                  <a:lnTo>
                    <a:pt x="349" y="287"/>
                  </a:lnTo>
                  <a:lnTo>
                    <a:pt x="349" y="287"/>
                  </a:lnTo>
                  <a:lnTo>
                    <a:pt x="350" y="287"/>
                  </a:lnTo>
                  <a:lnTo>
                    <a:pt x="351" y="297"/>
                  </a:lnTo>
                  <a:lnTo>
                    <a:pt x="352" y="289"/>
                  </a:lnTo>
                  <a:lnTo>
                    <a:pt x="352" y="273"/>
                  </a:lnTo>
                  <a:lnTo>
                    <a:pt x="353" y="277"/>
                  </a:lnTo>
                  <a:lnTo>
                    <a:pt x="354" y="273"/>
                  </a:lnTo>
                  <a:lnTo>
                    <a:pt x="355" y="268"/>
                  </a:lnTo>
                  <a:lnTo>
                    <a:pt x="355" y="264"/>
                  </a:lnTo>
                  <a:lnTo>
                    <a:pt x="356" y="264"/>
                  </a:lnTo>
                  <a:lnTo>
                    <a:pt x="357" y="270"/>
                  </a:lnTo>
                  <a:lnTo>
                    <a:pt x="358" y="270"/>
                  </a:lnTo>
                  <a:lnTo>
                    <a:pt x="358" y="270"/>
                  </a:lnTo>
                  <a:lnTo>
                    <a:pt x="359" y="266"/>
                  </a:lnTo>
                  <a:lnTo>
                    <a:pt x="360" y="279"/>
                  </a:lnTo>
                  <a:lnTo>
                    <a:pt x="361" y="279"/>
                  </a:lnTo>
                  <a:lnTo>
                    <a:pt x="361" y="285"/>
                  </a:lnTo>
                  <a:lnTo>
                    <a:pt x="362" y="285"/>
                  </a:lnTo>
                  <a:lnTo>
                    <a:pt x="363" y="291"/>
                  </a:lnTo>
                  <a:lnTo>
                    <a:pt x="364" y="287"/>
                  </a:lnTo>
                  <a:lnTo>
                    <a:pt x="364" y="287"/>
                  </a:lnTo>
                  <a:lnTo>
                    <a:pt x="365" y="287"/>
                  </a:lnTo>
                  <a:lnTo>
                    <a:pt x="366" y="292"/>
                  </a:lnTo>
                  <a:lnTo>
                    <a:pt x="367" y="296"/>
                  </a:lnTo>
                  <a:lnTo>
                    <a:pt x="367" y="300"/>
                  </a:lnTo>
                  <a:lnTo>
                    <a:pt x="368" y="295"/>
                  </a:lnTo>
                  <a:lnTo>
                    <a:pt x="369" y="295"/>
                  </a:lnTo>
                  <a:lnTo>
                    <a:pt x="370" y="287"/>
                  </a:lnTo>
                  <a:lnTo>
                    <a:pt x="370" y="293"/>
                  </a:lnTo>
                  <a:lnTo>
                    <a:pt x="371" y="294"/>
                  </a:lnTo>
                  <a:lnTo>
                    <a:pt x="372" y="289"/>
                  </a:lnTo>
                  <a:lnTo>
                    <a:pt x="373" y="289"/>
                  </a:lnTo>
                  <a:lnTo>
                    <a:pt x="373" y="280"/>
                  </a:lnTo>
                  <a:lnTo>
                    <a:pt x="374" y="287"/>
                  </a:lnTo>
                  <a:lnTo>
                    <a:pt x="375" y="293"/>
                  </a:lnTo>
                  <a:lnTo>
                    <a:pt x="376" y="293"/>
                  </a:lnTo>
                  <a:lnTo>
                    <a:pt x="376" y="289"/>
                  </a:lnTo>
                  <a:lnTo>
                    <a:pt x="377" y="283"/>
                  </a:lnTo>
                  <a:lnTo>
                    <a:pt x="378" y="279"/>
                  </a:lnTo>
                  <a:lnTo>
                    <a:pt x="379" y="283"/>
                  </a:lnTo>
                  <a:lnTo>
                    <a:pt x="380" y="280"/>
                  </a:lnTo>
                  <a:lnTo>
                    <a:pt x="380" y="284"/>
                  </a:lnTo>
                  <a:lnTo>
                    <a:pt x="381" y="290"/>
                  </a:lnTo>
                  <a:lnTo>
                    <a:pt x="382" y="298"/>
                  </a:lnTo>
                  <a:lnTo>
                    <a:pt x="383" y="308"/>
                  </a:lnTo>
                  <a:lnTo>
                    <a:pt x="383" y="308"/>
                  </a:lnTo>
                  <a:lnTo>
                    <a:pt x="384" y="308"/>
                  </a:lnTo>
                  <a:lnTo>
                    <a:pt x="385" y="303"/>
                  </a:lnTo>
                  <a:lnTo>
                    <a:pt x="386" y="302"/>
                  </a:lnTo>
                  <a:lnTo>
                    <a:pt x="386" y="302"/>
                  </a:lnTo>
                  <a:lnTo>
                    <a:pt x="387" y="305"/>
                  </a:lnTo>
                  <a:lnTo>
                    <a:pt x="388" y="305"/>
                  </a:lnTo>
                  <a:lnTo>
                    <a:pt x="389" y="297"/>
                  </a:lnTo>
                  <a:lnTo>
                    <a:pt x="389" y="297"/>
                  </a:lnTo>
                  <a:lnTo>
                    <a:pt x="390" y="297"/>
                  </a:lnTo>
                  <a:lnTo>
                    <a:pt x="391" y="299"/>
                  </a:lnTo>
                  <a:lnTo>
                    <a:pt x="392" y="299"/>
                  </a:lnTo>
                  <a:lnTo>
                    <a:pt x="392" y="291"/>
                  </a:lnTo>
                  <a:lnTo>
                    <a:pt x="393" y="285"/>
                  </a:lnTo>
                  <a:lnTo>
                    <a:pt x="394" y="293"/>
                  </a:lnTo>
                  <a:lnTo>
                    <a:pt x="395" y="297"/>
                  </a:lnTo>
                  <a:lnTo>
                    <a:pt x="395" y="307"/>
                  </a:lnTo>
                  <a:lnTo>
                    <a:pt x="396" y="307"/>
                  </a:lnTo>
                  <a:lnTo>
                    <a:pt x="397" y="307"/>
                  </a:lnTo>
                  <a:lnTo>
                    <a:pt x="398" y="313"/>
                  </a:lnTo>
                  <a:lnTo>
                    <a:pt x="399" y="319"/>
                  </a:lnTo>
                  <a:lnTo>
                    <a:pt x="399" y="324"/>
                  </a:lnTo>
                  <a:lnTo>
                    <a:pt x="400" y="325"/>
                  </a:lnTo>
                  <a:lnTo>
                    <a:pt x="401" y="331"/>
                  </a:lnTo>
                  <a:lnTo>
                    <a:pt x="402" y="336"/>
                  </a:lnTo>
                  <a:lnTo>
                    <a:pt x="402" y="331"/>
                  </a:lnTo>
                  <a:lnTo>
                    <a:pt x="403" y="336"/>
                  </a:lnTo>
                  <a:lnTo>
                    <a:pt x="404" y="337"/>
                  </a:lnTo>
                  <a:lnTo>
                    <a:pt x="405" y="333"/>
                  </a:lnTo>
                  <a:lnTo>
                    <a:pt x="405" y="361"/>
                  </a:lnTo>
                  <a:lnTo>
                    <a:pt x="406" y="350"/>
                  </a:lnTo>
                  <a:lnTo>
                    <a:pt x="407" y="344"/>
                  </a:lnTo>
                  <a:lnTo>
                    <a:pt x="408" y="348"/>
                  </a:lnTo>
                  <a:lnTo>
                    <a:pt x="408" y="352"/>
                  </a:lnTo>
                  <a:lnTo>
                    <a:pt x="409" y="361"/>
                  </a:lnTo>
                  <a:lnTo>
                    <a:pt x="410" y="361"/>
                  </a:lnTo>
                  <a:lnTo>
                    <a:pt x="411" y="356"/>
                  </a:lnTo>
                  <a:lnTo>
                    <a:pt x="411" y="356"/>
                  </a:lnTo>
                  <a:lnTo>
                    <a:pt x="412" y="368"/>
                  </a:lnTo>
                  <a:lnTo>
                    <a:pt x="413" y="384"/>
                  </a:lnTo>
                  <a:lnTo>
                    <a:pt x="414" y="377"/>
                  </a:lnTo>
                  <a:lnTo>
                    <a:pt x="414" y="374"/>
                  </a:lnTo>
                  <a:lnTo>
                    <a:pt x="415" y="380"/>
                  </a:lnTo>
                  <a:lnTo>
                    <a:pt x="416" y="383"/>
                  </a:lnTo>
                  <a:lnTo>
                    <a:pt x="417" y="383"/>
                  </a:lnTo>
                  <a:lnTo>
                    <a:pt x="418" y="377"/>
                  </a:lnTo>
                  <a:lnTo>
                    <a:pt x="418" y="377"/>
                  </a:lnTo>
                  <a:lnTo>
                    <a:pt x="419" y="368"/>
                  </a:lnTo>
                  <a:lnTo>
                    <a:pt x="420" y="367"/>
                  </a:lnTo>
                  <a:lnTo>
                    <a:pt x="421" y="367"/>
                  </a:lnTo>
                  <a:lnTo>
                    <a:pt x="421" y="363"/>
                  </a:lnTo>
                  <a:lnTo>
                    <a:pt x="422" y="363"/>
                  </a:lnTo>
                  <a:lnTo>
                    <a:pt x="423" y="357"/>
                  </a:lnTo>
                  <a:lnTo>
                    <a:pt x="424" y="359"/>
                  </a:lnTo>
                  <a:lnTo>
                    <a:pt x="424" y="363"/>
                  </a:lnTo>
                  <a:lnTo>
                    <a:pt x="425" y="363"/>
                  </a:lnTo>
                  <a:lnTo>
                    <a:pt x="426" y="356"/>
                  </a:lnTo>
                  <a:lnTo>
                    <a:pt x="427" y="356"/>
                  </a:lnTo>
                  <a:lnTo>
                    <a:pt x="427" y="356"/>
                  </a:lnTo>
                  <a:lnTo>
                    <a:pt x="428" y="356"/>
                  </a:lnTo>
                  <a:lnTo>
                    <a:pt x="429" y="350"/>
                  </a:lnTo>
                  <a:lnTo>
                    <a:pt x="430" y="338"/>
                  </a:lnTo>
                  <a:lnTo>
                    <a:pt x="430" y="350"/>
                  </a:lnTo>
                  <a:lnTo>
                    <a:pt x="431" y="348"/>
                  </a:lnTo>
                  <a:lnTo>
                    <a:pt x="432" y="352"/>
                  </a:lnTo>
                  <a:lnTo>
                    <a:pt x="433" y="348"/>
                  </a:lnTo>
                  <a:lnTo>
                    <a:pt x="433" y="341"/>
                  </a:lnTo>
                  <a:lnTo>
                    <a:pt x="434" y="350"/>
                  </a:lnTo>
                  <a:lnTo>
                    <a:pt x="435" y="350"/>
                  </a:lnTo>
                  <a:lnTo>
                    <a:pt x="436" y="336"/>
                  </a:lnTo>
                  <a:lnTo>
                    <a:pt x="436" y="336"/>
                  </a:lnTo>
                  <a:lnTo>
                    <a:pt x="437" y="340"/>
                  </a:lnTo>
                  <a:lnTo>
                    <a:pt x="438" y="345"/>
                  </a:lnTo>
                  <a:lnTo>
                    <a:pt x="439" y="346"/>
                  </a:lnTo>
                  <a:lnTo>
                    <a:pt x="439" y="342"/>
                  </a:lnTo>
                  <a:lnTo>
                    <a:pt x="440" y="350"/>
                  </a:lnTo>
                  <a:lnTo>
                    <a:pt x="441" y="342"/>
                  </a:lnTo>
                  <a:lnTo>
                    <a:pt x="442" y="332"/>
                  </a:lnTo>
                  <a:lnTo>
                    <a:pt x="442" y="325"/>
                  </a:lnTo>
                  <a:lnTo>
                    <a:pt x="443" y="325"/>
                  </a:lnTo>
                  <a:lnTo>
                    <a:pt x="444" y="318"/>
                  </a:lnTo>
                  <a:lnTo>
                    <a:pt x="445" y="322"/>
                  </a:lnTo>
                  <a:lnTo>
                    <a:pt x="445" y="328"/>
                  </a:lnTo>
                  <a:lnTo>
                    <a:pt x="446" y="337"/>
                  </a:lnTo>
                  <a:lnTo>
                    <a:pt x="447" y="337"/>
                  </a:lnTo>
                  <a:lnTo>
                    <a:pt x="448" y="339"/>
                  </a:lnTo>
                  <a:lnTo>
                    <a:pt x="448" y="340"/>
                  </a:lnTo>
                  <a:lnTo>
                    <a:pt x="449" y="348"/>
                  </a:lnTo>
                  <a:lnTo>
                    <a:pt x="450" y="339"/>
                  </a:lnTo>
                  <a:lnTo>
                    <a:pt x="451" y="336"/>
                  </a:lnTo>
                  <a:lnTo>
                    <a:pt x="452" y="331"/>
                  </a:lnTo>
                  <a:lnTo>
                    <a:pt x="452" y="331"/>
                  </a:lnTo>
                  <a:lnTo>
                    <a:pt x="453" y="323"/>
                  </a:lnTo>
                  <a:lnTo>
                    <a:pt x="454" y="325"/>
                  </a:lnTo>
                  <a:lnTo>
                    <a:pt x="455" y="325"/>
                  </a:lnTo>
                  <a:lnTo>
                    <a:pt x="455" y="317"/>
                  </a:lnTo>
                  <a:lnTo>
                    <a:pt x="456" y="317"/>
                  </a:lnTo>
                  <a:lnTo>
                    <a:pt x="457" y="312"/>
                  </a:lnTo>
                  <a:lnTo>
                    <a:pt x="458" y="308"/>
                  </a:lnTo>
                  <a:lnTo>
                    <a:pt x="458" y="303"/>
                  </a:lnTo>
                  <a:lnTo>
                    <a:pt x="459" y="298"/>
                  </a:lnTo>
                  <a:lnTo>
                    <a:pt x="460" y="298"/>
                  </a:lnTo>
                  <a:lnTo>
                    <a:pt x="461" y="303"/>
                  </a:lnTo>
                  <a:lnTo>
                    <a:pt x="461" y="306"/>
                  </a:lnTo>
                  <a:lnTo>
                    <a:pt x="462" y="306"/>
                  </a:lnTo>
                  <a:lnTo>
                    <a:pt x="463" y="302"/>
                  </a:lnTo>
                  <a:lnTo>
                    <a:pt x="464" y="291"/>
                  </a:lnTo>
                  <a:lnTo>
                    <a:pt x="464" y="288"/>
                  </a:lnTo>
                  <a:lnTo>
                    <a:pt x="465" y="293"/>
                  </a:lnTo>
                  <a:lnTo>
                    <a:pt x="466" y="279"/>
                  </a:lnTo>
                  <a:lnTo>
                    <a:pt x="467" y="294"/>
                  </a:lnTo>
                  <a:lnTo>
                    <a:pt x="467" y="302"/>
                  </a:lnTo>
                  <a:lnTo>
                    <a:pt x="468" y="288"/>
                  </a:lnTo>
                  <a:lnTo>
                    <a:pt x="469" y="279"/>
                  </a:lnTo>
                  <a:lnTo>
                    <a:pt x="470" y="279"/>
                  </a:lnTo>
                  <a:lnTo>
                    <a:pt x="471" y="279"/>
                  </a:lnTo>
                  <a:lnTo>
                    <a:pt x="471" y="283"/>
                  </a:lnTo>
                  <a:lnTo>
                    <a:pt x="472" y="283"/>
                  </a:lnTo>
                  <a:lnTo>
                    <a:pt x="473" y="283"/>
                  </a:lnTo>
                  <a:lnTo>
                    <a:pt x="474" y="280"/>
                  </a:lnTo>
                  <a:lnTo>
                    <a:pt x="474" y="271"/>
                  </a:lnTo>
                  <a:lnTo>
                    <a:pt x="475" y="273"/>
                  </a:lnTo>
                  <a:lnTo>
                    <a:pt x="476" y="277"/>
                  </a:lnTo>
                  <a:lnTo>
                    <a:pt x="477" y="263"/>
                  </a:lnTo>
                  <a:lnTo>
                    <a:pt x="477" y="258"/>
                  </a:lnTo>
                  <a:lnTo>
                    <a:pt x="478" y="261"/>
                  </a:lnTo>
                  <a:lnTo>
                    <a:pt x="479" y="261"/>
                  </a:lnTo>
                  <a:lnTo>
                    <a:pt x="480" y="264"/>
                  </a:lnTo>
                  <a:lnTo>
                    <a:pt x="480" y="269"/>
                  </a:lnTo>
                  <a:lnTo>
                    <a:pt x="481" y="254"/>
                  </a:lnTo>
                  <a:lnTo>
                    <a:pt x="482" y="258"/>
                  </a:lnTo>
                  <a:lnTo>
                    <a:pt x="483" y="253"/>
                  </a:lnTo>
                  <a:lnTo>
                    <a:pt x="483" y="247"/>
                  </a:lnTo>
                  <a:lnTo>
                    <a:pt x="484" y="233"/>
                  </a:lnTo>
                  <a:lnTo>
                    <a:pt x="485" y="230"/>
                  </a:lnTo>
                  <a:lnTo>
                    <a:pt x="486" y="223"/>
                  </a:lnTo>
                  <a:lnTo>
                    <a:pt x="486" y="227"/>
                  </a:lnTo>
                  <a:lnTo>
                    <a:pt x="487" y="227"/>
                  </a:lnTo>
                  <a:lnTo>
                    <a:pt x="488" y="218"/>
                  </a:lnTo>
                  <a:lnTo>
                    <a:pt x="489" y="210"/>
                  </a:lnTo>
                  <a:lnTo>
                    <a:pt x="490" y="215"/>
                  </a:lnTo>
                  <a:lnTo>
                    <a:pt x="490" y="228"/>
                  </a:lnTo>
                  <a:lnTo>
                    <a:pt x="491" y="218"/>
                  </a:lnTo>
                  <a:lnTo>
                    <a:pt x="492" y="220"/>
                  </a:lnTo>
                  <a:lnTo>
                    <a:pt x="493" y="215"/>
                  </a:lnTo>
                  <a:lnTo>
                    <a:pt x="493" y="223"/>
                  </a:lnTo>
                  <a:lnTo>
                    <a:pt x="494" y="231"/>
                  </a:lnTo>
                  <a:lnTo>
                    <a:pt x="495" y="224"/>
                  </a:lnTo>
                  <a:lnTo>
                    <a:pt x="496" y="220"/>
                  </a:lnTo>
                  <a:lnTo>
                    <a:pt x="496" y="234"/>
                  </a:lnTo>
                  <a:lnTo>
                    <a:pt x="497" y="234"/>
                  </a:lnTo>
                  <a:lnTo>
                    <a:pt x="498" y="234"/>
                  </a:lnTo>
                  <a:lnTo>
                    <a:pt x="499" y="234"/>
                  </a:lnTo>
                  <a:lnTo>
                    <a:pt x="499" y="226"/>
                  </a:lnTo>
                  <a:lnTo>
                    <a:pt x="500" y="223"/>
                  </a:lnTo>
                  <a:lnTo>
                    <a:pt x="501" y="223"/>
                  </a:lnTo>
                  <a:lnTo>
                    <a:pt x="502" y="226"/>
                  </a:lnTo>
                  <a:lnTo>
                    <a:pt x="502" y="232"/>
                  </a:lnTo>
                  <a:lnTo>
                    <a:pt x="503" y="231"/>
                  </a:lnTo>
                  <a:lnTo>
                    <a:pt x="504" y="231"/>
                  </a:lnTo>
                  <a:lnTo>
                    <a:pt x="505" y="244"/>
                  </a:lnTo>
                  <a:lnTo>
                    <a:pt x="505" y="240"/>
                  </a:lnTo>
                  <a:lnTo>
                    <a:pt x="506" y="240"/>
                  </a:lnTo>
                  <a:lnTo>
                    <a:pt x="507" y="244"/>
                  </a:lnTo>
                  <a:lnTo>
                    <a:pt x="508" y="239"/>
                  </a:lnTo>
                  <a:lnTo>
                    <a:pt x="508" y="233"/>
                  </a:lnTo>
                  <a:lnTo>
                    <a:pt x="509" y="238"/>
                  </a:lnTo>
                  <a:lnTo>
                    <a:pt x="510" y="238"/>
                  </a:lnTo>
                  <a:lnTo>
                    <a:pt x="511" y="243"/>
                  </a:lnTo>
                  <a:lnTo>
                    <a:pt x="511" y="246"/>
                  </a:lnTo>
                  <a:lnTo>
                    <a:pt x="512" y="254"/>
                  </a:lnTo>
                  <a:lnTo>
                    <a:pt x="513" y="254"/>
                  </a:lnTo>
                  <a:lnTo>
                    <a:pt x="514" y="264"/>
                  </a:lnTo>
                  <a:lnTo>
                    <a:pt x="514" y="268"/>
                  </a:lnTo>
                  <a:lnTo>
                    <a:pt x="515" y="264"/>
                  </a:lnTo>
                  <a:lnTo>
                    <a:pt x="516" y="266"/>
                  </a:lnTo>
                  <a:lnTo>
                    <a:pt x="517" y="266"/>
                  </a:lnTo>
                  <a:lnTo>
                    <a:pt x="517" y="257"/>
                  </a:lnTo>
                  <a:lnTo>
                    <a:pt x="518" y="261"/>
                  </a:lnTo>
                  <a:lnTo>
                    <a:pt x="519" y="266"/>
                  </a:lnTo>
                  <a:lnTo>
                    <a:pt x="520" y="264"/>
                  </a:lnTo>
                  <a:lnTo>
                    <a:pt x="520" y="264"/>
                  </a:lnTo>
                  <a:lnTo>
                    <a:pt x="521" y="264"/>
                  </a:lnTo>
                  <a:lnTo>
                    <a:pt x="522" y="267"/>
                  </a:lnTo>
                  <a:lnTo>
                    <a:pt x="523" y="267"/>
                  </a:lnTo>
                  <a:lnTo>
                    <a:pt x="524" y="269"/>
                  </a:lnTo>
                  <a:lnTo>
                    <a:pt x="524" y="280"/>
                  </a:lnTo>
                  <a:lnTo>
                    <a:pt x="525" y="283"/>
                  </a:lnTo>
                  <a:lnTo>
                    <a:pt x="526" y="270"/>
                  </a:lnTo>
                  <a:lnTo>
                    <a:pt x="527" y="281"/>
                  </a:lnTo>
                  <a:lnTo>
                    <a:pt x="527" y="276"/>
                  </a:lnTo>
                  <a:lnTo>
                    <a:pt x="528" y="264"/>
                  </a:lnTo>
                  <a:lnTo>
                    <a:pt x="529" y="274"/>
                  </a:lnTo>
                  <a:lnTo>
                    <a:pt x="530" y="283"/>
                  </a:lnTo>
                  <a:lnTo>
                    <a:pt x="530" y="287"/>
                  </a:lnTo>
                  <a:lnTo>
                    <a:pt x="531" y="287"/>
                  </a:lnTo>
                  <a:lnTo>
                    <a:pt x="532" y="287"/>
                  </a:lnTo>
                  <a:lnTo>
                    <a:pt x="533" y="287"/>
                  </a:lnTo>
                  <a:lnTo>
                    <a:pt x="533" y="283"/>
                  </a:lnTo>
                  <a:lnTo>
                    <a:pt x="534" y="287"/>
                  </a:lnTo>
                  <a:lnTo>
                    <a:pt x="535" y="299"/>
                  </a:lnTo>
                  <a:lnTo>
                    <a:pt x="536" y="292"/>
                  </a:lnTo>
                  <a:lnTo>
                    <a:pt x="536" y="292"/>
                  </a:lnTo>
                  <a:lnTo>
                    <a:pt x="537" y="307"/>
                  </a:lnTo>
                  <a:lnTo>
                    <a:pt x="538" y="307"/>
                  </a:lnTo>
                  <a:lnTo>
                    <a:pt x="539" y="311"/>
                  </a:lnTo>
                  <a:lnTo>
                    <a:pt x="539" y="311"/>
                  </a:lnTo>
                  <a:lnTo>
                    <a:pt x="540" y="311"/>
                  </a:lnTo>
                  <a:lnTo>
                    <a:pt x="541" y="307"/>
                  </a:lnTo>
                  <a:lnTo>
                    <a:pt x="542" y="322"/>
                  </a:lnTo>
                  <a:lnTo>
                    <a:pt x="543" y="322"/>
                  </a:lnTo>
                  <a:lnTo>
                    <a:pt x="543" y="326"/>
                  </a:lnTo>
                  <a:lnTo>
                    <a:pt x="544" y="338"/>
                  </a:lnTo>
                  <a:lnTo>
                    <a:pt x="545" y="348"/>
                  </a:lnTo>
                  <a:lnTo>
                    <a:pt x="546" y="352"/>
                  </a:lnTo>
                  <a:lnTo>
                    <a:pt x="546" y="364"/>
                  </a:lnTo>
                  <a:lnTo>
                    <a:pt x="547" y="368"/>
                  </a:lnTo>
                  <a:lnTo>
                    <a:pt x="548" y="368"/>
                  </a:lnTo>
                  <a:lnTo>
                    <a:pt x="549" y="377"/>
                  </a:lnTo>
                  <a:lnTo>
                    <a:pt x="549" y="385"/>
                  </a:lnTo>
                  <a:lnTo>
                    <a:pt x="550" y="390"/>
                  </a:lnTo>
                  <a:lnTo>
                    <a:pt x="551" y="378"/>
                  </a:lnTo>
                  <a:lnTo>
                    <a:pt x="552" y="387"/>
                  </a:lnTo>
                  <a:lnTo>
                    <a:pt x="552" y="386"/>
                  </a:lnTo>
                  <a:lnTo>
                    <a:pt x="553" y="391"/>
                  </a:lnTo>
                  <a:lnTo>
                    <a:pt x="554" y="391"/>
                  </a:lnTo>
                  <a:lnTo>
                    <a:pt x="555" y="391"/>
                  </a:lnTo>
                  <a:lnTo>
                    <a:pt x="555" y="394"/>
                  </a:lnTo>
                  <a:lnTo>
                    <a:pt x="556" y="390"/>
                  </a:lnTo>
                  <a:lnTo>
                    <a:pt x="557" y="386"/>
                  </a:lnTo>
                  <a:lnTo>
                    <a:pt x="558" y="386"/>
                  </a:lnTo>
                  <a:lnTo>
                    <a:pt x="558" y="386"/>
                  </a:lnTo>
                  <a:lnTo>
                    <a:pt x="559" y="386"/>
                  </a:lnTo>
                  <a:lnTo>
                    <a:pt x="560" y="397"/>
                  </a:lnTo>
                  <a:lnTo>
                    <a:pt x="561" y="400"/>
                  </a:lnTo>
                  <a:lnTo>
                    <a:pt x="561" y="400"/>
                  </a:lnTo>
                  <a:lnTo>
                    <a:pt x="562" y="401"/>
                  </a:lnTo>
                  <a:lnTo>
                    <a:pt x="563" y="399"/>
                  </a:lnTo>
                  <a:lnTo>
                    <a:pt x="564" y="400"/>
                  </a:lnTo>
                  <a:lnTo>
                    <a:pt x="565" y="386"/>
                  </a:lnTo>
                  <a:lnTo>
                    <a:pt x="565" y="386"/>
                  </a:lnTo>
                  <a:lnTo>
                    <a:pt x="566" y="384"/>
                  </a:lnTo>
                  <a:lnTo>
                    <a:pt x="567" y="378"/>
                  </a:lnTo>
                  <a:lnTo>
                    <a:pt x="568" y="378"/>
                  </a:lnTo>
                  <a:lnTo>
                    <a:pt x="568" y="383"/>
                  </a:lnTo>
                  <a:lnTo>
                    <a:pt x="569" y="389"/>
                  </a:lnTo>
                  <a:lnTo>
                    <a:pt x="570" y="389"/>
                  </a:lnTo>
                  <a:lnTo>
                    <a:pt x="571" y="389"/>
                  </a:lnTo>
                  <a:lnTo>
                    <a:pt x="571" y="389"/>
                  </a:lnTo>
                  <a:lnTo>
                    <a:pt x="572" y="389"/>
                  </a:lnTo>
                  <a:lnTo>
                    <a:pt x="573" y="389"/>
                  </a:lnTo>
                  <a:lnTo>
                    <a:pt x="574" y="389"/>
                  </a:lnTo>
                  <a:lnTo>
                    <a:pt x="574" y="389"/>
                  </a:lnTo>
                  <a:lnTo>
                    <a:pt x="575" y="389"/>
                  </a:lnTo>
                  <a:lnTo>
                    <a:pt x="576" y="384"/>
                  </a:lnTo>
                  <a:lnTo>
                    <a:pt x="577" y="385"/>
                  </a:lnTo>
                  <a:lnTo>
                    <a:pt x="577" y="385"/>
                  </a:lnTo>
                  <a:lnTo>
                    <a:pt x="578" y="395"/>
                  </a:lnTo>
                  <a:lnTo>
                    <a:pt x="579" y="395"/>
                  </a:lnTo>
                  <a:lnTo>
                    <a:pt x="580" y="395"/>
                  </a:lnTo>
                  <a:lnTo>
                    <a:pt x="580" y="401"/>
                  </a:lnTo>
                  <a:lnTo>
                    <a:pt x="581" y="401"/>
                  </a:lnTo>
                  <a:lnTo>
                    <a:pt x="582" y="401"/>
                  </a:lnTo>
                  <a:lnTo>
                    <a:pt x="583" y="401"/>
                  </a:lnTo>
                  <a:lnTo>
                    <a:pt x="583" y="401"/>
                  </a:lnTo>
                  <a:lnTo>
                    <a:pt x="584" y="403"/>
                  </a:lnTo>
                  <a:lnTo>
                    <a:pt x="585" y="403"/>
                  </a:lnTo>
                  <a:lnTo>
                    <a:pt x="586" y="403"/>
                  </a:lnTo>
                  <a:lnTo>
                    <a:pt x="586" y="416"/>
                  </a:lnTo>
                  <a:lnTo>
                    <a:pt x="587" y="419"/>
                  </a:lnTo>
                  <a:lnTo>
                    <a:pt x="588" y="425"/>
                  </a:lnTo>
                  <a:lnTo>
                    <a:pt x="589" y="423"/>
                  </a:lnTo>
                  <a:lnTo>
                    <a:pt x="589" y="426"/>
                  </a:lnTo>
                  <a:lnTo>
                    <a:pt x="590" y="426"/>
                  </a:lnTo>
                  <a:lnTo>
                    <a:pt x="591" y="426"/>
                  </a:lnTo>
                  <a:lnTo>
                    <a:pt x="592" y="422"/>
                  </a:lnTo>
                  <a:lnTo>
                    <a:pt x="592" y="419"/>
                  </a:lnTo>
                  <a:lnTo>
                    <a:pt x="593" y="419"/>
                  </a:lnTo>
                  <a:lnTo>
                    <a:pt x="594" y="419"/>
                  </a:lnTo>
                  <a:lnTo>
                    <a:pt x="595" y="414"/>
                  </a:lnTo>
                  <a:lnTo>
                    <a:pt x="596" y="418"/>
                  </a:lnTo>
                  <a:lnTo>
                    <a:pt x="596" y="423"/>
                  </a:lnTo>
                  <a:lnTo>
                    <a:pt x="597" y="416"/>
                  </a:lnTo>
                  <a:lnTo>
                    <a:pt x="598" y="413"/>
                  </a:lnTo>
                  <a:lnTo>
                    <a:pt x="599" y="417"/>
                  </a:lnTo>
                  <a:lnTo>
                    <a:pt x="599" y="409"/>
                  </a:lnTo>
                  <a:lnTo>
                    <a:pt x="600" y="409"/>
                  </a:lnTo>
                  <a:lnTo>
                    <a:pt x="601" y="415"/>
                  </a:lnTo>
                  <a:lnTo>
                    <a:pt x="602" y="419"/>
                  </a:lnTo>
                  <a:lnTo>
                    <a:pt x="602" y="419"/>
                  </a:lnTo>
                  <a:lnTo>
                    <a:pt x="603" y="419"/>
                  </a:lnTo>
                  <a:lnTo>
                    <a:pt x="604" y="406"/>
                  </a:lnTo>
                  <a:lnTo>
                    <a:pt x="605" y="400"/>
                  </a:lnTo>
                  <a:lnTo>
                    <a:pt x="605" y="404"/>
                  </a:lnTo>
                  <a:lnTo>
                    <a:pt x="606" y="404"/>
                  </a:lnTo>
                  <a:lnTo>
                    <a:pt x="607" y="396"/>
                  </a:lnTo>
                  <a:lnTo>
                    <a:pt x="608" y="392"/>
                  </a:lnTo>
                  <a:lnTo>
                    <a:pt x="608" y="392"/>
                  </a:lnTo>
                  <a:lnTo>
                    <a:pt x="609" y="392"/>
                  </a:lnTo>
                  <a:lnTo>
                    <a:pt x="610" y="392"/>
                  </a:lnTo>
                  <a:lnTo>
                    <a:pt x="611" y="383"/>
                  </a:lnTo>
                  <a:lnTo>
                    <a:pt x="611" y="396"/>
                  </a:lnTo>
                  <a:lnTo>
                    <a:pt x="612" y="396"/>
                  </a:lnTo>
                  <a:lnTo>
                    <a:pt x="613" y="401"/>
                  </a:lnTo>
                  <a:lnTo>
                    <a:pt x="614" y="401"/>
                  </a:lnTo>
                  <a:lnTo>
                    <a:pt x="614" y="401"/>
                  </a:lnTo>
                  <a:lnTo>
                    <a:pt x="615" y="401"/>
                  </a:lnTo>
                  <a:lnTo>
                    <a:pt x="616" y="401"/>
                  </a:lnTo>
                  <a:lnTo>
                    <a:pt x="617" y="409"/>
                  </a:lnTo>
                  <a:lnTo>
                    <a:pt x="618" y="413"/>
                  </a:lnTo>
                  <a:lnTo>
                    <a:pt x="618" y="408"/>
                  </a:lnTo>
                  <a:lnTo>
                    <a:pt x="619" y="403"/>
                  </a:lnTo>
                  <a:lnTo>
                    <a:pt x="620" y="403"/>
                  </a:lnTo>
                  <a:lnTo>
                    <a:pt x="621" y="403"/>
                  </a:lnTo>
                  <a:lnTo>
                    <a:pt x="621" y="407"/>
                  </a:lnTo>
                  <a:lnTo>
                    <a:pt x="622" y="407"/>
                  </a:lnTo>
                  <a:lnTo>
                    <a:pt x="623" y="396"/>
                  </a:lnTo>
                  <a:lnTo>
                    <a:pt x="624" y="397"/>
                  </a:lnTo>
                  <a:lnTo>
                    <a:pt x="624" y="395"/>
                  </a:lnTo>
                  <a:lnTo>
                    <a:pt x="625" y="393"/>
                  </a:lnTo>
                  <a:lnTo>
                    <a:pt x="626" y="384"/>
                  </a:lnTo>
                  <a:lnTo>
                    <a:pt x="627" y="391"/>
                  </a:lnTo>
                  <a:lnTo>
                    <a:pt x="627" y="397"/>
                  </a:lnTo>
                  <a:lnTo>
                    <a:pt x="628" y="386"/>
                  </a:lnTo>
                  <a:lnTo>
                    <a:pt x="629" y="383"/>
                  </a:lnTo>
                  <a:lnTo>
                    <a:pt x="630" y="383"/>
                  </a:lnTo>
                  <a:lnTo>
                    <a:pt x="630" y="383"/>
                  </a:lnTo>
                  <a:lnTo>
                    <a:pt x="631" y="383"/>
                  </a:lnTo>
                  <a:lnTo>
                    <a:pt x="632" y="383"/>
                  </a:lnTo>
                  <a:lnTo>
                    <a:pt x="633" y="379"/>
                  </a:lnTo>
                  <a:lnTo>
                    <a:pt x="633" y="379"/>
                  </a:lnTo>
                  <a:lnTo>
                    <a:pt x="634" y="379"/>
                  </a:lnTo>
                  <a:lnTo>
                    <a:pt x="635" y="378"/>
                  </a:lnTo>
                  <a:lnTo>
                    <a:pt x="636" y="378"/>
                  </a:lnTo>
                  <a:lnTo>
                    <a:pt x="637" y="373"/>
                  </a:lnTo>
                  <a:lnTo>
                    <a:pt x="637" y="373"/>
                  </a:lnTo>
                  <a:lnTo>
                    <a:pt x="638" y="368"/>
                  </a:lnTo>
                  <a:lnTo>
                    <a:pt x="639" y="367"/>
                  </a:lnTo>
                  <a:lnTo>
                    <a:pt x="640" y="367"/>
                  </a:lnTo>
                  <a:lnTo>
                    <a:pt x="640" y="367"/>
                  </a:lnTo>
                  <a:lnTo>
                    <a:pt x="641" y="367"/>
                  </a:lnTo>
                  <a:lnTo>
                    <a:pt x="642" y="360"/>
                  </a:lnTo>
                  <a:lnTo>
                    <a:pt x="643" y="360"/>
                  </a:lnTo>
                  <a:lnTo>
                    <a:pt x="643" y="348"/>
                  </a:lnTo>
                  <a:lnTo>
                    <a:pt x="644" y="348"/>
                  </a:lnTo>
                  <a:lnTo>
                    <a:pt x="645" y="346"/>
                  </a:lnTo>
                  <a:lnTo>
                    <a:pt x="646" y="342"/>
                  </a:lnTo>
                  <a:lnTo>
                    <a:pt x="646" y="345"/>
                  </a:lnTo>
                  <a:lnTo>
                    <a:pt x="647" y="330"/>
                  </a:lnTo>
                  <a:lnTo>
                    <a:pt x="648" y="330"/>
                  </a:lnTo>
                  <a:lnTo>
                    <a:pt x="649" y="324"/>
                  </a:lnTo>
                  <a:lnTo>
                    <a:pt x="649" y="333"/>
                  </a:lnTo>
                  <a:lnTo>
                    <a:pt x="650" y="327"/>
                  </a:lnTo>
                  <a:lnTo>
                    <a:pt x="651" y="323"/>
                  </a:lnTo>
                  <a:lnTo>
                    <a:pt x="652" y="311"/>
                  </a:lnTo>
                  <a:lnTo>
                    <a:pt x="652" y="315"/>
                  </a:lnTo>
                  <a:lnTo>
                    <a:pt x="653" y="314"/>
                  </a:lnTo>
                  <a:lnTo>
                    <a:pt x="654" y="308"/>
                  </a:lnTo>
                  <a:lnTo>
                    <a:pt x="655" y="312"/>
                  </a:lnTo>
                  <a:lnTo>
                    <a:pt x="655" y="317"/>
                  </a:lnTo>
                  <a:lnTo>
                    <a:pt x="656" y="317"/>
                  </a:lnTo>
                  <a:lnTo>
                    <a:pt x="657" y="323"/>
                  </a:lnTo>
                  <a:lnTo>
                    <a:pt x="658" y="329"/>
                  </a:lnTo>
                  <a:lnTo>
                    <a:pt x="658" y="326"/>
                  </a:lnTo>
                  <a:lnTo>
                    <a:pt x="659" y="326"/>
                  </a:lnTo>
                  <a:lnTo>
                    <a:pt x="660" y="329"/>
                  </a:lnTo>
                  <a:lnTo>
                    <a:pt x="661" y="329"/>
                  </a:lnTo>
                  <a:lnTo>
                    <a:pt x="661" y="325"/>
                  </a:lnTo>
                  <a:lnTo>
                    <a:pt x="662" y="325"/>
                  </a:lnTo>
                  <a:lnTo>
                    <a:pt x="663" y="319"/>
                  </a:lnTo>
                  <a:lnTo>
                    <a:pt x="664" y="312"/>
                  </a:lnTo>
                  <a:lnTo>
                    <a:pt x="664" y="325"/>
                  </a:lnTo>
                  <a:lnTo>
                    <a:pt x="665" y="331"/>
                  </a:lnTo>
                  <a:lnTo>
                    <a:pt x="666" y="322"/>
                  </a:lnTo>
                  <a:lnTo>
                    <a:pt x="667" y="314"/>
                  </a:lnTo>
                  <a:lnTo>
                    <a:pt x="667" y="317"/>
                  </a:lnTo>
                  <a:lnTo>
                    <a:pt x="668" y="318"/>
                  </a:lnTo>
                  <a:lnTo>
                    <a:pt x="669" y="318"/>
                  </a:lnTo>
                  <a:lnTo>
                    <a:pt x="670" y="318"/>
                  </a:lnTo>
                  <a:lnTo>
                    <a:pt x="671" y="318"/>
                  </a:lnTo>
                  <a:lnTo>
                    <a:pt x="671" y="326"/>
                  </a:lnTo>
                  <a:lnTo>
                    <a:pt x="672" y="314"/>
                  </a:lnTo>
                  <a:lnTo>
                    <a:pt x="673" y="308"/>
                  </a:lnTo>
                  <a:lnTo>
                    <a:pt x="674" y="308"/>
                  </a:lnTo>
                  <a:lnTo>
                    <a:pt x="674" y="308"/>
                  </a:lnTo>
                  <a:lnTo>
                    <a:pt x="675" y="308"/>
                  </a:lnTo>
                  <a:lnTo>
                    <a:pt x="676" y="304"/>
                  </a:lnTo>
                  <a:lnTo>
                    <a:pt x="677" y="304"/>
                  </a:lnTo>
                  <a:lnTo>
                    <a:pt x="677" y="304"/>
                  </a:lnTo>
                  <a:lnTo>
                    <a:pt x="678" y="304"/>
                  </a:lnTo>
                  <a:lnTo>
                    <a:pt x="679" y="309"/>
                  </a:lnTo>
                  <a:lnTo>
                    <a:pt x="680" y="310"/>
                  </a:lnTo>
                  <a:lnTo>
                    <a:pt x="680" y="305"/>
                  </a:lnTo>
                  <a:lnTo>
                    <a:pt x="681" y="300"/>
                  </a:lnTo>
                  <a:lnTo>
                    <a:pt x="682" y="290"/>
                  </a:lnTo>
                  <a:lnTo>
                    <a:pt x="683" y="290"/>
                  </a:lnTo>
                  <a:lnTo>
                    <a:pt x="683" y="304"/>
                  </a:lnTo>
                  <a:lnTo>
                    <a:pt x="684" y="304"/>
                  </a:lnTo>
                  <a:lnTo>
                    <a:pt x="685" y="304"/>
                  </a:lnTo>
                  <a:lnTo>
                    <a:pt x="686" y="310"/>
                  </a:lnTo>
                  <a:lnTo>
                    <a:pt x="686" y="312"/>
                  </a:lnTo>
                  <a:lnTo>
                    <a:pt x="687" y="306"/>
                  </a:lnTo>
                  <a:lnTo>
                    <a:pt x="688" y="287"/>
                  </a:lnTo>
                  <a:lnTo>
                    <a:pt x="689" y="298"/>
                  </a:lnTo>
                  <a:lnTo>
                    <a:pt x="690" y="302"/>
                  </a:lnTo>
                  <a:lnTo>
                    <a:pt x="690" y="302"/>
                  </a:lnTo>
                  <a:lnTo>
                    <a:pt x="691" y="302"/>
                  </a:lnTo>
                  <a:lnTo>
                    <a:pt x="692" y="290"/>
                  </a:lnTo>
                  <a:lnTo>
                    <a:pt x="693" y="294"/>
                  </a:lnTo>
                  <a:lnTo>
                    <a:pt x="693" y="298"/>
                  </a:lnTo>
                  <a:lnTo>
                    <a:pt x="694" y="298"/>
                  </a:lnTo>
                  <a:lnTo>
                    <a:pt x="695" y="292"/>
                  </a:lnTo>
                  <a:lnTo>
                    <a:pt x="696" y="293"/>
                  </a:lnTo>
                  <a:lnTo>
                    <a:pt x="696" y="293"/>
                  </a:lnTo>
                  <a:lnTo>
                    <a:pt x="697" y="286"/>
                  </a:lnTo>
                  <a:lnTo>
                    <a:pt x="698" y="285"/>
                  </a:lnTo>
                  <a:lnTo>
                    <a:pt x="699" y="290"/>
                  </a:lnTo>
                  <a:lnTo>
                    <a:pt x="699" y="297"/>
                  </a:lnTo>
                  <a:lnTo>
                    <a:pt x="700" y="290"/>
                  </a:lnTo>
                  <a:lnTo>
                    <a:pt x="701" y="290"/>
                  </a:lnTo>
                  <a:lnTo>
                    <a:pt x="702" y="290"/>
                  </a:lnTo>
                  <a:lnTo>
                    <a:pt x="702" y="297"/>
                  </a:lnTo>
                  <a:lnTo>
                    <a:pt x="703" y="297"/>
                  </a:lnTo>
                  <a:lnTo>
                    <a:pt x="704" y="295"/>
                  </a:lnTo>
                  <a:lnTo>
                    <a:pt x="705" y="295"/>
                  </a:lnTo>
                  <a:lnTo>
                    <a:pt x="705" y="301"/>
                  </a:lnTo>
                  <a:lnTo>
                    <a:pt x="706" y="301"/>
                  </a:lnTo>
                  <a:lnTo>
                    <a:pt x="707" y="301"/>
                  </a:lnTo>
                  <a:lnTo>
                    <a:pt x="708" y="317"/>
                  </a:lnTo>
                  <a:lnTo>
                    <a:pt x="709" y="312"/>
                  </a:lnTo>
                  <a:lnTo>
                    <a:pt x="709" y="318"/>
                  </a:lnTo>
                  <a:lnTo>
                    <a:pt x="710" y="323"/>
                  </a:lnTo>
                  <a:lnTo>
                    <a:pt x="711" y="328"/>
                  </a:lnTo>
                  <a:lnTo>
                    <a:pt x="712" y="326"/>
                  </a:lnTo>
                  <a:lnTo>
                    <a:pt x="712" y="333"/>
                  </a:lnTo>
                  <a:lnTo>
                    <a:pt x="713" y="333"/>
                  </a:lnTo>
                  <a:lnTo>
                    <a:pt x="714" y="337"/>
                  </a:lnTo>
                  <a:lnTo>
                    <a:pt x="715" y="340"/>
                  </a:lnTo>
                  <a:lnTo>
                    <a:pt x="715" y="331"/>
                  </a:lnTo>
                  <a:lnTo>
                    <a:pt x="716" y="331"/>
                  </a:lnTo>
                  <a:lnTo>
                    <a:pt x="717" y="331"/>
                  </a:lnTo>
                  <a:lnTo>
                    <a:pt x="718" y="331"/>
                  </a:lnTo>
                  <a:lnTo>
                    <a:pt x="718" y="331"/>
                  </a:lnTo>
                  <a:lnTo>
                    <a:pt x="719" y="329"/>
                  </a:lnTo>
                  <a:lnTo>
                    <a:pt x="720" y="329"/>
                  </a:lnTo>
                  <a:lnTo>
                    <a:pt x="721" y="329"/>
                  </a:lnTo>
                  <a:lnTo>
                    <a:pt x="721" y="322"/>
                  </a:lnTo>
                  <a:lnTo>
                    <a:pt x="722" y="326"/>
                  </a:lnTo>
                  <a:lnTo>
                    <a:pt x="723" y="314"/>
                  </a:lnTo>
                  <a:lnTo>
                    <a:pt x="724" y="319"/>
                  </a:lnTo>
                  <a:lnTo>
                    <a:pt x="724" y="322"/>
                  </a:lnTo>
                  <a:lnTo>
                    <a:pt x="725" y="318"/>
                  </a:lnTo>
                  <a:lnTo>
                    <a:pt x="726" y="318"/>
                  </a:lnTo>
                  <a:lnTo>
                    <a:pt x="727" y="327"/>
                  </a:lnTo>
                  <a:lnTo>
                    <a:pt x="727" y="335"/>
                  </a:lnTo>
                  <a:lnTo>
                    <a:pt x="728" y="339"/>
                  </a:lnTo>
                  <a:lnTo>
                    <a:pt x="729" y="344"/>
                  </a:lnTo>
                  <a:lnTo>
                    <a:pt x="730" y="338"/>
                  </a:lnTo>
                  <a:lnTo>
                    <a:pt x="730" y="338"/>
                  </a:lnTo>
                  <a:lnTo>
                    <a:pt x="731" y="338"/>
                  </a:lnTo>
                  <a:lnTo>
                    <a:pt x="732" y="334"/>
                  </a:lnTo>
                  <a:lnTo>
                    <a:pt x="733" y="346"/>
                  </a:lnTo>
                  <a:lnTo>
                    <a:pt x="733" y="352"/>
                  </a:lnTo>
                  <a:lnTo>
                    <a:pt x="734" y="352"/>
                  </a:lnTo>
                  <a:lnTo>
                    <a:pt x="735" y="352"/>
                  </a:lnTo>
                  <a:lnTo>
                    <a:pt x="736" y="345"/>
                  </a:lnTo>
                  <a:lnTo>
                    <a:pt x="736" y="349"/>
                  </a:lnTo>
                  <a:lnTo>
                    <a:pt x="737" y="352"/>
                  </a:lnTo>
                  <a:lnTo>
                    <a:pt x="738" y="345"/>
                  </a:lnTo>
                  <a:lnTo>
                    <a:pt x="739" y="345"/>
                  </a:lnTo>
                  <a:lnTo>
                    <a:pt x="739" y="345"/>
                  </a:lnTo>
                  <a:lnTo>
                    <a:pt x="740" y="345"/>
                  </a:lnTo>
                  <a:lnTo>
                    <a:pt x="741" y="350"/>
                  </a:lnTo>
                  <a:lnTo>
                    <a:pt x="742" y="341"/>
                  </a:lnTo>
                  <a:lnTo>
                    <a:pt x="743" y="352"/>
                  </a:lnTo>
                  <a:lnTo>
                    <a:pt x="743" y="352"/>
                  </a:lnTo>
                  <a:lnTo>
                    <a:pt x="744" y="341"/>
                  </a:lnTo>
                  <a:lnTo>
                    <a:pt x="745" y="347"/>
                  </a:lnTo>
                  <a:lnTo>
                    <a:pt x="746" y="346"/>
                  </a:lnTo>
                  <a:lnTo>
                    <a:pt x="746" y="350"/>
                  </a:lnTo>
                  <a:lnTo>
                    <a:pt x="747" y="352"/>
                  </a:lnTo>
                  <a:lnTo>
                    <a:pt x="748" y="359"/>
                  </a:lnTo>
                  <a:lnTo>
                    <a:pt x="749" y="377"/>
                  </a:lnTo>
                  <a:lnTo>
                    <a:pt x="749" y="377"/>
                  </a:lnTo>
                  <a:lnTo>
                    <a:pt x="750" y="366"/>
                  </a:lnTo>
                  <a:lnTo>
                    <a:pt x="751" y="366"/>
                  </a:lnTo>
                  <a:lnTo>
                    <a:pt x="752" y="366"/>
                  </a:lnTo>
                  <a:lnTo>
                    <a:pt x="752" y="373"/>
                  </a:lnTo>
                  <a:lnTo>
                    <a:pt x="753" y="368"/>
                  </a:lnTo>
                  <a:lnTo>
                    <a:pt x="754" y="361"/>
                  </a:lnTo>
                  <a:lnTo>
                    <a:pt x="755" y="357"/>
                  </a:lnTo>
                  <a:lnTo>
                    <a:pt x="755" y="363"/>
                  </a:lnTo>
                  <a:lnTo>
                    <a:pt x="756" y="363"/>
                  </a:lnTo>
                  <a:lnTo>
                    <a:pt x="757" y="356"/>
                  </a:lnTo>
                  <a:lnTo>
                    <a:pt x="758" y="377"/>
                  </a:lnTo>
                  <a:lnTo>
                    <a:pt x="758" y="373"/>
                  </a:lnTo>
                  <a:lnTo>
                    <a:pt x="759" y="373"/>
                  </a:lnTo>
                  <a:lnTo>
                    <a:pt x="760" y="362"/>
                  </a:lnTo>
                  <a:lnTo>
                    <a:pt x="761" y="369"/>
                  </a:lnTo>
                  <a:lnTo>
                    <a:pt x="762" y="356"/>
                  </a:lnTo>
                  <a:lnTo>
                    <a:pt x="762" y="356"/>
                  </a:lnTo>
                  <a:lnTo>
                    <a:pt x="763" y="352"/>
                  </a:lnTo>
                  <a:lnTo>
                    <a:pt x="764" y="347"/>
                  </a:lnTo>
                  <a:lnTo>
                    <a:pt x="765" y="360"/>
                  </a:lnTo>
                  <a:lnTo>
                    <a:pt x="765" y="360"/>
                  </a:lnTo>
                  <a:lnTo>
                    <a:pt x="766" y="356"/>
                  </a:lnTo>
                  <a:lnTo>
                    <a:pt x="767" y="357"/>
                  </a:lnTo>
                  <a:lnTo>
                    <a:pt x="768" y="353"/>
                  </a:lnTo>
                  <a:lnTo>
                    <a:pt x="768" y="353"/>
                  </a:lnTo>
                  <a:lnTo>
                    <a:pt x="769" y="357"/>
                  </a:lnTo>
                  <a:lnTo>
                    <a:pt x="770" y="353"/>
                  </a:lnTo>
                  <a:lnTo>
                    <a:pt x="771" y="344"/>
                  </a:lnTo>
                  <a:lnTo>
                    <a:pt x="771" y="340"/>
                  </a:lnTo>
                  <a:lnTo>
                    <a:pt x="772" y="343"/>
                  </a:lnTo>
                  <a:lnTo>
                    <a:pt x="773" y="338"/>
                  </a:lnTo>
                  <a:lnTo>
                    <a:pt x="774" y="338"/>
                  </a:lnTo>
                  <a:lnTo>
                    <a:pt x="774" y="334"/>
                  </a:lnTo>
                  <a:lnTo>
                    <a:pt x="775" y="326"/>
                  </a:lnTo>
                  <a:lnTo>
                    <a:pt x="776" y="335"/>
                  </a:lnTo>
                  <a:lnTo>
                    <a:pt x="777" y="335"/>
                  </a:lnTo>
                  <a:lnTo>
                    <a:pt x="777" y="335"/>
                  </a:lnTo>
                  <a:lnTo>
                    <a:pt x="778" y="335"/>
                  </a:lnTo>
                  <a:lnTo>
                    <a:pt x="779" y="335"/>
                  </a:lnTo>
                  <a:lnTo>
                    <a:pt x="780" y="345"/>
                  </a:lnTo>
                  <a:lnTo>
                    <a:pt x="781" y="340"/>
                  </a:lnTo>
                  <a:lnTo>
                    <a:pt x="781" y="345"/>
                  </a:lnTo>
                  <a:lnTo>
                    <a:pt x="782" y="352"/>
                  </a:lnTo>
                  <a:lnTo>
                    <a:pt x="783" y="342"/>
                  </a:lnTo>
                  <a:lnTo>
                    <a:pt x="784" y="350"/>
                  </a:lnTo>
                  <a:lnTo>
                    <a:pt x="784" y="345"/>
                  </a:lnTo>
                  <a:lnTo>
                    <a:pt x="785" y="350"/>
                  </a:lnTo>
                  <a:lnTo>
                    <a:pt x="786" y="352"/>
                  </a:lnTo>
                  <a:lnTo>
                    <a:pt x="787" y="346"/>
                  </a:lnTo>
                  <a:lnTo>
                    <a:pt x="787" y="341"/>
                  </a:lnTo>
                  <a:lnTo>
                    <a:pt x="788" y="331"/>
                  </a:lnTo>
                  <a:lnTo>
                    <a:pt x="789" y="321"/>
                  </a:lnTo>
                  <a:lnTo>
                    <a:pt x="790" y="321"/>
                  </a:lnTo>
                  <a:lnTo>
                    <a:pt x="790" y="326"/>
                  </a:lnTo>
                  <a:lnTo>
                    <a:pt x="791" y="326"/>
                  </a:lnTo>
                  <a:lnTo>
                    <a:pt x="792" y="322"/>
                  </a:lnTo>
                  <a:lnTo>
                    <a:pt x="793" y="326"/>
                  </a:lnTo>
                  <a:lnTo>
                    <a:pt x="793" y="326"/>
                  </a:lnTo>
                  <a:lnTo>
                    <a:pt x="794" y="326"/>
                  </a:lnTo>
                  <a:lnTo>
                    <a:pt x="795" y="326"/>
                  </a:lnTo>
                  <a:lnTo>
                    <a:pt x="796" y="326"/>
                  </a:lnTo>
                  <a:lnTo>
                    <a:pt x="796" y="329"/>
                  </a:lnTo>
                  <a:lnTo>
                    <a:pt x="797" y="329"/>
                  </a:lnTo>
                  <a:lnTo>
                    <a:pt x="798" y="321"/>
                  </a:lnTo>
                  <a:lnTo>
                    <a:pt x="799" y="328"/>
                  </a:lnTo>
                  <a:lnTo>
                    <a:pt x="799" y="324"/>
                  </a:lnTo>
                  <a:lnTo>
                    <a:pt x="800" y="324"/>
                  </a:lnTo>
                  <a:lnTo>
                    <a:pt x="801" y="327"/>
                  </a:lnTo>
                  <a:lnTo>
                    <a:pt x="802" y="327"/>
                  </a:lnTo>
                  <a:lnTo>
                    <a:pt x="802" y="341"/>
                  </a:lnTo>
                  <a:lnTo>
                    <a:pt x="803" y="336"/>
                  </a:lnTo>
                  <a:lnTo>
                    <a:pt x="804" y="336"/>
                  </a:lnTo>
                  <a:lnTo>
                    <a:pt x="805" y="343"/>
                  </a:lnTo>
                  <a:lnTo>
                    <a:pt x="805" y="343"/>
                  </a:lnTo>
                  <a:lnTo>
                    <a:pt x="806" y="353"/>
                  </a:lnTo>
                  <a:lnTo>
                    <a:pt x="807" y="345"/>
                  </a:lnTo>
                  <a:lnTo>
                    <a:pt x="808" y="350"/>
                  </a:lnTo>
                  <a:lnTo>
                    <a:pt x="808" y="346"/>
                  </a:lnTo>
                  <a:lnTo>
                    <a:pt x="809" y="346"/>
                  </a:lnTo>
                  <a:lnTo>
                    <a:pt x="810" y="346"/>
                  </a:lnTo>
                  <a:lnTo>
                    <a:pt x="811" y="349"/>
                  </a:lnTo>
                  <a:lnTo>
                    <a:pt x="811" y="349"/>
                  </a:lnTo>
                  <a:lnTo>
                    <a:pt x="812" y="349"/>
                  </a:lnTo>
                  <a:lnTo>
                    <a:pt x="813" y="354"/>
                  </a:lnTo>
                  <a:lnTo>
                    <a:pt x="814" y="355"/>
                  </a:lnTo>
                  <a:lnTo>
                    <a:pt x="815" y="359"/>
                  </a:lnTo>
                  <a:lnTo>
                    <a:pt x="815" y="357"/>
                  </a:lnTo>
                  <a:lnTo>
                    <a:pt x="816" y="351"/>
                  </a:lnTo>
                  <a:lnTo>
                    <a:pt x="817" y="355"/>
                  </a:lnTo>
                  <a:lnTo>
                    <a:pt x="818" y="361"/>
                  </a:lnTo>
                  <a:lnTo>
                    <a:pt x="818" y="361"/>
                  </a:lnTo>
                  <a:lnTo>
                    <a:pt x="819" y="369"/>
                  </a:lnTo>
                  <a:lnTo>
                    <a:pt x="820" y="369"/>
                  </a:lnTo>
                  <a:lnTo>
                    <a:pt x="821" y="380"/>
                  </a:lnTo>
                  <a:lnTo>
                    <a:pt x="821" y="380"/>
                  </a:lnTo>
                  <a:lnTo>
                    <a:pt x="822" y="393"/>
                  </a:lnTo>
                  <a:lnTo>
                    <a:pt x="823" y="393"/>
                  </a:lnTo>
                  <a:lnTo>
                    <a:pt x="824" y="397"/>
                  </a:lnTo>
                  <a:lnTo>
                    <a:pt x="824" y="393"/>
                  </a:lnTo>
                  <a:lnTo>
                    <a:pt x="825" y="393"/>
                  </a:lnTo>
                  <a:lnTo>
                    <a:pt x="826" y="387"/>
                  </a:lnTo>
                  <a:lnTo>
                    <a:pt x="827" y="392"/>
                  </a:lnTo>
                  <a:lnTo>
                    <a:pt x="827" y="396"/>
                  </a:lnTo>
                  <a:lnTo>
                    <a:pt x="828" y="400"/>
                  </a:lnTo>
                  <a:lnTo>
                    <a:pt x="829" y="400"/>
                  </a:lnTo>
                  <a:lnTo>
                    <a:pt x="830" y="393"/>
                  </a:lnTo>
                  <a:lnTo>
                    <a:pt x="830" y="387"/>
                  </a:lnTo>
                  <a:lnTo>
                    <a:pt x="831" y="396"/>
                  </a:lnTo>
                  <a:lnTo>
                    <a:pt x="832" y="397"/>
                  </a:lnTo>
                  <a:lnTo>
                    <a:pt x="833" y="400"/>
                  </a:lnTo>
                  <a:lnTo>
                    <a:pt x="834" y="410"/>
                  </a:lnTo>
                  <a:lnTo>
                    <a:pt x="834" y="410"/>
                  </a:lnTo>
                  <a:lnTo>
                    <a:pt x="835" y="409"/>
                  </a:lnTo>
                  <a:lnTo>
                    <a:pt x="836" y="420"/>
                  </a:lnTo>
                  <a:lnTo>
                    <a:pt x="837" y="414"/>
                  </a:lnTo>
                  <a:lnTo>
                    <a:pt x="837" y="411"/>
                  </a:lnTo>
                  <a:lnTo>
                    <a:pt x="838" y="411"/>
                  </a:lnTo>
                  <a:lnTo>
                    <a:pt x="839" y="404"/>
                  </a:lnTo>
                  <a:lnTo>
                    <a:pt x="840" y="398"/>
                  </a:lnTo>
                  <a:lnTo>
                    <a:pt x="840" y="398"/>
                  </a:lnTo>
                  <a:lnTo>
                    <a:pt x="841" y="402"/>
                  </a:lnTo>
                  <a:lnTo>
                    <a:pt x="842" y="402"/>
                  </a:lnTo>
                  <a:lnTo>
                    <a:pt x="843" y="402"/>
                  </a:lnTo>
                  <a:lnTo>
                    <a:pt x="843" y="406"/>
                  </a:lnTo>
                  <a:lnTo>
                    <a:pt x="844" y="410"/>
                  </a:lnTo>
                  <a:lnTo>
                    <a:pt x="845" y="410"/>
                  </a:lnTo>
                  <a:lnTo>
                    <a:pt x="846" y="407"/>
                  </a:lnTo>
                  <a:lnTo>
                    <a:pt x="846" y="398"/>
                  </a:lnTo>
                  <a:lnTo>
                    <a:pt x="847" y="404"/>
                  </a:lnTo>
                  <a:lnTo>
                    <a:pt x="848" y="400"/>
                  </a:lnTo>
                  <a:lnTo>
                    <a:pt x="849" y="411"/>
                  </a:lnTo>
                  <a:lnTo>
                    <a:pt x="849" y="421"/>
                  </a:lnTo>
                  <a:lnTo>
                    <a:pt x="850" y="421"/>
                  </a:lnTo>
                  <a:lnTo>
                    <a:pt x="851" y="421"/>
                  </a:lnTo>
                  <a:lnTo>
                    <a:pt x="852" y="421"/>
                  </a:lnTo>
                  <a:lnTo>
                    <a:pt x="852" y="419"/>
                  </a:lnTo>
                  <a:lnTo>
                    <a:pt x="853" y="411"/>
                  </a:lnTo>
                  <a:lnTo>
                    <a:pt x="854" y="403"/>
                  </a:lnTo>
                  <a:lnTo>
                    <a:pt x="855" y="403"/>
                  </a:lnTo>
                  <a:lnTo>
                    <a:pt x="856" y="396"/>
                  </a:lnTo>
                  <a:lnTo>
                    <a:pt x="856" y="396"/>
                  </a:lnTo>
                  <a:lnTo>
                    <a:pt x="857" y="400"/>
                  </a:lnTo>
                  <a:lnTo>
                    <a:pt x="858" y="400"/>
                  </a:lnTo>
                  <a:lnTo>
                    <a:pt x="859" y="405"/>
                  </a:lnTo>
                  <a:lnTo>
                    <a:pt x="859" y="390"/>
                  </a:lnTo>
                  <a:lnTo>
                    <a:pt x="860" y="387"/>
                  </a:lnTo>
                  <a:lnTo>
                    <a:pt x="861" y="387"/>
                  </a:lnTo>
                  <a:lnTo>
                    <a:pt x="862" y="387"/>
                  </a:lnTo>
                  <a:lnTo>
                    <a:pt x="862" y="387"/>
                  </a:lnTo>
                  <a:lnTo>
                    <a:pt x="863" y="387"/>
                  </a:lnTo>
                  <a:lnTo>
                    <a:pt x="864" y="392"/>
                  </a:lnTo>
                  <a:lnTo>
                    <a:pt x="865" y="384"/>
                  </a:lnTo>
                  <a:lnTo>
                    <a:pt x="865" y="388"/>
                  </a:lnTo>
                  <a:lnTo>
                    <a:pt x="866" y="388"/>
                  </a:lnTo>
                  <a:lnTo>
                    <a:pt x="867" y="384"/>
                  </a:lnTo>
                  <a:lnTo>
                    <a:pt x="868" y="393"/>
                  </a:lnTo>
                  <a:lnTo>
                    <a:pt x="868" y="382"/>
                  </a:lnTo>
                  <a:lnTo>
                    <a:pt x="869" y="382"/>
                  </a:lnTo>
                  <a:lnTo>
                    <a:pt x="870" y="373"/>
                  </a:lnTo>
                  <a:lnTo>
                    <a:pt x="871" y="373"/>
                  </a:lnTo>
                  <a:lnTo>
                    <a:pt x="871" y="381"/>
                  </a:lnTo>
                  <a:lnTo>
                    <a:pt x="872" y="381"/>
                  </a:lnTo>
                  <a:lnTo>
                    <a:pt x="873" y="375"/>
                  </a:lnTo>
                  <a:lnTo>
                    <a:pt x="874" y="375"/>
                  </a:lnTo>
                  <a:lnTo>
                    <a:pt x="874" y="379"/>
                  </a:lnTo>
                  <a:lnTo>
                    <a:pt x="875" y="374"/>
                  </a:lnTo>
                  <a:lnTo>
                    <a:pt x="876" y="380"/>
                  </a:lnTo>
                  <a:lnTo>
                    <a:pt x="877" y="386"/>
                  </a:lnTo>
                  <a:lnTo>
                    <a:pt x="877" y="386"/>
                  </a:lnTo>
                  <a:lnTo>
                    <a:pt x="878" y="378"/>
                  </a:lnTo>
                  <a:lnTo>
                    <a:pt x="879" y="372"/>
                  </a:lnTo>
                  <a:lnTo>
                    <a:pt x="880" y="368"/>
                  </a:lnTo>
                  <a:lnTo>
                    <a:pt x="880" y="363"/>
                  </a:lnTo>
                  <a:lnTo>
                    <a:pt x="881" y="363"/>
                  </a:lnTo>
                  <a:lnTo>
                    <a:pt x="882" y="357"/>
                  </a:lnTo>
                  <a:lnTo>
                    <a:pt x="883" y="350"/>
                  </a:lnTo>
                  <a:lnTo>
                    <a:pt x="883" y="350"/>
                  </a:lnTo>
                  <a:lnTo>
                    <a:pt x="884" y="343"/>
                  </a:lnTo>
                  <a:lnTo>
                    <a:pt x="885" y="343"/>
                  </a:lnTo>
                  <a:lnTo>
                    <a:pt x="886" y="343"/>
                  </a:lnTo>
                  <a:lnTo>
                    <a:pt x="887" y="349"/>
                  </a:lnTo>
                  <a:lnTo>
                    <a:pt x="887" y="344"/>
                  </a:lnTo>
                  <a:lnTo>
                    <a:pt x="888" y="337"/>
                  </a:lnTo>
                  <a:lnTo>
                    <a:pt x="889" y="328"/>
                  </a:lnTo>
                  <a:lnTo>
                    <a:pt x="890" y="328"/>
                  </a:lnTo>
                  <a:lnTo>
                    <a:pt x="890" y="334"/>
                  </a:lnTo>
                  <a:lnTo>
                    <a:pt x="891" y="334"/>
                  </a:lnTo>
                  <a:lnTo>
                    <a:pt x="892" y="330"/>
                  </a:lnTo>
                  <a:lnTo>
                    <a:pt x="893" y="327"/>
                  </a:lnTo>
                  <a:lnTo>
                    <a:pt x="893" y="327"/>
                  </a:lnTo>
                  <a:lnTo>
                    <a:pt x="894" y="318"/>
                  </a:lnTo>
                  <a:lnTo>
                    <a:pt x="895" y="318"/>
                  </a:lnTo>
                  <a:lnTo>
                    <a:pt x="896" y="324"/>
                  </a:lnTo>
                  <a:lnTo>
                    <a:pt x="896" y="324"/>
                  </a:lnTo>
                  <a:lnTo>
                    <a:pt x="897" y="330"/>
                  </a:lnTo>
                  <a:lnTo>
                    <a:pt x="898" y="334"/>
                  </a:lnTo>
                  <a:lnTo>
                    <a:pt x="899" y="334"/>
                  </a:lnTo>
                  <a:lnTo>
                    <a:pt x="899" y="340"/>
                  </a:lnTo>
                  <a:lnTo>
                    <a:pt x="900" y="342"/>
                  </a:lnTo>
                  <a:lnTo>
                    <a:pt x="901" y="342"/>
                  </a:lnTo>
                  <a:lnTo>
                    <a:pt x="902" y="329"/>
                  </a:lnTo>
                  <a:lnTo>
                    <a:pt x="902" y="322"/>
                  </a:lnTo>
                  <a:lnTo>
                    <a:pt x="903" y="322"/>
                  </a:lnTo>
                  <a:lnTo>
                    <a:pt x="904" y="319"/>
                  </a:lnTo>
                  <a:lnTo>
                    <a:pt x="905" y="319"/>
                  </a:lnTo>
                  <a:lnTo>
                    <a:pt x="905" y="324"/>
                  </a:lnTo>
                  <a:lnTo>
                    <a:pt x="906" y="328"/>
                  </a:lnTo>
                  <a:lnTo>
                    <a:pt x="907" y="339"/>
                  </a:lnTo>
                  <a:lnTo>
                    <a:pt x="908" y="339"/>
                  </a:lnTo>
                  <a:lnTo>
                    <a:pt x="909" y="339"/>
                  </a:lnTo>
                  <a:lnTo>
                    <a:pt x="909" y="339"/>
                  </a:lnTo>
                  <a:lnTo>
                    <a:pt x="910" y="339"/>
                  </a:lnTo>
                  <a:lnTo>
                    <a:pt x="911" y="329"/>
                  </a:lnTo>
                  <a:lnTo>
                    <a:pt x="912" y="325"/>
                  </a:lnTo>
                  <a:lnTo>
                    <a:pt x="912" y="314"/>
                  </a:lnTo>
                  <a:lnTo>
                    <a:pt x="913" y="311"/>
                  </a:lnTo>
                  <a:lnTo>
                    <a:pt x="914" y="311"/>
                  </a:lnTo>
                  <a:lnTo>
                    <a:pt x="915" y="316"/>
                  </a:lnTo>
                  <a:lnTo>
                    <a:pt x="915" y="312"/>
                  </a:lnTo>
                  <a:lnTo>
                    <a:pt x="916" y="315"/>
                  </a:lnTo>
                  <a:lnTo>
                    <a:pt x="917" y="302"/>
                  </a:lnTo>
                  <a:lnTo>
                    <a:pt x="918" y="298"/>
                  </a:lnTo>
                  <a:lnTo>
                    <a:pt x="918" y="298"/>
                  </a:lnTo>
                  <a:lnTo>
                    <a:pt x="919" y="302"/>
                  </a:lnTo>
                  <a:lnTo>
                    <a:pt x="920" y="312"/>
                  </a:lnTo>
                  <a:lnTo>
                    <a:pt x="921" y="319"/>
                  </a:lnTo>
                  <a:lnTo>
                    <a:pt x="921" y="315"/>
                  </a:lnTo>
                  <a:lnTo>
                    <a:pt x="922" y="314"/>
                  </a:lnTo>
                  <a:lnTo>
                    <a:pt x="923" y="309"/>
                  </a:lnTo>
                  <a:lnTo>
                    <a:pt x="924" y="302"/>
                  </a:lnTo>
                  <a:lnTo>
                    <a:pt x="924" y="302"/>
                  </a:lnTo>
                  <a:lnTo>
                    <a:pt x="925" y="305"/>
                  </a:lnTo>
                  <a:lnTo>
                    <a:pt x="926" y="305"/>
                  </a:lnTo>
                  <a:lnTo>
                    <a:pt x="927" y="299"/>
                  </a:lnTo>
                  <a:lnTo>
                    <a:pt x="928" y="303"/>
                  </a:lnTo>
                  <a:lnTo>
                    <a:pt x="928" y="299"/>
                  </a:lnTo>
                  <a:lnTo>
                    <a:pt x="929" y="310"/>
                  </a:lnTo>
                  <a:lnTo>
                    <a:pt x="930" y="315"/>
                  </a:lnTo>
                  <a:lnTo>
                    <a:pt x="931" y="324"/>
                  </a:lnTo>
                  <a:lnTo>
                    <a:pt x="931" y="324"/>
                  </a:lnTo>
                  <a:lnTo>
                    <a:pt x="932" y="324"/>
                  </a:lnTo>
                  <a:lnTo>
                    <a:pt x="933" y="324"/>
                  </a:lnTo>
                  <a:lnTo>
                    <a:pt x="934" y="324"/>
                  </a:lnTo>
                  <a:lnTo>
                    <a:pt x="934" y="324"/>
                  </a:lnTo>
                  <a:lnTo>
                    <a:pt x="935" y="324"/>
                  </a:lnTo>
                  <a:lnTo>
                    <a:pt x="936" y="333"/>
                  </a:lnTo>
                  <a:lnTo>
                    <a:pt x="937" y="333"/>
                  </a:lnTo>
                  <a:lnTo>
                    <a:pt x="937" y="329"/>
                  </a:lnTo>
                  <a:lnTo>
                    <a:pt x="938" y="324"/>
                  </a:lnTo>
                  <a:lnTo>
                    <a:pt x="939" y="333"/>
                  </a:lnTo>
                  <a:lnTo>
                    <a:pt x="940" y="330"/>
                  </a:lnTo>
                  <a:lnTo>
                    <a:pt x="940" y="326"/>
                  </a:lnTo>
                  <a:lnTo>
                    <a:pt x="941" y="324"/>
                  </a:lnTo>
                  <a:lnTo>
                    <a:pt x="942" y="324"/>
                  </a:lnTo>
                  <a:lnTo>
                    <a:pt x="943" y="326"/>
                  </a:lnTo>
                  <a:lnTo>
                    <a:pt x="943" y="321"/>
                  </a:lnTo>
                  <a:lnTo>
                    <a:pt x="944" y="317"/>
                  </a:lnTo>
                  <a:lnTo>
                    <a:pt x="945" y="317"/>
                  </a:lnTo>
                  <a:lnTo>
                    <a:pt x="946" y="318"/>
                  </a:lnTo>
                  <a:lnTo>
                    <a:pt x="946" y="314"/>
                  </a:lnTo>
                  <a:lnTo>
                    <a:pt x="947" y="314"/>
                  </a:lnTo>
                  <a:lnTo>
                    <a:pt x="948" y="318"/>
                  </a:lnTo>
                  <a:lnTo>
                    <a:pt x="949" y="325"/>
                  </a:lnTo>
                  <a:lnTo>
                    <a:pt x="949" y="330"/>
                  </a:lnTo>
                  <a:lnTo>
                    <a:pt x="950" y="330"/>
                  </a:lnTo>
                  <a:lnTo>
                    <a:pt x="951" y="330"/>
                  </a:lnTo>
                  <a:lnTo>
                    <a:pt x="952" y="340"/>
                  </a:lnTo>
                  <a:lnTo>
                    <a:pt x="952" y="341"/>
                  </a:lnTo>
                  <a:lnTo>
                    <a:pt x="953" y="347"/>
                  </a:lnTo>
                  <a:lnTo>
                    <a:pt x="954" y="347"/>
                  </a:lnTo>
                  <a:lnTo>
                    <a:pt x="955" y="355"/>
                  </a:lnTo>
                  <a:lnTo>
                    <a:pt x="955" y="355"/>
                  </a:lnTo>
                  <a:lnTo>
                    <a:pt x="956" y="355"/>
                  </a:lnTo>
                  <a:lnTo>
                    <a:pt x="957" y="346"/>
                  </a:lnTo>
                  <a:lnTo>
                    <a:pt x="958" y="346"/>
                  </a:lnTo>
                  <a:lnTo>
                    <a:pt x="958" y="341"/>
                  </a:lnTo>
                  <a:lnTo>
                    <a:pt x="959" y="335"/>
                  </a:lnTo>
                  <a:lnTo>
                    <a:pt x="960" y="335"/>
                  </a:lnTo>
                  <a:lnTo>
                    <a:pt x="961" y="339"/>
                  </a:lnTo>
                  <a:lnTo>
                    <a:pt x="962" y="339"/>
                  </a:lnTo>
                  <a:lnTo>
                    <a:pt x="962" y="352"/>
                  </a:lnTo>
                  <a:lnTo>
                    <a:pt x="963" y="359"/>
                  </a:lnTo>
                  <a:lnTo>
                    <a:pt x="964" y="359"/>
                  </a:lnTo>
                  <a:lnTo>
                    <a:pt x="965" y="362"/>
                  </a:lnTo>
                  <a:lnTo>
                    <a:pt x="965" y="356"/>
                  </a:lnTo>
                  <a:lnTo>
                    <a:pt x="966" y="356"/>
                  </a:lnTo>
                  <a:lnTo>
                    <a:pt x="967" y="351"/>
                  </a:lnTo>
                  <a:lnTo>
                    <a:pt x="968" y="351"/>
                  </a:lnTo>
                  <a:lnTo>
                    <a:pt x="968" y="343"/>
                  </a:lnTo>
                  <a:lnTo>
                    <a:pt x="969" y="351"/>
                  </a:lnTo>
                  <a:lnTo>
                    <a:pt x="970" y="351"/>
                  </a:lnTo>
                  <a:lnTo>
                    <a:pt x="971" y="346"/>
                  </a:lnTo>
                  <a:lnTo>
                    <a:pt x="971" y="355"/>
                  </a:lnTo>
                  <a:lnTo>
                    <a:pt x="972" y="360"/>
                  </a:lnTo>
                  <a:lnTo>
                    <a:pt x="973" y="367"/>
                  </a:lnTo>
                  <a:lnTo>
                    <a:pt x="974" y="375"/>
                  </a:lnTo>
                  <a:lnTo>
                    <a:pt x="974" y="378"/>
                  </a:lnTo>
                  <a:lnTo>
                    <a:pt x="975" y="377"/>
                  </a:lnTo>
                  <a:lnTo>
                    <a:pt x="976" y="380"/>
                  </a:lnTo>
                  <a:lnTo>
                    <a:pt x="977" y="385"/>
                  </a:lnTo>
                  <a:lnTo>
                    <a:pt x="977" y="398"/>
                  </a:lnTo>
                  <a:lnTo>
                    <a:pt x="978" y="402"/>
                  </a:lnTo>
                  <a:lnTo>
                    <a:pt x="979" y="402"/>
                  </a:lnTo>
                  <a:lnTo>
                    <a:pt x="980" y="398"/>
                  </a:lnTo>
                  <a:lnTo>
                    <a:pt x="981" y="398"/>
                  </a:lnTo>
                  <a:lnTo>
                    <a:pt x="981" y="398"/>
                  </a:lnTo>
                  <a:lnTo>
                    <a:pt x="982" y="397"/>
                  </a:lnTo>
                  <a:lnTo>
                    <a:pt x="983" y="387"/>
                  </a:lnTo>
                  <a:lnTo>
                    <a:pt x="984" y="391"/>
                  </a:lnTo>
                  <a:lnTo>
                    <a:pt x="984" y="399"/>
                  </a:lnTo>
                  <a:lnTo>
                    <a:pt x="985" y="384"/>
                  </a:lnTo>
                  <a:lnTo>
                    <a:pt x="986" y="380"/>
                  </a:lnTo>
                  <a:lnTo>
                    <a:pt x="987" y="380"/>
                  </a:lnTo>
                  <a:lnTo>
                    <a:pt x="987" y="386"/>
                  </a:lnTo>
                  <a:lnTo>
                    <a:pt x="988" y="386"/>
                  </a:lnTo>
                  <a:lnTo>
                    <a:pt x="989" y="394"/>
                  </a:lnTo>
                  <a:lnTo>
                    <a:pt x="990" y="391"/>
                  </a:lnTo>
                  <a:lnTo>
                    <a:pt x="990" y="383"/>
                  </a:lnTo>
                  <a:lnTo>
                    <a:pt x="991" y="383"/>
                  </a:lnTo>
                  <a:lnTo>
                    <a:pt x="992" y="378"/>
                  </a:lnTo>
                  <a:lnTo>
                    <a:pt x="993" y="373"/>
                  </a:lnTo>
                  <a:lnTo>
                    <a:pt x="993" y="362"/>
                  </a:lnTo>
                  <a:lnTo>
                    <a:pt x="994" y="367"/>
                  </a:lnTo>
                  <a:lnTo>
                    <a:pt x="995" y="367"/>
                  </a:lnTo>
                  <a:lnTo>
                    <a:pt x="996" y="367"/>
                  </a:lnTo>
                  <a:lnTo>
                    <a:pt x="996" y="367"/>
                  </a:lnTo>
                  <a:lnTo>
                    <a:pt x="997" y="359"/>
                  </a:lnTo>
                  <a:lnTo>
                    <a:pt x="998" y="363"/>
                  </a:lnTo>
                  <a:lnTo>
                    <a:pt x="999" y="364"/>
                  </a:lnTo>
                  <a:lnTo>
                    <a:pt x="1000" y="364"/>
                  </a:lnTo>
                  <a:lnTo>
                    <a:pt x="1000" y="362"/>
                  </a:lnTo>
                  <a:lnTo>
                    <a:pt x="1001" y="360"/>
                  </a:lnTo>
                  <a:lnTo>
                    <a:pt x="1002" y="368"/>
                  </a:lnTo>
                  <a:lnTo>
                    <a:pt x="1003" y="368"/>
                  </a:lnTo>
                  <a:lnTo>
                    <a:pt x="1003" y="368"/>
                  </a:lnTo>
                  <a:lnTo>
                    <a:pt x="1004" y="378"/>
                  </a:lnTo>
                  <a:lnTo>
                    <a:pt x="1005" y="382"/>
                  </a:lnTo>
                  <a:lnTo>
                    <a:pt x="1006" y="390"/>
                  </a:lnTo>
                  <a:lnTo>
                    <a:pt x="1006" y="398"/>
                  </a:lnTo>
                  <a:lnTo>
                    <a:pt x="1007" y="403"/>
                  </a:lnTo>
                  <a:lnTo>
                    <a:pt x="1008" y="393"/>
                  </a:lnTo>
                  <a:lnTo>
                    <a:pt x="1009" y="387"/>
                  </a:lnTo>
                  <a:lnTo>
                    <a:pt x="1009" y="377"/>
                  </a:lnTo>
                  <a:lnTo>
                    <a:pt x="1010" y="381"/>
                  </a:lnTo>
                  <a:lnTo>
                    <a:pt x="1011" y="381"/>
                  </a:lnTo>
                  <a:lnTo>
                    <a:pt x="1012" y="381"/>
                  </a:lnTo>
                  <a:lnTo>
                    <a:pt x="1012" y="381"/>
                  </a:lnTo>
                  <a:lnTo>
                    <a:pt x="1013" y="385"/>
                  </a:lnTo>
                  <a:lnTo>
                    <a:pt x="1014" y="385"/>
                  </a:lnTo>
                  <a:lnTo>
                    <a:pt x="1015" y="385"/>
                  </a:lnTo>
                  <a:lnTo>
                    <a:pt x="1015" y="379"/>
                  </a:lnTo>
                  <a:lnTo>
                    <a:pt x="1016" y="379"/>
                  </a:lnTo>
                  <a:lnTo>
                    <a:pt x="1017" y="370"/>
                  </a:lnTo>
                  <a:lnTo>
                    <a:pt x="1018" y="379"/>
                  </a:lnTo>
                  <a:lnTo>
                    <a:pt x="1018" y="379"/>
                  </a:lnTo>
                  <a:lnTo>
                    <a:pt x="1019" y="385"/>
                  </a:lnTo>
                  <a:lnTo>
                    <a:pt x="1020" y="391"/>
                  </a:lnTo>
                  <a:lnTo>
                    <a:pt x="1021" y="382"/>
                  </a:lnTo>
                  <a:lnTo>
                    <a:pt x="1021" y="382"/>
                  </a:lnTo>
                  <a:lnTo>
                    <a:pt x="1022" y="382"/>
                  </a:lnTo>
                  <a:lnTo>
                    <a:pt x="1023" y="378"/>
                  </a:lnTo>
                  <a:lnTo>
                    <a:pt x="1024" y="374"/>
                  </a:lnTo>
                  <a:lnTo>
                    <a:pt x="1024" y="374"/>
                  </a:lnTo>
                  <a:lnTo>
                    <a:pt x="1025" y="375"/>
                  </a:lnTo>
                  <a:lnTo>
                    <a:pt x="1026" y="365"/>
                  </a:lnTo>
                  <a:lnTo>
                    <a:pt x="1027" y="365"/>
                  </a:lnTo>
                  <a:lnTo>
                    <a:pt x="1027" y="369"/>
                  </a:lnTo>
                  <a:lnTo>
                    <a:pt x="1028" y="365"/>
                  </a:lnTo>
                  <a:lnTo>
                    <a:pt x="1029" y="369"/>
                  </a:lnTo>
                  <a:lnTo>
                    <a:pt x="1030" y="365"/>
                  </a:lnTo>
                  <a:lnTo>
                    <a:pt x="1030" y="359"/>
                  </a:lnTo>
                  <a:lnTo>
                    <a:pt x="1031" y="364"/>
                  </a:lnTo>
                  <a:lnTo>
                    <a:pt x="1032" y="364"/>
                  </a:lnTo>
                  <a:lnTo>
                    <a:pt x="1033" y="364"/>
                  </a:lnTo>
                  <a:lnTo>
                    <a:pt x="1034" y="368"/>
                  </a:lnTo>
                  <a:lnTo>
                    <a:pt x="1034" y="368"/>
                  </a:lnTo>
                  <a:lnTo>
                    <a:pt x="1035" y="354"/>
                  </a:lnTo>
                  <a:lnTo>
                    <a:pt x="1036" y="354"/>
                  </a:lnTo>
                  <a:lnTo>
                    <a:pt x="1037" y="343"/>
                  </a:lnTo>
                  <a:lnTo>
                    <a:pt x="1037" y="335"/>
                  </a:lnTo>
                  <a:lnTo>
                    <a:pt x="1038" y="331"/>
                  </a:lnTo>
                  <a:lnTo>
                    <a:pt x="1039" y="331"/>
                  </a:lnTo>
                  <a:lnTo>
                    <a:pt x="1040" y="326"/>
                  </a:lnTo>
                  <a:lnTo>
                    <a:pt x="1040" y="325"/>
                  </a:lnTo>
                  <a:lnTo>
                    <a:pt x="1041" y="330"/>
                  </a:lnTo>
                  <a:lnTo>
                    <a:pt x="1042" y="330"/>
                  </a:lnTo>
                  <a:lnTo>
                    <a:pt x="1043" y="335"/>
                  </a:lnTo>
                  <a:lnTo>
                    <a:pt x="1043" y="346"/>
                  </a:lnTo>
                  <a:lnTo>
                    <a:pt x="1044" y="346"/>
                  </a:lnTo>
                  <a:lnTo>
                    <a:pt x="1045" y="334"/>
                  </a:lnTo>
                  <a:lnTo>
                    <a:pt x="1046" y="349"/>
                  </a:lnTo>
                  <a:lnTo>
                    <a:pt x="1046" y="353"/>
                  </a:lnTo>
                  <a:lnTo>
                    <a:pt x="1047" y="353"/>
                  </a:lnTo>
                  <a:lnTo>
                    <a:pt x="1048" y="348"/>
                  </a:lnTo>
                  <a:lnTo>
                    <a:pt x="1049" y="348"/>
                  </a:lnTo>
                  <a:lnTo>
                    <a:pt x="1049" y="348"/>
                  </a:lnTo>
                  <a:lnTo>
                    <a:pt x="1050" y="346"/>
                  </a:lnTo>
                  <a:lnTo>
                    <a:pt x="1051" y="350"/>
                  </a:lnTo>
                  <a:lnTo>
                    <a:pt x="1052" y="347"/>
                  </a:lnTo>
                  <a:lnTo>
                    <a:pt x="1053" y="346"/>
                  </a:lnTo>
                  <a:lnTo>
                    <a:pt x="1053" y="347"/>
                  </a:lnTo>
                  <a:lnTo>
                    <a:pt x="1054" y="359"/>
                  </a:lnTo>
                  <a:lnTo>
                    <a:pt x="1055" y="352"/>
                  </a:lnTo>
                  <a:lnTo>
                    <a:pt x="1056" y="352"/>
                  </a:lnTo>
                  <a:lnTo>
                    <a:pt x="1056" y="348"/>
                  </a:lnTo>
                  <a:lnTo>
                    <a:pt x="1057" y="348"/>
                  </a:lnTo>
                  <a:lnTo>
                    <a:pt x="1058" y="350"/>
                  </a:lnTo>
                  <a:lnTo>
                    <a:pt x="1059" y="350"/>
                  </a:lnTo>
                  <a:lnTo>
                    <a:pt x="1059" y="350"/>
                  </a:lnTo>
                  <a:lnTo>
                    <a:pt x="1060" y="350"/>
                  </a:lnTo>
                  <a:lnTo>
                    <a:pt x="1061" y="361"/>
                  </a:lnTo>
                  <a:lnTo>
                    <a:pt x="1062" y="371"/>
                  </a:lnTo>
                  <a:lnTo>
                    <a:pt x="1062" y="367"/>
                  </a:lnTo>
                  <a:lnTo>
                    <a:pt x="1063" y="367"/>
                  </a:lnTo>
                  <a:lnTo>
                    <a:pt x="1064" y="367"/>
                  </a:lnTo>
                  <a:lnTo>
                    <a:pt x="1065" y="363"/>
                  </a:lnTo>
                  <a:lnTo>
                    <a:pt x="1065" y="356"/>
                  </a:lnTo>
                  <a:lnTo>
                    <a:pt x="1066" y="352"/>
                  </a:lnTo>
                  <a:lnTo>
                    <a:pt x="1067" y="337"/>
                  </a:lnTo>
                  <a:lnTo>
                    <a:pt x="1068" y="331"/>
                  </a:lnTo>
                  <a:lnTo>
                    <a:pt x="1068" y="337"/>
                  </a:lnTo>
                  <a:lnTo>
                    <a:pt x="1069" y="342"/>
                  </a:lnTo>
                  <a:lnTo>
                    <a:pt x="1070" y="342"/>
                  </a:lnTo>
                  <a:lnTo>
                    <a:pt x="1071" y="342"/>
                  </a:lnTo>
                  <a:lnTo>
                    <a:pt x="1072" y="324"/>
                  </a:lnTo>
                  <a:lnTo>
                    <a:pt x="1072" y="320"/>
                  </a:lnTo>
                  <a:lnTo>
                    <a:pt x="1073" y="315"/>
                  </a:lnTo>
                  <a:lnTo>
                    <a:pt x="1074" y="315"/>
                  </a:lnTo>
                  <a:lnTo>
                    <a:pt x="1075" y="315"/>
                  </a:lnTo>
                  <a:lnTo>
                    <a:pt x="1075" y="315"/>
                  </a:lnTo>
                  <a:lnTo>
                    <a:pt x="1076" y="317"/>
                  </a:lnTo>
                  <a:lnTo>
                    <a:pt x="1077" y="317"/>
                  </a:lnTo>
                  <a:lnTo>
                    <a:pt x="1078" y="326"/>
                  </a:lnTo>
                  <a:lnTo>
                    <a:pt x="1078" y="326"/>
                  </a:lnTo>
                  <a:lnTo>
                    <a:pt x="1079" y="326"/>
                  </a:lnTo>
                  <a:lnTo>
                    <a:pt x="1080" y="322"/>
                  </a:lnTo>
                  <a:lnTo>
                    <a:pt x="1081" y="322"/>
                  </a:lnTo>
                  <a:lnTo>
                    <a:pt x="1081" y="330"/>
                  </a:lnTo>
                  <a:lnTo>
                    <a:pt x="1082" y="321"/>
                  </a:lnTo>
                  <a:lnTo>
                    <a:pt x="1083" y="321"/>
                  </a:lnTo>
                  <a:lnTo>
                    <a:pt x="1084" y="321"/>
                  </a:lnTo>
                  <a:lnTo>
                    <a:pt x="1084" y="325"/>
                  </a:lnTo>
                  <a:lnTo>
                    <a:pt x="1085" y="325"/>
                  </a:lnTo>
                  <a:lnTo>
                    <a:pt x="1086" y="330"/>
                  </a:lnTo>
                  <a:lnTo>
                    <a:pt x="1087" y="342"/>
                  </a:lnTo>
                  <a:lnTo>
                    <a:pt x="1087" y="342"/>
                  </a:lnTo>
                  <a:lnTo>
                    <a:pt x="1088" y="335"/>
                  </a:lnTo>
                  <a:lnTo>
                    <a:pt x="1089" y="339"/>
                  </a:lnTo>
                  <a:lnTo>
                    <a:pt x="1090" y="344"/>
                  </a:lnTo>
                  <a:lnTo>
                    <a:pt x="1090" y="341"/>
                  </a:lnTo>
                  <a:lnTo>
                    <a:pt x="1091" y="347"/>
                  </a:lnTo>
                  <a:lnTo>
                    <a:pt x="1092" y="333"/>
                  </a:lnTo>
                  <a:lnTo>
                    <a:pt x="1093" y="324"/>
                  </a:lnTo>
                  <a:lnTo>
                    <a:pt x="1093" y="324"/>
                  </a:lnTo>
                  <a:lnTo>
                    <a:pt x="1094" y="315"/>
                  </a:lnTo>
                  <a:lnTo>
                    <a:pt x="1095" y="315"/>
                  </a:lnTo>
                  <a:lnTo>
                    <a:pt x="1096" y="324"/>
                  </a:lnTo>
                  <a:lnTo>
                    <a:pt x="1096" y="328"/>
                  </a:lnTo>
                  <a:lnTo>
                    <a:pt x="1097" y="339"/>
                  </a:lnTo>
                  <a:lnTo>
                    <a:pt x="1098" y="331"/>
                  </a:lnTo>
                  <a:lnTo>
                    <a:pt x="1099" y="335"/>
                  </a:lnTo>
                  <a:lnTo>
                    <a:pt x="1099" y="335"/>
                  </a:lnTo>
                  <a:lnTo>
                    <a:pt x="1100" y="338"/>
                  </a:lnTo>
                  <a:lnTo>
                    <a:pt x="1101" y="325"/>
                  </a:lnTo>
                  <a:lnTo>
                    <a:pt x="1102" y="325"/>
                  </a:lnTo>
                  <a:lnTo>
                    <a:pt x="1102" y="325"/>
                  </a:lnTo>
                  <a:lnTo>
                    <a:pt x="1103" y="318"/>
                  </a:lnTo>
                  <a:lnTo>
                    <a:pt x="1104" y="309"/>
                  </a:lnTo>
                  <a:lnTo>
                    <a:pt x="1105" y="305"/>
                  </a:lnTo>
                  <a:lnTo>
                    <a:pt x="1106" y="312"/>
                  </a:lnTo>
                  <a:lnTo>
                    <a:pt x="1106" y="312"/>
                  </a:lnTo>
                  <a:lnTo>
                    <a:pt x="1107" y="311"/>
                  </a:lnTo>
                  <a:lnTo>
                    <a:pt x="1108" y="308"/>
                  </a:lnTo>
                  <a:lnTo>
                    <a:pt x="1109" y="309"/>
                  </a:lnTo>
                  <a:lnTo>
                    <a:pt x="1109" y="306"/>
                  </a:lnTo>
                  <a:lnTo>
                    <a:pt x="1110" y="302"/>
                  </a:lnTo>
                  <a:lnTo>
                    <a:pt x="1111" y="303"/>
                  </a:lnTo>
                  <a:lnTo>
                    <a:pt x="1112" y="304"/>
                  </a:lnTo>
                  <a:lnTo>
                    <a:pt x="1112" y="303"/>
                  </a:lnTo>
                  <a:lnTo>
                    <a:pt x="1113" y="305"/>
                  </a:lnTo>
                  <a:lnTo>
                    <a:pt x="1114" y="305"/>
                  </a:lnTo>
                  <a:lnTo>
                    <a:pt x="1115" y="301"/>
                  </a:lnTo>
                  <a:lnTo>
                    <a:pt x="1115" y="304"/>
                  </a:lnTo>
                  <a:lnTo>
                    <a:pt x="1116" y="300"/>
                  </a:lnTo>
                  <a:lnTo>
                    <a:pt x="1117" y="301"/>
                  </a:lnTo>
                  <a:lnTo>
                    <a:pt x="1118" y="296"/>
                  </a:lnTo>
                  <a:lnTo>
                    <a:pt x="1118" y="299"/>
                  </a:lnTo>
                  <a:lnTo>
                    <a:pt x="1119" y="294"/>
                  </a:lnTo>
                  <a:lnTo>
                    <a:pt x="1120" y="295"/>
                  </a:lnTo>
                  <a:lnTo>
                    <a:pt x="1121" y="290"/>
                  </a:lnTo>
                  <a:lnTo>
                    <a:pt x="1121" y="285"/>
                  </a:lnTo>
                  <a:lnTo>
                    <a:pt x="1122" y="280"/>
                  </a:lnTo>
                  <a:lnTo>
                    <a:pt x="1123" y="280"/>
                  </a:lnTo>
                  <a:lnTo>
                    <a:pt x="1124" y="275"/>
                  </a:lnTo>
                  <a:lnTo>
                    <a:pt x="1125" y="274"/>
                  </a:lnTo>
                  <a:lnTo>
                    <a:pt x="1125" y="275"/>
                  </a:lnTo>
                  <a:lnTo>
                    <a:pt x="1126" y="279"/>
                  </a:lnTo>
                  <a:lnTo>
                    <a:pt x="1127" y="279"/>
                  </a:lnTo>
                  <a:lnTo>
                    <a:pt x="1128" y="297"/>
                  </a:lnTo>
                  <a:lnTo>
                    <a:pt x="1128" y="299"/>
                  </a:lnTo>
                  <a:lnTo>
                    <a:pt x="1129" y="300"/>
                  </a:lnTo>
                  <a:lnTo>
                    <a:pt x="1130" y="294"/>
                  </a:lnTo>
                  <a:lnTo>
                    <a:pt x="1131" y="306"/>
                  </a:lnTo>
                  <a:lnTo>
                    <a:pt x="1131" y="300"/>
                  </a:lnTo>
                  <a:lnTo>
                    <a:pt x="1132" y="324"/>
                  </a:lnTo>
                  <a:lnTo>
                    <a:pt x="1133" y="325"/>
                  </a:lnTo>
                  <a:lnTo>
                    <a:pt x="1134" y="327"/>
                  </a:lnTo>
                  <a:lnTo>
                    <a:pt x="1134" y="321"/>
                  </a:lnTo>
                  <a:lnTo>
                    <a:pt x="1135" y="315"/>
                  </a:lnTo>
                  <a:lnTo>
                    <a:pt x="1136" y="308"/>
                  </a:lnTo>
                  <a:lnTo>
                    <a:pt x="1137" y="310"/>
                  </a:lnTo>
                </a:path>
              </a:pathLst>
            </a:custGeom>
            <a:noFill/>
            <a:ln w="9525" cap="flat">
              <a:solidFill>
                <a:srgbClr val="0C2C8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8" name="Freeform 220">
              <a:extLst>
                <a:ext uri="{FF2B5EF4-FFF2-40B4-BE49-F238E27FC236}">
                  <a16:creationId xmlns:a16="http://schemas.microsoft.com/office/drawing/2014/main" id="{44B26535-FFCA-91E7-B205-DBAFA75E2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6295345"/>
              <a:ext cx="1804988" cy="681037"/>
            </a:xfrm>
            <a:custGeom>
              <a:avLst/>
              <a:gdLst>
                <a:gd name="T0" fmla="*/ 17 w 1137"/>
                <a:gd name="T1" fmla="*/ 152 h 429"/>
                <a:gd name="T2" fmla="*/ 36 w 1137"/>
                <a:gd name="T3" fmla="*/ 169 h 429"/>
                <a:gd name="T4" fmla="*/ 54 w 1137"/>
                <a:gd name="T5" fmla="*/ 170 h 429"/>
                <a:gd name="T6" fmla="*/ 72 w 1137"/>
                <a:gd name="T7" fmla="*/ 136 h 429"/>
                <a:gd name="T8" fmla="*/ 90 w 1137"/>
                <a:gd name="T9" fmla="*/ 52 h 429"/>
                <a:gd name="T10" fmla="*/ 108 w 1137"/>
                <a:gd name="T11" fmla="*/ 51 h 429"/>
                <a:gd name="T12" fmla="*/ 127 w 1137"/>
                <a:gd name="T13" fmla="*/ 10 h 429"/>
                <a:gd name="T14" fmla="*/ 145 w 1137"/>
                <a:gd name="T15" fmla="*/ 74 h 429"/>
                <a:gd name="T16" fmla="*/ 163 w 1137"/>
                <a:gd name="T17" fmla="*/ 43 h 429"/>
                <a:gd name="T18" fmla="*/ 181 w 1137"/>
                <a:gd name="T19" fmla="*/ 51 h 429"/>
                <a:gd name="T20" fmla="*/ 199 w 1137"/>
                <a:gd name="T21" fmla="*/ 68 h 429"/>
                <a:gd name="T22" fmla="*/ 217 w 1137"/>
                <a:gd name="T23" fmla="*/ 94 h 429"/>
                <a:gd name="T24" fmla="*/ 236 w 1137"/>
                <a:gd name="T25" fmla="*/ 98 h 429"/>
                <a:gd name="T26" fmla="*/ 254 w 1137"/>
                <a:gd name="T27" fmla="*/ 127 h 429"/>
                <a:gd name="T28" fmla="*/ 272 w 1137"/>
                <a:gd name="T29" fmla="*/ 128 h 429"/>
                <a:gd name="T30" fmla="*/ 290 w 1137"/>
                <a:gd name="T31" fmla="*/ 134 h 429"/>
                <a:gd name="T32" fmla="*/ 308 w 1137"/>
                <a:gd name="T33" fmla="*/ 157 h 429"/>
                <a:gd name="T34" fmla="*/ 327 w 1137"/>
                <a:gd name="T35" fmla="*/ 166 h 429"/>
                <a:gd name="T36" fmla="*/ 345 w 1137"/>
                <a:gd name="T37" fmla="*/ 185 h 429"/>
                <a:gd name="T38" fmla="*/ 363 w 1137"/>
                <a:gd name="T39" fmla="*/ 209 h 429"/>
                <a:gd name="T40" fmla="*/ 381 w 1137"/>
                <a:gd name="T41" fmla="*/ 191 h 429"/>
                <a:gd name="T42" fmla="*/ 399 w 1137"/>
                <a:gd name="T43" fmla="*/ 210 h 429"/>
                <a:gd name="T44" fmla="*/ 418 w 1137"/>
                <a:gd name="T45" fmla="*/ 183 h 429"/>
                <a:gd name="T46" fmla="*/ 436 w 1137"/>
                <a:gd name="T47" fmla="*/ 239 h 429"/>
                <a:gd name="T48" fmla="*/ 454 w 1137"/>
                <a:gd name="T49" fmla="*/ 160 h 429"/>
                <a:gd name="T50" fmla="*/ 472 w 1137"/>
                <a:gd name="T51" fmla="*/ 136 h 429"/>
                <a:gd name="T52" fmla="*/ 490 w 1137"/>
                <a:gd name="T53" fmla="*/ 89 h 429"/>
                <a:gd name="T54" fmla="*/ 508 w 1137"/>
                <a:gd name="T55" fmla="*/ 151 h 429"/>
                <a:gd name="T56" fmla="*/ 527 w 1137"/>
                <a:gd name="T57" fmla="*/ 194 h 429"/>
                <a:gd name="T58" fmla="*/ 545 w 1137"/>
                <a:gd name="T59" fmla="*/ 298 h 429"/>
                <a:gd name="T60" fmla="*/ 563 w 1137"/>
                <a:gd name="T61" fmla="*/ 384 h 429"/>
                <a:gd name="T62" fmla="*/ 581 w 1137"/>
                <a:gd name="T63" fmla="*/ 410 h 429"/>
                <a:gd name="T64" fmla="*/ 599 w 1137"/>
                <a:gd name="T65" fmla="*/ 402 h 429"/>
                <a:gd name="T66" fmla="*/ 618 w 1137"/>
                <a:gd name="T67" fmla="*/ 338 h 429"/>
                <a:gd name="T68" fmla="*/ 636 w 1137"/>
                <a:gd name="T69" fmla="*/ 301 h 429"/>
                <a:gd name="T70" fmla="*/ 654 w 1137"/>
                <a:gd name="T71" fmla="*/ 250 h 429"/>
                <a:gd name="T72" fmla="*/ 672 w 1137"/>
                <a:gd name="T73" fmla="*/ 212 h 429"/>
                <a:gd name="T74" fmla="*/ 690 w 1137"/>
                <a:gd name="T75" fmla="*/ 173 h 429"/>
                <a:gd name="T76" fmla="*/ 709 w 1137"/>
                <a:gd name="T77" fmla="*/ 204 h 429"/>
                <a:gd name="T78" fmla="*/ 727 w 1137"/>
                <a:gd name="T79" fmla="*/ 173 h 429"/>
                <a:gd name="T80" fmla="*/ 745 w 1137"/>
                <a:gd name="T81" fmla="*/ 200 h 429"/>
                <a:gd name="T82" fmla="*/ 763 w 1137"/>
                <a:gd name="T83" fmla="*/ 170 h 429"/>
                <a:gd name="T84" fmla="*/ 781 w 1137"/>
                <a:gd name="T85" fmla="*/ 205 h 429"/>
                <a:gd name="T86" fmla="*/ 799 w 1137"/>
                <a:gd name="T87" fmla="*/ 243 h 429"/>
                <a:gd name="T88" fmla="*/ 818 w 1137"/>
                <a:gd name="T89" fmla="*/ 249 h 429"/>
                <a:gd name="T90" fmla="*/ 836 w 1137"/>
                <a:gd name="T91" fmla="*/ 208 h 429"/>
                <a:gd name="T92" fmla="*/ 854 w 1137"/>
                <a:gd name="T93" fmla="*/ 169 h 429"/>
                <a:gd name="T94" fmla="*/ 872 w 1137"/>
                <a:gd name="T95" fmla="*/ 169 h 429"/>
                <a:gd name="T96" fmla="*/ 890 w 1137"/>
                <a:gd name="T97" fmla="*/ 202 h 429"/>
                <a:gd name="T98" fmla="*/ 909 w 1137"/>
                <a:gd name="T99" fmla="*/ 198 h 429"/>
                <a:gd name="T100" fmla="*/ 927 w 1137"/>
                <a:gd name="T101" fmla="*/ 211 h 429"/>
                <a:gd name="T102" fmla="*/ 945 w 1137"/>
                <a:gd name="T103" fmla="*/ 214 h 429"/>
                <a:gd name="T104" fmla="*/ 963 w 1137"/>
                <a:gd name="T105" fmla="*/ 212 h 429"/>
                <a:gd name="T106" fmla="*/ 981 w 1137"/>
                <a:gd name="T107" fmla="*/ 209 h 429"/>
                <a:gd name="T108" fmla="*/ 1000 w 1137"/>
                <a:gd name="T109" fmla="*/ 139 h 429"/>
                <a:gd name="T110" fmla="*/ 1018 w 1137"/>
                <a:gd name="T111" fmla="*/ 120 h 429"/>
                <a:gd name="T112" fmla="*/ 1036 w 1137"/>
                <a:gd name="T113" fmla="*/ 146 h 429"/>
                <a:gd name="T114" fmla="*/ 1054 w 1137"/>
                <a:gd name="T115" fmla="*/ 183 h 429"/>
                <a:gd name="T116" fmla="*/ 1072 w 1137"/>
                <a:gd name="T117" fmla="*/ 233 h 429"/>
                <a:gd name="T118" fmla="*/ 1090 w 1137"/>
                <a:gd name="T119" fmla="*/ 197 h 429"/>
                <a:gd name="T120" fmla="*/ 1109 w 1137"/>
                <a:gd name="T121" fmla="*/ 237 h 429"/>
                <a:gd name="T122" fmla="*/ 1127 w 1137"/>
                <a:gd name="T123" fmla="*/ 209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429">
                  <a:moveTo>
                    <a:pt x="0" y="144"/>
                  </a:moveTo>
                  <a:lnTo>
                    <a:pt x="1" y="138"/>
                  </a:lnTo>
                  <a:lnTo>
                    <a:pt x="1" y="134"/>
                  </a:lnTo>
                  <a:lnTo>
                    <a:pt x="2" y="145"/>
                  </a:lnTo>
                  <a:lnTo>
                    <a:pt x="3" y="150"/>
                  </a:lnTo>
                  <a:lnTo>
                    <a:pt x="4" y="160"/>
                  </a:lnTo>
                  <a:lnTo>
                    <a:pt x="4" y="155"/>
                  </a:lnTo>
                  <a:lnTo>
                    <a:pt x="5" y="148"/>
                  </a:lnTo>
                  <a:lnTo>
                    <a:pt x="6" y="146"/>
                  </a:lnTo>
                  <a:lnTo>
                    <a:pt x="7" y="147"/>
                  </a:lnTo>
                  <a:lnTo>
                    <a:pt x="7" y="145"/>
                  </a:lnTo>
                  <a:lnTo>
                    <a:pt x="8" y="154"/>
                  </a:lnTo>
                  <a:lnTo>
                    <a:pt x="9" y="138"/>
                  </a:lnTo>
                  <a:lnTo>
                    <a:pt x="10" y="147"/>
                  </a:lnTo>
                  <a:lnTo>
                    <a:pt x="10" y="139"/>
                  </a:lnTo>
                  <a:lnTo>
                    <a:pt x="11" y="148"/>
                  </a:lnTo>
                  <a:lnTo>
                    <a:pt x="12" y="148"/>
                  </a:lnTo>
                  <a:lnTo>
                    <a:pt x="13" y="143"/>
                  </a:lnTo>
                  <a:lnTo>
                    <a:pt x="14" y="151"/>
                  </a:lnTo>
                  <a:lnTo>
                    <a:pt x="14" y="158"/>
                  </a:lnTo>
                  <a:lnTo>
                    <a:pt x="15" y="160"/>
                  </a:lnTo>
                  <a:lnTo>
                    <a:pt x="16" y="156"/>
                  </a:lnTo>
                  <a:lnTo>
                    <a:pt x="17" y="156"/>
                  </a:lnTo>
                  <a:lnTo>
                    <a:pt x="17" y="152"/>
                  </a:lnTo>
                  <a:lnTo>
                    <a:pt x="18" y="151"/>
                  </a:lnTo>
                  <a:lnTo>
                    <a:pt x="19" y="148"/>
                  </a:lnTo>
                  <a:lnTo>
                    <a:pt x="20" y="138"/>
                  </a:lnTo>
                  <a:lnTo>
                    <a:pt x="20" y="142"/>
                  </a:lnTo>
                  <a:lnTo>
                    <a:pt x="21" y="144"/>
                  </a:lnTo>
                  <a:lnTo>
                    <a:pt x="22" y="147"/>
                  </a:lnTo>
                  <a:lnTo>
                    <a:pt x="23" y="150"/>
                  </a:lnTo>
                  <a:lnTo>
                    <a:pt x="23" y="149"/>
                  </a:lnTo>
                  <a:lnTo>
                    <a:pt x="24" y="151"/>
                  </a:lnTo>
                  <a:lnTo>
                    <a:pt x="25" y="154"/>
                  </a:lnTo>
                  <a:lnTo>
                    <a:pt x="26" y="155"/>
                  </a:lnTo>
                  <a:lnTo>
                    <a:pt x="26" y="154"/>
                  </a:lnTo>
                  <a:lnTo>
                    <a:pt x="27" y="157"/>
                  </a:lnTo>
                  <a:lnTo>
                    <a:pt x="28" y="163"/>
                  </a:lnTo>
                  <a:lnTo>
                    <a:pt x="29" y="158"/>
                  </a:lnTo>
                  <a:lnTo>
                    <a:pt x="29" y="161"/>
                  </a:lnTo>
                  <a:lnTo>
                    <a:pt x="30" y="166"/>
                  </a:lnTo>
                  <a:lnTo>
                    <a:pt x="31" y="168"/>
                  </a:lnTo>
                  <a:lnTo>
                    <a:pt x="32" y="177"/>
                  </a:lnTo>
                  <a:lnTo>
                    <a:pt x="32" y="183"/>
                  </a:lnTo>
                  <a:lnTo>
                    <a:pt x="33" y="179"/>
                  </a:lnTo>
                  <a:lnTo>
                    <a:pt x="34" y="189"/>
                  </a:lnTo>
                  <a:lnTo>
                    <a:pt x="35" y="177"/>
                  </a:lnTo>
                  <a:lnTo>
                    <a:pt x="36" y="169"/>
                  </a:lnTo>
                  <a:lnTo>
                    <a:pt x="36" y="168"/>
                  </a:lnTo>
                  <a:lnTo>
                    <a:pt x="37" y="168"/>
                  </a:lnTo>
                  <a:lnTo>
                    <a:pt x="38" y="169"/>
                  </a:lnTo>
                  <a:lnTo>
                    <a:pt x="39" y="171"/>
                  </a:lnTo>
                  <a:lnTo>
                    <a:pt x="39" y="171"/>
                  </a:lnTo>
                  <a:lnTo>
                    <a:pt x="40" y="177"/>
                  </a:lnTo>
                  <a:lnTo>
                    <a:pt x="41" y="179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3" y="189"/>
                  </a:lnTo>
                  <a:lnTo>
                    <a:pt x="44" y="179"/>
                  </a:lnTo>
                  <a:lnTo>
                    <a:pt x="45" y="176"/>
                  </a:lnTo>
                  <a:lnTo>
                    <a:pt x="45" y="175"/>
                  </a:lnTo>
                  <a:lnTo>
                    <a:pt x="46" y="172"/>
                  </a:lnTo>
                  <a:lnTo>
                    <a:pt x="47" y="164"/>
                  </a:lnTo>
                  <a:lnTo>
                    <a:pt x="48" y="160"/>
                  </a:lnTo>
                  <a:lnTo>
                    <a:pt x="48" y="163"/>
                  </a:lnTo>
                  <a:lnTo>
                    <a:pt x="49" y="161"/>
                  </a:lnTo>
                  <a:lnTo>
                    <a:pt x="50" y="164"/>
                  </a:lnTo>
                  <a:lnTo>
                    <a:pt x="51" y="163"/>
                  </a:lnTo>
                  <a:lnTo>
                    <a:pt x="51" y="163"/>
                  </a:lnTo>
                  <a:lnTo>
                    <a:pt x="52" y="166"/>
                  </a:lnTo>
                  <a:lnTo>
                    <a:pt x="53" y="163"/>
                  </a:lnTo>
                  <a:lnTo>
                    <a:pt x="54" y="170"/>
                  </a:lnTo>
                  <a:lnTo>
                    <a:pt x="55" y="160"/>
                  </a:lnTo>
                  <a:lnTo>
                    <a:pt x="55" y="167"/>
                  </a:lnTo>
                  <a:lnTo>
                    <a:pt x="56" y="169"/>
                  </a:lnTo>
                  <a:lnTo>
                    <a:pt x="57" y="162"/>
                  </a:lnTo>
                  <a:lnTo>
                    <a:pt x="58" y="164"/>
                  </a:lnTo>
                  <a:lnTo>
                    <a:pt x="58" y="151"/>
                  </a:lnTo>
                  <a:lnTo>
                    <a:pt x="59" y="143"/>
                  </a:lnTo>
                  <a:lnTo>
                    <a:pt x="60" y="150"/>
                  </a:lnTo>
                  <a:lnTo>
                    <a:pt x="61" y="143"/>
                  </a:lnTo>
                  <a:lnTo>
                    <a:pt x="61" y="152"/>
                  </a:lnTo>
                  <a:lnTo>
                    <a:pt x="62" y="157"/>
                  </a:lnTo>
                  <a:lnTo>
                    <a:pt x="63" y="157"/>
                  </a:lnTo>
                  <a:lnTo>
                    <a:pt x="64" y="152"/>
                  </a:lnTo>
                  <a:lnTo>
                    <a:pt x="64" y="147"/>
                  </a:lnTo>
                  <a:lnTo>
                    <a:pt x="65" y="151"/>
                  </a:lnTo>
                  <a:lnTo>
                    <a:pt x="66" y="148"/>
                  </a:lnTo>
                  <a:lnTo>
                    <a:pt x="67" y="152"/>
                  </a:lnTo>
                  <a:lnTo>
                    <a:pt x="67" y="141"/>
                  </a:lnTo>
                  <a:lnTo>
                    <a:pt x="68" y="146"/>
                  </a:lnTo>
                  <a:lnTo>
                    <a:pt x="69" y="136"/>
                  </a:lnTo>
                  <a:lnTo>
                    <a:pt x="70" y="132"/>
                  </a:lnTo>
                  <a:lnTo>
                    <a:pt x="70" y="132"/>
                  </a:lnTo>
                  <a:lnTo>
                    <a:pt x="71" y="143"/>
                  </a:lnTo>
                  <a:lnTo>
                    <a:pt x="72" y="136"/>
                  </a:lnTo>
                  <a:lnTo>
                    <a:pt x="73" y="136"/>
                  </a:lnTo>
                  <a:lnTo>
                    <a:pt x="73" y="120"/>
                  </a:lnTo>
                  <a:lnTo>
                    <a:pt x="74" y="108"/>
                  </a:lnTo>
                  <a:lnTo>
                    <a:pt x="75" y="101"/>
                  </a:lnTo>
                  <a:lnTo>
                    <a:pt x="76" y="99"/>
                  </a:lnTo>
                  <a:lnTo>
                    <a:pt x="76" y="83"/>
                  </a:lnTo>
                  <a:lnTo>
                    <a:pt x="77" y="83"/>
                  </a:lnTo>
                  <a:lnTo>
                    <a:pt x="78" y="87"/>
                  </a:lnTo>
                  <a:lnTo>
                    <a:pt x="79" y="86"/>
                  </a:lnTo>
                  <a:lnTo>
                    <a:pt x="79" y="87"/>
                  </a:lnTo>
                  <a:lnTo>
                    <a:pt x="80" y="83"/>
                  </a:lnTo>
                  <a:lnTo>
                    <a:pt x="81" y="79"/>
                  </a:lnTo>
                  <a:lnTo>
                    <a:pt x="82" y="80"/>
                  </a:lnTo>
                  <a:lnTo>
                    <a:pt x="82" y="71"/>
                  </a:lnTo>
                  <a:lnTo>
                    <a:pt x="83" y="64"/>
                  </a:lnTo>
                  <a:lnTo>
                    <a:pt x="84" y="61"/>
                  </a:lnTo>
                  <a:lnTo>
                    <a:pt x="85" y="60"/>
                  </a:lnTo>
                  <a:lnTo>
                    <a:pt x="85" y="55"/>
                  </a:lnTo>
                  <a:lnTo>
                    <a:pt x="86" y="54"/>
                  </a:lnTo>
                  <a:lnTo>
                    <a:pt x="87" y="46"/>
                  </a:lnTo>
                  <a:lnTo>
                    <a:pt x="88" y="49"/>
                  </a:lnTo>
                  <a:lnTo>
                    <a:pt x="89" y="41"/>
                  </a:lnTo>
                  <a:lnTo>
                    <a:pt x="89" y="52"/>
                  </a:lnTo>
                  <a:lnTo>
                    <a:pt x="90" y="52"/>
                  </a:lnTo>
                  <a:lnTo>
                    <a:pt x="91" y="46"/>
                  </a:lnTo>
                  <a:lnTo>
                    <a:pt x="92" y="43"/>
                  </a:lnTo>
                  <a:lnTo>
                    <a:pt x="92" y="39"/>
                  </a:lnTo>
                  <a:lnTo>
                    <a:pt x="93" y="36"/>
                  </a:lnTo>
                  <a:lnTo>
                    <a:pt x="94" y="24"/>
                  </a:lnTo>
                  <a:lnTo>
                    <a:pt x="95" y="17"/>
                  </a:lnTo>
                  <a:lnTo>
                    <a:pt x="95" y="24"/>
                  </a:lnTo>
                  <a:lnTo>
                    <a:pt x="96" y="33"/>
                  </a:lnTo>
                  <a:lnTo>
                    <a:pt x="97" y="37"/>
                  </a:lnTo>
                  <a:lnTo>
                    <a:pt x="98" y="35"/>
                  </a:lnTo>
                  <a:lnTo>
                    <a:pt x="98" y="34"/>
                  </a:lnTo>
                  <a:lnTo>
                    <a:pt x="99" y="31"/>
                  </a:lnTo>
                  <a:lnTo>
                    <a:pt x="100" y="31"/>
                  </a:lnTo>
                  <a:lnTo>
                    <a:pt x="101" y="28"/>
                  </a:lnTo>
                  <a:lnTo>
                    <a:pt x="101" y="31"/>
                  </a:lnTo>
                  <a:lnTo>
                    <a:pt x="102" y="30"/>
                  </a:lnTo>
                  <a:lnTo>
                    <a:pt x="103" y="23"/>
                  </a:lnTo>
                  <a:lnTo>
                    <a:pt x="104" y="19"/>
                  </a:lnTo>
                  <a:lnTo>
                    <a:pt x="104" y="31"/>
                  </a:lnTo>
                  <a:lnTo>
                    <a:pt x="105" y="30"/>
                  </a:lnTo>
                  <a:lnTo>
                    <a:pt x="106" y="33"/>
                  </a:lnTo>
                  <a:lnTo>
                    <a:pt x="107" y="39"/>
                  </a:lnTo>
                  <a:lnTo>
                    <a:pt x="108" y="50"/>
                  </a:lnTo>
                  <a:lnTo>
                    <a:pt x="108" y="51"/>
                  </a:lnTo>
                  <a:lnTo>
                    <a:pt x="109" y="53"/>
                  </a:lnTo>
                  <a:lnTo>
                    <a:pt x="110" y="58"/>
                  </a:lnTo>
                  <a:lnTo>
                    <a:pt x="111" y="63"/>
                  </a:lnTo>
                  <a:lnTo>
                    <a:pt x="111" y="70"/>
                  </a:lnTo>
                  <a:lnTo>
                    <a:pt x="112" y="76"/>
                  </a:lnTo>
                  <a:lnTo>
                    <a:pt x="113" y="72"/>
                  </a:lnTo>
                  <a:lnTo>
                    <a:pt x="114" y="72"/>
                  </a:lnTo>
                  <a:lnTo>
                    <a:pt x="114" y="52"/>
                  </a:lnTo>
                  <a:lnTo>
                    <a:pt x="115" y="52"/>
                  </a:lnTo>
                  <a:lnTo>
                    <a:pt x="116" y="45"/>
                  </a:lnTo>
                  <a:lnTo>
                    <a:pt x="117" y="37"/>
                  </a:lnTo>
                  <a:lnTo>
                    <a:pt x="117" y="41"/>
                  </a:lnTo>
                  <a:lnTo>
                    <a:pt x="118" y="27"/>
                  </a:lnTo>
                  <a:lnTo>
                    <a:pt x="119" y="23"/>
                  </a:lnTo>
                  <a:lnTo>
                    <a:pt x="120" y="34"/>
                  </a:lnTo>
                  <a:lnTo>
                    <a:pt x="120" y="27"/>
                  </a:lnTo>
                  <a:lnTo>
                    <a:pt x="121" y="35"/>
                  </a:lnTo>
                  <a:lnTo>
                    <a:pt x="122" y="32"/>
                  </a:lnTo>
                  <a:lnTo>
                    <a:pt x="123" y="28"/>
                  </a:lnTo>
                  <a:lnTo>
                    <a:pt x="123" y="21"/>
                  </a:lnTo>
                  <a:lnTo>
                    <a:pt x="124" y="20"/>
                  </a:lnTo>
                  <a:lnTo>
                    <a:pt x="125" y="16"/>
                  </a:lnTo>
                  <a:lnTo>
                    <a:pt x="126" y="4"/>
                  </a:lnTo>
                  <a:lnTo>
                    <a:pt x="127" y="10"/>
                  </a:lnTo>
                  <a:lnTo>
                    <a:pt x="127" y="9"/>
                  </a:lnTo>
                  <a:lnTo>
                    <a:pt x="128" y="25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0" y="48"/>
                  </a:lnTo>
                  <a:lnTo>
                    <a:pt x="131" y="41"/>
                  </a:lnTo>
                  <a:lnTo>
                    <a:pt x="132" y="34"/>
                  </a:lnTo>
                  <a:lnTo>
                    <a:pt x="133" y="40"/>
                  </a:lnTo>
                  <a:lnTo>
                    <a:pt x="133" y="43"/>
                  </a:lnTo>
                  <a:lnTo>
                    <a:pt x="134" y="69"/>
                  </a:lnTo>
                  <a:lnTo>
                    <a:pt x="135" y="70"/>
                  </a:lnTo>
                  <a:lnTo>
                    <a:pt x="136" y="60"/>
                  </a:lnTo>
                  <a:lnTo>
                    <a:pt x="136" y="45"/>
                  </a:lnTo>
                  <a:lnTo>
                    <a:pt x="137" y="68"/>
                  </a:lnTo>
                  <a:lnTo>
                    <a:pt x="138" y="65"/>
                  </a:lnTo>
                  <a:lnTo>
                    <a:pt x="139" y="55"/>
                  </a:lnTo>
                  <a:lnTo>
                    <a:pt x="139" y="56"/>
                  </a:lnTo>
                  <a:lnTo>
                    <a:pt x="140" y="63"/>
                  </a:lnTo>
                  <a:lnTo>
                    <a:pt x="141" y="70"/>
                  </a:lnTo>
                  <a:lnTo>
                    <a:pt x="142" y="64"/>
                  </a:lnTo>
                  <a:lnTo>
                    <a:pt x="142" y="64"/>
                  </a:lnTo>
                  <a:lnTo>
                    <a:pt x="143" y="63"/>
                  </a:lnTo>
                  <a:lnTo>
                    <a:pt x="144" y="70"/>
                  </a:lnTo>
                  <a:lnTo>
                    <a:pt x="145" y="74"/>
                  </a:lnTo>
                  <a:lnTo>
                    <a:pt x="145" y="74"/>
                  </a:lnTo>
                  <a:lnTo>
                    <a:pt x="146" y="76"/>
                  </a:lnTo>
                  <a:lnTo>
                    <a:pt x="147" y="73"/>
                  </a:lnTo>
                  <a:lnTo>
                    <a:pt x="148" y="75"/>
                  </a:lnTo>
                  <a:lnTo>
                    <a:pt x="148" y="65"/>
                  </a:lnTo>
                  <a:lnTo>
                    <a:pt x="149" y="61"/>
                  </a:lnTo>
                  <a:lnTo>
                    <a:pt x="150" y="39"/>
                  </a:lnTo>
                  <a:lnTo>
                    <a:pt x="151" y="36"/>
                  </a:lnTo>
                  <a:lnTo>
                    <a:pt x="151" y="38"/>
                  </a:lnTo>
                  <a:lnTo>
                    <a:pt x="152" y="44"/>
                  </a:lnTo>
                  <a:lnTo>
                    <a:pt x="153" y="47"/>
                  </a:lnTo>
                  <a:lnTo>
                    <a:pt x="154" y="51"/>
                  </a:lnTo>
                  <a:lnTo>
                    <a:pt x="154" y="70"/>
                  </a:lnTo>
                  <a:lnTo>
                    <a:pt x="155" y="75"/>
                  </a:lnTo>
                  <a:lnTo>
                    <a:pt x="156" y="80"/>
                  </a:lnTo>
                  <a:lnTo>
                    <a:pt x="157" y="76"/>
                  </a:lnTo>
                  <a:lnTo>
                    <a:pt x="157" y="62"/>
                  </a:lnTo>
                  <a:lnTo>
                    <a:pt x="158" y="62"/>
                  </a:lnTo>
                  <a:lnTo>
                    <a:pt x="159" y="61"/>
                  </a:lnTo>
                  <a:lnTo>
                    <a:pt x="160" y="59"/>
                  </a:lnTo>
                  <a:lnTo>
                    <a:pt x="161" y="57"/>
                  </a:lnTo>
                  <a:lnTo>
                    <a:pt x="161" y="47"/>
                  </a:lnTo>
                  <a:lnTo>
                    <a:pt x="162" y="50"/>
                  </a:lnTo>
                  <a:lnTo>
                    <a:pt x="163" y="43"/>
                  </a:lnTo>
                  <a:lnTo>
                    <a:pt x="164" y="43"/>
                  </a:lnTo>
                  <a:lnTo>
                    <a:pt x="164" y="23"/>
                  </a:lnTo>
                  <a:lnTo>
                    <a:pt x="165" y="24"/>
                  </a:lnTo>
                  <a:lnTo>
                    <a:pt x="166" y="32"/>
                  </a:lnTo>
                  <a:lnTo>
                    <a:pt x="167" y="36"/>
                  </a:lnTo>
                  <a:lnTo>
                    <a:pt x="167" y="25"/>
                  </a:lnTo>
                  <a:lnTo>
                    <a:pt x="168" y="18"/>
                  </a:lnTo>
                  <a:lnTo>
                    <a:pt x="169" y="21"/>
                  </a:lnTo>
                  <a:lnTo>
                    <a:pt x="170" y="14"/>
                  </a:lnTo>
                  <a:lnTo>
                    <a:pt x="170" y="19"/>
                  </a:lnTo>
                  <a:lnTo>
                    <a:pt x="171" y="13"/>
                  </a:lnTo>
                  <a:lnTo>
                    <a:pt x="172" y="10"/>
                  </a:lnTo>
                  <a:lnTo>
                    <a:pt x="173" y="1"/>
                  </a:lnTo>
                  <a:lnTo>
                    <a:pt x="173" y="0"/>
                  </a:lnTo>
                  <a:lnTo>
                    <a:pt x="174" y="5"/>
                  </a:lnTo>
                  <a:lnTo>
                    <a:pt x="175" y="22"/>
                  </a:lnTo>
                  <a:lnTo>
                    <a:pt x="176" y="24"/>
                  </a:lnTo>
                  <a:lnTo>
                    <a:pt x="176" y="32"/>
                  </a:lnTo>
                  <a:lnTo>
                    <a:pt x="177" y="34"/>
                  </a:lnTo>
                  <a:lnTo>
                    <a:pt x="178" y="38"/>
                  </a:lnTo>
                  <a:lnTo>
                    <a:pt x="179" y="45"/>
                  </a:lnTo>
                  <a:lnTo>
                    <a:pt x="180" y="48"/>
                  </a:lnTo>
                  <a:lnTo>
                    <a:pt x="180" y="45"/>
                  </a:lnTo>
                  <a:lnTo>
                    <a:pt x="181" y="51"/>
                  </a:lnTo>
                  <a:lnTo>
                    <a:pt x="182" y="54"/>
                  </a:lnTo>
                  <a:lnTo>
                    <a:pt x="183" y="55"/>
                  </a:lnTo>
                  <a:lnTo>
                    <a:pt x="183" y="61"/>
                  </a:lnTo>
                  <a:lnTo>
                    <a:pt x="184" y="54"/>
                  </a:lnTo>
                  <a:lnTo>
                    <a:pt x="185" y="64"/>
                  </a:lnTo>
                  <a:lnTo>
                    <a:pt x="186" y="66"/>
                  </a:lnTo>
                  <a:lnTo>
                    <a:pt x="186" y="83"/>
                  </a:lnTo>
                  <a:lnTo>
                    <a:pt x="187" y="83"/>
                  </a:lnTo>
                  <a:lnTo>
                    <a:pt x="188" y="88"/>
                  </a:lnTo>
                  <a:lnTo>
                    <a:pt x="189" y="88"/>
                  </a:lnTo>
                  <a:lnTo>
                    <a:pt x="189" y="84"/>
                  </a:lnTo>
                  <a:lnTo>
                    <a:pt x="190" y="72"/>
                  </a:lnTo>
                  <a:lnTo>
                    <a:pt x="191" y="62"/>
                  </a:lnTo>
                  <a:lnTo>
                    <a:pt x="192" y="55"/>
                  </a:lnTo>
                  <a:lnTo>
                    <a:pt x="192" y="53"/>
                  </a:lnTo>
                  <a:lnTo>
                    <a:pt x="193" y="46"/>
                  </a:lnTo>
                  <a:lnTo>
                    <a:pt x="194" y="41"/>
                  </a:lnTo>
                  <a:lnTo>
                    <a:pt x="195" y="31"/>
                  </a:lnTo>
                  <a:lnTo>
                    <a:pt x="195" y="37"/>
                  </a:lnTo>
                  <a:lnTo>
                    <a:pt x="196" y="50"/>
                  </a:lnTo>
                  <a:lnTo>
                    <a:pt x="197" y="66"/>
                  </a:lnTo>
                  <a:lnTo>
                    <a:pt x="198" y="62"/>
                  </a:lnTo>
                  <a:lnTo>
                    <a:pt x="198" y="65"/>
                  </a:lnTo>
                  <a:lnTo>
                    <a:pt x="199" y="68"/>
                  </a:lnTo>
                  <a:lnTo>
                    <a:pt x="200" y="65"/>
                  </a:lnTo>
                  <a:lnTo>
                    <a:pt x="201" y="57"/>
                  </a:lnTo>
                  <a:lnTo>
                    <a:pt x="202" y="68"/>
                  </a:lnTo>
                  <a:lnTo>
                    <a:pt x="202" y="66"/>
                  </a:lnTo>
                  <a:lnTo>
                    <a:pt x="203" y="58"/>
                  </a:lnTo>
                  <a:lnTo>
                    <a:pt x="204" y="64"/>
                  </a:lnTo>
                  <a:lnTo>
                    <a:pt x="205" y="56"/>
                  </a:lnTo>
                  <a:lnTo>
                    <a:pt x="205" y="54"/>
                  </a:lnTo>
                  <a:lnTo>
                    <a:pt x="206" y="48"/>
                  </a:lnTo>
                  <a:lnTo>
                    <a:pt x="207" y="44"/>
                  </a:lnTo>
                  <a:lnTo>
                    <a:pt x="208" y="48"/>
                  </a:lnTo>
                  <a:lnTo>
                    <a:pt x="208" y="60"/>
                  </a:lnTo>
                  <a:lnTo>
                    <a:pt x="209" y="67"/>
                  </a:lnTo>
                  <a:lnTo>
                    <a:pt x="210" y="78"/>
                  </a:lnTo>
                  <a:lnTo>
                    <a:pt x="211" y="97"/>
                  </a:lnTo>
                  <a:lnTo>
                    <a:pt x="211" y="100"/>
                  </a:lnTo>
                  <a:lnTo>
                    <a:pt x="212" y="104"/>
                  </a:lnTo>
                  <a:lnTo>
                    <a:pt x="213" y="104"/>
                  </a:lnTo>
                  <a:lnTo>
                    <a:pt x="214" y="106"/>
                  </a:lnTo>
                  <a:lnTo>
                    <a:pt x="214" y="99"/>
                  </a:lnTo>
                  <a:lnTo>
                    <a:pt x="215" y="99"/>
                  </a:lnTo>
                  <a:lnTo>
                    <a:pt x="216" y="96"/>
                  </a:lnTo>
                  <a:lnTo>
                    <a:pt x="217" y="95"/>
                  </a:lnTo>
                  <a:lnTo>
                    <a:pt x="217" y="94"/>
                  </a:lnTo>
                  <a:lnTo>
                    <a:pt x="218" y="99"/>
                  </a:lnTo>
                  <a:lnTo>
                    <a:pt x="219" y="103"/>
                  </a:lnTo>
                  <a:lnTo>
                    <a:pt x="220" y="105"/>
                  </a:lnTo>
                  <a:lnTo>
                    <a:pt x="220" y="106"/>
                  </a:lnTo>
                  <a:lnTo>
                    <a:pt x="221" y="97"/>
                  </a:lnTo>
                  <a:lnTo>
                    <a:pt x="222" y="109"/>
                  </a:lnTo>
                  <a:lnTo>
                    <a:pt x="223" y="98"/>
                  </a:lnTo>
                  <a:lnTo>
                    <a:pt x="223" y="99"/>
                  </a:lnTo>
                  <a:lnTo>
                    <a:pt x="224" y="101"/>
                  </a:lnTo>
                  <a:lnTo>
                    <a:pt x="225" y="118"/>
                  </a:lnTo>
                  <a:lnTo>
                    <a:pt x="226" y="118"/>
                  </a:lnTo>
                  <a:lnTo>
                    <a:pt x="226" y="108"/>
                  </a:lnTo>
                  <a:lnTo>
                    <a:pt x="227" y="98"/>
                  </a:lnTo>
                  <a:lnTo>
                    <a:pt x="228" y="107"/>
                  </a:lnTo>
                  <a:lnTo>
                    <a:pt x="229" y="112"/>
                  </a:lnTo>
                  <a:lnTo>
                    <a:pt x="229" y="102"/>
                  </a:lnTo>
                  <a:lnTo>
                    <a:pt x="230" y="108"/>
                  </a:lnTo>
                  <a:lnTo>
                    <a:pt x="231" y="95"/>
                  </a:lnTo>
                  <a:lnTo>
                    <a:pt x="232" y="101"/>
                  </a:lnTo>
                  <a:lnTo>
                    <a:pt x="233" y="110"/>
                  </a:lnTo>
                  <a:lnTo>
                    <a:pt x="233" y="117"/>
                  </a:lnTo>
                  <a:lnTo>
                    <a:pt x="234" y="122"/>
                  </a:lnTo>
                  <a:lnTo>
                    <a:pt x="235" y="117"/>
                  </a:lnTo>
                  <a:lnTo>
                    <a:pt x="236" y="98"/>
                  </a:lnTo>
                  <a:lnTo>
                    <a:pt x="236" y="102"/>
                  </a:lnTo>
                  <a:lnTo>
                    <a:pt x="237" y="93"/>
                  </a:lnTo>
                  <a:lnTo>
                    <a:pt x="238" y="94"/>
                  </a:lnTo>
                  <a:lnTo>
                    <a:pt x="239" y="86"/>
                  </a:lnTo>
                  <a:lnTo>
                    <a:pt x="239" y="92"/>
                  </a:lnTo>
                  <a:lnTo>
                    <a:pt x="240" y="98"/>
                  </a:lnTo>
                  <a:lnTo>
                    <a:pt x="241" y="104"/>
                  </a:lnTo>
                  <a:lnTo>
                    <a:pt x="242" y="106"/>
                  </a:lnTo>
                  <a:lnTo>
                    <a:pt x="242" y="109"/>
                  </a:lnTo>
                  <a:lnTo>
                    <a:pt x="243" y="107"/>
                  </a:lnTo>
                  <a:lnTo>
                    <a:pt x="244" y="102"/>
                  </a:lnTo>
                  <a:lnTo>
                    <a:pt x="245" y="107"/>
                  </a:lnTo>
                  <a:lnTo>
                    <a:pt x="245" y="104"/>
                  </a:lnTo>
                  <a:lnTo>
                    <a:pt x="246" y="112"/>
                  </a:lnTo>
                  <a:lnTo>
                    <a:pt x="247" y="107"/>
                  </a:lnTo>
                  <a:lnTo>
                    <a:pt x="248" y="109"/>
                  </a:lnTo>
                  <a:lnTo>
                    <a:pt x="248" y="97"/>
                  </a:lnTo>
                  <a:lnTo>
                    <a:pt x="249" y="91"/>
                  </a:lnTo>
                  <a:lnTo>
                    <a:pt x="250" y="95"/>
                  </a:lnTo>
                  <a:lnTo>
                    <a:pt x="251" y="110"/>
                  </a:lnTo>
                  <a:lnTo>
                    <a:pt x="252" y="113"/>
                  </a:lnTo>
                  <a:lnTo>
                    <a:pt x="252" y="119"/>
                  </a:lnTo>
                  <a:lnTo>
                    <a:pt x="253" y="128"/>
                  </a:lnTo>
                  <a:lnTo>
                    <a:pt x="254" y="127"/>
                  </a:lnTo>
                  <a:lnTo>
                    <a:pt x="255" y="128"/>
                  </a:lnTo>
                  <a:lnTo>
                    <a:pt x="255" y="126"/>
                  </a:lnTo>
                  <a:lnTo>
                    <a:pt x="256" y="113"/>
                  </a:lnTo>
                  <a:lnTo>
                    <a:pt x="257" y="113"/>
                  </a:lnTo>
                  <a:lnTo>
                    <a:pt x="258" y="115"/>
                  </a:lnTo>
                  <a:lnTo>
                    <a:pt x="258" y="110"/>
                  </a:lnTo>
                  <a:lnTo>
                    <a:pt x="259" y="107"/>
                  </a:lnTo>
                  <a:lnTo>
                    <a:pt x="260" y="116"/>
                  </a:lnTo>
                  <a:lnTo>
                    <a:pt x="261" y="116"/>
                  </a:lnTo>
                  <a:lnTo>
                    <a:pt x="261" y="120"/>
                  </a:lnTo>
                  <a:lnTo>
                    <a:pt x="262" y="111"/>
                  </a:lnTo>
                  <a:lnTo>
                    <a:pt x="263" y="121"/>
                  </a:lnTo>
                  <a:lnTo>
                    <a:pt x="264" y="128"/>
                  </a:lnTo>
                  <a:lnTo>
                    <a:pt x="264" y="129"/>
                  </a:lnTo>
                  <a:lnTo>
                    <a:pt x="265" y="130"/>
                  </a:lnTo>
                  <a:lnTo>
                    <a:pt x="266" y="138"/>
                  </a:lnTo>
                  <a:lnTo>
                    <a:pt x="267" y="148"/>
                  </a:lnTo>
                  <a:lnTo>
                    <a:pt x="267" y="152"/>
                  </a:lnTo>
                  <a:lnTo>
                    <a:pt x="268" y="148"/>
                  </a:lnTo>
                  <a:lnTo>
                    <a:pt x="269" y="144"/>
                  </a:lnTo>
                  <a:lnTo>
                    <a:pt x="270" y="147"/>
                  </a:lnTo>
                  <a:lnTo>
                    <a:pt x="270" y="132"/>
                  </a:lnTo>
                  <a:lnTo>
                    <a:pt x="271" y="132"/>
                  </a:lnTo>
                  <a:lnTo>
                    <a:pt x="272" y="128"/>
                  </a:lnTo>
                  <a:lnTo>
                    <a:pt x="273" y="125"/>
                  </a:lnTo>
                  <a:lnTo>
                    <a:pt x="274" y="125"/>
                  </a:lnTo>
                  <a:lnTo>
                    <a:pt x="274" y="113"/>
                  </a:lnTo>
                  <a:lnTo>
                    <a:pt x="275" y="120"/>
                  </a:lnTo>
                  <a:lnTo>
                    <a:pt x="276" y="115"/>
                  </a:lnTo>
                  <a:lnTo>
                    <a:pt x="277" y="118"/>
                  </a:lnTo>
                  <a:lnTo>
                    <a:pt x="277" y="115"/>
                  </a:lnTo>
                  <a:lnTo>
                    <a:pt x="278" y="112"/>
                  </a:lnTo>
                  <a:lnTo>
                    <a:pt x="279" y="122"/>
                  </a:lnTo>
                  <a:lnTo>
                    <a:pt x="280" y="122"/>
                  </a:lnTo>
                  <a:lnTo>
                    <a:pt x="280" y="110"/>
                  </a:lnTo>
                  <a:lnTo>
                    <a:pt x="281" y="113"/>
                  </a:lnTo>
                  <a:lnTo>
                    <a:pt x="282" y="121"/>
                  </a:lnTo>
                  <a:lnTo>
                    <a:pt x="283" y="118"/>
                  </a:lnTo>
                  <a:lnTo>
                    <a:pt x="283" y="136"/>
                  </a:lnTo>
                  <a:lnTo>
                    <a:pt x="284" y="144"/>
                  </a:lnTo>
                  <a:lnTo>
                    <a:pt x="285" y="134"/>
                  </a:lnTo>
                  <a:lnTo>
                    <a:pt x="286" y="141"/>
                  </a:lnTo>
                  <a:lnTo>
                    <a:pt x="286" y="129"/>
                  </a:lnTo>
                  <a:lnTo>
                    <a:pt x="287" y="134"/>
                  </a:lnTo>
                  <a:lnTo>
                    <a:pt x="288" y="144"/>
                  </a:lnTo>
                  <a:lnTo>
                    <a:pt x="289" y="139"/>
                  </a:lnTo>
                  <a:lnTo>
                    <a:pt x="289" y="132"/>
                  </a:lnTo>
                  <a:lnTo>
                    <a:pt x="290" y="134"/>
                  </a:lnTo>
                  <a:lnTo>
                    <a:pt x="291" y="134"/>
                  </a:lnTo>
                  <a:lnTo>
                    <a:pt x="292" y="143"/>
                  </a:lnTo>
                  <a:lnTo>
                    <a:pt x="292" y="141"/>
                  </a:lnTo>
                  <a:lnTo>
                    <a:pt x="293" y="141"/>
                  </a:lnTo>
                  <a:lnTo>
                    <a:pt x="294" y="142"/>
                  </a:lnTo>
                  <a:lnTo>
                    <a:pt x="295" y="144"/>
                  </a:lnTo>
                  <a:lnTo>
                    <a:pt x="295" y="147"/>
                  </a:lnTo>
                  <a:lnTo>
                    <a:pt x="296" y="165"/>
                  </a:lnTo>
                  <a:lnTo>
                    <a:pt x="297" y="159"/>
                  </a:lnTo>
                  <a:lnTo>
                    <a:pt x="298" y="159"/>
                  </a:lnTo>
                  <a:lnTo>
                    <a:pt x="298" y="161"/>
                  </a:lnTo>
                  <a:lnTo>
                    <a:pt x="299" y="164"/>
                  </a:lnTo>
                  <a:lnTo>
                    <a:pt x="300" y="166"/>
                  </a:lnTo>
                  <a:lnTo>
                    <a:pt x="301" y="169"/>
                  </a:lnTo>
                  <a:lnTo>
                    <a:pt x="301" y="162"/>
                  </a:lnTo>
                  <a:lnTo>
                    <a:pt x="302" y="161"/>
                  </a:lnTo>
                  <a:lnTo>
                    <a:pt x="303" y="155"/>
                  </a:lnTo>
                  <a:lnTo>
                    <a:pt x="304" y="159"/>
                  </a:lnTo>
                  <a:lnTo>
                    <a:pt x="305" y="158"/>
                  </a:lnTo>
                  <a:lnTo>
                    <a:pt x="305" y="166"/>
                  </a:lnTo>
                  <a:lnTo>
                    <a:pt x="306" y="165"/>
                  </a:lnTo>
                  <a:lnTo>
                    <a:pt x="307" y="165"/>
                  </a:lnTo>
                  <a:lnTo>
                    <a:pt x="308" y="159"/>
                  </a:lnTo>
                  <a:lnTo>
                    <a:pt x="308" y="157"/>
                  </a:lnTo>
                  <a:lnTo>
                    <a:pt x="309" y="166"/>
                  </a:lnTo>
                  <a:lnTo>
                    <a:pt x="310" y="158"/>
                  </a:lnTo>
                  <a:lnTo>
                    <a:pt x="311" y="158"/>
                  </a:lnTo>
                  <a:lnTo>
                    <a:pt x="311" y="147"/>
                  </a:lnTo>
                  <a:lnTo>
                    <a:pt x="312" y="151"/>
                  </a:lnTo>
                  <a:lnTo>
                    <a:pt x="313" y="155"/>
                  </a:lnTo>
                  <a:lnTo>
                    <a:pt x="314" y="153"/>
                  </a:lnTo>
                  <a:lnTo>
                    <a:pt x="314" y="148"/>
                  </a:lnTo>
                  <a:lnTo>
                    <a:pt x="315" y="155"/>
                  </a:lnTo>
                  <a:lnTo>
                    <a:pt x="316" y="163"/>
                  </a:lnTo>
                  <a:lnTo>
                    <a:pt x="317" y="176"/>
                  </a:lnTo>
                  <a:lnTo>
                    <a:pt x="317" y="169"/>
                  </a:lnTo>
                  <a:lnTo>
                    <a:pt x="318" y="162"/>
                  </a:lnTo>
                  <a:lnTo>
                    <a:pt x="319" y="174"/>
                  </a:lnTo>
                  <a:lnTo>
                    <a:pt x="320" y="175"/>
                  </a:lnTo>
                  <a:lnTo>
                    <a:pt x="320" y="178"/>
                  </a:lnTo>
                  <a:lnTo>
                    <a:pt x="321" y="174"/>
                  </a:lnTo>
                  <a:lnTo>
                    <a:pt x="322" y="178"/>
                  </a:lnTo>
                  <a:lnTo>
                    <a:pt x="323" y="180"/>
                  </a:lnTo>
                  <a:lnTo>
                    <a:pt x="323" y="177"/>
                  </a:lnTo>
                  <a:lnTo>
                    <a:pt x="324" y="172"/>
                  </a:lnTo>
                  <a:lnTo>
                    <a:pt x="325" y="169"/>
                  </a:lnTo>
                  <a:lnTo>
                    <a:pt x="326" y="173"/>
                  </a:lnTo>
                  <a:lnTo>
                    <a:pt x="327" y="166"/>
                  </a:lnTo>
                  <a:lnTo>
                    <a:pt x="327" y="162"/>
                  </a:lnTo>
                  <a:lnTo>
                    <a:pt x="328" y="154"/>
                  </a:lnTo>
                  <a:lnTo>
                    <a:pt x="329" y="162"/>
                  </a:lnTo>
                  <a:lnTo>
                    <a:pt x="330" y="167"/>
                  </a:lnTo>
                  <a:lnTo>
                    <a:pt x="330" y="164"/>
                  </a:lnTo>
                  <a:lnTo>
                    <a:pt x="331" y="173"/>
                  </a:lnTo>
                  <a:lnTo>
                    <a:pt x="332" y="169"/>
                  </a:lnTo>
                  <a:lnTo>
                    <a:pt x="333" y="174"/>
                  </a:lnTo>
                  <a:lnTo>
                    <a:pt x="333" y="176"/>
                  </a:lnTo>
                  <a:lnTo>
                    <a:pt x="334" y="176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6" y="180"/>
                  </a:lnTo>
                  <a:lnTo>
                    <a:pt x="337" y="174"/>
                  </a:lnTo>
                  <a:lnTo>
                    <a:pt x="338" y="179"/>
                  </a:lnTo>
                  <a:lnTo>
                    <a:pt x="339" y="183"/>
                  </a:lnTo>
                  <a:lnTo>
                    <a:pt x="339" y="179"/>
                  </a:lnTo>
                  <a:lnTo>
                    <a:pt x="340" y="176"/>
                  </a:lnTo>
                  <a:lnTo>
                    <a:pt x="341" y="195"/>
                  </a:lnTo>
                  <a:lnTo>
                    <a:pt x="342" y="190"/>
                  </a:lnTo>
                  <a:lnTo>
                    <a:pt x="342" y="194"/>
                  </a:lnTo>
                  <a:lnTo>
                    <a:pt x="343" y="188"/>
                  </a:lnTo>
                  <a:lnTo>
                    <a:pt x="344" y="181"/>
                  </a:lnTo>
                  <a:lnTo>
                    <a:pt x="345" y="185"/>
                  </a:lnTo>
                  <a:lnTo>
                    <a:pt x="346" y="194"/>
                  </a:lnTo>
                  <a:lnTo>
                    <a:pt x="346" y="191"/>
                  </a:lnTo>
                  <a:lnTo>
                    <a:pt x="347" y="205"/>
                  </a:lnTo>
                  <a:lnTo>
                    <a:pt x="348" y="202"/>
                  </a:lnTo>
                  <a:lnTo>
                    <a:pt x="349" y="198"/>
                  </a:lnTo>
                  <a:lnTo>
                    <a:pt x="349" y="198"/>
                  </a:lnTo>
                  <a:lnTo>
                    <a:pt x="350" y="204"/>
                  </a:lnTo>
                  <a:lnTo>
                    <a:pt x="351" y="206"/>
                  </a:lnTo>
                  <a:lnTo>
                    <a:pt x="352" y="207"/>
                  </a:lnTo>
                  <a:lnTo>
                    <a:pt x="352" y="209"/>
                  </a:lnTo>
                  <a:lnTo>
                    <a:pt x="353" y="210"/>
                  </a:lnTo>
                  <a:lnTo>
                    <a:pt x="354" y="207"/>
                  </a:lnTo>
                  <a:lnTo>
                    <a:pt x="355" y="210"/>
                  </a:lnTo>
                  <a:lnTo>
                    <a:pt x="355" y="209"/>
                  </a:lnTo>
                  <a:lnTo>
                    <a:pt x="356" y="208"/>
                  </a:lnTo>
                  <a:lnTo>
                    <a:pt x="357" y="205"/>
                  </a:lnTo>
                  <a:lnTo>
                    <a:pt x="358" y="209"/>
                  </a:lnTo>
                  <a:lnTo>
                    <a:pt x="358" y="219"/>
                  </a:lnTo>
                  <a:lnTo>
                    <a:pt x="359" y="217"/>
                  </a:lnTo>
                  <a:lnTo>
                    <a:pt x="360" y="220"/>
                  </a:lnTo>
                  <a:lnTo>
                    <a:pt x="361" y="223"/>
                  </a:lnTo>
                  <a:lnTo>
                    <a:pt x="361" y="205"/>
                  </a:lnTo>
                  <a:lnTo>
                    <a:pt x="362" y="209"/>
                  </a:lnTo>
                  <a:lnTo>
                    <a:pt x="363" y="209"/>
                  </a:lnTo>
                  <a:lnTo>
                    <a:pt x="364" y="210"/>
                  </a:lnTo>
                  <a:lnTo>
                    <a:pt x="364" y="202"/>
                  </a:lnTo>
                  <a:lnTo>
                    <a:pt x="365" y="205"/>
                  </a:lnTo>
                  <a:lnTo>
                    <a:pt x="366" y="199"/>
                  </a:lnTo>
                  <a:lnTo>
                    <a:pt x="367" y="197"/>
                  </a:lnTo>
                  <a:lnTo>
                    <a:pt x="367" y="191"/>
                  </a:lnTo>
                  <a:lnTo>
                    <a:pt x="368" y="191"/>
                  </a:lnTo>
                  <a:lnTo>
                    <a:pt x="369" y="197"/>
                  </a:lnTo>
                  <a:lnTo>
                    <a:pt x="370" y="190"/>
                  </a:lnTo>
                  <a:lnTo>
                    <a:pt x="370" y="193"/>
                  </a:lnTo>
                  <a:lnTo>
                    <a:pt x="371" y="189"/>
                  </a:lnTo>
                  <a:lnTo>
                    <a:pt x="372" y="193"/>
                  </a:lnTo>
                  <a:lnTo>
                    <a:pt x="373" y="196"/>
                  </a:lnTo>
                  <a:lnTo>
                    <a:pt x="373" y="200"/>
                  </a:lnTo>
                  <a:lnTo>
                    <a:pt x="374" y="196"/>
                  </a:lnTo>
                  <a:lnTo>
                    <a:pt x="375" y="204"/>
                  </a:lnTo>
                  <a:lnTo>
                    <a:pt x="376" y="204"/>
                  </a:lnTo>
                  <a:lnTo>
                    <a:pt x="376" y="199"/>
                  </a:lnTo>
                  <a:lnTo>
                    <a:pt x="377" y="199"/>
                  </a:lnTo>
                  <a:lnTo>
                    <a:pt x="378" y="204"/>
                  </a:lnTo>
                  <a:lnTo>
                    <a:pt x="379" y="205"/>
                  </a:lnTo>
                  <a:lnTo>
                    <a:pt x="380" y="193"/>
                  </a:lnTo>
                  <a:lnTo>
                    <a:pt x="380" y="193"/>
                  </a:lnTo>
                  <a:lnTo>
                    <a:pt x="381" y="191"/>
                  </a:lnTo>
                  <a:lnTo>
                    <a:pt x="382" y="201"/>
                  </a:lnTo>
                  <a:lnTo>
                    <a:pt x="383" y="201"/>
                  </a:lnTo>
                  <a:lnTo>
                    <a:pt x="383" y="197"/>
                  </a:lnTo>
                  <a:lnTo>
                    <a:pt x="384" y="205"/>
                  </a:lnTo>
                  <a:lnTo>
                    <a:pt x="385" y="208"/>
                  </a:lnTo>
                  <a:lnTo>
                    <a:pt x="386" y="215"/>
                  </a:lnTo>
                  <a:lnTo>
                    <a:pt x="386" y="213"/>
                  </a:lnTo>
                  <a:lnTo>
                    <a:pt x="387" y="213"/>
                  </a:lnTo>
                  <a:lnTo>
                    <a:pt x="388" y="210"/>
                  </a:lnTo>
                  <a:lnTo>
                    <a:pt x="389" y="221"/>
                  </a:lnTo>
                  <a:lnTo>
                    <a:pt x="389" y="221"/>
                  </a:lnTo>
                  <a:lnTo>
                    <a:pt x="390" y="213"/>
                  </a:lnTo>
                  <a:lnTo>
                    <a:pt x="391" y="210"/>
                  </a:lnTo>
                  <a:lnTo>
                    <a:pt x="392" y="217"/>
                  </a:lnTo>
                  <a:lnTo>
                    <a:pt x="392" y="212"/>
                  </a:lnTo>
                  <a:lnTo>
                    <a:pt x="393" y="215"/>
                  </a:lnTo>
                  <a:lnTo>
                    <a:pt x="394" y="208"/>
                  </a:lnTo>
                  <a:lnTo>
                    <a:pt x="395" y="205"/>
                  </a:lnTo>
                  <a:lnTo>
                    <a:pt x="395" y="208"/>
                  </a:lnTo>
                  <a:lnTo>
                    <a:pt x="396" y="205"/>
                  </a:lnTo>
                  <a:lnTo>
                    <a:pt x="397" y="209"/>
                  </a:lnTo>
                  <a:lnTo>
                    <a:pt x="398" y="215"/>
                  </a:lnTo>
                  <a:lnTo>
                    <a:pt x="399" y="215"/>
                  </a:lnTo>
                  <a:lnTo>
                    <a:pt x="399" y="210"/>
                  </a:lnTo>
                  <a:lnTo>
                    <a:pt x="400" y="211"/>
                  </a:lnTo>
                  <a:lnTo>
                    <a:pt x="401" y="205"/>
                  </a:lnTo>
                  <a:lnTo>
                    <a:pt x="402" y="205"/>
                  </a:lnTo>
                  <a:lnTo>
                    <a:pt x="402" y="209"/>
                  </a:lnTo>
                  <a:lnTo>
                    <a:pt x="403" y="203"/>
                  </a:lnTo>
                  <a:lnTo>
                    <a:pt x="404" y="204"/>
                  </a:lnTo>
                  <a:lnTo>
                    <a:pt x="405" y="204"/>
                  </a:lnTo>
                  <a:lnTo>
                    <a:pt x="405" y="201"/>
                  </a:lnTo>
                  <a:lnTo>
                    <a:pt x="406" y="205"/>
                  </a:lnTo>
                  <a:lnTo>
                    <a:pt x="407" y="205"/>
                  </a:lnTo>
                  <a:lnTo>
                    <a:pt x="408" y="202"/>
                  </a:lnTo>
                  <a:lnTo>
                    <a:pt x="408" y="201"/>
                  </a:lnTo>
                  <a:lnTo>
                    <a:pt x="409" y="204"/>
                  </a:lnTo>
                  <a:lnTo>
                    <a:pt x="410" y="205"/>
                  </a:lnTo>
                  <a:lnTo>
                    <a:pt x="411" y="205"/>
                  </a:lnTo>
                  <a:lnTo>
                    <a:pt x="411" y="202"/>
                  </a:lnTo>
                  <a:lnTo>
                    <a:pt x="412" y="200"/>
                  </a:lnTo>
                  <a:lnTo>
                    <a:pt x="413" y="200"/>
                  </a:lnTo>
                  <a:lnTo>
                    <a:pt x="414" y="193"/>
                  </a:lnTo>
                  <a:lnTo>
                    <a:pt x="414" y="189"/>
                  </a:lnTo>
                  <a:lnTo>
                    <a:pt x="415" y="182"/>
                  </a:lnTo>
                  <a:lnTo>
                    <a:pt x="416" y="168"/>
                  </a:lnTo>
                  <a:lnTo>
                    <a:pt x="417" y="176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9" y="179"/>
                  </a:lnTo>
                  <a:lnTo>
                    <a:pt x="420" y="184"/>
                  </a:lnTo>
                  <a:lnTo>
                    <a:pt x="421" y="181"/>
                  </a:lnTo>
                  <a:lnTo>
                    <a:pt x="421" y="181"/>
                  </a:lnTo>
                  <a:lnTo>
                    <a:pt x="422" y="190"/>
                  </a:lnTo>
                  <a:lnTo>
                    <a:pt x="423" y="191"/>
                  </a:lnTo>
                  <a:lnTo>
                    <a:pt x="424" y="187"/>
                  </a:lnTo>
                  <a:lnTo>
                    <a:pt x="424" y="192"/>
                  </a:lnTo>
                  <a:lnTo>
                    <a:pt x="425" y="200"/>
                  </a:lnTo>
                  <a:lnTo>
                    <a:pt x="426" y="196"/>
                  </a:lnTo>
                  <a:lnTo>
                    <a:pt x="427" y="199"/>
                  </a:lnTo>
                  <a:lnTo>
                    <a:pt x="427" y="205"/>
                  </a:lnTo>
                  <a:lnTo>
                    <a:pt x="428" y="207"/>
                  </a:lnTo>
                  <a:lnTo>
                    <a:pt x="429" y="212"/>
                  </a:lnTo>
                  <a:lnTo>
                    <a:pt x="430" y="209"/>
                  </a:lnTo>
                  <a:lnTo>
                    <a:pt x="430" y="219"/>
                  </a:lnTo>
                  <a:lnTo>
                    <a:pt x="431" y="230"/>
                  </a:lnTo>
                  <a:lnTo>
                    <a:pt x="432" y="237"/>
                  </a:lnTo>
                  <a:lnTo>
                    <a:pt x="433" y="238"/>
                  </a:lnTo>
                  <a:lnTo>
                    <a:pt x="433" y="234"/>
                  </a:lnTo>
                  <a:lnTo>
                    <a:pt x="434" y="234"/>
                  </a:lnTo>
                  <a:lnTo>
                    <a:pt x="435" y="237"/>
                  </a:lnTo>
                  <a:lnTo>
                    <a:pt x="436" y="239"/>
                  </a:lnTo>
                  <a:lnTo>
                    <a:pt x="436" y="234"/>
                  </a:lnTo>
                  <a:lnTo>
                    <a:pt x="437" y="233"/>
                  </a:lnTo>
                  <a:lnTo>
                    <a:pt x="438" y="234"/>
                  </a:lnTo>
                  <a:lnTo>
                    <a:pt x="439" y="233"/>
                  </a:lnTo>
                  <a:lnTo>
                    <a:pt x="439" y="231"/>
                  </a:lnTo>
                  <a:lnTo>
                    <a:pt x="440" y="243"/>
                  </a:lnTo>
                  <a:lnTo>
                    <a:pt x="441" y="241"/>
                  </a:lnTo>
                  <a:lnTo>
                    <a:pt x="442" y="238"/>
                  </a:lnTo>
                  <a:lnTo>
                    <a:pt x="442" y="229"/>
                  </a:lnTo>
                  <a:lnTo>
                    <a:pt x="443" y="212"/>
                  </a:lnTo>
                  <a:lnTo>
                    <a:pt x="444" y="216"/>
                  </a:lnTo>
                  <a:lnTo>
                    <a:pt x="445" y="210"/>
                  </a:lnTo>
                  <a:lnTo>
                    <a:pt x="445" y="214"/>
                  </a:lnTo>
                  <a:lnTo>
                    <a:pt x="446" y="205"/>
                  </a:lnTo>
                  <a:lnTo>
                    <a:pt x="447" y="201"/>
                  </a:lnTo>
                  <a:lnTo>
                    <a:pt x="448" y="199"/>
                  </a:lnTo>
                  <a:lnTo>
                    <a:pt x="448" y="201"/>
                  </a:lnTo>
                  <a:lnTo>
                    <a:pt x="449" y="198"/>
                  </a:lnTo>
                  <a:lnTo>
                    <a:pt x="450" y="184"/>
                  </a:lnTo>
                  <a:lnTo>
                    <a:pt x="451" y="185"/>
                  </a:lnTo>
                  <a:lnTo>
                    <a:pt x="452" y="177"/>
                  </a:lnTo>
                  <a:lnTo>
                    <a:pt x="452" y="169"/>
                  </a:lnTo>
                  <a:lnTo>
                    <a:pt x="453" y="164"/>
                  </a:lnTo>
                  <a:lnTo>
                    <a:pt x="454" y="160"/>
                  </a:lnTo>
                  <a:lnTo>
                    <a:pt x="455" y="163"/>
                  </a:lnTo>
                  <a:lnTo>
                    <a:pt x="455" y="160"/>
                  </a:lnTo>
                  <a:lnTo>
                    <a:pt x="456" y="160"/>
                  </a:lnTo>
                  <a:lnTo>
                    <a:pt x="457" y="156"/>
                  </a:lnTo>
                  <a:lnTo>
                    <a:pt x="458" y="159"/>
                  </a:lnTo>
                  <a:lnTo>
                    <a:pt x="458" y="155"/>
                  </a:lnTo>
                  <a:lnTo>
                    <a:pt x="459" y="152"/>
                  </a:lnTo>
                  <a:lnTo>
                    <a:pt x="460" y="161"/>
                  </a:lnTo>
                  <a:lnTo>
                    <a:pt x="461" y="159"/>
                  </a:lnTo>
                  <a:lnTo>
                    <a:pt x="461" y="158"/>
                  </a:lnTo>
                  <a:lnTo>
                    <a:pt x="462" y="158"/>
                  </a:lnTo>
                  <a:lnTo>
                    <a:pt x="463" y="158"/>
                  </a:lnTo>
                  <a:lnTo>
                    <a:pt x="464" y="152"/>
                  </a:lnTo>
                  <a:lnTo>
                    <a:pt x="464" y="154"/>
                  </a:lnTo>
                  <a:lnTo>
                    <a:pt x="465" y="161"/>
                  </a:lnTo>
                  <a:lnTo>
                    <a:pt x="466" y="161"/>
                  </a:lnTo>
                  <a:lnTo>
                    <a:pt x="467" y="152"/>
                  </a:lnTo>
                  <a:lnTo>
                    <a:pt x="467" y="151"/>
                  </a:lnTo>
                  <a:lnTo>
                    <a:pt x="468" y="146"/>
                  </a:lnTo>
                  <a:lnTo>
                    <a:pt x="469" y="141"/>
                  </a:lnTo>
                  <a:lnTo>
                    <a:pt x="470" y="135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2" y="136"/>
                  </a:lnTo>
                  <a:lnTo>
                    <a:pt x="473" y="132"/>
                  </a:lnTo>
                  <a:lnTo>
                    <a:pt x="474" y="131"/>
                  </a:lnTo>
                  <a:lnTo>
                    <a:pt x="474" y="127"/>
                  </a:lnTo>
                  <a:lnTo>
                    <a:pt x="475" y="132"/>
                  </a:lnTo>
                  <a:lnTo>
                    <a:pt x="476" y="132"/>
                  </a:lnTo>
                  <a:lnTo>
                    <a:pt x="477" y="142"/>
                  </a:lnTo>
                  <a:lnTo>
                    <a:pt x="477" y="130"/>
                  </a:lnTo>
                  <a:lnTo>
                    <a:pt x="478" y="126"/>
                  </a:lnTo>
                  <a:lnTo>
                    <a:pt x="479" y="123"/>
                  </a:lnTo>
                  <a:lnTo>
                    <a:pt x="480" y="120"/>
                  </a:lnTo>
                  <a:lnTo>
                    <a:pt x="480" y="114"/>
                  </a:lnTo>
                  <a:lnTo>
                    <a:pt x="481" y="109"/>
                  </a:lnTo>
                  <a:lnTo>
                    <a:pt x="482" y="102"/>
                  </a:lnTo>
                  <a:lnTo>
                    <a:pt x="483" y="111"/>
                  </a:lnTo>
                  <a:lnTo>
                    <a:pt x="483" y="117"/>
                  </a:lnTo>
                  <a:lnTo>
                    <a:pt x="484" y="124"/>
                  </a:lnTo>
                  <a:lnTo>
                    <a:pt x="485" y="111"/>
                  </a:lnTo>
                  <a:lnTo>
                    <a:pt x="486" y="108"/>
                  </a:lnTo>
                  <a:lnTo>
                    <a:pt x="486" y="112"/>
                  </a:lnTo>
                  <a:lnTo>
                    <a:pt x="487" y="111"/>
                  </a:lnTo>
                  <a:lnTo>
                    <a:pt x="488" y="101"/>
                  </a:lnTo>
                  <a:lnTo>
                    <a:pt x="489" y="94"/>
                  </a:lnTo>
                  <a:lnTo>
                    <a:pt x="490" y="88"/>
                  </a:lnTo>
                  <a:lnTo>
                    <a:pt x="490" y="89"/>
                  </a:lnTo>
                  <a:lnTo>
                    <a:pt x="491" y="86"/>
                  </a:lnTo>
                  <a:lnTo>
                    <a:pt x="492" y="86"/>
                  </a:lnTo>
                  <a:lnTo>
                    <a:pt x="493" y="82"/>
                  </a:lnTo>
                  <a:lnTo>
                    <a:pt x="493" y="78"/>
                  </a:lnTo>
                  <a:lnTo>
                    <a:pt x="494" y="78"/>
                  </a:lnTo>
                  <a:lnTo>
                    <a:pt x="495" y="69"/>
                  </a:lnTo>
                  <a:lnTo>
                    <a:pt x="496" y="70"/>
                  </a:lnTo>
                  <a:lnTo>
                    <a:pt x="496" y="69"/>
                  </a:lnTo>
                  <a:lnTo>
                    <a:pt x="497" y="63"/>
                  </a:lnTo>
                  <a:lnTo>
                    <a:pt x="498" y="69"/>
                  </a:lnTo>
                  <a:lnTo>
                    <a:pt x="499" y="74"/>
                  </a:lnTo>
                  <a:lnTo>
                    <a:pt x="499" y="73"/>
                  </a:lnTo>
                  <a:lnTo>
                    <a:pt x="500" y="83"/>
                  </a:lnTo>
                  <a:lnTo>
                    <a:pt x="501" y="83"/>
                  </a:lnTo>
                  <a:lnTo>
                    <a:pt x="502" y="88"/>
                  </a:lnTo>
                  <a:lnTo>
                    <a:pt x="502" y="81"/>
                  </a:lnTo>
                  <a:lnTo>
                    <a:pt x="503" y="93"/>
                  </a:lnTo>
                  <a:lnTo>
                    <a:pt x="504" y="110"/>
                  </a:lnTo>
                  <a:lnTo>
                    <a:pt x="505" y="113"/>
                  </a:lnTo>
                  <a:lnTo>
                    <a:pt x="505" y="119"/>
                  </a:lnTo>
                  <a:lnTo>
                    <a:pt x="506" y="118"/>
                  </a:lnTo>
                  <a:lnTo>
                    <a:pt x="507" y="130"/>
                  </a:lnTo>
                  <a:lnTo>
                    <a:pt x="508" y="142"/>
                  </a:lnTo>
                  <a:lnTo>
                    <a:pt x="508" y="151"/>
                  </a:lnTo>
                  <a:lnTo>
                    <a:pt x="509" y="156"/>
                  </a:lnTo>
                  <a:lnTo>
                    <a:pt x="510" y="153"/>
                  </a:lnTo>
                  <a:lnTo>
                    <a:pt x="511" y="161"/>
                  </a:lnTo>
                  <a:lnTo>
                    <a:pt x="511" y="168"/>
                  </a:lnTo>
                  <a:lnTo>
                    <a:pt x="512" y="178"/>
                  </a:lnTo>
                  <a:lnTo>
                    <a:pt x="513" y="170"/>
                  </a:lnTo>
                  <a:lnTo>
                    <a:pt x="514" y="184"/>
                  </a:lnTo>
                  <a:lnTo>
                    <a:pt x="514" y="188"/>
                  </a:lnTo>
                  <a:lnTo>
                    <a:pt x="515" y="192"/>
                  </a:lnTo>
                  <a:lnTo>
                    <a:pt x="516" y="196"/>
                  </a:lnTo>
                  <a:lnTo>
                    <a:pt x="517" y="190"/>
                  </a:lnTo>
                  <a:lnTo>
                    <a:pt x="517" y="194"/>
                  </a:lnTo>
                  <a:lnTo>
                    <a:pt x="518" y="187"/>
                  </a:lnTo>
                  <a:lnTo>
                    <a:pt x="519" y="184"/>
                  </a:lnTo>
                  <a:lnTo>
                    <a:pt x="520" y="182"/>
                  </a:lnTo>
                  <a:lnTo>
                    <a:pt x="520" y="185"/>
                  </a:lnTo>
                  <a:lnTo>
                    <a:pt x="521" y="191"/>
                  </a:lnTo>
                  <a:lnTo>
                    <a:pt x="522" y="198"/>
                  </a:lnTo>
                  <a:lnTo>
                    <a:pt x="523" y="190"/>
                  </a:lnTo>
                  <a:lnTo>
                    <a:pt x="524" y="190"/>
                  </a:lnTo>
                  <a:lnTo>
                    <a:pt x="524" y="199"/>
                  </a:lnTo>
                  <a:lnTo>
                    <a:pt x="525" y="193"/>
                  </a:lnTo>
                  <a:lnTo>
                    <a:pt x="526" y="191"/>
                  </a:lnTo>
                  <a:lnTo>
                    <a:pt x="527" y="194"/>
                  </a:lnTo>
                  <a:lnTo>
                    <a:pt x="527" y="203"/>
                  </a:lnTo>
                  <a:lnTo>
                    <a:pt x="528" y="198"/>
                  </a:lnTo>
                  <a:lnTo>
                    <a:pt x="529" y="201"/>
                  </a:lnTo>
                  <a:lnTo>
                    <a:pt x="530" y="216"/>
                  </a:lnTo>
                  <a:lnTo>
                    <a:pt x="530" y="215"/>
                  </a:lnTo>
                  <a:lnTo>
                    <a:pt x="531" y="218"/>
                  </a:lnTo>
                  <a:lnTo>
                    <a:pt x="532" y="223"/>
                  </a:lnTo>
                  <a:lnTo>
                    <a:pt x="533" y="230"/>
                  </a:lnTo>
                  <a:lnTo>
                    <a:pt x="533" y="234"/>
                  </a:lnTo>
                  <a:lnTo>
                    <a:pt x="534" y="237"/>
                  </a:lnTo>
                  <a:lnTo>
                    <a:pt x="535" y="244"/>
                  </a:lnTo>
                  <a:lnTo>
                    <a:pt x="536" y="241"/>
                  </a:lnTo>
                  <a:lnTo>
                    <a:pt x="536" y="248"/>
                  </a:lnTo>
                  <a:lnTo>
                    <a:pt x="537" y="255"/>
                  </a:lnTo>
                  <a:lnTo>
                    <a:pt x="538" y="266"/>
                  </a:lnTo>
                  <a:lnTo>
                    <a:pt x="539" y="270"/>
                  </a:lnTo>
                  <a:lnTo>
                    <a:pt x="539" y="280"/>
                  </a:lnTo>
                  <a:lnTo>
                    <a:pt x="540" y="288"/>
                  </a:lnTo>
                  <a:lnTo>
                    <a:pt x="541" y="292"/>
                  </a:lnTo>
                  <a:lnTo>
                    <a:pt x="542" y="297"/>
                  </a:lnTo>
                  <a:lnTo>
                    <a:pt x="543" y="301"/>
                  </a:lnTo>
                  <a:lnTo>
                    <a:pt x="543" y="303"/>
                  </a:lnTo>
                  <a:lnTo>
                    <a:pt x="544" y="303"/>
                  </a:lnTo>
                  <a:lnTo>
                    <a:pt x="545" y="298"/>
                  </a:lnTo>
                  <a:lnTo>
                    <a:pt x="546" y="311"/>
                  </a:lnTo>
                  <a:lnTo>
                    <a:pt x="546" y="314"/>
                  </a:lnTo>
                  <a:lnTo>
                    <a:pt x="547" y="318"/>
                  </a:lnTo>
                  <a:lnTo>
                    <a:pt x="548" y="320"/>
                  </a:lnTo>
                  <a:lnTo>
                    <a:pt x="549" y="326"/>
                  </a:lnTo>
                  <a:lnTo>
                    <a:pt x="549" y="337"/>
                  </a:lnTo>
                  <a:lnTo>
                    <a:pt x="550" y="346"/>
                  </a:lnTo>
                  <a:lnTo>
                    <a:pt x="551" y="345"/>
                  </a:lnTo>
                  <a:lnTo>
                    <a:pt x="552" y="346"/>
                  </a:lnTo>
                  <a:lnTo>
                    <a:pt x="552" y="346"/>
                  </a:lnTo>
                  <a:lnTo>
                    <a:pt x="553" y="350"/>
                  </a:lnTo>
                  <a:lnTo>
                    <a:pt x="554" y="358"/>
                  </a:lnTo>
                  <a:lnTo>
                    <a:pt x="555" y="359"/>
                  </a:lnTo>
                  <a:lnTo>
                    <a:pt x="555" y="368"/>
                  </a:lnTo>
                  <a:lnTo>
                    <a:pt x="556" y="370"/>
                  </a:lnTo>
                  <a:lnTo>
                    <a:pt x="557" y="374"/>
                  </a:lnTo>
                  <a:lnTo>
                    <a:pt x="558" y="385"/>
                  </a:lnTo>
                  <a:lnTo>
                    <a:pt x="558" y="380"/>
                  </a:lnTo>
                  <a:lnTo>
                    <a:pt x="559" y="376"/>
                  </a:lnTo>
                  <a:lnTo>
                    <a:pt x="560" y="384"/>
                  </a:lnTo>
                  <a:lnTo>
                    <a:pt x="561" y="384"/>
                  </a:lnTo>
                  <a:lnTo>
                    <a:pt x="561" y="380"/>
                  </a:lnTo>
                  <a:lnTo>
                    <a:pt x="562" y="377"/>
                  </a:lnTo>
                  <a:lnTo>
                    <a:pt x="563" y="384"/>
                  </a:lnTo>
                  <a:lnTo>
                    <a:pt x="564" y="381"/>
                  </a:lnTo>
                  <a:lnTo>
                    <a:pt x="565" y="376"/>
                  </a:lnTo>
                  <a:lnTo>
                    <a:pt x="565" y="380"/>
                  </a:lnTo>
                  <a:lnTo>
                    <a:pt x="566" y="375"/>
                  </a:lnTo>
                  <a:lnTo>
                    <a:pt x="567" y="378"/>
                  </a:lnTo>
                  <a:lnTo>
                    <a:pt x="568" y="368"/>
                  </a:lnTo>
                  <a:lnTo>
                    <a:pt x="568" y="366"/>
                  </a:lnTo>
                  <a:lnTo>
                    <a:pt x="569" y="366"/>
                  </a:lnTo>
                  <a:lnTo>
                    <a:pt x="570" y="366"/>
                  </a:lnTo>
                  <a:lnTo>
                    <a:pt x="571" y="373"/>
                  </a:lnTo>
                  <a:lnTo>
                    <a:pt x="571" y="374"/>
                  </a:lnTo>
                  <a:lnTo>
                    <a:pt x="572" y="374"/>
                  </a:lnTo>
                  <a:lnTo>
                    <a:pt x="573" y="377"/>
                  </a:lnTo>
                  <a:lnTo>
                    <a:pt x="574" y="394"/>
                  </a:lnTo>
                  <a:lnTo>
                    <a:pt x="574" y="394"/>
                  </a:lnTo>
                  <a:lnTo>
                    <a:pt x="575" y="391"/>
                  </a:lnTo>
                  <a:lnTo>
                    <a:pt x="576" y="391"/>
                  </a:lnTo>
                  <a:lnTo>
                    <a:pt x="577" y="393"/>
                  </a:lnTo>
                  <a:lnTo>
                    <a:pt x="577" y="402"/>
                  </a:lnTo>
                  <a:lnTo>
                    <a:pt x="578" y="401"/>
                  </a:lnTo>
                  <a:lnTo>
                    <a:pt x="579" y="401"/>
                  </a:lnTo>
                  <a:lnTo>
                    <a:pt x="580" y="408"/>
                  </a:lnTo>
                  <a:lnTo>
                    <a:pt x="580" y="413"/>
                  </a:lnTo>
                  <a:lnTo>
                    <a:pt x="581" y="410"/>
                  </a:lnTo>
                  <a:lnTo>
                    <a:pt x="582" y="410"/>
                  </a:lnTo>
                  <a:lnTo>
                    <a:pt x="583" y="415"/>
                  </a:lnTo>
                  <a:lnTo>
                    <a:pt x="583" y="417"/>
                  </a:lnTo>
                  <a:lnTo>
                    <a:pt x="584" y="413"/>
                  </a:lnTo>
                  <a:lnTo>
                    <a:pt x="585" y="408"/>
                  </a:lnTo>
                  <a:lnTo>
                    <a:pt x="586" y="420"/>
                  </a:lnTo>
                  <a:lnTo>
                    <a:pt x="586" y="422"/>
                  </a:lnTo>
                  <a:lnTo>
                    <a:pt x="587" y="422"/>
                  </a:lnTo>
                  <a:lnTo>
                    <a:pt x="588" y="418"/>
                  </a:lnTo>
                  <a:lnTo>
                    <a:pt x="589" y="428"/>
                  </a:lnTo>
                  <a:lnTo>
                    <a:pt x="589" y="429"/>
                  </a:lnTo>
                  <a:lnTo>
                    <a:pt x="590" y="419"/>
                  </a:lnTo>
                  <a:lnTo>
                    <a:pt x="591" y="420"/>
                  </a:lnTo>
                  <a:lnTo>
                    <a:pt x="592" y="417"/>
                  </a:lnTo>
                  <a:lnTo>
                    <a:pt x="592" y="414"/>
                  </a:lnTo>
                  <a:lnTo>
                    <a:pt x="593" y="417"/>
                  </a:lnTo>
                  <a:lnTo>
                    <a:pt x="594" y="418"/>
                  </a:lnTo>
                  <a:lnTo>
                    <a:pt x="595" y="415"/>
                  </a:lnTo>
                  <a:lnTo>
                    <a:pt x="596" y="420"/>
                  </a:lnTo>
                  <a:lnTo>
                    <a:pt x="596" y="423"/>
                  </a:lnTo>
                  <a:lnTo>
                    <a:pt x="597" y="423"/>
                  </a:lnTo>
                  <a:lnTo>
                    <a:pt x="598" y="409"/>
                  </a:lnTo>
                  <a:lnTo>
                    <a:pt x="599" y="405"/>
                  </a:lnTo>
                  <a:lnTo>
                    <a:pt x="599" y="402"/>
                  </a:lnTo>
                  <a:lnTo>
                    <a:pt x="600" y="395"/>
                  </a:lnTo>
                  <a:lnTo>
                    <a:pt x="601" y="391"/>
                  </a:lnTo>
                  <a:lnTo>
                    <a:pt x="602" y="396"/>
                  </a:lnTo>
                  <a:lnTo>
                    <a:pt x="602" y="399"/>
                  </a:lnTo>
                  <a:lnTo>
                    <a:pt x="603" y="397"/>
                  </a:lnTo>
                  <a:lnTo>
                    <a:pt x="604" y="391"/>
                  </a:lnTo>
                  <a:lnTo>
                    <a:pt x="605" y="392"/>
                  </a:lnTo>
                  <a:lnTo>
                    <a:pt x="605" y="391"/>
                  </a:lnTo>
                  <a:lnTo>
                    <a:pt x="606" y="388"/>
                  </a:lnTo>
                  <a:lnTo>
                    <a:pt x="607" y="388"/>
                  </a:lnTo>
                  <a:lnTo>
                    <a:pt x="608" y="381"/>
                  </a:lnTo>
                  <a:lnTo>
                    <a:pt x="608" y="384"/>
                  </a:lnTo>
                  <a:lnTo>
                    <a:pt x="609" y="380"/>
                  </a:lnTo>
                  <a:lnTo>
                    <a:pt x="610" y="375"/>
                  </a:lnTo>
                  <a:lnTo>
                    <a:pt x="611" y="375"/>
                  </a:lnTo>
                  <a:lnTo>
                    <a:pt x="611" y="374"/>
                  </a:lnTo>
                  <a:lnTo>
                    <a:pt x="612" y="373"/>
                  </a:lnTo>
                  <a:lnTo>
                    <a:pt x="613" y="370"/>
                  </a:lnTo>
                  <a:lnTo>
                    <a:pt x="614" y="370"/>
                  </a:lnTo>
                  <a:lnTo>
                    <a:pt x="614" y="363"/>
                  </a:lnTo>
                  <a:lnTo>
                    <a:pt x="615" y="369"/>
                  </a:lnTo>
                  <a:lnTo>
                    <a:pt x="616" y="348"/>
                  </a:lnTo>
                  <a:lnTo>
                    <a:pt x="617" y="345"/>
                  </a:lnTo>
                  <a:lnTo>
                    <a:pt x="618" y="338"/>
                  </a:lnTo>
                  <a:lnTo>
                    <a:pt x="618" y="334"/>
                  </a:lnTo>
                  <a:lnTo>
                    <a:pt x="619" y="341"/>
                  </a:lnTo>
                  <a:lnTo>
                    <a:pt x="620" y="339"/>
                  </a:lnTo>
                  <a:lnTo>
                    <a:pt x="621" y="333"/>
                  </a:lnTo>
                  <a:lnTo>
                    <a:pt x="621" y="324"/>
                  </a:lnTo>
                  <a:lnTo>
                    <a:pt x="622" y="327"/>
                  </a:lnTo>
                  <a:lnTo>
                    <a:pt x="623" y="330"/>
                  </a:lnTo>
                  <a:lnTo>
                    <a:pt x="624" y="329"/>
                  </a:lnTo>
                  <a:lnTo>
                    <a:pt x="624" y="332"/>
                  </a:lnTo>
                  <a:lnTo>
                    <a:pt x="625" y="325"/>
                  </a:lnTo>
                  <a:lnTo>
                    <a:pt x="626" y="325"/>
                  </a:lnTo>
                  <a:lnTo>
                    <a:pt x="627" y="331"/>
                  </a:lnTo>
                  <a:lnTo>
                    <a:pt x="627" y="328"/>
                  </a:lnTo>
                  <a:lnTo>
                    <a:pt x="628" y="332"/>
                  </a:lnTo>
                  <a:lnTo>
                    <a:pt x="629" y="334"/>
                  </a:lnTo>
                  <a:lnTo>
                    <a:pt x="630" y="334"/>
                  </a:lnTo>
                  <a:lnTo>
                    <a:pt x="630" y="326"/>
                  </a:lnTo>
                  <a:lnTo>
                    <a:pt x="631" y="315"/>
                  </a:lnTo>
                  <a:lnTo>
                    <a:pt x="632" y="316"/>
                  </a:lnTo>
                  <a:lnTo>
                    <a:pt x="633" y="316"/>
                  </a:lnTo>
                  <a:lnTo>
                    <a:pt x="633" y="309"/>
                  </a:lnTo>
                  <a:lnTo>
                    <a:pt x="634" y="306"/>
                  </a:lnTo>
                  <a:lnTo>
                    <a:pt x="635" y="298"/>
                  </a:lnTo>
                  <a:lnTo>
                    <a:pt x="636" y="301"/>
                  </a:lnTo>
                  <a:lnTo>
                    <a:pt x="637" y="293"/>
                  </a:lnTo>
                  <a:lnTo>
                    <a:pt x="637" y="287"/>
                  </a:lnTo>
                  <a:lnTo>
                    <a:pt x="638" y="287"/>
                  </a:lnTo>
                  <a:lnTo>
                    <a:pt x="639" y="288"/>
                  </a:lnTo>
                  <a:lnTo>
                    <a:pt x="640" y="286"/>
                  </a:lnTo>
                  <a:lnTo>
                    <a:pt x="640" y="286"/>
                  </a:lnTo>
                  <a:lnTo>
                    <a:pt x="641" y="286"/>
                  </a:lnTo>
                  <a:lnTo>
                    <a:pt x="642" y="289"/>
                  </a:lnTo>
                  <a:lnTo>
                    <a:pt x="643" y="285"/>
                  </a:lnTo>
                  <a:lnTo>
                    <a:pt x="643" y="276"/>
                  </a:lnTo>
                  <a:lnTo>
                    <a:pt x="644" y="279"/>
                  </a:lnTo>
                  <a:lnTo>
                    <a:pt x="645" y="278"/>
                  </a:lnTo>
                  <a:lnTo>
                    <a:pt x="646" y="283"/>
                  </a:lnTo>
                  <a:lnTo>
                    <a:pt x="646" y="271"/>
                  </a:lnTo>
                  <a:lnTo>
                    <a:pt x="647" y="264"/>
                  </a:lnTo>
                  <a:lnTo>
                    <a:pt x="648" y="252"/>
                  </a:lnTo>
                  <a:lnTo>
                    <a:pt x="649" y="251"/>
                  </a:lnTo>
                  <a:lnTo>
                    <a:pt x="649" y="247"/>
                  </a:lnTo>
                  <a:lnTo>
                    <a:pt x="650" y="250"/>
                  </a:lnTo>
                  <a:lnTo>
                    <a:pt x="651" y="258"/>
                  </a:lnTo>
                  <a:lnTo>
                    <a:pt x="652" y="255"/>
                  </a:lnTo>
                  <a:lnTo>
                    <a:pt x="652" y="252"/>
                  </a:lnTo>
                  <a:lnTo>
                    <a:pt x="653" y="250"/>
                  </a:lnTo>
                  <a:lnTo>
                    <a:pt x="654" y="250"/>
                  </a:lnTo>
                  <a:lnTo>
                    <a:pt x="655" y="249"/>
                  </a:lnTo>
                  <a:lnTo>
                    <a:pt x="655" y="239"/>
                  </a:lnTo>
                  <a:lnTo>
                    <a:pt x="656" y="239"/>
                  </a:lnTo>
                  <a:lnTo>
                    <a:pt x="657" y="230"/>
                  </a:lnTo>
                  <a:lnTo>
                    <a:pt x="658" y="224"/>
                  </a:lnTo>
                  <a:lnTo>
                    <a:pt x="658" y="233"/>
                  </a:lnTo>
                  <a:lnTo>
                    <a:pt x="659" y="223"/>
                  </a:lnTo>
                  <a:lnTo>
                    <a:pt x="660" y="215"/>
                  </a:lnTo>
                  <a:lnTo>
                    <a:pt x="661" y="219"/>
                  </a:lnTo>
                  <a:lnTo>
                    <a:pt x="661" y="224"/>
                  </a:lnTo>
                  <a:lnTo>
                    <a:pt x="662" y="216"/>
                  </a:lnTo>
                  <a:lnTo>
                    <a:pt x="663" y="211"/>
                  </a:lnTo>
                  <a:lnTo>
                    <a:pt x="664" y="210"/>
                  </a:lnTo>
                  <a:lnTo>
                    <a:pt x="664" y="214"/>
                  </a:lnTo>
                  <a:lnTo>
                    <a:pt x="665" y="217"/>
                  </a:lnTo>
                  <a:lnTo>
                    <a:pt x="666" y="217"/>
                  </a:lnTo>
                  <a:lnTo>
                    <a:pt x="667" y="217"/>
                  </a:lnTo>
                  <a:lnTo>
                    <a:pt x="667" y="211"/>
                  </a:lnTo>
                  <a:lnTo>
                    <a:pt x="668" y="209"/>
                  </a:lnTo>
                  <a:lnTo>
                    <a:pt x="669" y="204"/>
                  </a:lnTo>
                  <a:lnTo>
                    <a:pt x="670" y="208"/>
                  </a:lnTo>
                  <a:lnTo>
                    <a:pt x="671" y="213"/>
                  </a:lnTo>
                  <a:lnTo>
                    <a:pt x="671" y="213"/>
                  </a:lnTo>
                  <a:lnTo>
                    <a:pt x="672" y="212"/>
                  </a:lnTo>
                  <a:lnTo>
                    <a:pt x="673" y="215"/>
                  </a:lnTo>
                  <a:lnTo>
                    <a:pt x="674" y="216"/>
                  </a:lnTo>
                  <a:lnTo>
                    <a:pt x="674" y="216"/>
                  </a:lnTo>
                  <a:lnTo>
                    <a:pt x="675" y="215"/>
                  </a:lnTo>
                  <a:lnTo>
                    <a:pt x="676" y="208"/>
                  </a:lnTo>
                  <a:lnTo>
                    <a:pt x="677" y="223"/>
                  </a:lnTo>
                  <a:lnTo>
                    <a:pt x="677" y="217"/>
                  </a:lnTo>
                  <a:lnTo>
                    <a:pt x="678" y="216"/>
                  </a:lnTo>
                  <a:lnTo>
                    <a:pt x="679" y="212"/>
                  </a:lnTo>
                  <a:lnTo>
                    <a:pt x="680" y="212"/>
                  </a:lnTo>
                  <a:lnTo>
                    <a:pt x="680" y="207"/>
                  </a:lnTo>
                  <a:lnTo>
                    <a:pt x="681" y="201"/>
                  </a:lnTo>
                  <a:lnTo>
                    <a:pt x="682" y="201"/>
                  </a:lnTo>
                  <a:lnTo>
                    <a:pt x="683" y="197"/>
                  </a:lnTo>
                  <a:lnTo>
                    <a:pt x="683" y="194"/>
                  </a:lnTo>
                  <a:lnTo>
                    <a:pt x="684" y="197"/>
                  </a:lnTo>
                  <a:lnTo>
                    <a:pt x="685" y="194"/>
                  </a:lnTo>
                  <a:lnTo>
                    <a:pt x="686" y="197"/>
                  </a:lnTo>
                  <a:lnTo>
                    <a:pt x="686" y="191"/>
                  </a:lnTo>
                  <a:lnTo>
                    <a:pt x="687" y="184"/>
                  </a:lnTo>
                  <a:lnTo>
                    <a:pt x="688" y="175"/>
                  </a:lnTo>
                  <a:lnTo>
                    <a:pt x="689" y="181"/>
                  </a:lnTo>
                  <a:lnTo>
                    <a:pt x="690" y="177"/>
                  </a:lnTo>
                  <a:lnTo>
                    <a:pt x="690" y="173"/>
                  </a:lnTo>
                  <a:lnTo>
                    <a:pt x="691" y="182"/>
                  </a:lnTo>
                  <a:lnTo>
                    <a:pt x="692" y="192"/>
                  </a:lnTo>
                  <a:lnTo>
                    <a:pt x="693" y="195"/>
                  </a:lnTo>
                  <a:lnTo>
                    <a:pt x="693" y="189"/>
                  </a:lnTo>
                  <a:lnTo>
                    <a:pt x="694" y="187"/>
                  </a:lnTo>
                  <a:lnTo>
                    <a:pt x="695" y="190"/>
                  </a:lnTo>
                  <a:lnTo>
                    <a:pt x="696" y="186"/>
                  </a:lnTo>
                  <a:lnTo>
                    <a:pt x="696" y="186"/>
                  </a:lnTo>
                  <a:lnTo>
                    <a:pt x="697" y="183"/>
                  </a:lnTo>
                  <a:lnTo>
                    <a:pt x="698" y="187"/>
                  </a:lnTo>
                  <a:lnTo>
                    <a:pt x="699" y="180"/>
                  </a:lnTo>
                  <a:lnTo>
                    <a:pt x="699" y="180"/>
                  </a:lnTo>
                  <a:lnTo>
                    <a:pt x="700" y="183"/>
                  </a:lnTo>
                  <a:lnTo>
                    <a:pt x="701" y="186"/>
                  </a:lnTo>
                  <a:lnTo>
                    <a:pt x="702" y="179"/>
                  </a:lnTo>
                  <a:lnTo>
                    <a:pt x="702" y="174"/>
                  </a:lnTo>
                  <a:lnTo>
                    <a:pt x="703" y="178"/>
                  </a:lnTo>
                  <a:lnTo>
                    <a:pt x="704" y="187"/>
                  </a:lnTo>
                  <a:lnTo>
                    <a:pt x="705" y="182"/>
                  </a:lnTo>
                  <a:lnTo>
                    <a:pt x="705" y="187"/>
                  </a:lnTo>
                  <a:lnTo>
                    <a:pt x="706" y="187"/>
                  </a:lnTo>
                  <a:lnTo>
                    <a:pt x="707" y="193"/>
                  </a:lnTo>
                  <a:lnTo>
                    <a:pt x="708" y="192"/>
                  </a:lnTo>
                  <a:lnTo>
                    <a:pt x="709" y="204"/>
                  </a:lnTo>
                  <a:lnTo>
                    <a:pt x="709" y="203"/>
                  </a:lnTo>
                  <a:lnTo>
                    <a:pt x="710" y="200"/>
                  </a:lnTo>
                  <a:lnTo>
                    <a:pt x="711" y="200"/>
                  </a:lnTo>
                  <a:lnTo>
                    <a:pt x="712" y="195"/>
                  </a:lnTo>
                  <a:lnTo>
                    <a:pt x="712" y="197"/>
                  </a:lnTo>
                  <a:lnTo>
                    <a:pt x="713" y="194"/>
                  </a:lnTo>
                  <a:lnTo>
                    <a:pt x="714" y="198"/>
                  </a:lnTo>
                  <a:lnTo>
                    <a:pt x="715" y="185"/>
                  </a:lnTo>
                  <a:lnTo>
                    <a:pt x="715" y="176"/>
                  </a:lnTo>
                  <a:lnTo>
                    <a:pt x="716" y="189"/>
                  </a:lnTo>
                  <a:lnTo>
                    <a:pt x="717" y="184"/>
                  </a:lnTo>
                  <a:lnTo>
                    <a:pt x="718" y="188"/>
                  </a:lnTo>
                  <a:lnTo>
                    <a:pt x="718" y="188"/>
                  </a:lnTo>
                  <a:lnTo>
                    <a:pt x="719" y="185"/>
                  </a:lnTo>
                  <a:lnTo>
                    <a:pt x="720" y="186"/>
                  </a:lnTo>
                  <a:lnTo>
                    <a:pt x="721" y="193"/>
                  </a:lnTo>
                  <a:lnTo>
                    <a:pt x="721" y="184"/>
                  </a:lnTo>
                  <a:lnTo>
                    <a:pt x="722" y="181"/>
                  </a:lnTo>
                  <a:lnTo>
                    <a:pt x="723" y="188"/>
                  </a:lnTo>
                  <a:lnTo>
                    <a:pt x="724" y="185"/>
                  </a:lnTo>
                  <a:lnTo>
                    <a:pt x="724" y="191"/>
                  </a:lnTo>
                  <a:lnTo>
                    <a:pt x="725" y="186"/>
                  </a:lnTo>
                  <a:lnTo>
                    <a:pt x="726" y="186"/>
                  </a:lnTo>
                  <a:lnTo>
                    <a:pt x="727" y="173"/>
                  </a:lnTo>
                  <a:lnTo>
                    <a:pt x="727" y="173"/>
                  </a:lnTo>
                  <a:lnTo>
                    <a:pt x="728" y="173"/>
                  </a:lnTo>
                  <a:lnTo>
                    <a:pt x="729" y="180"/>
                  </a:lnTo>
                  <a:lnTo>
                    <a:pt x="730" y="183"/>
                  </a:lnTo>
                  <a:lnTo>
                    <a:pt x="730" y="183"/>
                  </a:lnTo>
                  <a:lnTo>
                    <a:pt x="731" y="180"/>
                  </a:lnTo>
                  <a:lnTo>
                    <a:pt x="732" y="166"/>
                  </a:lnTo>
                  <a:lnTo>
                    <a:pt x="733" y="172"/>
                  </a:lnTo>
                  <a:lnTo>
                    <a:pt x="733" y="165"/>
                  </a:lnTo>
                  <a:lnTo>
                    <a:pt x="734" y="165"/>
                  </a:lnTo>
                  <a:lnTo>
                    <a:pt x="735" y="165"/>
                  </a:lnTo>
                  <a:lnTo>
                    <a:pt x="736" y="173"/>
                  </a:lnTo>
                  <a:lnTo>
                    <a:pt x="736" y="172"/>
                  </a:lnTo>
                  <a:lnTo>
                    <a:pt x="737" y="176"/>
                  </a:lnTo>
                  <a:lnTo>
                    <a:pt x="738" y="173"/>
                  </a:lnTo>
                  <a:lnTo>
                    <a:pt x="739" y="178"/>
                  </a:lnTo>
                  <a:lnTo>
                    <a:pt x="739" y="187"/>
                  </a:lnTo>
                  <a:lnTo>
                    <a:pt x="740" y="187"/>
                  </a:lnTo>
                  <a:lnTo>
                    <a:pt x="741" y="193"/>
                  </a:lnTo>
                  <a:lnTo>
                    <a:pt x="742" y="200"/>
                  </a:lnTo>
                  <a:lnTo>
                    <a:pt x="743" y="207"/>
                  </a:lnTo>
                  <a:lnTo>
                    <a:pt x="743" y="202"/>
                  </a:lnTo>
                  <a:lnTo>
                    <a:pt x="744" y="209"/>
                  </a:lnTo>
                  <a:lnTo>
                    <a:pt x="745" y="200"/>
                  </a:lnTo>
                  <a:lnTo>
                    <a:pt x="746" y="203"/>
                  </a:lnTo>
                  <a:lnTo>
                    <a:pt x="746" y="197"/>
                  </a:lnTo>
                  <a:lnTo>
                    <a:pt x="747" y="202"/>
                  </a:lnTo>
                  <a:lnTo>
                    <a:pt x="748" y="200"/>
                  </a:lnTo>
                  <a:lnTo>
                    <a:pt x="749" y="204"/>
                  </a:lnTo>
                  <a:lnTo>
                    <a:pt x="749" y="201"/>
                  </a:lnTo>
                  <a:lnTo>
                    <a:pt x="750" y="196"/>
                  </a:lnTo>
                  <a:lnTo>
                    <a:pt x="751" y="195"/>
                  </a:lnTo>
                  <a:lnTo>
                    <a:pt x="752" y="189"/>
                  </a:lnTo>
                  <a:lnTo>
                    <a:pt x="752" y="186"/>
                  </a:lnTo>
                  <a:lnTo>
                    <a:pt x="753" y="174"/>
                  </a:lnTo>
                  <a:lnTo>
                    <a:pt x="754" y="180"/>
                  </a:lnTo>
                  <a:lnTo>
                    <a:pt x="755" y="189"/>
                  </a:lnTo>
                  <a:lnTo>
                    <a:pt x="755" y="181"/>
                  </a:lnTo>
                  <a:lnTo>
                    <a:pt x="756" y="193"/>
                  </a:lnTo>
                  <a:lnTo>
                    <a:pt x="757" y="189"/>
                  </a:lnTo>
                  <a:lnTo>
                    <a:pt x="758" y="193"/>
                  </a:lnTo>
                  <a:lnTo>
                    <a:pt x="758" y="192"/>
                  </a:lnTo>
                  <a:lnTo>
                    <a:pt x="759" y="187"/>
                  </a:lnTo>
                  <a:lnTo>
                    <a:pt x="760" y="178"/>
                  </a:lnTo>
                  <a:lnTo>
                    <a:pt x="761" y="172"/>
                  </a:lnTo>
                  <a:lnTo>
                    <a:pt x="762" y="169"/>
                  </a:lnTo>
                  <a:lnTo>
                    <a:pt x="762" y="168"/>
                  </a:lnTo>
                  <a:lnTo>
                    <a:pt x="763" y="170"/>
                  </a:lnTo>
                  <a:lnTo>
                    <a:pt x="764" y="170"/>
                  </a:lnTo>
                  <a:lnTo>
                    <a:pt x="765" y="170"/>
                  </a:lnTo>
                  <a:lnTo>
                    <a:pt x="765" y="173"/>
                  </a:lnTo>
                  <a:lnTo>
                    <a:pt x="766" y="167"/>
                  </a:lnTo>
                  <a:lnTo>
                    <a:pt x="767" y="162"/>
                  </a:lnTo>
                  <a:lnTo>
                    <a:pt x="768" y="158"/>
                  </a:lnTo>
                  <a:lnTo>
                    <a:pt x="768" y="166"/>
                  </a:lnTo>
                  <a:lnTo>
                    <a:pt x="769" y="161"/>
                  </a:lnTo>
                  <a:lnTo>
                    <a:pt x="770" y="167"/>
                  </a:lnTo>
                  <a:lnTo>
                    <a:pt x="771" y="173"/>
                  </a:lnTo>
                  <a:lnTo>
                    <a:pt x="771" y="170"/>
                  </a:lnTo>
                  <a:lnTo>
                    <a:pt x="772" y="173"/>
                  </a:lnTo>
                  <a:lnTo>
                    <a:pt x="773" y="177"/>
                  </a:lnTo>
                  <a:lnTo>
                    <a:pt x="774" y="176"/>
                  </a:lnTo>
                  <a:lnTo>
                    <a:pt x="774" y="171"/>
                  </a:lnTo>
                  <a:lnTo>
                    <a:pt x="775" y="181"/>
                  </a:lnTo>
                  <a:lnTo>
                    <a:pt x="776" y="194"/>
                  </a:lnTo>
                  <a:lnTo>
                    <a:pt x="777" y="194"/>
                  </a:lnTo>
                  <a:lnTo>
                    <a:pt x="777" y="199"/>
                  </a:lnTo>
                  <a:lnTo>
                    <a:pt x="778" y="194"/>
                  </a:lnTo>
                  <a:lnTo>
                    <a:pt x="779" y="194"/>
                  </a:lnTo>
                  <a:lnTo>
                    <a:pt x="780" y="193"/>
                  </a:lnTo>
                  <a:lnTo>
                    <a:pt x="781" y="204"/>
                  </a:lnTo>
                  <a:lnTo>
                    <a:pt x="781" y="205"/>
                  </a:lnTo>
                  <a:lnTo>
                    <a:pt x="782" y="217"/>
                  </a:lnTo>
                  <a:lnTo>
                    <a:pt x="783" y="220"/>
                  </a:lnTo>
                  <a:lnTo>
                    <a:pt x="784" y="220"/>
                  </a:lnTo>
                  <a:lnTo>
                    <a:pt x="784" y="225"/>
                  </a:lnTo>
                  <a:lnTo>
                    <a:pt x="785" y="225"/>
                  </a:lnTo>
                  <a:lnTo>
                    <a:pt x="786" y="229"/>
                  </a:lnTo>
                  <a:lnTo>
                    <a:pt x="787" y="225"/>
                  </a:lnTo>
                  <a:lnTo>
                    <a:pt x="787" y="233"/>
                  </a:lnTo>
                  <a:lnTo>
                    <a:pt x="788" y="230"/>
                  </a:lnTo>
                  <a:lnTo>
                    <a:pt x="789" y="235"/>
                  </a:lnTo>
                  <a:lnTo>
                    <a:pt x="790" y="216"/>
                  </a:lnTo>
                  <a:lnTo>
                    <a:pt x="790" y="216"/>
                  </a:lnTo>
                  <a:lnTo>
                    <a:pt x="791" y="216"/>
                  </a:lnTo>
                  <a:lnTo>
                    <a:pt x="792" y="219"/>
                  </a:lnTo>
                  <a:lnTo>
                    <a:pt x="793" y="226"/>
                  </a:lnTo>
                  <a:lnTo>
                    <a:pt x="793" y="226"/>
                  </a:lnTo>
                  <a:lnTo>
                    <a:pt x="794" y="232"/>
                  </a:lnTo>
                  <a:lnTo>
                    <a:pt x="795" y="231"/>
                  </a:lnTo>
                  <a:lnTo>
                    <a:pt x="796" y="231"/>
                  </a:lnTo>
                  <a:lnTo>
                    <a:pt x="796" y="231"/>
                  </a:lnTo>
                  <a:lnTo>
                    <a:pt x="797" y="240"/>
                  </a:lnTo>
                  <a:lnTo>
                    <a:pt x="798" y="239"/>
                  </a:lnTo>
                  <a:lnTo>
                    <a:pt x="799" y="246"/>
                  </a:lnTo>
                  <a:lnTo>
                    <a:pt x="799" y="243"/>
                  </a:lnTo>
                  <a:lnTo>
                    <a:pt x="800" y="231"/>
                  </a:lnTo>
                  <a:lnTo>
                    <a:pt x="801" y="226"/>
                  </a:lnTo>
                  <a:lnTo>
                    <a:pt x="802" y="228"/>
                  </a:lnTo>
                  <a:lnTo>
                    <a:pt x="802" y="229"/>
                  </a:lnTo>
                  <a:lnTo>
                    <a:pt x="803" y="228"/>
                  </a:lnTo>
                  <a:lnTo>
                    <a:pt x="804" y="234"/>
                  </a:lnTo>
                  <a:lnTo>
                    <a:pt x="805" y="225"/>
                  </a:lnTo>
                  <a:lnTo>
                    <a:pt x="805" y="240"/>
                  </a:lnTo>
                  <a:lnTo>
                    <a:pt x="806" y="229"/>
                  </a:lnTo>
                  <a:lnTo>
                    <a:pt x="807" y="234"/>
                  </a:lnTo>
                  <a:lnTo>
                    <a:pt x="808" y="234"/>
                  </a:lnTo>
                  <a:lnTo>
                    <a:pt x="808" y="242"/>
                  </a:lnTo>
                  <a:lnTo>
                    <a:pt x="809" y="237"/>
                  </a:lnTo>
                  <a:lnTo>
                    <a:pt x="810" y="237"/>
                  </a:lnTo>
                  <a:lnTo>
                    <a:pt x="811" y="246"/>
                  </a:lnTo>
                  <a:lnTo>
                    <a:pt x="811" y="238"/>
                  </a:lnTo>
                  <a:lnTo>
                    <a:pt x="812" y="240"/>
                  </a:lnTo>
                  <a:lnTo>
                    <a:pt x="813" y="242"/>
                  </a:lnTo>
                  <a:lnTo>
                    <a:pt x="814" y="241"/>
                  </a:lnTo>
                  <a:lnTo>
                    <a:pt x="815" y="241"/>
                  </a:lnTo>
                  <a:lnTo>
                    <a:pt x="815" y="241"/>
                  </a:lnTo>
                  <a:lnTo>
                    <a:pt x="816" y="249"/>
                  </a:lnTo>
                  <a:lnTo>
                    <a:pt x="817" y="246"/>
                  </a:lnTo>
                  <a:lnTo>
                    <a:pt x="818" y="249"/>
                  </a:lnTo>
                  <a:lnTo>
                    <a:pt x="818" y="249"/>
                  </a:lnTo>
                  <a:lnTo>
                    <a:pt x="819" y="238"/>
                  </a:lnTo>
                  <a:lnTo>
                    <a:pt x="820" y="239"/>
                  </a:lnTo>
                  <a:lnTo>
                    <a:pt x="821" y="244"/>
                  </a:lnTo>
                  <a:lnTo>
                    <a:pt x="821" y="245"/>
                  </a:lnTo>
                  <a:lnTo>
                    <a:pt x="822" y="234"/>
                  </a:lnTo>
                  <a:lnTo>
                    <a:pt x="823" y="223"/>
                  </a:lnTo>
                  <a:lnTo>
                    <a:pt x="824" y="211"/>
                  </a:lnTo>
                  <a:lnTo>
                    <a:pt x="824" y="196"/>
                  </a:lnTo>
                  <a:lnTo>
                    <a:pt x="825" y="196"/>
                  </a:lnTo>
                  <a:lnTo>
                    <a:pt x="826" y="200"/>
                  </a:lnTo>
                  <a:lnTo>
                    <a:pt x="827" y="206"/>
                  </a:lnTo>
                  <a:lnTo>
                    <a:pt x="827" y="201"/>
                  </a:lnTo>
                  <a:lnTo>
                    <a:pt x="828" y="211"/>
                  </a:lnTo>
                  <a:lnTo>
                    <a:pt x="829" y="207"/>
                  </a:lnTo>
                  <a:lnTo>
                    <a:pt x="830" y="212"/>
                  </a:lnTo>
                  <a:lnTo>
                    <a:pt x="830" y="197"/>
                  </a:lnTo>
                  <a:lnTo>
                    <a:pt x="831" y="189"/>
                  </a:lnTo>
                  <a:lnTo>
                    <a:pt x="832" y="188"/>
                  </a:lnTo>
                  <a:lnTo>
                    <a:pt x="833" y="192"/>
                  </a:lnTo>
                  <a:lnTo>
                    <a:pt x="834" y="196"/>
                  </a:lnTo>
                  <a:lnTo>
                    <a:pt x="834" y="202"/>
                  </a:lnTo>
                  <a:lnTo>
                    <a:pt x="835" y="208"/>
                  </a:lnTo>
                  <a:lnTo>
                    <a:pt x="836" y="208"/>
                  </a:lnTo>
                  <a:lnTo>
                    <a:pt x="837" y="195"/>
                  </a:lnTo>
                  <a:lnTo>
                    <a:pt x="837" y="192"/>
                  </a:lnTo>
                  <a:lnTo>
                    <a:pt x="838" y="183"/>
                  </a:lnTo>
                  <a:lnTo>
                    <a:pt x="839" y="193"/>
                  </a:lnTo>
                  <a:lnTo>
                    <a:pt x="840" y="192"/>
                  </a:lnTo>
                  <a:lnTo>
                    <a:pt x="840" y="197"/>
                  </a:lnTo>
                  <a:lnTo>
                    <a:pt x="841" y="197"/>
                  </a:lnTo>
                  <a:lnTo>
                    <a:pt x="842" y="195"/>
                  </a:lnTo>
                  <a:lnTo>
                    <a:pt x="843" y="195"/>
                  </a:lnTo>
                  <a:lnTo>
                    <a:pt x="843" y="187"/>
                  </a:lnTo>
                  <a:lnTo>
                    <a:pt x="844" y="168"/>
                  </a:lnTo>
                  <a:lnTo>
                    <a:pt x="845" y="164"/>
                  </a:lnTo>
                  <a:lnTo>
                    <a:pt x="846" y="164"/>
                  </a:lnTo>
                  <a:lnTo>
                    <a:pt x="846" y="159"/>
                  </a:lnTo>
                  <a:lnTo>
                    <a:pt x="847" y="150"/>
                  </a:lnTo>
                  <a:lnTo>
                    <a:pt x="848" y="161"/>
                  </a:lnTo>
                  <a:lnTo>
                    <a:pt x="849" y="162"/>
                  </a:lnTo>
                  <a:lnTo>
                    <a:pt x="849" y="160"/>
                  </a:lnTo>
                  <a:lnTo>
                    <a:pt x="850" y="178"/>
                  </a:lnTo>
                  <a:lnTo>
                    <a:pt x="851" y="175"/>
                  </a:lnTo>
                  <a:lnTo>
                    <a:pt x="852" y="166"/>
                  </a:lnTo>
                  <a:lnTo>
                    <a:pt x="852" y="166"/>
                  </a:lnTo>
                  <a:lnTo>
                    <a:pt x="853" y="169"/>
                  </a:lnTo>
                  <a:lnTo>
                    <a:pt x="854" y="169"/>
                  </a:lnTo>
                  <a:lnTo>
                    <a:pt x="855" y="166"/>
                  </a:lnTo>
                  <a:lnTo>
                    <a:pt x="856" y="167"/>
                  </a:lnTo>
                  <a:lnTo>
                    <a:pt x="856" y="158"/>
                  </a:lnTo>
                  <a:lnTo>
                    <a:pt x="857" y="158"/>
                  </a:lnTo>
                  <a:lnTo>
                    <a:pt x="858" y="149"/>
                  </a:lnTo>
                  <a:lnTo>
                    <a:pt x="859" y="149"/>
                  </a:lnTo>
                  <a:lnTo>
                    <a:pt x="859" y="148"/>
                  </a:lnTo>
                  <a:lnTo>
                    <a:pt x="860" y="151"/>
                  </a:lnTo>
                  <a:lnTo>
                    <a:pt x="861" y="156"/>
                  </a:lnTo>
                  <a:lnTo>
                    <a:pt x="862" y="154"/>
                  </a:lnTo>
                  <a:lnTo>
                    <a:pt x="862" y="152"/>
                  </a:lnTo>
                  <a:lnTo>
                    <a:pt x="863" y="155"/>
                  </a:lnTo>
                  <a:lnTo>
                    <a:pt x="864" y="156"/>
                  </a:lnTo>
                  <a:lnTo>
                    <a:pt x="865" y="159"/>
                  </a:lnTo>
                  <a:lnTo>
                    <a:pt x="865" y="165"/>
                  </a:lnTo>
                  <a:lnTo>
                    <a:pt x="866" y="157"/>
                  </a:lnTo>
                  <a:lnTo>
                    <a:pt x="867" y="167"/>
                  </a:lnTo>
                  <a:lnTo>
                    <a:pt x="868" y="167"/>
                  </a:lnTo>
                  <a:lnTo>
                    <a:pt x="868" y="165"/>
                  </a:lnTo>
                  <a:lnTo>
                    <a:pt x="869" y="158"/>
                  </a:lnTo>
                  <a:lnTo>
                    <a:pt x="870" y="168"/>
                  </a:lnTo>
                  <a:lnTo>
                    <a:pt x="871" y="166"/>
                  </a:lnTo>
                  <a:lnTo>
                    <a:pt x="871" y="160"/>
                  </a:lnTo>
                  <a:lnTo>
                    <a:pt x="872" y="169"/>
                  </a:lnTo>
                  <a:lnTo>
                    <a:pt x="873" y="171"/>
                  </a:lnTo>
                  <a:lnTo>
                    <a:pt x="874" y="171"/>
                  </a:lnTo>
                  <a:lnTo>
                    <a:pt x="874" y="174"/>
                  </a:lnTo>
                  <a:lnTo>
                    <a:pt x="875" y="160"/>
                  </a:lnTo>
                  <a:lnTo>
                    <a:pt x="876" y="160"/>
                  </a:lnTo>
                  <a:lnTo>
                    <a:pt x="877" y="160"/>
                  </a:lnTo>
                  <a:lnTo>
                    <a:pt x="877" y="151"/>
                  </a:lnTo>
                  <a:lnTo>
                    <a:pt x="878" y="141"/>
                  </a:lnTo>
                  <a:lnTo>
                    <a:pt x="879" y="143"/>
                  </a:lnTo>
                  <a:lnTo>
                    <a:pt x="880" y="153"/>
                  </a:lnTo>
                  <a:lnTo>
                    <a:pt x="880" y="164"/>
                  </a:lnTo>
                  <a:lnTo>
                    <a:pt x="881" y="160"/>
                  </a:lnTo>
                  <a:lnTo>
                    <a:pt x="882" y="168"/>
                  </a:lnTo>
                  <a:lnTo>
                    <a:pt x="883" y="183"/>
                  </a:lnTo>
                  <a:lnTo>
                    <a:pt x="883" y="201"/>
                  </a:lnTo>
                  <a:lnTo>
                    <a:pt x="884" y="211"/>
                  </a:lnTo>
                  <a:lnTo>
                    <a:pt x="885" y="225"/>
                  </a:lnTo>
                  <a:lnTo>
                    <a:pt x="886" y="213"/>
                  </a:lnTo>
                  <a:lnTo>
                    <a:pt x="887" y="215"/>
                  </a:lnTo>
                  <a:lnTo>
                    <a:pt x="887" y="215"/>
                  </a:lnTo>
                  <a:lnTo>
                    <a:pt x="888" y="220"/>
                  </a:lnTo>
                  <a:lnTo>
                    <a:pt x="889" y="217"/>
                  </a:lnTo>
                  <a:lnTo>
                    <a:pt x="890" y="207"/>
                  </a:lnTo>
                  <a:lnTo>
                    <a:pt x="890" y="202"/>
                  </a:lnTo>
                  <a:lnTo>
                    <a:pt x="891" y="209"/>
                  </a:lnTo>
                  <a:lnTo>
                    <a:pt x="892" y="212"/>
                  </a:lnTo>
                  <a:lnTo>
                    <a:pt x="893" y="214"/>
                  </a:lnTo>
                  <a:lnTo>
                    <a:pt x="893" y="214"/>
                  </a:lnTo>
                  <a:lnTo>
                    <a:pt x="894" y="210"/>
                  </a:lnTo>
                  <a:lnTo>
                    <a:pt x="895" y="213"/>
                  </a:lnTo>
                  <a:lnTo>
                    <a:pt x="896" y="209"/>
                  </a:lnTo>
                  <a:lnTo>
                    <a:pt x="896" y="204"/>
                  </a:lnTo>
                  <a:lnTo>
                    <a:pt x="897" y="214"/>
                  </a:lnTo>
                  <a:lnTo>
                    <a:pt x="898" y="211"/>
                  </a:lnTo>
                  <a:lnTo>
                    <a:pt x="899" y="211"/>
                  </a:lnTo>
                  <a:lnTo>
                    <a:pt x="899" y="210"/>
                  </a:lnTo>
                  <a:lnTo>
                    <a:pt x="900" y="212"/>
                  </a:lnTo>
                  <a:lnTo>
                    <a:pt x="901" y="208"/>
                  </a:lnTo>
                  <a:lnTo>
                    <a:pt x="902" y="210"/>
                  </a:lnTo>
                  <a:lnTo>
                    <a:pt x="902" y="205"/>
                  </a:lnTo>
                  <a:lnTo>
                    <a:pt x="903" y="197"/>
                  </a:lnTo>
                  <a:lnTo>
                    <a:pt x="904" y="193"/>
                  </a:lnTo>
                  <a:lnTo>
                    <a:pt x="905" y="201"/>
                  </a:lnTo>
                  <a:lnTo>
                    <a:pt x="905" y="206"/>
                  </a:lnTo>
                  <a:lnTo>
                    <a:pt x="906" y="194"/>
                  </a:lnTo>
                  <a:lnTo>
                    <a:pt x="907" y="192"/>
                  </a:lnTo>
                  <a:lnTo>
                    <a:pt x="908" y="205"/>
                  </a:lnTo>
                  <a:lnTo>
                    <a:pt x="909" y="198"/>
                  </a:lnTo>
                  <a:lnTo>
                    <a:pt x="909" y="203"/>
                  </a:lnTo>
                  <a:lnTo>
                    <a:pt x="910" y="200"/>
                  </a:lnTo>
                  <a:lnTo>
                    <a:pt x="911" y="197"/>
                  </a:lnTo>
                  <a:lnTo>
                    <a:pt x="912" y="200"/>
                  </a:lnTo>
                  <a:lnTo>
                    <a:pt x="912" y="212"/>
                  </a:lnTo>
                  <a:lnTo>
                    <a:pt x="913" y="208"/>
                  </a:lnTo>
                  <a:lnTo>
                    <a:pt x="914" y="215"/>
                  </a:lnTo>
                  <a:lnTo>
                    <a:pt x="915" y="208"/>
                  </a:lnTo>
                  <a:lnTo>
                    <a:pt x="915" y="204"/>
                  </a:lnTo>
                  <a:lnTo>
                    <a:pt x="916" y="197"/>
                  </a:lnTo>
                  <a:lnTo>
                    <a:pt x="917" y="199"/>
                  </a:lnTo>
                  <a:lnTo>
                    <a:pt x="918" y="189"/>
                  </a:lnTo>
                  <a:lnTo>
                    <a:pt x="918" y="197"/>
                  </a:lnTo>
                  <a:lnTo>
                    <a:pt x="919" y="198"/>
                  </a:lnTo>
                  <a:lnTo>
                    <a:pt x="920" y="203"/>
                  </a:lnTo>
                  <a:lnTo>
                    <a:pt x="921" y="203"/>
                  </a:lnTo>
                  <a:lnTo>
                    <a:pt x="921" y="205"/>
                  </a:lnTo>
                  <a:lnTo>
                    <a:pt x="922" y="210"/>
                  </a:lnTo>
                  <a:lnTo>
                    <a:pt x="923" y="214"/>
                  </a:lnTo>
                  <a:lnTo>
                    <a:pt x="924" y="205"/>
                  </a:lnTo>
                  <a:lnTo>
                    <a:pt x="924" y="206"/>
                  </a:lnTo>
                  <a:lnTo>
                    <a:pt x="925" y="200"/>
                  </a:lnTo>
                  <a:lnTo>
                    <a:pt x="926" y="203"/>
                  </a:lnTo>
                  <a:lnTo>
                    <a:pt x="927" y="211"/>
                  </a:lnTo>
                  <a:lnTo>
                    <a:pt x="928" y="211"/>
                  </a:lnTo>
                  <a:lnTo>
                    <a:pt x="928" y="220"/>
                  </a:lnTo>
                  <a:lnTo>
                    <a:pt x="929" y="220"/>
                  </a:lnTo>
                  <a:lnTo>
                    <a:pt x="930" y="224"/>
                  </a:lnTo>
                  <a:lnTo>
                    <a:pt x="931" y="224"/>
                  </a:lnTo>
                  <a:lnTo>
                    <a:pt x="931" y="229"/>
                  </a:lnTo>
                  <a:lnTo>
                    <a:pt x="932" y="228"/>
                  </a:lnTo>
                  <a:lnTo>
                    <a:pt x="933" y="227"/>
                  </a:lnTo>
                  <a:lnTo>
                    <a:pt x="934" y="216"/>
                  </a:lnTo>
                  <a:lnTo>
                    <a:pt x="934" y="220"/>
                  </a:lnTo>
                  <a:lnTo>
                    <a:pt x="935" y="220"/>
                  </a:lnTo>
                  <a:lnTo>
                    <a:pt x="936" y="228"/>
                  </a:lnTo>
                  <a:lnTo>
                    <a:pt x="937" y="213"/>
                  </a:lnTo>
                  <a:lnTo>
                    <a:pt x="937" y="213"/>
                  </a:lnTo>
                  <a:lnTo>
                    <a:pt x="938" y="220"/>
                  </a:lnTo>
                  <a:lnTo>
                    <a:pt x="939" y="222"/>
                  </a:lnTo>
                  <a:lnTo>
                    <a:pt x="940" y="226"/>
                  </a:lnTo>
                  <a:lnTo>
                    <a:pt x="940" y="230"/>
                  </a:lnTo>
                  <a:lnTo>
                    <a:pt x="941" y="227"/>
                  </a:lnTo>
                  <a:lnTo>
                    <a:pt x="942" y="234"/>
                  </a:lnTo>
                  <a:lnTo>
                    <a:pt x="943" y="217"/>
                  </a:lnTo>
                  <a:lnTo>
                    <a:pt x="943" y="214"/>
                  </a:lnTo>
                  <a:lnTo>
                    <a:pt x="944" y="211"/>
                  </a:lnTo>
                  <a:lnTo>
                    <a:pt x="945" y="214"/>
                  </a:lnTo>
                  <a:lnTo>
                    <a:pt x="946" y="204"/>
                  </a:lnTo>
                  <a:lnTo>
                    <a:pt x="946" y="217"/>
                  </a:lnTo>
                  <a:lnTo>
                    <a:pt x="947" y="214"/>
                  </a:lnTo>
                  <a:lnTo>
                    <a:pt x="948" y="214"/>
                  </a:lnTo>
                  <a:lnTo>
                    <a:pt x="949" y="218"/>
                  </a:lnTo>
                  <a:lnTo>
                    <a:pt x="949" y="218"/>
                  </a:lnTo>
                  <a:lnTo>
                    <a:pt x="950" y="232"/>
                  </a:lnTo>
                  <a:lnTo>
                    <a:pt x="951" y="237"/>
                  </a:lnTo>
                  <a:lnTo>
                    <a:pt x="952" y="236"/>
                  </a:lnTo>
                  <a:lnTo>
                    <a:pt x="952" y="233"/>
                  </a:lnTo>
                  <a:lnTo>
                    <a:pt x="953" y="236"/>
                  </a:lnTo>
                  <a:lnTo>
                    <a:pt x="954" y="225"/>
                  </a:lnTo>
                  <a:lnTo>
                    <a:pt x="955" y="226"/>
                  </a:lnTo>
                  <a:lnTo>
                    <a:pt x="955" y="226"/>
                  </a:lnTo>
                  <a:lnTo>
                    <a:pt x="956" y="219"/>
                  </a:lnTo>
                  <a:lnTo>
                    <a:pt x="957" y="224"/>
                  </a:lnTo>
                  <a:lnTo>
                    <a:pt x="958" y="208"/>
                  </a:lnTo>
                  <a:lnTo>
                    <a:pt x="958" y="210"/>
                  </a:lnTo>
                  <a:lnTo>
                    <a:pt x="959" y="219"/>
                  </a:lnTo>
                  <a:lnTo>
                    <a:pt x="960" y="207"/>
                  </a:lnTo>
                  <a:lnTo>
                    <a:pt x="961" y="205"/>
                  </a:lnTo>
                  <a:lnTo>
                    <a:pt x="962" y="209"/>
                  </a:lnTo>
                  <a:lnTo>
                    <a:pt x="962" y="203"/>
                  </a:lnTo>
                  <a:lnTo>
                    <a:pt x="963" y="212"/>
                  </a:lnTo>
                  <a:lnTo>
                    <a:pt x="964" y="211"/>
                  </a:lnTo>
                  <a:lnTo>
                    <a:pt x="965" y="213"/>
                  </a:lnTo>
                  <a:lnTo>
                    <a:pt x="965" y="218"/>
                  </a:lnTo>
                  <a:lnTo>
                    <a:pt x="966" y="218"/>
                  </a:lnTo>
                  <a:lnTo>
                    <a:pt x="967" y="219"/>
                  </a:lnTo>
                  <a:lnTo>
                    <a:pt x="968" y="225"/>
                  </a:lnTo>
                  <a:lnTo>
                    <a:pt x="968" y="217"/>
                  </a:lnTo>
                  <a:lnTo>
                    <a:pt x="969" y="211"/>
                  </a:lnTo>
                  <a:lnTo>
                    <a:pt x="970" y="207"/>
                  </a:lnTo>
                  <a:lnTo>
                    <a:pt x="971" y="205"/>
                  </a:lnTo>
                  <a:lnTo>
                    <a:pt x="971" y="203"/>
                  </a:lnTo>
                  <a:lnTo>
                    <a:pt x="972" y="202"/>
                  </a:lnTo>
                  <a:lnTo>
                    <a:pt x="973" y="202"/>
                  </a:lnTo>
                  <a:lnTo>
                    <a:pt x="974" y="203"/>
                  </a:lnTo>
                  <a:lnTo>
                    <a:pt x="974" y="200"/>
                  </a:lnTo>
                  <a:lnTo>
                    <a:pt x="975" y="207"/>
                  </a:lnTo>
                  <a:lnTo>
                    <a:pt x="976" y="207"/>
                  </a:lnTo>
                  <a:lnTo>
                    <a:pt x="977" y="218"/>
                  </a:lnTo>
                  <a:lnTo>
                    <a:pt x="977" y="211"/>
                  </a:lnTo>
                  <a:lnTo>
                    <a:pt x="978" y="222"/>
                  </a:lnTo>
                  <a:lnTo>
                    <a:pt x="979" y="222"/>
                  </a:lnTo>
                  <a:lnTo>
                    <a:pt x="980" y="221"/>
                  </a:lnTo>
                  <a:lnTo>
                    <a:pt x="981" y="221"/>
                  </a:lnTo>
                  <a:lnTo>
                    <a:pt x="981" y="209"/>
                  </a:lnTo>
                  <a:lnTo>
                    <a:pt x="982" y="204"/>
                  </a:lnTo>
                  <a:lnTo>
                    <a:pt x="983" y="196"/>
                  </a:lnTo>
                  <a:lnTo>
                    <a:pt x="984" y="192"/>
                  </a:lnTo>
                  <a:lnTo>
                    <a:pt x="984" y="197"/>
                  </a:lnTo>
                  <a:lnTo>
                    <a:pt x="985" y="196"/>
                  </a:lnTo>
                  <a:lnTo>
                    <a:pt x="986" y="197"/>
                  </a:lnTo>
                  <a:lnTo>
                    <a:pt x="987" y="191"/>
                  </a:lnTo>
                  <a:lnTo>
                    <a:pt x="987" y="181"/>
                  </a:lnTo>
                  <a:lnTo>
                    <a:pt x="988" y="165"/>
                  </a:lnTo>
                  <a:lnTo>
                    <a:pt x="989" y="160"/>
                  </a:lnTo>
                  <a:lnTo>
                    <a:pt x="990" y="153"/>
                  </a:lnTo>
                  <a:lnTo>
                    <a:pt x="990" y="145"/>
                  </a:lnTo>
                  <a:lnTo>
                    <a:pt x="991" y="144"/>
                  </a:lnTo>
                  <a:lnTo>
                    <a:pt x="992" y="134"/>
                  </a:lnTo>
                  <a:lnTo>
                    <a:pt x="993" y="123"/>
                  </a:lnTo>
                  <a:lnTo>
                    <a:pt x="993" y="126"/>
                  </a:lnTo>
                  <a:lnTo>
                    <a:pt x="994" y="139"/>
                  </a:lnTo>
                  <a:lnTo>
                    <a:pt x="995" y="135"/>
                  </a:lnTo>
                  <a:lnTo>
                    <a:pt x="996" y="146"/>
                  </a:lnTo>
                  <a:lnTo>
                    <a:pt x="996" y="148"/>
                  </a:lnTo>
                  <a:lnTo>
                    <a:pt x="997" y="153"/>
                  </a:lnTo>
                  <a:lnTo>
                    <a:pt x="998" y="143"/>
                  </a:lnTo>
                  <a:lnTo>
                    <a:pt x="999" y="140"/>
                  </a:lnTo>
                  <a:lnTo>
                    <a:pt x="1000" y="139"/>
                  </a:lnTo>
                  <a:lnTo>
                    <a:pt x="1000" y="135"/>
                  </a:lnTo>
                  <a:lnTo>
                    <a:pt x="1001" y="124"/>
                  </a:lnTo>
                  <a:lnTo>
                    <a:pt x="1002" y="116"/>
                  </a:lnTo>
                  <a:lnTo>
                    <a:pt x="1003" y="119"/>
                  </a:lnTo>
                  <a:lnTo>
                    <a:pt x="1003" y="129"/>
                  </a:lnTo>
                  <a:lnTo>
                    <a:pt x="1004" y="129"/>
                  </a:lnTo>
                  <a:lnTo>
                    <a:pt x="1005" y="125"/>
                  </a:lnTo>
                  <a:lnTo>
                    <a:pt x="1006" y="125"/>
                  </a:lnTo>
                  <a:lnTo>
                    <a:pt x="1006" y="135"/>
                  </a:lnTo>
                  <a:lnTo>
                    <a:pt x="1007" y="132"/>
                  </a:lnTo>
                  <a:lnTo>
                    <a:pt x="1008" y="132"/>
                  </a:lnTo>
                  <a:lnTo>
                    <a:pt x="1009" y="123"/>
                  </a:lnTo>
                  <a:lnTo>
                    <a:pt x="1009" y="119"/>
                  </a:lnTo>
                  <a:lnTo>
                    <a:pt x="1010" y="117"/>
                  </a:lnTo>
                  <a:lnTo>
                    <a:pt x="1011" y="105"/>
                  </a:lnTo>
                  <a:lnTo>
                    <a:pt x="1012" y="105"/>
                  </a:lnTo>
                  <a:lnTo>
                    <a:pt x="1012" y="109"/>
                  </a:lnTo>
                  <a:lnTo>
                    <a:pt x="1013" y="116"/>
                  </a:lnTo>
                  <a:lnTo>
                    <a:pt x="1014" y="110"/>
                  </a:lnTo>
                  <a:lnTo>
                    <a:pt x="1015" y="118"/>
                  </a:lnTo>
                  <a:lnTo>
                    <a:pt x="1015" y="117"/>
                  </a:lnTo>
                  <a:lnTo>
                    <a:pt x="1016" y="109"/>
                  </a:lnTo>
                  <a:lnTo>
                    <a:pt x="1017" y="116"/>
                  </a:lnTo>
                  <a:lnTo>
                    <a:pt x="1018" y="120"/>
                  </a:lnTo>
                  <a:lnTo>
                    <a:pt x="1018" y="139"/>
                  </a:lnTo>
                  <a:lnTo>
                    <a:pt x="1019" y="137"/>
                  </a:lnTo>
                  <a:lnTo>
                    <a:pt x="1020" y="132"/>
                  </a:lnTo>
                  <a:lnTo>
                    <a:pt x="1021" y="137"/>
                  </a:lnTo>
                  <a:lnTo>
                    <a:pt x="1021" y="134"/>
                  </a:lnTo>
                  <a:lnTo>
                    <a:pt x="1022" y="137"/>
                  </a:lnTo>
                  <a:lnTo>
                    <a:pt x="1023" y="143"/>
                  </a:lnTo>
                  <a:lnTo>
                    <a:pt x="1024" y="139"/>
                  </a:lnTo>
                  <a:lnTo>
                    <a:pt x="1024" y="145"/>
                  </a:lnTo>
                  <a:lnTo>
                    <a:pt x="1025" y="142"/>
                  </a:lnTo>
                  <a:lnTo>
                    <a:pt x="1026" y="142"/>
                  </a:lnTo>
                  <a:lnTo>
                    <a:pt x="1027" y="139"/>
                  </a:lnTo>
                  <a:lnTo>
                    <a:pt x="1027" y="150"/>
                  </a:lnTo>
                  <a:lnTo>
                    <a:pt x="1028" y="152"/>
                  </a:lnTo>
                  <a:lnTo>
                    <a:pt x="1029" y="160"/>
                  </a:lnTo>
                  <a:lnTo>
                    <a:pt x="1030" y="167"/>
                  </a:lnTo>
                  <a:lnTo>
                    <a:pt x="1030" y="163"/>
                  </a:lnTo>
                  <a:lnTo>
                    <a:pt x="1031" y="165"/>
                  </a:lnTo>
                  <a:lnTo>
                    <a:pt x="1032" y="165"/>
                  </a:lnTo>
                  <a:lnTo>
                    <a:pt x="1033" y="154"/>
                  </a:lnTo>
                  <a:lnTo>
                    <a:pt x="1034" y="151"/>
                  </a:lnTo>
                  <a:lnTo>
                    <a:pt x="1034" y="151"/>
                  </a:lnTo>
                  <a:lnTo>
                    <a:pt x="1035" y="151"/>
                  </a:lnTo>
                  <a:lnTo>
                    <a:pt x="1036" y="146"/>
                  </a:lnTo>
                  <a:lnTo>
                    <a:pt x="1037" y="146"/>
                  </a:lnTo>
                  <a:lnTo>
                    <a:pt x="1037" y="143"/>
                  </a:lnTo>
                  <a:lnTo>
                    <a:pt x="1038" y="147"/>
                  </a:lnTo>
                  <a:lnTo>
                    <a:pt x="1039" y="139"/>
                  </a:lnTo>
                  <a:lnTo>
                    <a:pt x="1040" y="134"/>
                  </a:lnTo>
                  <a:lnTo>
                    <a:pt x="1040" y="138"/>
                  </a:lnTo>
                  <a:lnTo>
                    <a:pt x="1041" y="135"/>
                  </a:lnTo>
                  <a:lnTo>
                    <a:pt x="1042" y="143"/>
                  </a:lnTo>
                  <a:lnTo>
                    <a:pt x="1043" y="147"/>
                  </a:lnTo>
                  <a:lnTo>
                    <a:pt x="1043" y="143"/>
                  </a:lnTo>
                  <a:lnTo>
                    <a:pt x="1044" y="136"/>
                  </a:lnTo>
                  <a:lnTo>
                    <a:pt x="1045" y="135"/>
                  </a:lnTo>
                  <a:lnTo>
                    <a:pt x="1046" y="131"/>
                  </a:lnTo>
                  <a:lnTo>
                    <a:pt x="1046" y="129"/>
                  </a:lnTo>
                  <a:lnTo>
                    <a:pt x="1047" y="135"/>
                  </a:lnTo>
                  <a:lnTo>
                    <a:pt x="1048" y="134"/>
                  </a:lnTo>
                  <a:lnTo>
                    <a:pt x="1049" y="142"/>
                  </a:lnTo>
                  <a:lnTo>
                    <a:pt x="1049" y="146"/>
                  </a:lnTo>
                  <a:lnTo>
                    <a:pt x="1050" y="151"/>
                  </a:lnTo>
                  <a:lnTo>
                    <a:pt x="1051" y="163"/>
                  </a:lnTo>
                  <a:lnTo>
                    <a:pt x="1052" y="162"/>
                  </a:lnTo>
                  <a:lnTo>
                    <a:pt x="1053" y="173"/>
                  </a:lnTo>
                  <a:lnTo>
                    <a:pt x="1053" y="183"/>
                  </a:lnTo>
                  <a:lnTo>
                    <a:pt x="1054" y="183"/>
                  </a:lnTo>
                  <a:lnTo>
                    <a:pt x="1055" y="176"/>
                  </a:lnTo>
                  <a:lnTo>
                    <a:pt x="1056" y="170"/>
                  </a:lnTo>
                  <a:lnTo>
                    <a:pt x="1056" y="163"/>
                  </a:lnTo>
                  <a:lnTo>
                    <a:pt x="1057" y="162"/>
                  </a:lnTo>
                  <a:lnTo>
                    <a:pt x="1058" y="172"/>
                  </a:lnTo>
                  <a:lnTo>
                    <a:pt x="1059" y="182"/>
                  </a:lnTo>
                  <a:lnTo>
                    <a:pt x="1059" y="190"/>
                  </a:lnTo>
                  <a:lnTo>
                    <a:pt x="1060" y="194"/>
                  </a:lnTo>
                  <a:lnTo>
                    <a:pt x="1061" y="195"/>
                  </a:lnTo>
                  <a:lnTo>
                    <a:pt x="1062" y="199"/>
                  </a:lnTo>
                  <a:lnTo>
                    <a:pt x="1062" y="203"/>
                  </a:lnTo>
                  <a:lnTo>
                    <a:pt x="1063" y="203"/>
                  </a:lnTo>
                  <a:lnTo>
                    <a:pt x="1064" y="210"/>
                  </a:lnTo>
                  <a:lnTo>
                    <a:pt x="1065" y="210"/>
                  </a:lnTo>
                  <a:lnTo>
                    <a:pt x="1065" y="215"/>
                  </a:lnTo>
                  <a:lnTo>
                    <a:pt x="1066" y="217"/>
                  </a:lnTo>
                  <a:lnTo>
                    <a:pt x="1067" y="213"/>
                  </a:lnTo>
                  <a:lnTo>
                    <a:pt x="1068" y="213"/>
                  </a:lnTo>
                  <a:lnTo>
                    <a:pt x="1068" y="213"/>
                  </a:lnTo>
                  <a:lnTo>
                    <a:pt x="1069" y="218"/>
                  </a:lnTo>
                  <a:lnTo>
                    <a:pt x="1070" y="222"/>
                  </a:lnTo>
                  <a:lnTo>
                    <a:pt x="1071" y="224"/>
                  </a:lnTo>
                  <a:lnTo>
                    <a:pt x="1072" y="233"/>
                  </a:lnTo>
                  <a:lnTo>
                    <a:pt x="1072" y="233"/>
                  </a:lnTo>
                  <a:lnTo>
                    <a:pt x="1073" y="233"/>
                  </a:lnTo>
                  <a:lnTo>
                    <a:pt x="1074" y="229"/>
                  </a:lnTo>
                  <a:lnTo>
                    <a:pt x="1075" y="229"/>
                  </a:lnTo>
                  <a:lnTo>
                    <a:pt x="1075" y="233"/>
                  </a:lnTo>
                  <a:lnTo>
                    <a:pt x="1076" y="233"/>
                  </a:lnTo>
                  <a:lnTo>
                    <a:pt x="1077" y="235"/>
                  </a:lnTo>
                  <a:lnTo>
                    <a:pt x="1078" y="235"/>
                  </a:lnTo>
                  <a:lnTo>
                    <a:pt x="1078" y="222"/>
                  </a:lnTo>
                  <a:lnTo>
                    <a:pt x="1079" y="222"/>
                  </a:lnTo>
                  <a:lnTo>
                    <a:pt x="1080" y="220"/>
                  </a:lnTo>
                  <a:lnTo>
                    <a:pt x="1081" y="222"/>
                  </a:lnTo>
                  <a:lnTo>
                    <a:pt x="1081" y="225"/>
                  </a:lnTo>
                  <a:lnTo>
                    <a:pt x="1082" y="230"/>
                  </a:lnTo>
                  <a:lnTo>
                    <a:pt x="1083" y="228"/>
                  </a:lnTo>
                  <a:lnTo>
                    <a:pt x="1084" y="215"/>
                  </a:lnTo>
                  <a:lnTo>
                    <a:pt x="1084" y="221"/>
                  </a:lnTo>
                  <a:lnTo>
                    <a:pt x="1085" y="213"/>
                  </a:lnTo>
                  <a:lnTo>
                    <a:pt x="1086" y="223"/>
                  </a:lnTo>
                  <a:lnTo>
                    <a:pt x="1087" y="220"/>
                  </a:lnTo>
                  <a:lnTo>
                    <a:pt x="1087" y="223"/>
                  </a:lnTo>
                  <a:lnTo>
                    <a:pt x="1088" y="219"/>
                  </a:lnTo>
                  <a:lnTo>
                    <a:pt x="1089" y="208"/>
                  </a:lnTo>
                  <a:lnTo>
                    <a:pt x="1090" y="205"/>
                  </a:lnTo>
                  <a:lnTo>
                    <a:pt x="1090" y="197"/>
                  </a:lnTo>
                  <a:lnTo>
                    <a:pt x="1091" y="201"/>
                  </a:lnTo>
                  <a:lnTo>
                    <a:pt x="1092" y="210"/>
                  </a:lnTo>
                  <a:lnTo>
                    <a:pt x="1093" y="214"/>
                  </a:lnTo>
                  <a:lnTo>
                    <a:pt x="1093" y="229"/>
                  </a:lnTo>
                  <a:lnTo>
                    <a:pt x="1094" y="227"/>
                  </a:lnTo>
                  <a:lnTo>
                    <a:pt x="1095" y="223"/>
                  </a:lnTo>
                  <a:lnTo>
                    <a:pt x="1096" y="223"/>
                  </a:lnTo>
                  <a:lnTo>
                    <a:pt x="1096" y="220"/>
                  </a:lnTo>
                  <a:lnTo>
                    <a:pt x="1097" y="221"/>
                  </a:lnTo>
                  <a:lnTo>
                    <a:pt x="1098" y="223"/>
                  </a:lnTo>
                  <a:lnTo>
                    <a:pt x="1099" y="220"/>
                  </a:lnTo>
                  <a:lnTo>
                    <a:pt x="1099" y="223"/>
                  </a:lnTo>
                  <a:lnTo>
                    <a:pt x="1100" y="219"/>
                  </a:lnTo>
                  <a:lnTo>
                    <a:pt x="1101" y="219"/>
                  </a:lnTo>
                  <a:lnTo>
                    <a:pt x="1102" y="223"/>
                  </a:lnTo>
                  <a:lnTo>
                    <a:pt x="1102" y="225"/>
                  </a:lnTo>
                  <a:lnTo>
                    <a:pt x="1103" y="223"/>
                  </a:lnTo>
                  <a:lnTo>
                    <a:pt x="1104" y="224"/>
                  </a:lnTo>
                  <a:lnTo>
                    <a:pt x="1105" y="232"/>
                  </a:lnTo>
                  <a:lnTo>
                    <a:pt x="1106" y="238"/>
                  </a:lnTo>
                  <a:lnTo>
                    <a:pt x="1106" y="245"/>
                  </a:lnTo>
                  <a:lnTo>
                    <a:pt x="1107" y="235"/>
                  </a:lnTo>
                  <a:lnTo>
                    <a:pt x="1108" y="230"/>
                  </a:lnTo>
                  <a:lnTo>
                    <a:pt x="1109" y="237"/>
                  </a:lnTo>
                  <a:lnTo>
                    <a:pt x="1109" y="241"/>
                  </a:lnTo>
                  <a:lnTo>
                    <a:pt x="1110" y="236"/>
                  </a:lnTo>
                  <a:lnTo>
                    <a:pt x="1111" y="238"/>
                  </a:lnTo>
                  <a:lnTo>
                    <a:pt x="1112" y="233"/>
                  </a:lnTo>
                  <a:lnTo>
                    <a:pt x="1112" y="232"/>
                  </a:lnTo>
                  <a:lnTo>
                    <a:pt x="1113" y="227"/>
                  </a:lnTo>
                  <a:lnTo>
                    <a:pt x="1114" y="231"/>
                  </a:lnTo>
                  <a:lnTo>
                    <a:pt x="1115" y="225"/>
                  </a:lnTo>
                  <a:lnTo>
                    <a:pt x="1115" y="228"/>
                  </a:lnTo>
                  <a:lnTo>
                    <a:pt x="1116" y="235"/>
                  </a:lnTo>
                  <a:lnTo>
                    <a:pt x="1117" y="238"/>
                  </a:lnTo>
                  <a:lnTo>
                    <a:pt x="1118" y="236"/>
                  </a:lnTo>
                  <a:lnTo>
                    <a:pt x="1118" y="230"/>
                  </a:lnTo>
                  <a:lnTo>
                    <a:pt x="1119" y="224"/>
                  </a:lnTo>
                  <a:lnTo>
                    <a:pt x="1120" y="225"/>
                  </a:lnTo>
                  <a:lnTo>
                    <a:pt x="1121" y="226"/>
                  </a:lnTo>
                  <a:lnTo>
                    <a:pt x="1121" y="223"/>
                  </a:lnTo>
                  <a:lnTo>
                    <a:pt x="1122" y="227"/>
                  </a:lnTo>
                  <a:lnTo>
                    <a:pt x="1123" y="231"/>
                  </a:lnTo>
                  <a:lnTo>
                    <a:pt x="1124" y="225"/>
                  </a:lnTo>
                  <a:lnTo>
                    <a:pt x="1125" y="222"/>
                  </a:lnTo>
                  <a:lnTo>
                    <a:pt x="1125" y="220"/>
                  </a:lnTo>
                  <a:lnTo>
                    <a:pt x="1126" y="217"/>
                  </a:lnTo>
                  <a:lnTo>
                    <a:pt x="1127" y="209"/>
                  </a:lnTo>
                  <a:lnTo>
                    <a:pt x="1128" y="208"/>
                  </a:lnTo>
                  <a:lnTo>
                    <a:pt x="1128" y="204"/>
                  </a:lnTo>
                  <a:lnTo>
                    <a:pt x="1129" y="202"/>
                  </a:lnTo>
                  <a:lnTo>
                    <a:pt x="1130" y="200"/>
                  </a:lnTo>
                  <a:lnTo>
                    <a:pt x="1131" y="197"/>
                  </a:lnTo>
                  <a:lnTo>
                    <a:pt x="1131" y="193"/>
                  </a:lnTo>
                  <a:lnTo>
                    <a:pt x="1132" y="189"/>
                  </a:lnTo>
                  <a:lnTo>
                    <a:pt x="1133" y="180"/>
                  </a:lnTo>
                  <a:lnTo>
                    <a:pt x="1134" y="181"/>
                  </a:lnTo>
                  <a:lnTo>
                    <a:pt x="1134" y="179"/>
                  </a:lnTo>
                  <a:lnTo>
                    <a:pt x="1135" y="181"/>
                  </a:lnTo>
                  <a:lnTo>
                    <a:pt x="1136" y="171"/>
                  </a:lnTo>
                  <a:lnTo>
                    <a:pt x="1137" y="167"/>
                  </a:lnTo>
                </a:path>
              </a:pathLst>
            </a:custGeom>
            <a:noFill/>
            <a:ln w="9525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359" name="Freeform 221">
              <a:extLst>
                <a:ext uri="{FF2B5EF4-FFF2-40B4-BE49-F238E27FC236}">
                  <a16:creationId xmlns:a16="http://schemas.microsoft.com/office/drawing/2014/main" id="{08771059-8B38-33F1-DF69-84BBA9AB8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2969" y="6374720"/>
              <a:ext cx="1804988" cy="558800"/>
            </a:xfrm>
            <a:custGeom>
              <a:avLst/>
              <a:gdLst>
                <a:gd name="T0" fmla="*/ 17 w 1137"/>
                <a:gd name="T1" fmla="*/ 137 h 352"/>
                <a:gd name="T2" fmla="*/ 36 w 1137"/>
                <a:gd name="T3" fmla="*/ 140 h 352"/>
                <a:gd name="T4" fmla="*/ 54 w 1137"/>
                <a:gd name="T5" fmla="*/ 117 h 352"/>
                <a:gd name="T6" fmla="*/ 72 w 1137"/>
                <a:gd name="T7" fmla="*/ 121 h 352"/>
                <a:gd name="T8" fmla="*/ 90 w 1137"/>
                <a:gd name="T9" fmla="*/ 94 h 352"/>
                <a:gd name="T10" fmla="*/ 108 w 1137"/>
                <a:gd name="T11" fmla="*/ 68 h 352"/>
                <a:gd name="T12" fmla="*/ 127 w 1137"/>
                <a:gd name="T13" fmla="*/ 75 h 352"/>
                <a:gd name="T14" fmla="*/ 145 w 1137"/>
                <a:gd name="T15" fmla="*/ 80 h 352"/>
                <a:gd name="T16" fmla="*/ 163 w 1137"/>
                <a:gd name="T17" fmla="*/ 93 h 352"/>
                <a:gd name="T18" fmla="*/ 181 w 1137"/>
                <a:gd name="T19" fmla="*/ 90 h 352"/>
                <a:gd name="T20" fmla="*/ 199 w 1137"/>
                <a:gd name="T21" fmla="*/ 79 h 352"/>
                <a:gd name="T22" fmla="*/ 217 w 1137"/>
                <a:gd name="T23" fmla="*/ 109 h 352"/>
                <a:gd name="T24" fmla="*/ 236 w 1137"/>
                <a:gd name="T25" fmla="*/ 150 h 352"/>
                <a:gd name="T26" fmla="*/ 254 w 1137"/>
                <a:gd name="T27" fmla="*/ 177 h 352"/>
                <a:gd name="T28" fmla="*/ 272 w 1137"/>
                <a:gd name="T29" fmla="*/ 206 h 352"/>
                <a:gd name="T30" fmla="*/ 290 w 1137"/>
                <a:gd name="T31" fmla="*/ 155 h 352"/>
                <a:gd name="T32" fmla="*/ 308 w 1137"/>
                <a:gd name="T33" fmla="*/ 86 h 352"/>
                <a:gd name="T34" fmla="*/ 327 w 1137"/>
                <a:gd name="T35" fmla="*/ 63 h 352"/>
                <a:gd name="T36" fmla="*/ 345 w 1137"/>
                <a:gd name="T37" fmla="*/ 79 h 352"/>
                <a:gd name="T38" fmla="*/ 363 w 1137"/>
                <a:gd name="T39" fmla="*/ 91 h 352"/>
                <a:gd name="T40" fmla="*/ 381 w 1137"/>
                <a:gd name="T41" fmla="*/ 110 h 352"/>
                <a:gd name="T42" fmla="*/ 399 w 1137"/>
                <a:gd name="T43" fmla="*/ 145 h 352"/>
                <a:gd name="T44" fmla="*/ 418 w 1137"/>
                <a:gd name="T45" fmla="*/ 117 h 352"/>
                <a:gd name="T46" fmla="*/ 436 w 1137"/>
                <a:gd name="T47" fmla="*/ 81 h 352"/>
                <a:gd name="T48" fmla="*/ 454 w 1137"/>
                <a:gd name="T49" fmla="*/ 51 h 352"/>
                <a:gd name="T50" fmla="*/ 472 w 1137"/>
                <a:gd name="T51" fmla="*/ 55 h 352"/>
                <a:gd name="T52" fmla="*/ 490 w 1137"/>
                <a:gd name="T53" fmla="*/ 21 h 352"/>
                <a:gd name="T54" fmla="*/ 508 w 1137"/>
                <a:gd name="T55" fmla="*/ 78 h 352"/>
                <a:gd name="T56" fmla="*/ 527 w 1137"/>
                <a:gd name="T57" fmla="*/ 176 h 352"/>
                <a:gd name="T58" fmla="*/ 545 w 1137"/>
                <a:gd name="T59" fmla="*/ 292 h 352"/>
                <a:gd name="T60" fmla="*/ 563 w 1137"/>
                <a:gd name="T61" fmla="*/ 314 h 352"/>
                <a:gd name="T62" fmla="*/ 581 w 1137"/>
                <a:gd name="T63" fmla="*/ 333 h 352"/>
                <a:gd name="T64" fmla="*/ 599 w 1137"/>
                <a:gd name="T65" fmla="*/ 336 h 352"/>
                <a:gd name="T66" fmla="*/ 618 w 1137"/>
                <a:gd name="T67" fmla="*/ 293 h 352"/>
                <a:gd name="T68" fmla="*/ 636 w 1137"/>
                <a:gd name="T69" fmla="*/ 239 h 352"/>
                <a:gd name="T70" fmla="*/ 654 w 1137"/>
                <a:gd name="T71" fmla="*/ 198 h 352"/>
                <a:gd name="T72" fmla="*/ 672 w 1137"/>
                <a:gd name="T73" fmla="*/ 158 h 352"/>
                <a:gd name="T74" fmla="*/ 690 w 1137"/>
                <a:gd name="T75" fmla="*/ 173 h 352"/>
                <a:gd name="T76" fmla="*/ 709 w 1137"/>
                <a:gd name="T77" fmla="*/ 140 h 352"/>
                <a:gd name="T78" fmla="*/ 727 w 1137"/>
                <a:gd name="T79" fmla="*/ 111 h 352"/>
                <a:gd name="T80" fmla="*/ 745 w 1137"/>
                <a:gd name="T81" fmla="*/ 120 h 352"/>
                <a:gd name="T82" fmla="*/ 763 w 1137"/>
                <a:gd name="T83" fmla="*/ 188 h 352"/>
                <a:gd name="T84" fmla="*/ 781 w 1137"/>
                <a:gd name="T85" fmla="*/ 168 h 352"/>
                <a:gd name="T86" fmla="*/ 799 w 1137"/>
                <a:gd name="T87" fmla="*/ 190 h 352"/>
                <a:gd name="T88" fmla="*/ 818 w 1137"/>
                <a:gd name="T89" fmla="*/ 184 h 352"/>
                <a:gd name="T90" fmla="*/ 836 w 1137"/>
                <a:gd name="T91" fmla="*/ 135 h 352"/>
                <a:gd name="T92" fmla="*/ 854 w 1137"/>
                <a:gd name="T93" fmla="*/ 120 h 352"/>
                <a:gd name="T94" fmla="*/ 872 w 1137"/>
                <a:gd name="T95" fmla="*/ 55 h 352"/>
                <a:gd name="T96" fmla="*/ 890 w 1137"/>
                <a:gd name="T97" fmla="*/ 139 h 352"/>
                <a:gd name="T98" fmla="*/ 909 w 1137"/>
                <a:gd name="T99" fmla="*/ 103 h 352"/>
                <a:gd name="T100" fmla="*/ 927 w 1137"/>
                <a:gd name="T101" fmla="*/ 80 h 352"/>
                <a:gd name="T102" fmla="*/ 945 w 1137"/>
                <a:gd name="T103" fmla="*/ 32 h 352"/>
                <a:gd name="T104" fmla="*/ 963 w 1137"/>
                <a:gd name="T105" fmla="*/ 42 h 352"/>
                <a:gd name="T106" fmla="*/ 981 w 1137"/>
                <a:gd name="T107" fmla="*/ 124 h 352"/>
                <a:gd name="T108" fmla="*/ 1000 w 1137"/>
                <a:gd name="T109" fmla="*/ 157 h 352"/>
                <a:gd name="T110" fmla="*/ 1018 w 1137"/>
                <a:gd name="T111" fmla="*/ 122 h 352"/>
                <a:gd name="T112" fmla="*/ 1036 w 1137"/>
                <a:gd name="T113" fmla="*/ 97 h 352"/>
                <a:gd name="T114" fmla="*/ 1054 w 1137"/>
                <a:gd name="T115" fmla="*/ 37 h 352"/>
                <a:gd name="T116" fmla="*/ 1072 w 1137"/>
                <a:gd name="T117" fmla="*/ 61 h 352"/>
                <a:gd name="T118" fmla="*/ 1090 w 1137"/>
                <a:gd name="T119" fmla="*/ 113 h 352"/>
                <a:gd name="T120" fmla="*/ 1109 w 1137"/>
                <a:gd name="T121" fmla="*/ 138 h 352"/>
                <a:gd name="T122" fmla="*/ 1127 w 1137"/>
                <a:gd name="T123" fmla="*/ 168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37" h="352">
                  <a:moveTo>
                    <a:pt x="0" y="118"/>
                  </a:moveTo>
                  <a:lnTo>
                    <a:pt x="1" y="128"/>
                  </a:lnTo>
                  <a:lnTo>
                    <a:pt x="1" y="105"/>
                  </a:lnTo>
                  <a:lnTo>
                    <a:pt x="2" y="108"/>
                  </a:lnTo>
                  <a:lnTo>
                    <a:pt x="3" y="105"/>
                  </a:lnTo>
                  <a:lnTo>
                    <a:pt x="4" y="107"/>
                  </a:lnTo>
                  <a:lnTo>
                    <a:pt x="4" y="103"/>
                  </a:lnTo>
                  <a:lnTo>
                    <a:pt x="5" y="106"/>
                  </a:lnTo>
                  <a:lnTo>
                    <a:pt x="6" y="110"/>
                  </a:lnTo>
                  <a:lnTo>
                    <a:pt x="7" y="118"/>
                  </a:lnTo>
                  <a:lnTo>
                    <a:pt x="7" y="120"/>
                  </a:lnTo>
                  <a:lnTo>
                    <a:pt x="8" y="118"/>
                  </a:lnTo>
                  <a:lnTo>
                    <a:pt x="9" y="125"/>
                  </a:lnTo>
                  <a:lnTo>
                    <a:pt x="10" y="122"/>
                  </a:lnTo>
                  <a:lnTo>
                    <a:pt x="10" y="129"/>
                  </a:lnTo>
                  <a:lnTo>
                    <a:pt x="11" y="136"/>
                  </a:lnTo>
                  <a:lnTo>
                    <a:pt x="12" y="139"/>
                  </a:lnTo>
                  <a:lnTo>
                    <a:pt x="13" y="125"/>
                  </a:lnTo>
                  <a:lnTo>
                    <a:pt x="14" y="127"/>
                  </a:lnTo>
                  <a:lnTo>
                    <a:pt x="14" y="128"/>
                  </a:lnTo>
                  <a:lnTo>
                    <a:pt x="15" y="131"/>
                  </a:lnTo>
                  <a:lnTo>
                    <a:pt x="16" y="130"/>
                  </a:lnTo>
                  <a:lnTo>
                    <a:pt x="17" y="131"/>
                  </a:lnTo>
                  <a:lnTo>
                    <a:pt x="17" y="137"/>
                  </a:lnTo>
                  <a:lnTo>
                    <a:pt x="18" y="135"/>
                  </a:lnTo>
                  <a:lnTo>
                    <a:pt x="19" y="136"/>
                  </a:lnTo>
                  <a:lnTo>
                    <a:pt x="20" y="137"/>
                  </a:lnTo>
                  <a:lnTo>
                    <a:pt x="20" y="140"/>
                  </a:lnTo>
                  <a:lnTo>
                    <a:pt x="21" y="141"/>
                  </a:lnTo>
                  <a:lnTo>
                    <a:pt x="22" y="139"/>
                  </a:lnTo>
                  <a:lnTo>
                    <a:pt x="23" y="138"/>
                  </a:lnTo>
                  <a:lnTo>
                    <a:pt x="23" y="140"/>
                  </a:lnTo>
                  <a:lnTo>
                    <a:pt x="24" y="135"/>
                  </a:lnTo>
                  <a:lnTo>
                    <a:pt x="25" y="140"/>
                  </a:lnTo>
                  <a:lnTo>
                    <a:pt x="26" y="136"/>
                  </a:lnTo>
                  <a:lnTo>
                    <a:pt x="26" y="141"/>
                  </a:lnTo>
                  <a:lnTo>
                    <a:pt x="27" y="142"/>
                  </a:lnTo>
                  <a:lnTo>
                    <a:pt x="28" y="147"/>
                  </a:lnTo>
                  <a:lnTo>
                    <a:pt x="29" y="145"/>
                  </a:lnTo>
                  <a:lnTo>
                    <a:pt x="29" y="146"/>
                  </a:lnTo>
                  <a:lnTo>
                    <a:pt x="30" y="145"/>
                  </a:lnTo>
                  <a:lnTo>
                    <a:pt x="31" y="142"/>
                  </a:lnTo>
                  <a:lnTo>
                    <a:pt x="32" y="152"/>
                  </a:lnTo>
                  <a:lnTo>
                    <a:pt x="32" y="147"/>
                  </a:lnTo>
                  <a:lnTo>
                    <a:pt x="33" y="143"/>
                  </a:lnTo>
                  <a:lnTo>
                    <a:pt x="34" y="150"/>
                  </a:lnTo>
                  <a:lnTo>
                    <a:pt x="35" y="146"/>
                  </a:lnTo>
                  <a:lnTo>
                    <a:pt x="36" y="140"/>
                  </a:lnTo>
                  <a:lnTo>
                    <a:pt x="36" y="148"/>
                  </a:lnTo>
                  <a:lnTo>
                    <a:pt x="37" y="147"/>
                  </a:lnTo>
                  <a:lnTo>
                    <a:pt x="38" y="141"/>
                  </a:lnTo>
                  <a:lnTo>
                    <a:pt x="39" y="149"/>
                  </a:lnTo>
                  <a:lnTo>
                    <a:pt x="39" y="152"/>
                  </a:lnTo>
                  <a:lnTo>
                    <a:pt x="40" y="142"/>
                  </a:lnTo>
                  <a:lnTo>
                    <a:pt x="41" y="136"/>
                  </a:lnTo>
                  <a:lnTo>
                    <a:pt x="42" y="144"/>
                  </a:lnTo>
                  <a:lnTo>
                    <a:pt x="42" y="142"/>
                  </a:lnTo>
                  <a:lnTo>
                    <a:pt x="43" y="139"/>
                  </a:lnTo>
                  <a:lnTo>
                    <a:pt x="44" y="133"/>
                  </a:lnTo>
                  <a:lnTo>
                    <a:pt x="45" y="139"/>
                  </a:lnTo>
                  <a:lnTo>
                    <a:pt x="45" y="139"/>
                  </a:lnTo>
                  <a:lnTo>
                    <a:pt x="46" y="137"/>
                  </a:lnTo>
                  <a:lnTo>
                    <a:pt x="47" y="134"/>
                  </a:lnTo>
                  <a:lnTo>
                    <a:pt x="48" y="119"/>
                  </a:lnTo>
                  <a:lnTo>
                    <a:pt x="48" y="121"/>
                  </a:lnTo>
                  <a:lnTo>
                    <a:pt x="49" y="124"/>
                  </a:lnTo>
                  <a:lnTo>
                    <a:pt x="50" y="130"/>
                  </a:lnTo>
                  <a:lnTo>
                    <a:pt x="51" y="127"/>
                  </a:lnTo>
                  <a:lnTo>
                    <a:pt x="51" y="117"/>
                  </a:lnTo>
                  <a:lnTo>
                    <a:pt x="52" y="114"/>
                  </a:lnTo>
                  <a:lnTo>
                    <a:pt x="53" y="111"/>
                  </a:lnTo>
                  <a:lnTo>
                    <a:pt x="54" y="117"/>
                  </a:lnTo>
                  <a:lnTo>
                    <a:pt x="55" y="121"/>
                  </a:lnTo>
                  <a:lnTo>
                    <a:pt x="55" y="120"/>
                  </a:lnTo>
                  <a:lnTo>
                    <a:pt x="56" y="122"/>
                  </a:lnTo>
                  <a:lnTo>
                    <a:pt x="57" y="121"/>
                  </a:lnTo>
                  <a:lnTo>
                    <a:pt x="58" y="119"/>
                  </a:lnTo>
                  <a:lnTo>
                    <a:pt x="58" y="121"/>
                  </a:lnTo>
                  <a:lnTo>
                    <a:pt x="59" y="130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1" y="118"/>
                  </a:lnTo>
                  <a:lnTo>
                    <a:pt x="62" y="131"/>
                  </a:lnTo>
                  <a:lnTo>
                    <a:pt x="63" y="122"/>
                  </a:lnTo>
                  <a:lnTo>
                    <a:pt x="64" y="126"/>
                  </a:lnTo>
                  <a:lnTo>
                    <a:pt x="64" y="127"/>
                  </a:lnTo>
                  <a:lnTo>
                    <a:pt x="65" y="132"/>
                  </a:lnTo>
                  <a:lnTo>
                    <a:pt x="66" y="135"/>
                  </a:lnTo>
                  <a:lnTo>
                    <a:pt x="67" y="135"/>
                  </a:lnTo>
                  <a:lnTo>
                    <a:pt x="67" y="132"/>
                  </a:lnTo>
                  <a:lnTo>
                    <a:pt x="68" y="129"/>
                  </a:lnTo>
                  <a:lnTo>
                    <a:pt x="69" y="129"/>
                  </a:lnTo>
                  <a:lnTo>
                    <a:pt x="70" y="124"/>
                  </a:lnTo>
                  <a:lnTo>
                    <a:pt x="70" y="128"/>
                  </a:lnTo>
                  <a:lnTo>
                    <a:pt x="71" y="124"/>
                  </a:lnTo>
                  <a:lnTo>
                    <a:pt x="72" y="121"/>
                  </a:lnTo>
                  <a:lnTo>
                    <a:pt x="73" y="111"/>
                  </a:lnTo>
                  <a:lnTo>
                    <a:pt x="73" y="114"/>
                  </a:lnTo>
                  <a:lnTo>
                    <a:pt x="74" y="113"/>
                  </a:lnTo>
                  <a:lnTo>
                    <a:pt x="75" y="108"/>
                  </a:lnTo>
                  <a:lnTo>
                    <a:pt x="76" y="108"/>
                  </a:lnTo>
                  <a:lnTo>
                    <a:pt x="76" y="105"/>
                  </a:lnTo>
                  <a:lnTo>
                    <a:pt x="77" y="106"/>
                  </a:lnTo>
                  <a:lnTo>
                    <a:pt x="78" y="106"/>
                  </a:lnTo>
                  <a:lnTo>
                    <a:pt x="79" y="113"/>
                  </a:lnTo>
                  <a:lnTo>
                    <a:pt x="79" y="116"/>
                  </a:lnTo>
                  <a:lnTo>
                    <a:pt x="80" y="113"/>
                  </a:lnTo>
                  <a:lnTo>
                    <a:pt x="81" y="109"/>
                  </a:lnTo>
                  <a:lnTo>
                    <a:pt x="82" y="107"/>
                  </a:lnTo>
                  <a:lnTo>
                    <a:pt x="82" y="110"/>
                  </a:lnTo>
                  <a:lnTo>
                    <a:pt x="83" y="113"/>
                  </a:lnTo>
                  <a:lnTo>
                    <a:pt x="84" y="116"/>
                  </a:lnTo>
                  <a:lnTo>
                    <a:pt x="85" y="116"/>
                  </a:lnTo>
                  <a:lnTo>
                    <a:pt x="85" y="104"/>
                  </a:lnTo>
                  <a:lnTo>
                    <a:pt x="86" y="110"/>
                  </a:lnTo>
                  <a:lnTo>
                    <a:pt x="87" y="105"/>
                  </a:lnTo>
                  <a:lnTo>
                    <a:pt x="88" y="96"/>
                  </a:lnTo>
                  <a:lnTo>
                    <a:pt x="89" y="91"/>
                  </a:lnTo>
                  <a:lnTo>
                    <a:pt x="89" y="97"/>
                  </a:lnTo>
                  <a:lnTo>
                    <a:pt x="90" y="94"/>
                  </a:lnTo>
                  <a:lnTo>
                    <a:pt x="91" y="91"/>
                  </a:lnTo>
                  <a:lnTo>
                    <a:pt x="92" y="79"/>
                  </a:lnTo>
                  <a:lnTo>
                    <a:pt x="92" y="75"/>
                  </a:lnTo>
                  <a:lnTo>
                    <a:pt x="93" y="77"/>
                  </a:lnTo>
                  <a:lnTo>
                    <a:pt x="94" y="71"/>
                  </a:lnTo>
                  <a:lnTo>
                    <a:pt x="95" y="57"/>
                  </a:lnTo>
                  <a:lnTo>
                    <a:pt x="95" y="51"/>
                  </a:lnTo>
                  <a:lnTo>
                    <a:pt x="96" y="55"/>
                  </a:lnTo>
                  <a:lnTo>
                    <a:pt x="97" y="52"/>
                  </a:lnTo>
                  <a:lnTo>
                    <a:pt x="98" y="57"/>
                  </a:lnTo>
                  <a:lnTo>
                    <a:pt x="98" y="62"/>
                  </a:lnTo>
                  <a:lnTo>
                    <a:pt x="99" y="57"/>
                  </a:lnTo>
                  <a:lnTo>
                    <a:pt x="100" y="57"/>
                  </a:lnTo>
                  <a:lnTo>
                    <a:pt x="101" y="59"/>
                  </a:lnTo>
                  <a:lnTo>
                    <a:pt x="101" y="65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4" y="55"/>
                  </a:lnTo>
                  <a:lnTo>
                    <a:pt x="104" y="53"/>
                  </a:lnTo>
                  <a:lnTo>
                    <a:pt x="105" y="51"/>
                  </a:lnTo>
                  <a:lnTo>
                    <a:pt x="106" y="49"/>
                  </a:lnTo>
                  <a:lnTo>
                    <a:pt x="107" y="55"/>
                  </a:lnTo>
                  <a:lnTo>
                    <a:pt x="108" y="52"/>
                  </a:lnTo>
                  <a:lnTo>
                    <a:pt x="108" y="68"/>
                  </a:lnTo>
                  <a:lnTo>
                    <a:pt x="109" y="69"/>
                  </a:lnTo>
                  <a:lnTo>
                    <a:pt x="110" y="63"/>
                  </a:lnTo>
                  <a:lnTo>
                    <a:pt x="111" y="66"/>
                  </a:lnTo>
                  <a:lnTo>
                    <a:pt x="111" y="75"/>
                  </a:lnTo>
                  <a:lnTo>
                    <a:pt x="112" y="91"/>
                  </a:lnTo>
                  <a:lnTo>
                    <a:pt x="113" y="83"/>
                  </a:lnTo>
                  <a:lnTo>
                    <a:pt x="114" y="87"/>
                  </a:lnTo>
                  <a:lnTo>
                    <a:pt x="114" y="88"/>
                  </a:lnTo>
                  <a:lnTo>
                    <a:pt x="115" y="76"/>
                  </a:lnTo>
                  <a:lnTo>
                    <a:pt x="116" y="73"/>
                  </a:lnTo>
                  <a:lnTo>
                    <a:pt x="117" y="80"/>
                  </a:lnTo>
                  <a:lnTo>
                    <a:pt x="117" y="80"/>
                  </a:lnTo>
                  <a:lnTo>
                    <a:pt x="118" y="76"/>
                  </a:lnTo>
                  <a:lnTo>
                    <a:pt x="119" y="74"/>
                  </a:lnTo>
                  <a:lnTo>
                    <a:pt x="120" y="73"/>
                  </a:lnTo>
                  <a:lnTo>
                    <a:pt x="120" y="76"/>
                  </a:lnTo>
                  <a:lnTo>
                    <a:pt x="121" y="74"/>
                  </a:lnTo>
                  <a:lnTo>
                    <a:pt x="122" y="82"/>
                  </a:lnTo>
                  <a:lnTo>
                    <a:pt x="123" y="83"/>
                  </a:lnTo>
                  <a:lnTo>
                    <a:pt x="123" y="88"/>
                  </a:lnTo>
                  <a:lnTo>
                    <a:pt x="124" y="85"/>
                  </a:lnTo>
                  <a:lnTo>
                    <a:pt x="125" y="81"/>
                  </a:lnTo>
                  <a:lnTo>
                    <a:pt x="126" y="75"/>
                  </a:lnTo>
                  <a:lnTo>
                    <a:pt x="127" y="75"/>
                  </a:lnTo>
                  <a:lnTo>
                    <a:pt x="127" y="71"/>
                  </a:lnTo>
                  <a:lnTo>
                    <a:pt x="128" y="63"/>
                  </a:lnTo>
                  <a:lnTo>
                    <a:pt x="129" y="66"/>
                  </a:lnTo>
                  <a:lnTo>
                    <a:pt x="130" y="65"/>
                  </a:lnTo>
                  <a:lnTo>
                    <a:pt x="130" y="63"/>
                  </a:lnTo>
                  <a:lnTo>
                    <a:pt x="131" y="66"/>
                  </a:lnTo>
                  <a:lnTo>
                    <a:pt x="132" y="66"/>
                  </a:lnTo>
                  <a:lnTo>
                    <a:pt x="133" y="63"/>
                  </a:lnTo>
                  <a:lnTo>
                    <a:pt x="133" y="70"/>
                  </a:lnTo>
                  <a:lnTo>
                    <a:pt x="134" y="82"/>
                  </a:lnTo>
                  <a:lnTo>
                    <a:pt x="135" y="80"/>
                  </a:lnTo>
                  <a:lnTo>
                    <a:pt x="136" y="71"/>
                  </a:lnTo>
                  <a:lnTo>
                    <a:pt x="136" y="65"/>
                  </a:lnTo>
                  <a:lnTo>
                    <a:pt x="137" y="73"/>
                  </a:lnTo>
                  <a:lnTo>
                    <a:pt x="138" y="75"/>
                  </a:lnTo>
                  <a:lnTo>
                    <a:pt x="139" y="75"/>
                  </a:lnTo>
                  <a:lnTo>
                    <a:pt x="139" y="67"/>
                  </a:lnTo>
                  <a:lnTo>
                    <a:pt x="140" y="67"/>
                  </a:lnTo>
                  <a:lnTo>
                    <a:pt x="141" y="74"/>
                  </a:lnTo>
                  <a:lnTo>
                    <a:pt x="142" y="76"/>
                  </a:lnTo>
                  <a:lnTo>
                    <a:pt x="142" y="83"/>
                  </a:lnTo>
                  <a:lnTo>
                    <a:pt x="143" y="86"/>
                  </a:lnTo>
                  <a:lnTo>
                    <a:pt x="144" y="85"/>
                  </a:lnTo>
                  <a:lnTo>
                    <a:pt x="145" y="80"/>
                  </a:lnTo>
                  <a:lnTo>
                    <a:pt x="145" y="86"/>
                  </a:lnTo>
                  <a:lnTo>
                    <a:pt x="146" y="96"/>
                  </a:lnTo>
                  <a:lnTo>
                    <a:pt x="147" y="93"/>
                  </a:lnTo>
                  <a:lnTo>
                    <a:pt x="148" y="91"/>
                  </a:lnTo>
                  <a:lnTo>
                    <a:pt x="148" y="101"/>
                  </a:lnTo>
                  <a:lnTo>
                    <a:pt x="149" y="86"/>
                  </a:lnTo>
                  <a:lnTo>
                    <a:pt x="150" y="78"/>
                  </a:lnTo>
                  <a:lnTo>
                    <a:pt x="151" y="79"/>
                  </a:lnTo>
                  <a:lnTo>
                    <a:pt x="151" y="85"/>
                  </a:lnTo>
                  <a:lnTo>
                    <a:pt x="152" y="87"/>
                  </a:lnTo>
                  <a:lnTo>
                    <a:pt x="153" y="87"/>
                  </a:lnTo>
                  <a:lnTo>
                    <a:pt x="154" y="84"/>
                  </a:lnTo>
                  <a:lnTo>
                    <a:pt x="154" y="97"/>
                  </a:lnTo>
                  <a:lnTo>
                    <a:pt x="155" y="102"/>
                  </a:lnTo>
                  <a:lnTo>
                    <a:pt x="156" y="111"/>
                  </a:lnTo>
                  <a:lnTo>
                    <a:pt x="157" y="101"/>
                  </a:lnTo>
                  <a:lnTo>
                    <a:pt x="157" y="97"/>
                  </a:lnTo>
                  <a:lnTo>
                    <a:pt x="158" y="104"/>
                  </a:lnTo>
                  <a:lnTo>
                    <a:pt x="159" y="95"/>
                  </a:lnTo>
                  <a:lnTo>
                    <a:pt x="160" y="101"/>
                  </a:lnTo>
                  <a:lnTo>
                    <a:pt x="161" y="97"/>
                  </a:lnTo>
                  <a:lnTo>
                    <a:pt x="161" y="105"/>
                  </a:lnTo>
                  <a:lnTo>
                    <a:pt x="162" y="89"/>
                  </a:lnTo>
                  <a:lnTo>
                    <a:pt x="163" y="93"/>
                  </a:lnTo>
                  <a:lnTo>
                    <a:pt x="164" y="100"/>
                  </a:lnTo>
                  <a:lnTo>
                    <a:pt x="164" y="106"/>
                  </a:lnTo>
                  <a:lnTo>
                    <a:pt x="165" y="114"/>
                  </a:lnTo>
                  <a:lnTo>
                    <a:pt x="166" y="117"/>
                  </a:lnTo>
                  <a:lnTo>
                    <a:pt x="167" y="119"/>
                  </a:lnTo>
                  <a:lnTo>
                    <a:pt x="167" y="101"/>
                  </a:lnTo>
                  <a:lnTo>
                    <a:pt x="168" y="97"/>
                  </a:lnTo>
                  <a:lnTo>
                    <a:pt x="169" y="95"/>
                  </a:lnTo>
                  <a:lnTo>
                    <a:pt x="170" y="96"/>
                  </a:lnTo>
                  <a:lnTo>
                    <a:pt x="170" y="95"/>
                  </a:lnTo>
                  <a:lnTo>
                    <a:pt x="171" y="95"/>
                  </a:lnTo>
                  <a:lnTo>
                    <a:pt x="172" y="95"/>
                  </a:lnTo>
                  <a:lnTo>
                    <a:pt x="173" y="90"/>
                  </a:lnTo>
                  <a:lnTo>
                    <a:pt x="173" y="101"/>
                  </a:lnTo>
                  <a:lnTo>
                    <a:pt x="174" y="95"/>
                  </a:lnTo>
                  <a:lnTo>
                    <a:pt x="175" y="98"/>
                  </a:lnTo>
                  <a:lnTo>
                    <a:pt x="176" y="109"/>
                  </a:lnTo>
                  <a:lnTo>
                    <a:pt x="176" y="113"/>
                  </a:lnTo>
                  <a:lnTo>
                    <a:pt x="177" y="113"/>
                  </a:lnTo>
                  <a:lnTo>
                    <a:pt x="178" y="112"/>
                  </a:lnTo>
                  <a:lnTo>
                    <a:pt x="179" y="116"/>
                  </a:lnTo>
                  <a:lnTo>
                    <a:pt x="180" y="103"/>
                  </a:lnTo>
                  <a:lnTo>
                    <a:pt x="180" y="98"/>
                  </a:lnTo>
                  <a:lnTo>
                    <a:pt x="181" y="90"/>
                  </a:lnTo>
                  <a:lnTo>
                    <a:pt x="182" y="92"/>
                  </a:lnTo>
                  <a:lnTo>
                    <a:pt x="183" y="96"/>
                  </a:lnTo>
                  <a:lnTo>
                    <a:pt x="183" y="85"/>
                  </a:lnTo>
                  <a:lnTo>
                    <a:pt x="184" y="83"/>
                  </a:lnTo>
                  <a:lnTo>
                    <a:pt x="185" y="79"/>
                  </a:lnTo>
                  <a:lnTo>
                    <a:pt x="186" y="85"/>
                  </a:lnTo>
                  <a:lnTo>
                    <a:pt x="186" y="89"/>
                  </a:lnTo>
                  <a:lnTo>
                    <a:pt x="187" y="88"/>
                  </a:lnTo>
                  <a:lnTo>
                    <a:pt x="188" y="88"/>
                  </a:lnTo>
                  <a:lnTo>
                    <a:pt x="189" y="94"/>
                  </a:lnTo>
                  <a:lnTo>
                    <a:pt x="189" y="94"/>
                  </a:lnTo>
                  <a:lnTo>
                    <a:pt x="190" y="93"/>
                  </a:lnTo>
                  <a:lnTo>
                    <a:pt x="191" y="98"/>
                  </a:lnTo>
                  <a:lnTo>
                    <a:pt x="192" y="91"/>
                  </a:lnTo>
                  <a:lnTo>
                    <a:pt x="192" y="89"/>
                  </a:lnTo>
                  <a:lnTo>
                    <a:pt x="193" y="94"/>
                  </a:lnTo>
                  <a:lnTo>
                    <a:pt x="194" y="99"/>
                  </a:lnTo>
                  <a:lnTo>
                    <a:pt x="195" y="94"/>
                  </a:lnTo>
                  <a:lnTo>
                    <a:pt x="195" y="93"/>
                  </a:lnTo>
                  <a:lnTo>
                    <a:pt x="196" y="100"/>
                  </a:lnTo>
                  <a:lnTo>
                    <a:pt x="197" y="100"/>
                  </a:lnTo>
                  <a:lnTo>
                    <a:pt x="198" y="89"/>
                  </a:lnTo>
                  <a:lnTo>
                    <a:pt x="198" y="82"/>
                  </a:lnTo>
                  <a:lnTo>
                    <a:pt x="199" y="79"/>
                  </a:lnTo>
                  <a:lnTo>
                    <a:pt x="200" y="77"/>
                  </a:lnTo>
                  <a:lnTo>
                    <a:pt x="201" y="75"/>
                  </a:lnTo>
                  <a:lnTo>
                    <a:pt x="202" y="67"/>
                  </a:lnTo>
                  <a:lnTo>
                    <a:pt x="202" y="71"/>
                  </a:lnTo>
                  <a:lnTo>
                    <a:pt x="203" y="69"/>
                  </a:lnTo>
                  <a:lnTo>
                    <a:pt x="204" y="68"/>
                  </a:lnTo>
                  <a:lnTo>
                    <a:pt x="205" y="63"/>
                  </a:lnTo>
                  <a:lnTo>
                    <a:pt x="205" y="69"/>
                  </a:lnTo>
                  <a:lnTo>
                    <a:pt x="206" y="54"/>
                  </a:lnTo>
                  <a:lnTo>
                    <a:pt x="207" y="54"/>
                  </a:lnTo>
                  <a:lnTo>
                    <a:pt x="208" y="56"/>
                  </a:lnTo>
                  <a:lnTo>
                    <a:pt x="208" y="58"/>
                  </a:lnTo>
                  <a:lnTo>
                    <a:pt x="209" y="61"/>
                  </a:lnTo>
                  <a:lnTo>
                    <a:pt x="210" y="79"/>
                  </a:lnTo>
                  <a:lnTo>
                    <a:pt x="211" y="86"/>
                  </a:lnTo>
                  <a:lnTo>
                    <a:pt x="211" y="92"/>
                  </a:lnTo>
                  <a:lnTo>
                    <a:pt x="212" y="92"/>
                  </a:lnTo>
                  <a:lnTo>
                    <a:pt x="213" y="102"/>
                  </a:lnTo>
                  <a:lnTo>
                    <a:pt x="214" y="105"/>
                  </a:lnTo>
                  <a:lnTo>
                    <a:pt x="214" y="109"/>
                  </a:lnTo>
                  <a:lnTo>
                    <a:pt x="215" y="103"/>
                  </a:lnTo>
                  <a:lnTo>
                    <a:pt x="216" y="112"/>
                  </a:lnTo>
                  <a:lnTo>
                    <a:pt x="217" y="109"/>
                  </a:lnTo>
                  <a:lnTo>
                    <a:pt x="217" y="109"/>
                  </a:lnTo>
                  <a:lnTo>
                    <a:pt x="218" y="113"/>
                  </a:lnTo>
                  <a:lnTo>
                    <a:pt x="219" y="113"/>
                  </a:lnTo>
                  <a:lnTo>
                    <a:pt x="220" y="122"/>
                  </a:lnTo>
                  <a:lnTo>
                    <a:pt x="220" y="112"/>
                  </a:lnTo>
                  <a:lnTo>
                    <a:pt x="221" y="113"/>
                  </a:lnTo>
                  <a:lnTo>
                    <a:pt x="222" y="109"/>
                  </a:lnTo>
                  <a:lnTo>
                    <a:pt x="223" y="124"/>
                  </a:lnTo>
                  <a:lnTo>
                    <a:pt x="223" y="124"/>
                  </a:lnTo>
                  <a:lnTo>
                    <a:pt x="224" y="125"/>
                  </a:lnTo>
                  <a:lnTo>
                    <a:pt x="225" y="127"/>
                  </a:lnTo>
                  <a:lnTo>
                    <a:pt x="226" y="127"/>
                  </a:lnTo>
                  <a:lnTo>
                    <a:pt x="226" y="127"/>
                  </a:lnTo>
                  <a:lnTo>
                    <a:pt x="227" y="121"/>
                  </a:lnTo>
                  <a:lnTo>
                    <a:pt x="228" y="138"/>
                  </a:lnTo>
                  <a:lnTo>
                    <a:pt x="229" y="146"/>
                  </a:lnTo>
                  <a:lnTo>
                    <a:pt x="229" y="146"/>
                  </a:lnTo>
                  <a:lnTo>
                    <a:pt x="230" y="149"/>
                  </a:lnTo>
                  <a:lnTo>
                    <a:pt x="231" y="150"/>
                  </a:lnTo>
                  <a:lnTo>
                    <a:pt x="232" y="146"/>
                  </a:lnTo>
                  <a:lnTo>
                    <a:pt x="233" y="142"/>
                  </a:lnTo>
                  <a:lnTo>
                    <a:pt x="233" y="146"/>
                  </a:lnTo>
                  <a:lnTo>
                    <a:pt x="234" y="146"/>
                  </a:lnTo>
                  <a:lnTo>
                    <a:pt x="235" y="152"/>
                  </a:lnTo>
                  <a:lnTo>
                    <a:pt x="236" y="150"/>
                  </a:lnTo>
                  <a:lnTo>
                    <a:pt x="236" y="150"/>
                  </a:lnTo>
                  <a:lnTo>
                    <a:pt x="237" y="151"/>
                  </a:lnTo>
                  <a:lnTo>
                    <a:pt x="238" y="148"/>
                  </a:lnTo>
                  <a:lnTo>
                    <a:pt x="239" y="145"/>
                  </a:lnTo>
                  <a:lnTo>
                    <a:pt x="239" y="143"/>
                  </a:lnTo>
                  <a:lnTo>
                    <a:pt x="240" y="158"/>
                  </a:lnTo>
                  <a:lnTo>
                    <a:pt x="241" y="167"/>
                  </a:lnTo>
                  <a:lnTo>
                    <a:pt x="242" y="171"/>
                  </a:lnTo>
                  <a:lnTo>
                    <a:pt x="242" y="167"/>
                  </a:lnTo>
                  <a:lnTo>
                    <a:pt x="243" y="164"/>
                  </a:lnTo>
                  <a:lnTo>
                    <a:pt x="244" y="166"/>
                  </a:lnTo>
                  <a:lnTo>
                    <a:pt x="245" y="175"/>
                  </a:lnTo>
                  <a:lnTo>
                    <a:pt x="245" y="182"/>
                  </a:lnTo>
                  <a:lnTo>
                    <a:pt x="246" y="180"/>
                  </a:lnTo>
                  <a:lnTo>
                    <a:pt x="247" y="186"/>
                  </a:lnTo>
                  <a:lnTo>
                    <a:pt x="248" y="188"/>
                  </a:lnTo>
                  <a:lnTo>
                    <a:pt x="248" y="194"/>
                  </a:lnTo>
                  <a:lnTo>
                    <a:pt x="249" y="190"/>
                  </a:lnTo>
                  <a:lnTo>
                    <a:pt x="250" y="190"/>
                  </a:lnTo>
                  <a:lnTo>
                    <a:pt x="251" y="190"/>
                  </a:lnTo>
                  <a:lnTo>
                    <a:pt x="252" y="180"/>
                  </a:lnTo>
                  <a:lnTo>
                    <a:pt x="252" y="184"/>
                  </a:lnTo>
                  <a:lnTo>
                    <a:pt x="253" y="185"/>
                  </a:lnTo>
                  <a:lnTo>
                    <a:pt x="254" y="177"/>
                  </a:lnTo>
                  <a:lnTo>
                    <a:pt x="255" y="177"/>
                  </a:lnTo>
                  <a:lnTo>
                    <a:pt x="255" y="182"/>
                  </a:lnTo>
                  <a:lnTo>
                    <a:pt x="256" y="190"/>
                  </a:lnTo>
                  <a:lnTo>
                    <a:pt x="257" y="201"/>
                  </a:lnTo>
                  <a:lnTo>
                    <a:pt x="258" y="207"/>
                  </a:lnTo>
                  <a:lnTo>
                    <a:pt x="258" y="218"/>
                  </a:lnTo>
                  <a:lnTo>
                    <a:pt x="259" y="219"/>
                  </a:lnTo>
                  <a:lnTo>
                    <a:pt x="260" y="221"/>
                  </a:lnTo>
                  <a:lnTo>
                    <a:pt x="261" y="231"/>
                  </a:lnTo>
                  <a:lnTo>
                    <a:pt x="261" y="232"/>
                  </a:lnTo>
                  <a:lnTo>
                    <a:pt x="262" y="233"/>
                  </a:lnTo>
                  <a:lnTo>
                    <a:pt x="263" y="233"/>
                  </a:lnTo>
                  <a:lnTo>
                    <a:pt x="264" y="229"/>
                  </a:lnTo>
                  <a:lnTo>
                    <a:pt x="264" y="227"/>
                  </a:lnTo>
                  <a:lnTo>
                    <a:pt x="265" y="219"/>
                  </a:lnTo>
                  <a:lnTo>
                    <a:pt x="266" y="211"/>
                  </a:lnTo>
                  <a:lnTo>
                    <a:pt x="267" y="224"/>
                  </a:lnTo>
                  <a:lnTo>
                    <a:pt x="267" y="227"/>
                  </a:lnTo>
                  <a:lnTo>
                    <a:pt x="268" y="228"/>
                  </a:lnTo>
                  <a:lnTo>
                    <a:pt x="269" y="226"/>
                  </a:lnTo>
                  <a:lnTo>
                    <a:pt x="270" y="226"/>
                  </a:lnTo>
                  <a:lnTo>
                    <a:pt x="270" y="221"/>
                  </a:lnTo>
                  <a:lnTo>
                    <a:pt x="271" y="213"/>
                  </a:lnTo>
                  <a:lnTo>
                    <a:pt x="272" y="206"/>
                  </a:lnTo>
                  <a:lnTo>
                    <a:pt x="273" y="201"/>
                  </a:lnTo>
                  <a:lnTo>
                    <a:pt x="274" y="198"/>
                  </a:lnTo>
                  <a:lnTo>
                    <a:pt x="274" y="194"/>
                  </a:lnTo>
                  <a:lnTo>
                    <a:pt x="275" y="186"/>
                  </a:lnTo>
                  <a:lnTo>
                    <a:pt x="276" y="181"/>
                  </a:lnTo>
                  <a:lnTo>
                    <a:pt x="277" y="179"/>
                  </a:lnTo>
                  <a:lnTo>
                    <a:pt x="277" y="172"/>
                  </a:lnTo>
                  <a:lnTo>
                    <a:pt x="278" y="182"/>
                  </a:lnTo>
                  <a:lnTo>
                    <a:pt x="279" y="184"/>
                  </a:lnTo>
                  <a:lnTo>
                    <a:pt x="280" y="170"/>
                  </a:lnTo>
                  <a:lnTo>
                    <a:pt x="280" y="167"/>
                  </a:lnTo>
                  <a:lnTo>
                    <a:pt x="281" y="171"/>
                  </a:lnTo>
                  <a:lnTo>
                    <a:pt x="282" y="173"/>
                  </a:lnTo>
                  <a:lnTo>
                    <a:pt x="283" y="172"/>
                  </a:lnTo>
                  <a:lnTo>
                    <a:pt x="283" y="168"/>
                  </a:lnTo>
                  <a:lnTo>
                    <a:pt x="284" y="166"/>
                  </a:lnTo>
                  <a:lnTo>
                    <a:pt x="285" y="169"/>
                  </a:lnTo>
                  <a:lnTo>
                    <a:pt x="286" y="172"/>
                  </a:lnTo>
                  <a:lnTo>
                    <a:pt x="286" y="155"/>
                  </a:lnTo>
                  <a:lnTo>
                    <a:pt x="287" y="159"/>
                  </a:lnTo>
                  <a:lnTo>
                    <a:pt x="288" y="167"/>
                  </a:lnTo>
                  <a:lnTo>
                    <a:pt x="289" y="159"/>
                  </a:lnTo>
                  <a:lnTo>
                    <a:pt x="289" y="149"/>
                  </a:lnTo>
                  <a:lnTo>
                    <a:pt x="290" y="155"/>
                  </a:lnTo>
                  <a:lnTo>
                    <a:pt x="291" y="143"/>
                  </a:lnTo>
                  <a:lnTo>
                    <a:pt x="292" y="142"/>
                  </a:lnTo>
                  <a:lnTo>
                    <a:pt x="292" y="143"/>
                  </a:lnTo>
                  <a:lnTo>
                    <a:pt x="293" y="138"/>
                  </a:lnTo>
                  <a:lnTo>
                    <a:pt x="294" y="138"/>
                  </a:lnTo>
                  <a:lnTo>
                    <a:pt x="295" y="138"/>
                  </a:lnTo>
                  <a:lnTo>
                    <a:pt x="295" y="119"/>
                  </a:lnTo>
                  <a:lnTo>
                    <a:pt x="296" y="120"/>
                  </a:lnTo>
                  <a:lnTo>
                    <a:pt x="297" y="117"/>
                  </a:lnTo>
                  <a:lnTo>
                    <a:pt x="298" y="120"/>
                  </a:lnTo>
                  <a:lnTo>
                    <a:pt x="298" y="119"/>
                  </a:lnTo>
                  <a:lnTo>
                    <a:pt x="299" y="109"/>
                  </a:lnTo>
                  <a:lnTo>
                    <a:pt x="300" y="108"/>
                  </a:lnTo>
                  <a:lnTo>
                    <a:pt x="301" y="108"/>
                  </a:lnTo>
                  <a:lnTo>
                    <a:pt x="301" y="105"/>
                  </a:lnTo>
                  <a:lnTo>
                    <a:pt x="302" y="102"/>
                  </a:lnTo>
                  <a:lnTo>
                    <a:pt x="303" y="92"/>
                  </a:lnTo>
                  <a:lnTo>
                    <a:pt x="304" y="96"/>
                  </a:lnTo>
                  <a:lnTo>
                    <a:pt x="305" y="104"/>
                  </a:lnTo>
                  <a:lnTo>
                    <a:pt x="305" y="102"/>
                  </a:lnTo>
                  <a:lnTo>
                    <a:pt x="306" y="101"/>
                  </a:lnTo>
                  <a:lnTo>
                    <a:pt x="307" y="99"/>
                  </a:lnTo>
                  <a:lnTo>
                    <a:pt x="308" y="86"/>
                  </a:lnTo>
                  <a:lnTo>
                    <a:pt x="308" y="86"/>
                  </a:lnTo>
                  <a:lnTo>
                    <a:pt x="309" y="86"/>
                  </a:lnTo>
                  <a:lnTo>
                    <a:pt x="310" y="89"/>
                  </a:lnTo>
                  <a:lnTo>
                    <a:pt x="311" y="92"/>
                  </a:lnTo>
                  <a:lnTo>
                    <a:pt x="311" y="91"/>
                  </a:lnTo>
                  <a:lnTo>
                    <a:pt x="312" y="90"/>
                  </a:lnTo>
                  <a:lnTo>
                    <a:pt x="313" y="91"/>
                  </a:lnTo>
                  <a:lnTo>
                    <a:pt x="314" y="96"/>
                  </a:lnTo>
                  <a:lnTo>
                    <a:pt x="314" y="102"/>
                  </a:lnTo>
                  <a:lnTo>
                    <a:pt x="315" y="98"/>
                  </a:lnTo>
                  <a:lnTo>
                    <a:pt x="316" y="94"/>
                  </a:lnTo>
                  <a:lnTo>
                    <a:pt x="317" y="94"/>
                  </a:lnTo>
                  <a:lnTo>
                    <a:pt x="317" y="86"/>
                  </a:lnTo>
                  <a:lnTo>
                    <a:pt x="318" y="89"/>
                  </a:lnTo>
                  <a:lnTo>
                    <a:pt x="319" y="80"/>
                  </a:lnTo>
                  <a:lnTo>
                    <a:pt x="320" y="70"/>
                  </a:lnTo>
                  <a:lnTo>
                    <a:pt x="320" y="64"/>
                  </a:lnTo>
                  <a:lnTo>
                    <a:pt x="321" y="61"/>
                  </a:lnTo>
                  <a:lnTo>
                    <a:pt x="322" y="63"/>
                  </a:lnTo>
                  <a:lnTo>
                    <a:pt x="323" y="70"/>
                  </a:lnTo>
                  <a:lnTo>
                    <a:pt x="323" y="63"/>
                  </a:lnTo>
                  <a:lnTo>
                    <a:pt x="324" y="63"/>
                  </a:lnTo>
                  <a:lnTo>
                    <a:pt x="325" y="61"/>
                  </a:lnTo>
                  <a:lnTo>
                    <a:pt x="326" y="76"/>
                  </a:lnTo>
                  <a:lnTo>
                    <a:pt x="327" y="63"/>
                  </a:lnTo>
                  <a:lnTo>
                    <a:pt x="327" y="64"/>
                  </a:lnTo>
                  <a:lnTo>
                    <a:pt x="328" y="64"/>
                  </a:lnTo>
                  <a:lnTo>
                    <a:pt x="329" y="60"/>
                  </a:lnTo>
                  <a:lnTo>
                    <a:pt x="330" y="64"/>
                  </a:lnTo>
                  <a:lnTo>
                    <a:pt x="330" y="56"/>
                  </a:lnTo>
                  <a:lnTo>
                    <a:pt x="331" y="56"/>
                  </a:lnTo>
                  <a:lnTo>
                    <a:pt x="332" y="62"/>
                  </a:lnTo>
                  <a:lnTo>
                    <a:pt x="333" y="58"/>
                  </a:lnTo>
                  <a:lnTo>
                    <a:pt x="333" y="63"/>
                  </a:lnTo>
                  <a:lnTo>
                    <a:pt x="334" y="62"/>
                  </a:lnTo>
                  <a:lnTo>
                    <a:pt x="335" y="60"/>
                  </a:lnTo>
                  <a:lnTo>
                    <a:pt x="336" y="71"/>
                  </a:lnTo>
                  <a:lnTo>
                    <a:pt x="336" y="71"/>
                  </a:lnTo>
                  <a:lnTo>
                    <a:pt x="337" y="73"/>
                  </a:lnTo>
                  <a:lnTo>
                    <a:pt x="338" y="78"/>
                  </a:lnTo>
                  <a:lnTo>
                    <a:pt x="339" y="65"/>
                  </a:lnTo>
                  <a:lnTo>
                    <a:pt x="339" y="65"/>
                  </a:lnTo>
                  <a:lnTo>
                    <a:pt x="340" y="79"/>
                  </a:lnTo>
                  <a:lnTo>
                    <a:pt x="341" y="83"/>
                  </a:lnTo>
                  <a:lnTo>
                    <a:pt x="342" y="84"/>
                  </a:lnTo>
                  <a:lnTo>
                    <a:pt x="342" y="75"/>
                  </a:lnTo>
                  <a:lnTo>
                    <a:pt x="343" y="78"/>
                  </a:lnTo>
                  <a:lnTo>
                    <a:pt x="344" y="80"/>
                  </a:lnTo>
                  <a:lnTo>
                    <a:pt x="345" y="79"/>
                  </a:lnTo>
                  <a:lnTo>
                    <a:pt x="346" y="70"/>
                  </a:lnTo>
                  <a:lnTo>
                    <a:pt x="346" y="60"/>
                  </a:lnTo>
                  <a:lnTo>
                    <a:pt x="347" y="67"/>
                  </a:lnTo>
                  <a:lnTo>
                    <a:pt x="348" y="63"/>
                  </a:lnTo>
                  <a:lnTo>
                    <a:pt x="349" y="57"/>
                  </a:lnTo>
                  <a:lnTo>
                    <a:pt x="349" y="58"/>
                  </a:lnTo>
                  <a:lnTo>
                    <a:pt x="350" y="67"/>
                  </a:lnTo>
                  <a:lnTo>
                    <a:pt x="351" y="64"/>
                  </a:lnTo>
                  <a:lnTo>
                    <a:pt x="352" y="72"/>
                  </a:lnTo>
                  <a:lnTo>
                    <a:pt x="352" y="75"/>
                  </a:lnTo>
                  <a:lnTo>
                    <a:pt x="353" y="78"/>
                  </a:lnTo>
                  <a:lnTo>
                    <a:pt x="354" y="83"/>
                  </a:lnTo>
                  <a:lnTo>
                    <a:pt x="355" y="82"/>
                  </a:lnTo>
                  <a:lnTo>
                    <a:pt x="355" y="75"/>
                  </a:lnTo>
                  <a:lnTo>
                    <a:pt x="356" y="94"/>
                  </a:lnTo>
                  <a:lnTo>
                    <a:pt x="357" y="83"/>
                  </a:lnTo>
                  <a:lnTo>
                    <a:pt x="358" y="86"/>
                  </a:lnTo>
                  <a:lnTo>
                    <a:pt x="358" y="84"/>
                  </a:lnTo>
                  <a:lnTo>
                    <a:pt x="359" y="80"/>
                  </a:lnTo>
                  <a:lnTo>
                    <a:pt x="360" y="92"/>
                  </a:lnTo>
                  <a:lnTo>
                    <a:pt x="361" y="96"/>
                  </a:lnTo>
                  <a:lnTo>
                    <a:pt x="361" y="87"/>
                  </a:lnTo>
                  <a:lnTo>
                    <a:pt x="362" y="84"/>
                  </a:lnTo>
                  <a:lnTo>
                    <a:pt x="363" y="91"/>
                  </a:lnTo>
                  <a:lnTo>
                    <a:pt x="364" y="105"/>
                  </a:lnTo>
                  <a:lnTo>
                    <a:pt x="364" y="105"/>
                  </a:lnTo>
                  <a:lnTo>
                    <a:pt x="365" y="103"/>
                  </a:lnTo>
                  <a:lnTo>
                    <a:pt x="366" y="106"/>
                  </a:lnTo>
                  <a:lnTo>
                    <a:pt x="367" y="106"/>
                  </a:lnTo>
                  <a:lnTo>
                    <a:pt x="367" y="109"/>
                  </a:lnTo>
                  <a:lnTo>
                    <a:pt x="368" y="120"/>
                  </a:lnTo>
                  <a:lnTo>
                    <a:pt x="369" y="114"/>
                  </a:lnTo>
                  <a:lnTo>
                    <a:pt x="370" y="114"/>
                  </a:lnTo>
                  <a:lnTo>
                    <a:pt x="370" y="120"/>
                  </a:lnTo>
                  <a:lnTo>
                    <a:pt x="371" y="117"/>
                  </a:lnTo>
                  <a:lnTo>
                    <a:pt x="372" y="122"/>
                  </a:lnTo>
                  <a:lnTo>
                    <a:pt x="373" y="126"/>
                  </a:lnTo>
                  <a:lnTo>
                    <a:pt x="373" y="125"/>
                  </a:lnTo>
                  <a:lnTo>
                    <a:pt x="374" y="125"/>
                  </a:lnTo>
                  <a:lnTo>
                    <a:pt x="375" y="121"/>
                  </a:lnTo>
                  <a:lnTo>
                    <a:pt x="376" y="115"/>
                  </a:lnTo>
                  <a:lnTo>
                    <a:pt x="376" y="115"/>
                  </a:lnTo>
                  <a:lnTo>
                    <a:pt x="377" y="100"/>
                  </a:lnTo>
                  <a:lnTo>
                    <a:pt x="378" y="102"/>
                  </a:lnTo>
                  <a:lnTo>
                    <a:pt x="379" y="87"/>
                  </a:lnTo>
                  <a:lnTo>
                    <a:pt x="380" y="97"/>
                  </a:lnTo>
                  <a:lnTo>
                    <a:pt x="380" y="107"/>
                  </a:lnTo>
                  <a:lnTo>
                    <a:pt x="381" y="110"/>
                  </a:lnTo>
                  <a:lnTo>
                    <a:pt x="382" y="110"/>
                  </a:lnTo>
                  <a:lnTo>
                    <a:pt x="383" y="110"/>
                  </a:lnTo>
                  <a:lnTo>
                    <a:pt x="383" y="104"/>
                  </a:lnTo>
                  <a:lnTo>
                    <a:pt x="384" y="106"/>
                  </a:lnTo>
                  <a:lnTo>
                    <a:pt x="385" y="112"/>
                  </a:lnTo>
                  <a:lnTo>
                    <a:pt x="386" y="112"/>
                  </a:lnTo>
                  <a:lnTo>
                    <a:pt x="386" y="104"/>
                  </a:lnTo>
                  <a:lnTo>
                    <a:pt x="387" y="119"/>
                  </a:lnTo>
                  <a:lnTo>
                    <a:pt x="388" y="122"/>
                  </a:lnTo>
                  <a:lnTo>
                    <a:pt x="389" y="115"/>
                  </a:lnTo>
                  <a:lnTo>
                    <a:pt x="389" y="114"/>
                  </a:lnTo>
                  <a:lnTo>
                    <a:pt x="390" y="112"/>
                  </a:lnTo>
                  <a:lnTo>
                    <a:pt x="391" y="111"/>
                  </a:lnTo>
                  <a:lnTo>
                    <a:pt x="392" y="117"/>
                  </a:lnTo>
                  <a:lnTo>
                    <a:pt x="392" y="120"/>
                  </a:lnTo>
                  <a:lnTo>
                    <a:pt x="393" y="127"/>
                  </a:lnTo>
                  <a:lnTo>
                    <a:pt x="394" y="119"/>
                  </a:lnTo>
                  <a:lnTo>
                    <a:pt x="395" y="118"/>
                  </a:lnTo>
                  <a:lnTo>
                    <a:pt x="395" y="124"/>
                  </a:lnTo>
                  <a:lnTo>
                    <a:pt x="396" y="127"/>
                  </a:lnTo>
                  <a:lnTo>
                    <a:pt x="397" y="135"/>
                  </a:lnTo>
                  <a:lnTo>
                    <a:pt x="398" y="135"/>
                  </a:lnTo>
                  <a:lnTo>
                    <a:pt x="399" y="132"/>
                  </a:lnTo>
                  <a:lnTo>
                    <a:pt x="399" y="145"/>
                  </a:lnTo>
                  <a:lnTo>
                    <a:pt x="400" y="137"/>
                  </a:lnTo>
                  <a:lnTo>
                    <a:pt x="401" y="137"/>
                  </a:lnTo>
                  <a:lnTo>
                    <a:pt x="402" y="128"/>
                  </a:lnTo>
                  <a:lnTo>
                    <a:pt x="402" y="117"/>
                  </a:lnTo>
                  <a:lnTo>
                    <a:pt x="403" y="127"/>
                  </a:lnTo>
                  <a:lnTo>
                    <a:pt x="404" y="111"/>
                  </a:lnTo>
                  <a:lnTo>
                    <a:pt x="405" y="113"/>
                  </a:lnTo>
                  <a:lnTo>
                    <a:pt x="405" y="107"/>
                  </a:lnTo>
                  <a:lnTo>
                    <a:pt x="406" y="112"/>
                  </a:lnTo>
                  <a:lnTo>
                    <a:pt x="407" y="122"/>
                  </a:lnTo>
                  <a:lnTo>
                    <a:pt x="408" y="125"/>
                  </a:lnTo>
                  <a:lnTo>
                    <a:pt x="408" y="129"/>
                  </a:lnTo>
                  <a:lnTo>
                    <a:pt x="409" y="124"/>
                  </a:lnTo>
                  <a:lnTo>
                    <a:pt x="410" y="122"/>
                  </a:lnTo>
                  <a:lnTo>
                    <a:pt x="411" y="122"/>
                  </a:lnTo>
                  <a:lnTo>
                    <a:pt x="411" y="126"/>
                  </a:lnTo>
                  <a:lnTo>
                    <a:pt x="412" y="135"/>
                  </a:lnTo>
                  <a:lnTo>
                    <a:pt x="413" y="135"/>
                  </a:lnTo>
                  <a:lnTo>
                    <a:pt x="414" y="131"/>
                  </a:lnTo>
                  <a:lnTo>
                    <a:pt x="414" y="119"/>
                  </a:lnTo>
                  <a:lnTo>
                    <a:pt x="415" y="119"/>
                  </a:lnTo>
                  <a:lnTo>
                    <a:pt x="416" y="126"/>
                  </a:lnTo>
                  <a:lnTo>
                    <a:pt x="417" y="111"/>
                  </a:lnTo>
                  <a:lnTo>
                    <a:pt x="418" y="117"/>
                  </a:lnTo>
                  <a:lnTo>
                    <a:pt x="418" y="117"/>
                  </a:lnTo>
                  <a:lnTo>
                    <a:pt x="419" y="111"/>
                  </a:lnTo>
                  <a:lnTo>
                    <a:pt x="420" y="118"/>
                  </a:lnTo>
                  <a:lnTo>
                    <a:pt x="421" y="117"/>
                  </a:lnTo>
                  <a:lnTo>
                    <a:pt x="421" y="117"/>
                  </a:lnTo>
                  <a:lnTo>
                    <a:pt x="422" y="120"/>
                  </a:lnTo>
                  <a:lnTo>
                    <a:pt x="423" y="115"/>
                  </a:lnTo>
                  <a:lnTo>
                    <a:pt x="424" y="118"/>
                  </a:lnTo>
                  <a:lnTo>
                    <a:pt x="424" y="112"/>
                  </a:lnTo>
                  <a:lnTo>
                    <a:pt x="425" y="112"/>
                  </a:lnTo>
                  <a:lnTo>
                    <a:pt x="426" y="113"/>
                  </a:lnTo>
                  <a:lnTo>
                    <a:pt x="427" y="107"/>
                  </a:lnTo>
                  <a:lnTo>
                    <a:pt x="427" y="104"/>
                  </a:lnTo>
                  <a:lnTo>
                    <a:pt x="428" y="96"/>
                  </a:lnTo>
                  <a:lnTo>
                    <a:pt x="429" y="96"/>
                  </a:lnTo>
                  <a:lnTo>
                    <a:pt x="430" y="101"/>
                  </a:lnTo>
                  <a:lnTo>
                    <a:pt x="430" y="98"/>
                  </a:lnTo>
                  <a:lnTo>
                    <a:pt x="431" y="94"/>
                  </a:lnTo>
                  <a:lnTo>
                    <a:pt x="432" y="94"/>
                  </a:lnTo>
                  <a:lnTo>
                    <a:pt x="433" y="87"/>
                  </a:lnTo>
                  <a:lnTo>
                    <a:pt x="433" y="94"/>
                  </a:lnTo>
                  <a:lnTo>
                    <a:pt x="434" y="86"/>
                  </a:lnTo>
                  <a:lnTo>
                    <a:pt x="435" y="77"/>
                  </a:lnTo>
                  <a:lnTo>
                    <a:pt x="436" y="81"/>
                  </a:lnTo>
                  <a:lnTo>
                    <a:pt x="436" y="81"/>
                  </a:lnTo>
                  <a:lnTo>
                    <a:pt x="437" y="71"/>
                  </a:lnTo>
                  <a:lnTo>
                    <a:pt x="438" y="83"/>
                  </a:lnTo>
                  <a:lnTo>
                    <a:pt x="439" y="86"/>
                  </a:lnTo>
                  <a:lnTo>
                    <a:pt x="439" y="97"/>
                  </a:lnTo>
                  <a:lnTo>
                    <a:pt x="440" y="94"/>
                  </a:lnTo>
                  <a:lnTo>
                    <a:pt x="441" y="90"/>
                  </a:lnTo>
                  <a:lnTo>
                    <a:pt x="442" y="76"/>
                  </a:lnTo>
                  <a:lnTo>
                    <a:pt x="442" y="59"/>
                  </a:lnTo>
                  <a:lnTo>
                    <a:pt x="443" y="59"/>
                  </a:lnTo>
                  <a:lnTo>
                    <a:pt x="444" y="66"/>
                  </a:lnTo>
                  <a:lnTo>
                    <a:pt x="445" y="60"/>
                  </a:lnTo>
                  <a:lnTo>
                    <a:pt x="445" y="60"/>
                  </a:lnTo>
                  <a:lnTo>
                    <a:pt x="446" y="61"/>
                  </a:lnTo>
                  <a:lnTo>
                    <a:pt x="447" y="70"/>
                  </a:lnTo>
                  <a:lnTo>
                    <a:pt x="448" y="71"/>
                  </a:lnTo>
                  <a:lnTo>
                    <a:pt x="448" y="71"/>
                  </a:lnTo>
                  <a:lnTo>
                    <a:pt x="449" y="68"/>
                  </a:lnTo>
                  <a:lnTo>
                    <a:pt x="450" y="66"/>
                  </a:lnTo>
                  <a:lnTo>
                    <a:pt x="451" y="63"/>
                  </a:lnTo>
                  <a:lnTo>
                    <a:pt x="452" y="73"/>
                  </a:lnTo>
                  <a:lnTo>
                    <a:pt x="452" y="66"/>
                  </a:lnTo>
                  <a:lnTo>
                    <a:pt x="453" y="53"/>
                  </a:lnTo>
                  <a:lnTo>
                    <a:pt x="454" y="51"/>
                  </a:lnTo>
                  <a:lnTo>
                    <a:pt x="455" y="61"/>
                  </a:lnTo>
                  <a:lnTo>
                    <a:pt x="455" y="67"/>
                  </a:lnTo>
                  <a:lnTo>
                    <a:pt x="456" y="63"/>
                  </a:lnTo>
                  <a:lnTo>
                    <a:pt x="457" y="59"/>
                  </a:lnTo>
                  <a:lnTo>
                    <a:pt x="458" y="48"/>
                  </a:lnTo>
                  <a:lnTo>
                    <a:pt x="458" y="44"/>
                  </a:lnTo>
                  <a:lnTo>
                    <a:pt x="459" y="50"/>
                  </a:lnTo>
                  <a:lnTo>
                    <a:pt x="460" y="50"/>
                  </a:lnTo>
                  <a:lnTo>
                    <a:pt x="461" y="50"/>
                  </a:lnTo>
                  <a:lnTo>
                    <a:pt x="461" y="47"/>
                  </a:lnTo>
                  <a:lnTo>
                    <a:pt x="462" y="55"/>
                  </a:lnTo>
                  <a:lnTo>
                    <a:pt x="463" y="61"/>
                  </a:lnTo>
                  <a:lnTo>
                    <a:pt x="464" y="57"/>
                  </a:lnTo>
                  <a:lnTo>
                    <a:pt x="464" y="73"/>
                  </a:lnTo>
                  <a:lnTo>
                    <a:pt x="465" y="58"/>
                  </a:lnTo>
                  <a:lnTo>
                    <a:pt x="466" y="62"/>
                  </a:lnTo>
                  <a:lnTo>
                    <a:pt x="467" y="54"/>
                  </a:lnTo>
                  <a:lnTo>
                    <a:pt x="467" y="51"/>
                  </a:lnTo>
                  <a:lnTo>
                    <a:pt x="468" y="52"/>
                  </a:lnTo>
                  <a:lnTo>
                    <a:pt x="469" y="49"/>
                  </a:lnTo>
                  <a:lnTo>
                    <a:pt x="470" y="48"/>
                  </a:lnTo>
                  <a:lnTo>
                    <a:pt x="471" y="56"/>
                  </a:lnTo>
                  <a:lnTo>
                    <a:pt x="471" y="60"/>
                  </a:lnTo>
                  <a:lnTo>
                    <a:pt x="472" y="55"/>
                  </a:lnTo>
                  <a:lnTo>
                    <a:pt x="473" y="52"/>
                  </a:lnTo>
                  <a:lnTo>
                    <a:pt x="474" y="44"/>
                  </a:lnTo>
                  <a:lnTo>
                    <a:pt x="474" y="46"/>
                  </a:lnTo>
                  <a:lnTo>
                    <a:pt x="475" y="53"/>
                  </a:lnTo>
                  <a:lnTo>
                    <a:pt x="476" y="50"/>
                  </a:lnTo>
                  <a:lnTo>
                    <a:pt x="477" y="41"/>
                  </a:lnTo>
                  <a:lnTo>
                    <a:pt x="477" y="47"/>
                  </a:lnTo>
                  <a:lnTo>
                    <a:pt x="478" y="37"/>
                  </a:lnTo>
                  <a:lnTo>
                    <a:pt x="479" y="24"/>
                  </a:lnTo>
                  <a:lnTo>
                    <a:pt x="480" y="20"/>
                  </a:lnTo>
                  <a:lnTo>
                    <a:pt x="480" y="8"/>
                  </a:lnTo>
                  <a:lnTo>
                    <a:pt x="481" y="9"/>
                  </a:lnTo>
                  <a:lnTo>
                    <a:pt x="482" y="0"/>
                  </a:lnTo>
                  <a:lnTo>
                    <a:pt x="483" y="6"/>
                  </a:lnTo>
                  <a:lnTo>
                    <a:pt x="483" y="12"/>
                  </a:lnTo>
                  <a:lnTo>
                    <a:pt x="484" y="9"/>
                  </a:lnTo>
                  <a:lnTo>
                    <a:pt x="485" y="16"/>
                  </a:lnTo>
                  <a:lnTo>
                    <a:pt x="486" y="9"/>
                  </a:lnTo>
                  <a:lnTo>
                    <a:pt x="486" y="9"/>
                  </a:lnTo>
                  <a:lnTo>
                    <a:pt x="487" y="11"/>
                  </a:lnTo>
                  <a:lnTo>
                    <a:pt x="488" y="15"/>
                  </a:lnTo>
                  <a:lnTo>
                    <a:pt x="489" y="17"/>
                  </a:lnTo>
                  <a:lnTo>
                    <a:pt x="490" y="21"/>
                  </a:lnTo>
                  <a:lnTo>
                    <a:pt x="490" y="21"/>
                  </a:lnTo>
                  <a:lnTo>
                    <a:pt x="491" y="24"/>
                  </a:lnTo>
                  <a:lnTo>
                    <a:pt x="492" y="18"/>
                  </a:lnTo>
                  <a:lnTo>
                    <a:pt x="493" y="9"/>
                  </a:lnTo>
                  <a:lnTo>
                    <a:pt x="493" y="14"/>
                  </a:lnTo>
                  <a:lnTo>
                    <a:pt x="494" y="18"/>
                  </a:lnTo>
                  <a:lnTo>
                    <a:pt x="495" y="29"/>
                  </a:lnTo>
                  <a:lnTo>
                    <a:pt x="496" y="37"/>
                  </a:lnTo>
                  <a:lnTo>
                    <a:pt x="496" y="41"/>
                  </a:lnTo>
                  <a:lnTo>
                    <a:pt x="497" y="44"/>
                  </a:lnTo>
                  <a:lnTo>
                    <a:pt x="498" y="48"/>
                  </a:lnTo>
                  <a:lnTo>
                    <a:pt x="499" y="49"/>
                  </a:lnTo>
                  <a:lnTo>
                    <a:pt x="499" y="49"/>
                  </a:lnTo>
                  <a:lnTo>
                    <a:pt x="500" y="50"/>
                  </a:lnTo>
                  <a:lnTo>
                    <a:pt x="501" y="52"/>
                  </a:lnTo>
                  <a:lnTo>
                    <a:pt x="502" y="59"/>
                  </a:lnTo>
                  <a:lnTo>
                    <a:pt x="502" y="73"/>
                  </a:lnTo>
                  <a:lnTo>
                    <a:pt x="503" y="90"/>
                  </a:lnTo>
                  <a:lnTo>
                    <a:pt x="504" y="74"/>
                  </a:lnTo>
                  <a:lnTo>
                    <a:pt x="505" y="74"/>
                  </a:lnTo>
                  <a:lnTo>
                    <a:pt x="505" y="79"/>
                  </a:lnTo>
                  <a:lnTo>
                    <a:pt x="506" y="79"/>
                  </a:lnTo>
                  <a:lnTo>
                    <a:pt x="507" y="81"/>
                  </a:lnTo>
                  <a:lnTo>
                    <a:pt x="508" y="73"/>
                  </a:lnTo>
                  <a:lnTo>
                    <a:pt x="508" y="78"/>
                  </a:lnTo>
                  <a:lnTo>
                    <a:pt x="509" y="78"/>
                  </a:lnTo>
                  <a:lnTo>
                    <a:pt x="510" y="88"/>
                  </a:lnTo>
                  <a:lnTo>
                    <a:pt x="511" y="99"/>
                  </a:lnTo>
                  <a:lnTo>
                    <a:pt x="511" y="102"/>
                  </a:lnTo>
                  <a:lnTo>
                    <a:pt x="512" y="95"/>
                  </a:lnTo>
                  <a:lnTo>
                    <a:pt x="513" y="98"/>
                  </a:lnTo>
                  <a:lnTo>
                    <a:pt x="514" y="107"/>
                  </a:lnTo>
                  <a:lnTo>
                    <a:pt x="514" y="106"/>
                  </a:lnTo>
                  <a:lnTo>
                    <a:pt x="515" y="106"/>
                  </a:lnTo>
                  <a:lnTo>
                    <a:pt x="516" y="109"/>
                  </a:lnTo>
                  <a:lnTo>
                    <a:pt x="517" y="114"/>
                  </a:lnTo>
                  <a:lnTo>
                    <a:pt x="517" y="116"/>
                  </a:lnTo>
                  <a:lnTo>
                    <a:pt x="518" y="129"/>
                  </a:lnTo>
                  <a:lnTo>
                    <a:pt x="519" y="133"/>
                  </a:lnTo>
                  <a:lnTo>
                    <a:pt x="520" y="137"/>
                  </a:lnTo>
                  <a:lnTo>
                    <a:pt x="520" y="136"/>
                  </a:lnTo>
                  <a:lnTo>
                    <a:pt x="521" y="144"/>
                  </a:lnTo>
                  <a:lnTo>
                    <a:pt x="522" y="147"/>
                  </a:lnTo>
                  <a:lnTo>
                    <a:pt x="523" y="148"/>
                  </a:lnTo>
                  <a:lnTo>
                    <a:pt x="524" y="155"/>
                  </a:lnTo>
                  <a:lnTo>
                    <a:pt x="524" y="156"/>
                  </a:lnTo>
                  <a:lnTo>
                    <a:pt x="525" y="159"/>
                  </a:lnTo>
                  <a:lnTo>
                    <a:pt x="526" y="171"/>
                  </a:lnTo>
                  <a:lnTo>
                    <a:pt x="527" y="176"/>
                  </a:lnTo>
                  <a:lnTo>
                    <a:pt x="527" y="185"/>
                  </a:lnTo>
                  <a:lnTo>
                    <a:pt x="528" y="185"/>
                  </a:lnTo>
                  <a:lnTo>
                    <a:pt x="529" y="185"/>
                  </a:lnTo>
                  <a:lnTo>
                    <a:pt x="530" y="181"/>
                  </a:lnTo>
                  <a:lnTo>
                    <a:pt x="530" y="191"/>
                  </a:lnTo>
                  <a:lnTo>
                    <a:pt x="531" y="185"/>
                  </a:lnTo>
                  <a:lnTo>
                    <a:pt x="532" y="181"/>
                  </a:lnTo>
                  <a:lnTo>
                    <a:pt x="533" y="186"/>
                  </a:lnTo>
                  <a:lnTo>
                    <a:pt x="533" y="185"/>
                  </a:lnTo>
                  <a:lnTo>
                    <a:pt x="534" y="196"/>
                  </a:lnTo>
                  <a:lnTo>
                    <a:pt x="535" y="201"/>
                  </a:lnTo>
                  <a:lnTo>
                    <a:pt x="536" y="205"/>
                  </a:lnTo>
                  <a:lnTo>
                    <a:pt x="536" y="211"/>
                  </a:lnTo>
                  <a:lnTo>
                    <a:pt x="537" y="221"/>
                  </a:lnTo>
                  <a:lnTo>
                    <a:pt x="538" y="230"/>
                  </a:lnTo>
                  <a:lnTo>
                    <a:pt x="539" y="246"/>
                  </a:lnTo>
                  <a:lnTo>
                    <a:pt x="539" y="258"/>
                  </a:lnTo>
                  <a:lnTo>
                    <a:pt x="540" y="269"/>
                  </a:lnTo>
                  <a:lnTo>
                    <a:pt x="541" y="278"/>
                  </a:lnTo>
                  <a:lnTo>
                    <a:pt x="542" y="280"/>
                  </a:lnTo>
                  <a:lnTo>
                    <a:pt x="543" y="290"/>
                  </a:lnTo>
                  <a:lnTo>
                    <a:pt x="543" y="290"/>
                  </a:lnTo>
                  <a:lnTo>
                    <a:pt x="544" y="294"/>
                  </a:lnTo>
                  <a:lnTo>
                    <a:pt x="545" y="292"/>
                  </a:lnTo>
                  <a:lnTo>
                    <a:pt x="546" y="287"/>
                  </a:lnTo>
                  <a:lnTo>
                    <a:pt x="546" y="295"/>
                  </a:lnTo>
                  <a:lnTo>
                    <a:pt x="547" y="298"/>
                  </a:lnTo>
                  <a:lnTo>
                    <a:pt x="548" y="302"/>
                  </a:lnTo>
                  <a:lnTo>
                    <a:pt x="549" y="298"/>
                  </a:lnTo>
                  <a:lnTo>
                    <a:pt x="549" y="304"/>
                  </a:lnTo>
                  <a:lnTo>
                    <a:pt x="550" y="301"/>
                  </a:lnTo>
                  <a:lnTo>
                    <a:pt x="551" y="293"/>
                  </a:lnTo>
                  <a:lnTo>
                    <a:pt x="552" y="290"/>
                  </a:lnTo>
                  <a:lnTo>
                    <a:pt x="552" y="299"/>
                  </a:lnTo>
                  <a:lnTo>
                    <a:pt x="553" y="311"/>
                  </a:lnTo>
                  <a:lnTo>
                    <a:pt x="554" y="317"/>
                  </a:lnTo>
                  <a:lnTo>
                    <a:pt x="555" y="317"/>
                  </a:lnTo>
                  <a:lnTo>
                    <a:pt x="555" y="313"/>
                  </a:lnTo>
                  <a:lnTo>
                    <a:pt x="556" y="313"/>
                  </a:lnTo>
                  <a:lnTo>
                    <a:pt x="557" y="313"/>
                  </a:lnTo>
                  <a:lnTo>
                    <a:pt x="558" y="319"/>
                  </a:lnTo>
                  <a:lnTo>
                    <a:pt x="558" y="325"/>
                  </a:lnTo>
                  <a:lnTo>
                    <a:pt x="559" y="322"/>
                  </a:lnTo>
                  <a:lnTo>
                    <a:pt x="560" y="322"/>
                  </a:lnTo>
                  <a:lnTo>
                    <a:pt x="561" y="325"/>
                  </a:lnTo>
                  <a:lnTo>
                    <a:pt x="561" y="322"/>
                  </a:lnTo>
                  <a:lnTo>
                    <a:pt x="562" y="311"/>
                  </a:lnTo>
                  <a:lnTo>
                    <a:pt x="563" y="314"/>
                  </a:lnTo>
                  <a:lnTo>
                    <a:pt x="564" y="313"/>
                  </a:lnTo>
                  <a:lnTo>
                    <a:pt x="565" y="329"/>
                  </a:lnTo>
                  <a:lnTo>
                    <a:pt x="565" y="329"/>
                  </a:lnTo>
                  <a:lnTo>
                    <a:pt x="566" y="332"/>
                  </a:lnTo>
                  <a:lnTo>
                    <a:pt x="567" y="332"/>
                  </a:lnTo>
                  <a:lnTo>
                    <a:pt x="568" y="332"/>
                  </a:lnTo>
                  <a:lnTo>
                    <a:pt x="568" y="340"/>
                  </a:lnTo>
                  <a:lnTo>
                    <a:pt x="569" y="337"/>
                  </a:lnTo>
                  <a:lnTo>
                    <a:pt x="570" y="337"/>
                  </a:lnTo>
                  <a:lnTo>
                    <a:pt x="571" y="337"/>
                  </a:lnTo>
                  <a:lnTo>
                    <a:pt x="571" y="334"/>
                  </a:lnTo>
                  <a:lnTo>
                    <a:pt x="572" y="337"/>
                  </a:lnTo>
                  <a:lnTo>
                    <a:pt x="573" y="341"/>
                  </a:lnTo>
                  <a:lnTo>
                    <a:pt x="574" y="336"/>
                  </a:lnTo>
                  <a:lnTo>
                    <a:pt x="574" y="340"/>
                  </a:lnTo>
                  <a:lnTo>
                    <a:pt x="575" y="344"/>
                  </a:lnTo>
                  <a:lnTo>
                    <a:pt x="576" y="344"/>
                  </a:lnTo>
                  <a:lnTo>
                    <a:pt x="577" y="341"/>
                  </a:lnTo>
                  <a:lnTo>
                    <a:pt x="577" y="338"/>
                  </a:lnTo>
                  <a:lnTo>
                    <a:pt x="578" y="333"/>
                  </a:lnTo>
                  <a:lnTo>
                    <a:pt x="579" y="336"/>
                  </a:lnTo>
                  <a:lnTo>
                    <a:pt x="580" y="332"/>
                  </a:lnTo>
                  <a:lnTo>
                    <a:pt x="580" y="330"/>
                  </a:lnTo>
                  <a:lnTo>
                    <a:pt x="581" y="333"/>
                  </a:lnTo>
                  <a:lnTo>
                    <a:pt x="582" y="333"/>
                  </a:lnTo>
                  <a:lnTo>
                    <a:pt x="583" y="333"/>
                  </a:lnTo>
                  <a:lnTo>
                    <a:pt x="583" y="331"/>
                  </a:lnTo>
                  <a:lnTo>
                    <a:pt x="584" y="333"/>
                  </a:lnTo>
                  <a:lnTo>
                    <a:pt x="585" y="333"/>
                  </a:lnTo>
                  <a:lnTo>
                    <a:pt x="586" y="333"/>
                  </a:lnTo>
                  <a:lnTo>
                    <a:pt x="586" y="332"/>
                  </a:lnTo>
                  <a:lnTo>
                    <a:pt x="587" y="332"/>
                  </a:lnTo>
                  <a:lnTo>
                    <a:pt x="588" y="331"/>
                  </a:lnTo>
                  <a:lnTo>
                    <a:pt x="589" y="332"/>
                  </a:lnTo>
                  <a:lnTo>
                    <a:pt x="589" y="331"/>
                  </a:lnTo>
                  <a:lnTo>
                    <a:pt x="590" y="338"/>
                  </a:lnTo>
                  <a:lnTo>
                    <a:pt x="591" y="341"/>
                  </a:lnTo>
                  <a:lnTo>
                    <a:pt x="592" y="344"/>
                  </a:lnTo>
                  <a:lnTo>
                    <a:pt x="592" y="348"/>
                  </a:lnTo>
                  <a:lnTo>
                    <a:pt x="593" y="348"/>
                  </a:lnTo>
                  <a:lnTo>
                    <a:pt x="594" y="352"/>
                  </a:lnTo>
                  <a:lnTo>
                    <a:pt x="595" y="352"/>
                  </a:lnTo>
                  <a:lnTo>
                    <a:pt x="596" y="346"/>
                  </a:lnTo>
                  <a:lnTo>
                    <a:pt x="596" y="342"/>
                  </a:lnTo>
                  <a:lnTo>
                    <a:pt x="597" y="340"/>
                  </a:lnTo>
                  <a:lnTo>
                    <a:pt x="598" y="336"/>
                  </a:lnTo>
                  <a:lnTo>
                    <a:pt x="599" y="336"/>
                  </a:lnTo>
                  <a:lnTo>
                    <a:pt x="599" y="336"/>
                  </a:lnTo>
                  <a:lnTo>
                    <a:pt x="600" y="333"/>
                  </a:lnTo>
                  <a:lnTo>
                    <a:pt x="601" y="330"/>
                  </a:lnTo>
                  <a:lnTo>
                    <a:pt x="602" y="330"/>
                  </a:lnTo>
                  <a:lnTo>
                    <a:pt x="602" y="333"/>
                  </a:lnTo>
                  <a:lnTo>
                    <a:pt x="603" y="333"/>
                  </a:lnTo>
                  <a:lnTo>
                    <a:pt x="604" y="323"/>
                  </a:lnTo>
                  <a:lnTo>
                    <a:pt x="605" y="320"/>
                  </a:lnTo>
                  <a:lnTo>
                    <a:pt x="605" y="322"/>
                  </a:lnTo>
                  <a:lnTo>
                    <a:pt x="606" y="328"/>
                  </a:lnTo>
                  <a:lnTo>
                    <a:pt x="607" y="323"/>
                  </a:lnTo>
                  <a:lnTo>
                    <a:pt x="608" y="319"/>
                  </a:lnTo>
                  <a:lnTo>
                    <a:pt x="608" y="309"/>
                  </a:lnTo>
                  <a:lnTo>
                    <a:pt x="609" y="315"/>
                  </a:lnTo>
                  <a:lnTo>
                    <a:pt x="610" y="313"/>
                  </a:lnTo>
                  <a:lnTo>
                    <a:pt x="611" y="308"/>
                  </a:lnTo>
                  <a:lnTo>
                    <a:pt x="611" y="313"/>
                  </a:lnTo>
                  <a:lnTo>
                    <a:pt x="612" y="309"/>
                  </a:lnTo>
                  <a:lnTo>
                    <a:pt x="613" y="309"/>
                  </a:lnTo>
                  <a:lnTo>
                    <a:pt x="614" y="309"/>
                  </a:lnTo>
                  <a:lnTo>
                    <a:pt x="614" y="306"/>
                  </a:lnTo>
                  <a:lnTo>
                    <a:pt x="615" y="306"/>
                  </a:lnTo>
                  <a:lnTo>
                    <a:pt x="616" y="305"/>
                  </a:lnTo>
                  <a:lnTo>
                    <a:pt x="617" y="305"/>
                  </a:lnTo>
                  <a:lnTo>
                    <a:pt x="618" y="293"/>
                  </a:lnTo>
                  <a:lnTo>
                    <a:pt x="618" y="288"/>
                  </a:lnTo>
                  <a:lnTo>
                    <a:pt x="619" y="284"/>
                  </a:lnTo>
                  <a:lnTo>
                    <a:pt x="620" y="287"/>
                  </a:lnTo>
                  <a:lnTo>
                    <a:pt x="621" y="284"/>
                  </a:lnTo>
                  <a:lnTo>
                    <a:pt x="621" y="278"/>
                  </a:lnTo>
                  <a:lnTo>
                    <a:pt x="622" y="278"/>
                  </a:lnTo>
                  <a:lnTo>
                    <a:pt x="623" y="289"/>
                  </a:lnTo>
                  <a:lnTo>
                    <a:pt x="624" y="289"/>
                  </a:lnTo>
                  <a:lnTo>
                    <a:pt x="624" y="288"/>
                  </a:lnTo>
                  <a:lnTo>
                    <a:pt x="625" y="285"/>
                  </a:lnTo>
                  <a:lnTo>
                    <a:pt x="626" y="280"/>
                  </a:lnTo>
                  <a:lnTo>
                    <a:pt x="627" y="280"/>
                  </a:lnTo>
                  <a:lnTo>
                    <a:pt x="627" y="280"/>
                  </a:lnTo>
                  <a:lnTo>
                    <a:pt x="628" y="272"/>
                  </a:lnTo>
                  <a:lnTo>
                    <a:pt x="629" y="264"/>
                  </a:lnTo>
                  <a:lnTo>
                    <a:pt x="630" y="268"/>
                  </a:lnTo>
                  <a:lnTo>
                    <a:pt x="630" y="261"/>
                  </a:lnTo>
                  <a:lnTo>
                    <a:pt x="631" y="258"/>
                  </a:lnTo>
                  <a:lnTo>
                    <a:pt x="632" y="255"/>
                  </a:lnTo>
                  <a:lnTo>
                    <a:pt x="633" y="243"/>
                  </a:lnTo>
                  <a:lnTo>
                    <a:pt x="633" y="243"/>
                  </a:lnTo>
                  <a:lnTo>
                    <a:pt x="634" y="248"/>
                  </a:lnTo>
                  <a:lnTo>
                    <a:pt x="635" y="242"/>
                  </a:lnTo>
                  <a:lnTo>
                    <a:pt x="636" y="239"/>
                  </a:lnTo>
                  <a:lnTo>
                    <a:pt x="637" y="239"/>
                  </a:lnTo>
                  <a:lnTo>
                    <a:pt x="637" y="241"/>
                  </a:lnTo>
                  <a:lnTo>
                    <a:pt x="638" y="248"/>
                  </a:lnTo>
                  <a:lnTo>
                    <a:pt x="639" y="245"/>
                  </a:lnTo>
                  <a:lnTo>
                    <a:pt x="640" y="242"/>
                  </a:lnTo>
                  <a:lnTo>
                    <a:pt x="640" y="241"/>
                  </a:lnTo>
                  <a:lnTo>
                    <a:pt x="641" y="238"/>
                  </a:lnTo>
                  <a:lnTo>
                    <a:pt x="642" y="238"/>
                  </a:lnTo>
                  <a:lnTo>
                    <a:pt x="643" y="218"/>
                  </a:lnTo>
                  <a:lnTo>
                    <a:pt x="643" y="215"/>
                  </a:lnTo>
                  <a:lnTo>
                    <a:pt x="644" y="220"/>
                  </a:lnTo>
                  <a:lnTo>
                    <a:pt x="645" y="216"/>
                  </a:lnTo>
                  <a:lnTo>
                    <a:pt x="646" y="216"/>
                  </a:lnTo>
                  <a:lnTo>
                    <a:pt x="646" y="210"/>
                  </a:lnTo>
                  <a:lnTo>
                    <a:pt x="647" y="210"/>
                  </a:lnTo>
                  <a:lnTo>
                    <a:pt x="648" y="200"/>
                  </a:lnTo>
                  <a:lnTo>
                    <a:pt x="649" y="201"/>
                  </a:lnTo>
                  <a:lnTo>
                    <a:pt x="649" y="199"/>
                  </a:lnTo>
                  <a:lnTo>
                    <a:pt x="650" y="203"/>
                  </a:lnTo>
                  <a:lnTo>
                    <a:pt x="651" y="200"/>
                  </a:lnTo>
                  <a:lnTo>
                    <a:pt x="652" y="200"/>
                  </a:lnTo>
                  <a:lnTo>
                    <a:pt x="652" y="198"/>
                  </a:lnTo>
                  <a:lnTo>
                    <a:pt x="653" y="198"/>
                  </a:lnTo>
                  <a:lnTo>
                    <a:pt x="654" y="198"/>
                  </a:lnTo>
                  <a:lnTo>
                    <a:pt x="655" y="196"/>
                  </a:lnTo>
                  <a:lnTo>
                    <a:pt x="655" y="186"/>
                  </a:lnTo>
                  <a:lnTo>
                    <a:pt x="656" y="185"/>
                  </a:lnTo>
                  <a:lnTo>
                    <a:pt x="657" y="193"/>
                  </a:lnTo>
                  <a:lnTo>
                    <a:pt x="658" y="188"/>
                  </a:lnTo>
                  <a:lnTo>
                    <a:pt x="658" y="188"/>
                  </a:lnTo>
                  <a:lnTo>
                    <a:pt x="659" y="182"/>
                  </a:lnTo>
                  <a:lnTo>
                    <a:pt x="660" y="173"/>
                  </a:lnTo>
                  <a:lnTo>
                    <a:pt x="661" y="171"/>
                  </a:lnTo>
                  <a:lnTo>
                    <a:pt x="661" y="170"/>
                  </a:lnTo>
                  <a:lnTo>
                    <a:pt x="662" y="171"/>
                  </a:lnTo>
                  <a:lnTo>
                    <a:pt x="663" y="167"/>
                  </a:lnTo>
                  <a:lnTo>
                    <a:pt x="664" y="166"/>
                  </a:lnTo>
                  <a:lnTo>
                    <a:pt x="664" y="168"/>
                  </a:lnTo>
                  <a:lnTo>
                    <a:pt x="665" y="168"/>
                  </a:lnTo>
                  <a:lnTo>
                    <a:pt x="666" y="165"/>
                  </a:lnTo>
                  <a:lnTo>
                    <a:pt x="667" y="165"/>
                  </a:lnTo>
                  <a:lnTo>
                    <a:pt x="667" y="171"/>
                  </a:lnTo>
                  <a:lnTo>
                    <a:pt x="668" y="168"/>
                  </a:lnTo>
                  <a:lnTo>
                    <a:pt x="669" y="167"/>
                  </a:lnTo>
                  <a:lnTo>
                    <a:pt x="670" y="167"/>
                  </a:lnTo>
                  <a:lnTo>
                    <a:pt x="671" y="160"/>
                  </a:lnTo>
                  <a:lnTo>
                    <a:pt x="671" y="156"/>
                  </a:lnTo>
                  <a:lnTo>
                    <a:pt x="672" y="158"/>
                  </a:lnTo>
                  <a:lnTo>
                    <a:pt x="673" y="163"/>
                  </a:lnTo>
                  <a:lnTo>
                    <a:pt x="674" y="163"/>
                  </a:lnTo>
                  <a:lnTo>
                    <a:pt x="674" y="159"/>
                  </a:lnTo>
                  <a:lnTo>
                    <a:pt x="675" y="162"/>
                  </a:lnTo>
                  <a:lnTo>
                    <a:pt x="676" y="158"/>
                  </a:lnTo>
                  <a:lnTo>
                    <a:pt x="677" y="163"/>
                  </a:lnTo>
                  <a:lnTo>
                    <a:pt x="677" y="160"/>
                  </a:lnTo>
                  <a:lnTo>
                    <a:pt x="678" y="169"/>
                  </a:lnTo>
                  <a:lnTo>
                    <a:pt x="679" y="175"/>
                  </a:lnTo>
                  <a:lnTo>
                    <a:pt x="680" y="181"/>
                  </a:lnTo>
                  <a:lnTo>
                    <a:pt x="680" y="182"/>
                  </a:lnTo>
                  <a:lnTo>
                    <a:pt x="681" y="179"/>
                  </a:lnTo>
                  <a:lnTo>
                    <a:pt x="682" y="166"/>
                  </a:lnTo>
                  <a:lnTo>
                    <a:pt x="683" y="167"/>
                  </a:lnTo>
                  <a:lnTo>
                    <a:pt x="683" y="170"/>
                  </a:lnTo>
                  <a:lnTo>
                    <a:pt x="684" y="168"/>
                  </a:lnTo>
                  <a:lnTo>
                    <a:pt x="685" y="172"/>
                  </a:lnTo>
                  <a:lnTo>
                    <a:pt x="686" y="162"/>
                  </a:lnTo>
                  <a:lnTo>
                    <a:pt x="686" y="164"/>
                  </a:lnTo>
                  <a:lnTo>
                    <a:pt x="687" y="167"/>
                  </a:lnTo>
                  <a:lnTo>
                    <a:pt x="688" y="160"/>
                  </a:lnTo>
                  <a:lnTo>
                    <a:pt x="689" y="168"/>
                  </a:lnTo>
                  <a:lnTo>
                    <a:pt x="690" y="176"/>
                  </a:lnTo>
                  <a:lnTo>
                    <a:pt x="690" y="173"/>
                  </a:lnTo>
                  <a:lnTo>
                    <a:pt x="691" y="180"/>
                  </a:lnTo>
                  <a:lnTo>
                    <a:pt x="692" y="177"/>
                  </a:lnTo>
                  <a:lnTo>
                    <a:pt x="693" y="176"/>
                  </a:lnTo>
                  <a:lnTo>
                    <a:pt x="693" y="178"/>
                  </a:lnTo>
                  <a:lnTo>
                    <a:pt x="694" y="181"/>
                  </a:lnTo>
                  <a:lnTo>
                    <a:pt x="695" y="165"/>
                  </a:lnTo>
                  <a:lnTo>
                    <a:pt x="696" y="161"/>
                  </a:lnTo>
                  <a:lnTo>
                    <a:pt x="696" y="163"/>
                  </a:lnTo>
                  <a:lnTo>
                    <a:pt x="697" y="157"/>
                  </a:lnTo>
                  <a:lnTo>
                    <a:pt x="698" y="154"/>
                  </a:lnTo>
                  <a:lnTo>
                    <a:pt x="699" y="143"/>
                  </a:lnTo>
                  <a:lnTo>
                    <a:pt x="699" y="141"/>
                  </a:lnTo>
                  <a:lnTo>
                    <a:pt x="700" y="136"/>
                  </a:lnTo>
                  <a:lnTo>
                    <a:pt x="701" y="133"/>
                  </a:lnTo>
                  <a:lnTo>
                    <a:pt x="702" y="135"/>
                  </a:lnTo>
                  <a:lnTo>
                    <a:pt x="702" y="132"/>
                  </a:lnTo>
                  <a:lnTo>
                    <a:pt x="703" y="142"/>
                  </a:lnTo>
                  <a:lnTo>
                    <a:pt x="704" y="140"/>
                  </a:lnTo>
                  <a:lnTo>
                    <a:pt x="705" y="140"/>
                  </a:lnTo>
                  <a:lnTo>
                    <a:pt x="705" y="134"/>
                  </a:lnTo>
                  <a:lnTo>
                    <a:pt x="706" y="125"/>
                  </a:lnTo>
                  <a:lnTo>
                    <a:pt x="707" y="130"/>
                  </a:lnTo>
                  <a:lnTo>
                    <a:pt x="708" y="134"/>
                  </a:lnTo>
                  <a:lnTo>
                    <a:pt x="709" y="140"/>
                  </a:lnTo>
                  <a:lnTo>
                    <a:pt x="709" y="144"/>
                  </a:lnTo>
                  <a:lnTo>
                    <a:pt x="710" y="142"/>
                  </a:lnTo>
                  <a:lnTo>
                    <a:pt x="711" y="142"/>
                  </a:lnTo>
                  <a:lnTo>
                    <a:pt x="712" y="141"/>
                  </a:lnTo>
                  <a:lnTo>
                    <a:pt x="712" y="138"/>
                  </a:lnTo>
                  <a:lnTo>
                    <a:pt x="713" y="137"/>
                  </a:lnTo>
                  <a:lnTo>
                    <a:pt x="714" y="134"/>
                  </a:lnTo>
                  <a:lnTo>
                    <a:pt x="715" y="134"/>
                  </a:lnTo>
                  <a:lnTo>
                    <a:pt x="715" y="137"/>
                  </a:lnTo>
                  <a:lnTo>
                    <a:pt x="716" y="143"/>
                  </a:lnTo>
                  <a:lnTo>
                    <a:pt x="717" y="144"/>
                  </a:lnTo>
                  <a:lnTo>
                    <a:pt x="718" y="134"/>
                  </a:lnTo>
                  <a:lnTo>
                    <a:pt x="718" y="133"/>
                  </a:lnTo>
                  <a:lnTo>
                    <a:pt x="719" y="133"/>
                  </a:lnTo>
                  <a:lnTo>
                    <a:pt x="720" y="119"/>
                  </a:lnTo>
                  <a:lnTo>
                    <a:pt x="721" y="121"/>
                  </a:lnTo>
                  <a:lnTo>
                    <a:pt x="721" y="111"/>
                  </a:lnTo>
                  <a:lnTo>
                    <a:pt x="722" y="115"/>
                  </a:lnTo>
                  <a:lnTo>
                    <a:pt x="723" y="107"/>
                  </a:lnTo>
                  <a:lnTo>
                    <a:pt x="724" y="108"/>
                  </a:lnTo>
                  <a:lnTo>
                    <a:pt x="724" y="105"/>
                  </a:lnTo>
                  <a:lnTo>
                    <a:pt x="725" y="113"/>
                  </a:lnTo>
                  <a:lnTo>
                    <a:pt x="726" y="109"/>
                  </a:lnTo>
                  <a:lnTo>
                    <a:pt x="727" y="111"/>
                  </a:lnTo>
                  <a:lnTo>
                    <a:pt x="727" y="111"/>
                  </a:lnTo>
                  <a:lnTo>
                    <a:pt x="728" y="107"/>
                  </a:lnTo>
                  <a:lnTo>
                    <a:pt x="729" y="114"/>
                  </a:lnTo>
                  <a:lnTo>
                    <a:pt x="730" y="125"/>
                  </a:lnTo>
                  <a:lnTo>
                    <a:pt x="730" y="125"/>
                  </a:lnTo>
                  <a:lnTo>
                    <a:pt x="731" y="133"/>
                  </a:lnTo>
                  <a:lnTo>
                    <a:pt x="732" y="145"/>
                  </a:lnTo>
                  <a:lnTo>
                    <a:pt x="733" y="141"/>
                  </a:lnTo>
                  <a:lnTo>
                    <a:pt x="733" y="138"/>
                  </a:lnTo>
                  <a:lnTo>
                    <a:pt x="734" y="137"/>
                  </a:lnTo>
                  <a:lnTo>
                    <a:pt x="735" y="135"/>
                  </a:lnTo>
                  <a:lnTo>
                    <a:pt x="736" y="126"/>
                  </a:lnTo>
                  <a:lnTo>
                    <a:pt x="736" y="126"/>
                  </a:lnTo>
                  <a:lnTo>
                    <a:pt x="737" y="119"/>
                  </a:lnTo>
                  <a:lnTo>
                    <a:pt x="738" y="118"/>
                  </a:lnTo>
                  <a:lnTo>
                    <a:pt x="739" y="117"/>
                  </a:lnTo>
                  <a:lnTo>
                    <a:pt x="739" y="117"/>
                  </a:lnTo>
                  <a:lnTo>
                    <a:pt x="740" y="114"/>
                  </a:lnTo>
                  <a:lnTo>
                    <a:pt x="741" y="107"/>
                  </a:lnTo>
                  <a:lnTo>
                    <a:pt x="742" y="113"/>
                  </a:lnTo>
                  <a:lnTo>
                    <a:pt x="743" y="129"/>
                  </a:lnTo>
                  <a:lnTo>
                    <a:pt x="743" y="132"/>
                  </a:lnTo>
                  <a:lnTo>
                    <a:pt x="744" y="126"/>
                  </a:lnTo>
                  <a:lnTo>
                    <a:pt x="745" y="120"/>
                  </a:lnTo>
                  <a:lnTo>
                    <a:pt x="746" y="120"/>
                  </a:lnTo>
                  <a:lnTo>
                    <a:pt x="746" y="133"/>
                  </a:lnTo>
                  <a:lnTo>
                    <a:pt x="747" y="133"/>
                  </a:lnTo>
                  <a:lnTo>
                    <a:pt x="748" y="133"/>
                  </a:lnTo>
                  <a:lnTo>
                    <a:pt x="749" y="140"/>
                  </a:lnTo>
                  <a:lnTo>
                    <a:pt x="749" y="133"/>
                  </a:lnTo>
                  <a:lnTo>
                    <a:pt x="750" y="125"/>
                  </a:lnTo>
                  <a:lnTo>
                    <a:pt x="751" y="124"/>
                  </a:lnTo>
                  <a:lnTo>
                    <a:pt x="752" y="117"/>
                  </a:lnTo>
                  <a:lnTo>
                    <a:pt x="752" y="124"/>
                  </a:lnTo>
                  <a:lnTo>
                    <a:pt x="753" y="130"/>
                  </a:lnTo>
                  <a:lnTo>
                    <a:pt x="754" y="137"/>
                  </a:lnTo>
                  <a:lnTo>
                    <a:pt x="755" y="131"/>
                  </a:lnTo>
                  <a:lnTo>
                    <a:pt x="755" y="142"/>
                  </a:lnTo>
                  <a:lnTo>
                    <a:pt x="756" y="149"/>
                  </a:lnTo>
                  <a:lnTo>
                    <a:pt x="757" y="152"/>
                  </a:lnTo>
                  <a:lnTo>
                    <a:pt x="758" y="159"/>
                  </a:lnTo>
                  <a:lnTo>
                    <a:pt x="758" y="158"/>
                  </a:lnTo>
                  <a:lnTo>
                    <a:pt x="759" y="167"/>
                  </a:lnTo>
                  <a:lnTo>
                    <a:pt x="760" y="175"/>
                  </a:lnTo>
                  <a:lnTo>
                    <a:pt x="761" y="183"/>
                  </a:lnTo>
                  <a:lnTo>
                    <a:pt x="762" y="184"/>
                  </a:lnTo>
                  <a:lnTo>
                    <a:pt x="762" y="185"/>
                  </a:lnTo>
                  <a:lnTo>
                    <a:pt x="763" y="188"/>
                  </a:lnTo>
                  <a:lnTo>
                    <a:pt x="764" y="185"/>
                  </a:lnTo>
                  <a:lnTo>
                    <a:pt x="765" y="180"/>
                  </a:lnTo>
                  <a:lnTo>
                    <a:pt x="765" y="180"/>
                  </a:lnTo>
                  <a:lnTo>
                    <a:pt x="766" y="186"/>
                  </a:lnTo>
                  <a:lnTo>
                    <a:pt x="767" y="199"/>
                  </a:lnTo>
                  <a:lnTo>
                    <a:pt x="768" y="194"/>
                  </a:lnTo>
                  <a:lnTo>
                    <a:pt x="768" y="183"/>
                  </a:lnTo>
                  <a:lnTo>
                    <a:pt x="769" y="171"/>
                  </a:lnTo>
                  <a:lnTo>
                    <a:pt x="770" y="166"/>
                  </a:lnTo>
                  <a:lnTo>
                    <a:pt x="771" y="164"/>
                  </a:lnTo>
                  <a:lnTo>
                    <a:pt x="771" y="165"/>
                  </a:lnTo>
                  <a:lnTo>
                    <a:pt x="772" y="166"/>
                  </a:lnTo>
                  <a:lnTo>
                    <a:pt x="773" y="158"/>
                  </a:lnTo>
                  <a:lnTo>
                    <a:pt x="774" y="164"/>
                  </a:lnTo>
                  <a:lnTo>
                    <a:pt x="774" y="161"/>
                  </a:lnTo>
                  <a:lnTo>
                    <a:pt x="775" y="155"/>
                  </a:lnTo>
                  <a:lnTo>
                    <a:pt x="776" y="153"/>
                  </a:lnTo>
                  <a:lnTo>
                    <a:pt x="777" y="144"/>
                  </a:lnTo>
                  <a:lnTo>
                    <a:pt x="777" y="147"/>
                  </a:lnTo>
                  <a:lnTo>
                    <a:pt x="778" y="150"/>
                  </a:lnTo>
                  <a:lnTo>
                    <a:pt x="779" y="150"/>
                  </a:lnTo>
                  <a:lnTo>
                    <a:pt x="780" y="147"/>
                  </a:lnTo>
                  <a:lnTo>
                    <a:pt x="781" y="161"/>
                  </a:lnTo>
                  <a:lnTo>
                    <a:pt x="781" y="168"/>
                  </a:lnTo>
                  <a:lnTo>
                    <a:pt x="782" y="182"/>
                  </a:lnTo>
                  <a:lnTo>
                    <a:pt x="783" y="177"/>
                  </a:lnTo>
                  <a:lnTo>
                    <a:pt x="784" y="185"/>
                  </a:lnTo>
                  <a:lnTo>
                    <a:pt x="784" y="184"/>
                  </a:lnTo>
                  <a:lnTo>
                    <a:pt x="785" y="190"/>
                  </a:lnTo>
                  <a:lnTo>
                    <a:pt x="786" y="180"/>
                  </a:lnTo>
                  <a:lnTo>
                    <a:pt x="787" y="188"/>
                  </a:lnTo>
                  <a:lnTo>
                    <a:pt x="787" y="191"/>
                  </a:lnTo>
                  <a:lnTo>
                    <a:pt x="788" y="188"/>
                  </a:lnTo>
                  <a:lnTo>
                    <a:pt x="789" y="186"/>
                  </a:lnTo>
                  <a:lnTo>
                    <a:pt x="790" y="180"/>
                  </a:lnTo>
                  <a:lnTo>
                    <a:pt x="790" y="176"/>
                  </a:lnTo>
                  <a:lnTo>
                    <a:pt x="791" y="176"/>
                  </a:lnTo>
                  <a:lnTo>
                    <a:pt x="792" y="178"/>
                  </a:lnTo>
                  <a:lnTo>
                    <a:pt x="793" y="178"/>
                  </a:lnTo>
                  <a:lnTo>
                    <a:pt x="793" y="172"/>
                  </a:lnTo>
                  <a:lnTo>
                    <a:pt x="794" y="172"/>
                  </a:lnTo>
                  <a:lnTo>
                    <a:pt x="795" y="173"/>
                  </a:lnTo>
                  <a:lnTo>
                    <a:pt x="796" y="176"/>
                  </a:lnTo>
                  <a:lnTo>
                    <a:pt x="796" y="185"/>
                  </a:lnTo>
                  <a:lnTo>
                    <a:pt x="797" y="185"/>
                  </a:lnTo>
                  <a:lnTo>
                    <a:pt x="798" y="187"/>
                  </a:lnTo>
                  <a:lnTo>
                    <a:pt x="799" y="187"/>
                  </a:lnTo>
                  <a:lnTo>
                    <a:pt x="799" y="190"/>
                  </a:lnTo>
                  <a:lnTo>
                    <a:pt x="800" y="184"/>
                  </a:lnTo>
                  <a:lnTo>
                    <a:pt x="801" y="187"/>
                  </a:lnTo>
                  <a:lnTo>
                    <a:pt x="802" y="197"/>
                  </a:lnTo>
                  <a:lnTo>
                    <a:pt x="802" y="197"/>
                  </a:lnTo>
                  <a:lnTo>
                    <a:pt x="803" y="199"/>
                  </a:lnTo>
                  <a:lnTo>
                    <a:pt x="804" y="196"/>
                  </a:lnTo>
                  <a:lnTo>
                    <a:pt x="805" y="199"/>
                  </a:lnTo>
                  <a:lnTo>
                    <a:pt x="805" y="204"/>
                  </a:lnTo>
                  <a:lnTo>
                    <a:pt x="806" y="193"/>
                  </a:lnTo>
                  <a:lnTo>
                    <a:pt x="807" y="186"/>
                  </a:lnTo>
                  <a:lnTo>
                    <a:pt x="808" y="186"/>
                  </a:lnTo>
                  <a:lnTo>
                    <a:pt x="808" y="183"/>
                  </a:lnTo>
                  <a:lnTo>
                    <a:pt x="809" y="183"/>
                  </a:lnTo>
                  <a:lnTo>
                    <a:pt x="810" y="190"/>
                  </a:lnTo>
                  <a:lnTo>
                    <a:pt x="811" y="198"/>
                  </a:lnTo>
                  <a:lnTo>
                    <a:pt x="811" y="196"/>
                  </a:lnTo>
                  <a:lnTo>
                    <a:pt x="812" y="200"/>
                  </a:lnTo>
                  <a:lnTo>
                    <a:pt x="813" y="200"/>
                  </a:lnTo>
                  <a:lnTo>
                    <a:pt x="814" y="193"/>
                  </a:lnTo>
                  <a:lnTo>
                    <a:pt x="815" y="181"/>
                  </a:lnTo>
                  <a:lnTo>
                    <a:pt x="815" y="187"/>
                  </a:lnTo>
                  <a:lnTo>
                    <a:pt x="816" y="189"/>
                  </a:lnTo>
                  <a:lnTo>
                    <a:pt x="817" y="192"/>
                  </a:lnTo>
                  <a:lnTo>
                    <a:pt x="818" y="184"/>
                  </a:lnTo>
                  <a:lnTo>
                    <a:pt x="818" y="168"/>
                  </a:lnTo>
                  <a:lnTo>
                    <a:pt x="819" y="168"/>
                  </a:lnTo>
                  <a:lnTo>
                    <a:pt x="820" y="171"/>
                  </a:lnTo>
                  <a:lnTo>
                    <a:pt x="821" y="174"/>
                  </a:lnTo>
                  <a:lnTo>
                    <a:pt x="821" y="171"/>
                  </a:lnTo>
                  <a:lnTo>
                    <a:pt x="822" y="160"/>
                  </a:lnTo>
                  <a:lnTo>
                    <a:pt x="823" y="153"/>
                  </a:lnTo>
                  <a:lnTo>
                    <a:pt x="824" y="143"/>
                  </a:lnTo>
                  <a:lnTo>
                    <a:pt x="824" y="150"/>
                  </a:lnTo>
                  <a:lnTo>
                    <a:pt x="825" y="156"/>
                  </a:lnTo>
                  <a:lnTo>
                    <a:pt x="826" y="149"/>
                  </a:lnTo>
                  <a:lnTo>
                    <a:pt x="827" y="149"/>
                  </a:lnTo>
                  <a:lnTo>
                    <a:pt x="827" y="139"/>
                  </a:lnTo>
                  <a:lnTo>
                    <a:pt x="828" y="143"/>
                  </a:lnTo>
                  <a:lnTo>
                    <a:pt x="829" y="145"/>
                  </a:lnTo>
                  <a:lnTo>
                    <a:pt x="830" y="151"/>
                  </a:lnTo>
                  <a:lnTo>
                    <a:pt x="830" y="156"/>
                  </a:lnTo>
                  <a:lnTo>
                    <a:pt x="831" y="151"/>
                  </a:lnTo>
                  <a:lnTo>
                    <a:pt x="832" y="144"/>
                  </a:lnTo>
                  <a:lnTo>
                    <a:pt x="833" y="144"/>
                  </a:lnTo>
                  <a:lnTo>
                    <a:pt x="834" y="145"/>
                  </a:lnTo>
                  <a:lnTo>
                    <a:pt x="834" y="142"/>
                  </a:lnTo>
                  <a:lnTo>
                    <a:pt x="835" y="132"/>
                  </a:lnTo>
                  <a:lnTo>
                    <a:pt x="836" y="135"/>
                  </a:lnTo>
                  <a:lnTo>
                    <a:pt x="837" y="132"/>
                  </a:lnTo>
                  <a:lnTo>
                    <a:pt x="837" y="130"/>
                  </a:lnTo>
                  <a:lnTo>
                    <a:pt x="838" y="130"/>
                  </a:lnTo>
                  <a:lnTo>
                    <a:pt x="839" y="134"/>
                  </a:lnTo>
                  <a:lnTo>
                    <a:pt x="840" y="137"/>
                  </a:lnTo>
                  <a:lnTo>
                    <a:pt x="840" y="138"/>
                  </a:lnTo>
                  <a:lnTo>
                    <a:pt x="841" y="138"/>
                  </a:lnTo>
                  <a:lnTo>
                    <a:pt x="842" y="132"/>
                  </a:lnTo>
                  <a:lnTo>
                    <a:pt x="843" y="132"/>
                  </a:lnTo>
                  <a:lnTo>
                    <a:pt x="843" y="135"/>
                  </a:lnTo>
                  <a:lnTo>
                    <a:pt x="844" y="137"/>
                  </a:lnTo>
                  <a:lnTo>
                    <a:pt x="845" y="141"/>
                  </a:lnTo>
                  <a:lnTo>
                    <a:pt x="846" y="133"/>
                  </a:lnTo>
                  <a:lnTo>
                    <a:pt x="846" y="143"/>
                  </a:lnTo>
                  <a:lnTo>
                    <a:pt x="847" y="140"/>
                  </a:lnTo>
                  <a:lnTo>
                    <a:pt x="848" y="134"/>
                  </a:lnTo>
                  <a:lnTo>
                    <a:pt x="849" y="125"/>
                  </a:lnTo>
                  <a:lnTo>
                    <a:pt x="849" y="128"/>
                  </a:lnTo>
                  <a:lnTo>
                    <a:pt x="850" y="134"/>
                  </a:lnTo>
                  <a:lnTo>
                    <a:pt x="851" y="138"/>
                  </a:lnTo>
                  <a:lnTo>
                    <a:pt x="852" y="127"/>
                  </a:lnTo>
                  <a:lnTo>
                    <a:pt x="852" y="118"/>
                  </a:lnTo>
                  <a:lnTo>
                    <a:pt x="853" y="113"/>
                  </a:lnTo>
                  <a:lnTo>
                    <a:pt x="854" y="120"/>
                  </a:lnTo>
                  <a:lnTo>
                    <a:pt x="855" y="126"/>
                  </a:lnTo>
                  <a:lnTo>
                    <a:pt x="856" y="115"/>
                  </a:lnTo>
                  <a:lnTo>
                    <a:pt x="856" y="101"/>
                  </a:lnTo>
                  <a:lnTo>
                    <a:pt x="857" y="91"/>
                  </a:lnTo>
                  <a:lnTo>
                    <a:pt x="858" y="91"/>
                  </a:lnTo>
                  <a:lnTo>
                    <a:pt x="859" y="97"/>
                  </a:lnTo>
                  <a:lnTo>
                    <a:pt x="859" y="97"/>
                  </a:lnTo>
                  <a:lnTo>
                    <a:pt x="860" y="88"/>
                  </a:lnTo>
                  <a:lnTo>
                    <a:pt x="861" y="94"/>
                  </a:lnTo>
                  <a:lnTo>
                    <a:pt x="862" y="89"/>
                  </a:lnTo>
                  <a:lnTo>
                    <a:pt x="862" y="89"/>
                  </a:lnTo>
                  <a:lnTo>
                    <a:pt x="863" y="87"/>
                  </a:lnTo>
                  <a:lnTo>
                    <a:pt x="864" y="87"/>
                  </a:lnTo>
                  <a:lnTo>
                    <a:pt x="865" y="81"/>
                  </a:lnTo>
                  <a:lnTo>
                    <a:pt x="865" y="80"/>
                  </a:lnTo>
                  <a:lnTo>
                    <a:pt x="866" y="70"/>
                  </a:lnTo>
                  <a:lnTo>
                    <a:pt x="867" y="75"/>
                  </a:lnTo>
                  <a:lnTo>
                    <a:pt x="868" y="74"/>
                  </a:lnTo>
                  <a:lnTo>
                    <a:pt x="868" y="77"/>
                  </a:lnTo>
                  <a:lnTo>
                    <a:pt x="869" y="78"/>
                  </a:lnTo>
                  <a:lnTo>
                    <a:pt x="870" y="74"/>
                  </a:lnTo>
                  <a:lnTo>
                    <a:pt x="871" y="64"/>
                  </a:lnTo>
                  <a:lnTo>
                    <a:pt x="871" y="64"/>
                  </a:lnTo>
                  <a:lnTo>
                    <a:pt x="872" y="55"/>
                  </a:lnTo>
                  <a:lnTo>
                    <a:pt x="873" y="58"/>
                  </a:lnTo>
                  <a:lnTo>
                    <a:pt x="874" y="58"/>
                  </a:lnTo>
                  <a:lnTo>
                    <a:pt x="874" y="61"/>
                  </a:lnTo>
                  <a:lnTo>
                    <a:pt x="875" y="77"/>
                  </a:lnTo>
                  <a:lnTo>
                    <a:pt x="876" y="77"/>
                  </a:lnTo>
                  <a:lnTo>
                    <a:pt x="877" y="80"/>
                  </a:lnTo>
                  <a:lnTo>
                    <a:pt x="877" y="80"/>
                  </a:lnTo>
                  <a:lnTo>
                    <a:pt x="878" y="83"/>
                  </a:lnTo>
                  <a:lnTo>
                    <a:pt x="879" y="96"/>
                  </a:lnTo>
                  <a:lnTo>
                    <a:pt x="880" y="99"/>
                  </a:lnTo>
                  <a:lnTo>
                    <a:pt x="880" y="95"/>
                  </a:lnTo>
                  <a:lnTo>
                    <a:pt x="881" y="89"/>
                  </a:lnTo>
                  <a:lnTo>
                    <a:pt x="882" y="80"/>
                  </a:lnTo>
                  <a:lnTo>
                    <a:pt x="883" y="94"/>
                  </a:lnTo>
                  <a:lnTo>
                    <a:pt x="883" y="101"/>
                  </a:lnTo>
                  <a:lnTo>
                    <a:pt x="884" y="110"/>
                  </a:lnTo>
                  <a:lnTo>
                    <a:pt x="885" y="118"/>
                  </a:lnTo>
                  <a:lnTo>
                    <a:pt x="886" y="122"/>
                  </a:lnTo>
                  <a:lnTo>
                    <a:pt x="887" y="120"/>
                  </a:lnTo>
                  <a:lnTo>
                    <a:pt x="887" y="120"/>
                  </a:lnTo>
                  <a:lnTo>
                    <a:pt x="888" y="130"/>
                  </a:lnTo>
                  <a:lnTo>
                    <a:pt x="889" y="127"/>
                  </a:lnTo>
                  <a:lnTo>
                    <a:pt x="890" y="133"/>
                  </a:lnTo>
                  <a:lnTo>
                    <a:pt x="890" y="139"/>
                  </a:lnTo>
                  <a:lnTo>
                    <a:pt x="891" y="136"/>
                  </a:lnTo>
                  <a:lnTo>
                    <a:pt x="892" y="141"/>
                  </a:lnTo>
                  <a:lnTo>
                    <a:pt x="893" y="145"/>
                  </a:lnTo>
                  <a:lnTo>
                    <a:pt x="893" y="140"/>
                  </a:lnTo>
                  <a:lnTo>
                    <a:pt x="894" y="141"/>
                  </a:lnTo>
                  <a:lnTo>
                    <a:pt x="895" y="144"/>
                  </a:lnTo>
                  <a:lnTo>
                    <a:pt x="896" y="147"/>
                  </a:lnTo>
                  <a:lnTo>
                    <a:pt x="896" y="147"/>
                  </a:lnTo>
                  <a:lnTo>
                    <a:pt x="897" y="147"/>
                  </a:lnTo>
                  <a:lnTo>
                    <a:pt x="898" y="157"/>
                  </a:lnTo>
                  <a:lnTo>
                    <a:pt x="899" y="148"/>
                  </a:lnTo>
                  <a:lnTo>
                    <a:pt x="899" y="142"/>
                  </a:lnTo>
                  <a:lnTo>
                    <a:pt x="900" y="145"/>
                  </a:lnTo>
                  <a:lnTo>
                    <a:pt x="901" y="134"/>
                  </a:lnTo>
                  <a:lnTo>
                    <a:pt x="902" y="141"/>
                  </a:lnTo>
                  <a:lnTo>
                    <a:pt x="902" y="141"/>
                  </a:lnTo>
                  <a:lnTo>
                    <a:pt x="903" y="135"/>
                  </a:lnTo>
                  <a:lnTo>
                    <a:pt x="904" y="134"/>
                  </a:lnTo>
                  <a:lnTo>
                    <a:pt x="905" y="134"/>
                  </a:lnTo>
                  <a:lnTo>
                    <a:pt x="905" y="119"/>
                  </a:lnTo>
                  <a:lnTo>
                    <a:pt x="906" y="119"/>
                  </a:lnTo>
                  <a:lnTo>
                    <a:pt x="907" y="115"/>
                  </a:lnTo>
                  <a:lnTo>
                    <a:pt x="908" y="107"/>
                  </a:lnTo>
                  <a:lnTo>
                    <a:pt x="909" y="103"/>
                  </a:lnTo>
                  <a:lnTo>
                    <a:pt x="909" y="105"/>
                  </a:lnTo>
                  <a:lnTo>
                    <a:pt x="910" y="97"/>
                  </a:lnTo>
                  <a:lnTo>
                    <a:pt x="911" y="94"/>
                  </a:lnTo>
                  <a:lnTo>
                    <a:pt x="912" y="77"/>
                  </a:lnTo>
                  <a:lnTo>
                    <a:pt x="912" y="87"/>
                  </a:lnTo>
                  <a:lnTo>
                    <a:pt x="913" y="89"/>
                  </a:lnTo>
                  <a:lnTo>
                    <a:pt x="914" y="85"/>
                  </a:lnTo>
                  <a:lnTo>
                    <a:pt x="915" y="84"/>
                  </a:lnTo>
                  <a:lnTo>
                    <a:pt x="915" y="68"/>
                  </a:lnTo>
                  <a:lnTo>
                    <a:pt x="916" y="65"/>
                  </a:lnTo>
                  <a:lnTo>
                    <a:pt x="917" y="81"/>
                  </a:lnTo>
                  <a:lnTo>
                    <a:pt x="918" y="88"/>
                  </a:lnTo>
                  <a:lnTo>
                    <a:pt x="918" y="89"/>
                  </a:lnTo>
                  <a:lnTo>
                    <a:pt x="919" y="79"/>
                  </a:lnTo>
                  <a:lnTo>
                    <a:pt x="920" y="69"/>
                  </a:lnTo>
                  <a:lnTo>
                    <a:pt x="921" y="78"/>
                  </a:lnTo>
                  <a:lnTo>
                    <a:pt x="921" y="75"/>
                  </a:lnTo>
                  <a:lnTo>
                    <a:pt x="922" y="71"/>
                  </a:lnTo>
                  <a:lnTo>
                    <a:pt x="923" y="71"/>
                  </a:lnTo>
                  <a:lnTo>
                    <a:pt x="924" y="74"/>
                  </a:lnTo>
                  <a:lnTo>
                    <a:pt x="924" y="71"/>
                  </a:lnTo>
                  <a:lnTo>
                    <a:pt x="925" y="82"/>
                  </a:lnTo>
                  <a:lnTo>
                    <a:pt x="926" y="78"/>
                  </a:lnTo>
                  <a:lnTo>
                    <a:pt x="927" y="80"/>
                  </a:lnTo>
                  <a:lnTo>
                    <a:pt x="928" y="80"/>
                  </a:lnTo>
                  <a:lnTo>
                    <a:pt x="928" y="84"/>
                  </a:lnTo>
                  <a:lnTo>
                    <a:pt x="929" y="70"/>
                  </a:lnTo>
                  <a:lnTo>
                    <a:pt x="930" y="70"/>
                  </a:lnTo>
                  <a:lnTo>
                    <a:pt x="931" y="73"/>
                  </a:lnTo>
                  <a:lnTo>
                    <a:pt x="931" y="74"/>
                  </a:lnTo>
                  <a:lnTo>
                    <a:pt x="932" y="72"/>
                  </a:lnTo>
                  <a:lnTo>
                    <a:pt x="933" y="87"/>
                  </a:lnTo>
                  <a:lnTo>
                    <a:pt x="934" y="83"/>
                  </a:lnTo>
                  <a:lnTo>
                    <a:pt x="934" y="71"/>
                  </a:lnTo>
                  <a:lnTo>
                    <a:pt x="935" y="64"/>
                  </a:lnTo>
                  <a:lnTo>
                    <a:pt x="936" y="61"/>
                  </a:lnTo>
                  <a:lnTo>
                    <a:pt x="937" y="58"/>
                  </a:lnTo>
                  <a:lnTo>
                    <a:pt x="937" y="55"/>
                  </a:lnTo>
                  <a:lnTo>
                    <a:pt x="938" y="33"/>
                  </a:lnTo>
                  <a:lnTo>
                    <a:pt x="939" y="29"/>
                  </a:lnTo>
                  <a:lnTo>
                    <a:pt x="940" y="32"/>
                  </a:lnTo>
                  <a:lnTo>
                    <a:pt x="940" y="32"/>
                  </a:lnTo>
                  <a:lnTo>
                    <a:pt x="941" y="36"/>
                  </a:lnTo>
                  <a:lnTo>
                    <a:pt x="942" y="36"/>
                  </a:lnTo>
                  <a:lnTo>
                    <a:pt x="943" y="42"/>
                  </a:lnTo>
                  <a:lnTo>
                    <a:pt x="943" y="43"/>
                  </a:lnTo>
                  <a:lnTo>
                    <a:pt x="944" y="32"/>
                  </a:lnTo>
                  <a:lnTo>
                    <a:pt x="945" y="32"/>
                  </a:lnTo>
                  <a:lnTo>
                    <a:pt x="946" y="25"/>
                  </a:lnTo>
                  <a:lnTo>
                    <a:pt x="946" y="19"/>
                  </a:lnTo>
                  <a:lnTo>
                    <a:pt x="947" y="20"/>
                  </a:lnTo>
                  <a:lnTo>
                    <a:pt x="948" y="24"/>
                  </a:lnTo>
                  <a:lnTo>
                    <a:pt x="949" y="12"/>
                  </a:lnTo>
                  <a:lnTo>
                    <a:pt x="949" y="16"/>
                  </a:lnTo>
                  <a:lnTo>
                    <a:pt x="950" y="11"/>
                  </a:lnTo>
                  <a:lnTo>
                    <a:pt x="951" y="10"/>
                  </a:lnTo>
                  <a:lnTo>
                    <a:pt x="952" y="13"/>
                  </a:lnTo>
                  <a:lnTo>
                    <a:pt x="952" y="16"/>
                  </a:lnTo>
                  <a:lnTo>
                    <a:pt x="953" y="15"/>
                  </a:lnTo>
                  <a:lnTo>
                    <a:pt x="954" y="15"/>
                  </a:lnTo>
                  <a:lnTo>
                    <a:pt x="955" y="20"/>
                  </a:lnTo>
                  <a:lnTo>
                    <a:pt x="955" y="20"/>
                  </a:lnTo>
                  <a:lnTo>
                    <a:pt x="956" y="22"/>
                  </a:lnTo>
                  <a:lnTo>
                    <a:pt x="957" y="22"/>
                  </a:lnTo>
                  <a:lnTo>
                    <a:pt x="958" y="19"/>
                  </a:lnTo>
                  <a:lnTo>
                    <a:pt x="958" y="19"/>
                  </a:lnTo>
                  <a:lnTo>
                    <a:pt x="959" y="24"/>
                  </a:lnTo>
                  <a:lnTo>
                    <a:pt x="960" y="27"/>
                  </a:lnTo>
                  <a:lnTo>
                    <a:pt x="961" y="26"/>
                  </a:lnTo>
                  <a:lnTo>
                    <a:pt x="962" y="42"/>
                  </a:lnTo>
                  <a:lnTo>
                    <a:pt x="962" y="36"/>
                  </a:lnTo>
                  <a:lnTo>
                    <a:pt x="963" y="42"/>
                  </a:lnTo>
                  <a:lnTo>
                    <a:pt x="964" y="41"/>
                  </a:lnTo>
                  <a:lnTo>
                    <a:pt x="965" y="45"/>
                  </a:lnTo>
                  <a:lnTo>
                    <a:pt x="965" y="41"/>
                  </a:lnTo>
                  <a:lnTo>
                    <a:pt x="966" y="53"/>
                  </a:lnTo>
                  <a:lnTo>
                    <a:pt x="967" y="58"/>
                  </a:lnTo>
                  <a:lnTo>
                    <a:pt x="968" y="58"/>
                  </a:lnTo>
                  <a:lnTo>
                    <a:pt x="968" y="70"/>
                  </a:lnTo>
                  <a:lnTo>
                    <a:pt x="969" y="58"/>
                  </a:lnTo>
                  <a:lnTo>
                    <a:pt x="970" y="66"/>
                  </a:lnTo>
                  <a:lnTo>
                    <a:pt x="971" y="74"/>
                  </a:lnTo>
                  <a:lnTo>
                    <a:pt x="971" y="70"/>
                  </a:lnTo>
                  <a:lnTo>
                    <a:pt x="972" y="83"/>
                  </a:lnTo>
                  <a:lnTo>
                    <a:pt x="973" y="76"/>
                  </a:lnTo>
                  <a:lnTo>
                    <a:pt x="974" y="74"/>
                  </a:lnTo>
                  <a:lnTo>
                    <a:pt x="974" y="83"/>
                  </a:lnTo>
                  <a:lnTo>
                    <a:pt x="975" y="81"/>
                  </a:lnTo>
                  <a:lnTo>
                    <a:pt x="976" y="97"/>
                  </a:lnTo>
                  <a:lnTo>
                    <a:pt x="977" y="107"/>
                  </a:lnTo>
                  <a:lnTo>
                    <a:pt x="977" y="104"/>
                  </a:lnTo>
                  <a:lnTo>
                    <a:pt x="978" y="107"/>
                  </a:lnTo>
                  <a:lnTo>
                    <a:pt x="979" y="109"/>
                  </a:lnTo>
                  <a:lnTo>
                    <a:pt x="980" y="119"/>
                  </a:lnTo>
                  <a:lnTo>
                    <a:pt x="981" y="133"/>
                  </a:lnTo>
                  <a:lnTo>
                    <a:pt x="981" y="124"/>
                  </a:lnTo>
                  <a:lnTo>
                    <a:pt x="982" y="127"/>
                  </a:lnTo>
                  <a:lnTo>
                    <a:pt x="983" y="136"/>
                  </a:lnTo>
                  <a:lnTo>
                    <a:pt x="984" y="133"/>
                  </a:lnTo>
                  <a:lnTo>
                    <a:pt x="984" y="127"/>
                  </a:lnTo>
                  <a:lnTo>
                    <a:pt x="985" y="130"/>
                  </a:lnTo>
                  <a:lnTo>
                    <a:pt x="986" y="122"/>
                  </a:lnTo>
                  <a:lnTo>
                    <a:pt x="987" y="127"/>
                  </a:lnTo>
                  <a:lnTo>
                    <a:pt x="987" y="137"/>
                  </a:lnTo>
                  <a:lnTo>
                    <a:pt x="988" y="142"/>
                  </a:lnTo>
                  <a:lnTo>
                    <a:pt x="989" y="133"/>
                  </a:lnTo>
                  <a:lnTo>
                    <a:pt x="990" y="147"/>
                  </a:lnTo>
                  <a:lnTo>
                    <a:pt x="990" y="146"/>
                  </a:lnTo>
                  <a:lnTo>
                    <a:pt x="991" y="142"/>
                  </a:lnTo>
                  <a:lnTo>
                    <a:pt x="992" y="144"/>
                  </a:lnTo>
                  <a:lnTo>
                    <a:pt x="993" y="147"/>
                  </a:lnTo>
                  <a:lnTo>
                    <a:pt x="993" y="132"/>
                  </a:lnTo>
                  <a:lnTo>
                    <a:pt x="994" y="130"/>
                  </a:lnTo>
                  <a:lnTo>
                    <a:pt x="995" y="136"/>
                  </a:lnTo>
                  <a:lnTo>
                    <a:pt x="996" y="141"/>
                  </a:lnTo>
                  <a:lnTo>
                    <a:pt x="996" y="137"/>
                  </a:lnTo>
                  <a:lnTo>
                    <a:pt x="997" y="141"/>
                  </a:lnTo>
                  <a:lnTo>
                    <a:pt x="998" y="139"/>
                  </a:lnTo>
                  <a:lnTo>
                    <a:pt x="999" y="158"/>
                  </a:lnTo>
                  <a:lnTo>
                    <a:pt x="1000" y="157"/>
                  </a:lnTo>
                  <a:lnTo>
                    <a:pt x="1000" y="144"/>
                  </a:lnTo>
                  <a:lnTo>
                    <a:pt x="1001" y="135"/>
                  </a:lnTo>
                  <a:lnTo>
                    <a:pt x="1002" y="121"/>
                  </a:lnTo>
                  <a:lnTo>
                    <a:pt x="1003" y="126"/>
                  </a:lnTo>
                  <a:lnTo>
                    <a:pt x="1003" y="116"/>
                  </a:lnTo>
                  <a:lnTo>
                    <a:pt x="1004" y="119"/>
                  </a:lnTo>
                  <a:lnTo>
                    <a:pt x="1005" y="127"/>
                  </a:lnTo>
                  <a:lnTo>
                    <a:pt x="1006" y="113"/>
                  </a:lnTo>
                  <a:lnTo>
                    <a:pt x="1006" y="117"/>
                  </a:lnTo>
                  <a:lnTo>
                    <a:pt x="1007" y="109"/>
                  </a:lnTo>
                  <a:lnTo>
                    <a:pt x="1008" y="116"/>
                  </a:lnTo>
                  <a:lnTo>
                    <a:pt x="1009" y="113"/>
                  </a:lnTo>
                  <a:lnTo>
                    <a:pt x="1009" y="121"/>
                  </a:lnTo>
                  <a:lnTo>
                    <a:pt x="1010" y="115"/>
                  </a:lnTo>
                  <a:lnTo>
                    <a:pt x="1011" y="120"/>
                  </a:lnTo>
                  <a:lnTo>
                    <a:pt x="1012" y="124"/>
                  </a:lnTo>
                  <a:lnTo>
                    <a:pt x="1012" y="118"/>
                  </a:lnTo>
                  <a:lnTo>
                    <a:pt x="1013" y="117"/>
                  </a:lnTo>
                  <a:lnTo>
                    <a:pt x="1014" y="121"/>
                  </a:lnTo>
                  <a:lnTo>
                    <a:pt x="1015" y="122"/>
                  </a:lnTo>
                  <a:lnTo>
                    <a:pt x="1015" y="117"/>
                  </a:lnTo>
                  <a:lnTo>
                    <a:pt x="1016" y="117"/>
                  </a:lnTo>
                  <a:lnTo>
                    <a:pt x="1017" y="119"/>
                  </a:lnTo>
                  <a:lnTo>
                    <a:pt x="1018" y="122"/>
                  </a:lnTo>
                  <a:lnTo>
                    <a:pt x="1018" y="124"/>
                  </a:lnTo>
                  <a:lnTo>
                    <a:pt x="1019" y="115"/>
                  </a:lnTo>
                  <a:lnTo>
                    <a:pt x="1020" y="101"/>
                  </a:lnTo>
                  <a:lnTo>
                    <a:pt x="1021" y="105"/>
                  </a:lnTo>
                  <a:lnTo>
                    <a:pt x="1021" y="102"/>
                  </a:lnTo>
                  <a:lnTo>
                    <a:pt x="1022" y="84"/>
                  </a:lnTo>
                  <a:lnTo>
                    <a:pt x="1023" y="82"/>
                  </a:lnTo>
                  <a:lnTo>
                    <a:pt x="1024" y="75"/>
                  </a:lnTo>
                  <a:lnTo>
                    <a:pt x="1024" y="79"/>
                  </a:lnTo>
                  <a:lnTo>
                    <a:pt x="1025" y="79"/>
                  </a:lnTo>
                  <a:lnTo>
                    <a:pt x="1026" y="81"/>
                  </a:lnTo>
                  <a:lnTo>
                    <a:pt x="1027" y="80"/>
                  </a:lnTo>
                  <a:lnTo>
                    <a:pt x="1027" y="80"/>
                  </a:lnTo>
                  <a:lnTo>
                    <a:pt x="1028" y="80"/>
                  </a:lnTo>
                  <a:lnTo>
                    <a:pt x="1029" y="66"/>
                  </a:lnTo>
                  <a:lnTo>
                    <a:pt x="1030" y="88"/>
                  </a:lnTo>
                  <a:lnTo>
                    <a:pt x="1030" y="90"/>
                  </a:lnTo>
                  <a:lnTo>
                    <a:pt x="1031" y="93"/>
                  </a:lnTo>
                  <a:lnTo>
                    <a:pt x="1032" y="96"/>
                  </a:lnTo>
                  <a:lnTo>
                    <a:pt x="1033" y="88"/>
                  </a:lnTo>
                  <a:lnTo>
                    <a:pt x="1034" y="88"/>
                  </a:lnTo>
                  <a:lnTo>
                    <a:pt x="1034" y="94"/>
                  </a:lnTo>
                  <a:lnTo>
                    <a:pt x="1035" y="92"/>
                  </a:lnTo>
                  <a:lnTo>
                    <a:pt x="1036" y="97"/>
                  </a:lnTo>
                  <a:lnTo>
                    <a:pt x="1037" y="93"/>
                  </a:lnTo>
                  <a:lnTo>
                    <a:pt x="1037" y="90"/>
                  </a:lnTo>
                  <a:lnTo>
                    <a:pt x="1038" y="94"/>
                  </a:lnTo>
                  <a:lnTo>
                    <a:pt x="1039" y="83"/>
                  </a:lnTo>
                  <a:lnTo>
                    <a:pt x="1040" y="80"/>
                  </a:lnTo>
                  <a:lnTo>
                    <a:pt x="1040" y="70"/>
                  </a:lnTo>
                  <a:lnTo>
                    <a:pt x="1041" y="61"/>
                  </a:lnTo>
                  <a:lnTo>
                    <a:pt x="1042" y="71"/>
                  </a:lnTo>
                  <a:lnTo>
                    <a:pt x="1043" y="64"/>
                  </a:lnTo>
                  <a:lnTo>
                    <a:pt x="1043" y="64"/>
                  </a:lnTo>
                  <a:lnTo>
                    <a:pt x="1044" y="55"/>
                  </a:lnTo>
                  <a:lnTo>
                    <a:pt x="1045" y="58"/>
                  </a:lnTo>
                  <a:lnTo>
                    <a:pt x="1046" y="52"/>
                  </a:lnTo>
                  <a:lnTo>
                    <a:pt x="1046" y="60"/>
                  </a:lnTo>
                  <a:lnTo>
                    <a:pt x="1047" y="59"/>
                  </a:lnTo>
                  <a:lnTo>
                    <a:pt x="1048" y="29"/>
                  </a:lnTo>
                  <a:lnTo>
                    <a:pt x="1049" y="27"/>
                  </a:lnTo>
                  <a:lnTo>
                    <a:pt x="1049" y="36"/>
                  </a:lnTo>
                  <a:lnTo>
                    <a:pt x="1050" y="36"/>
                  </a:lnTo>
                  <a:lnTo>
                    <a:pt x="1051" y="34"/>
                  </a:lnTo>
                  <a:lnTo>
                    <a:pt x="1052" y="34"/>
                  </a:lnTo>
                  <a:lnTo>
                    <a:pt x="1053" y="32"/>
                  </a:lnTo>
                  <a:lnTo>
                    <a:pt x="1053" y="25"/>
                  </a:lnTo>
                  <a:lnTo>
                    <a:pt x="1054" y="37"/>
                  </a:lnTo>
                  <a:lnTo>
                    <a:pt x="1055" y="43"/>
                  </a:lnTo>
                  <a:lnTo>
                    <a:pt x="1056" y="37"/>
                  </a:lnTo>
                  <a:lnTo>
                    <a:pt x="1056" y="23"/>
                  </a:lnTo>
                  <a:lnTo>
                    <a:pt x="1057" y="29"/>
                  </a:lnTo>
                  <a:lnTo>
                    <a:pt x="1058" y="27"/>
                  </a:lnTo>
                  <a:lnTo>
                    <a:pt x="1059" y="22"/>
                  </a:lnTo>
                  <a:lnTo>
                    <a:pt x="1059" y="18"/>
                  </a:lnTo>
                  <a:lnTo>
                    <a:pt x="1060" y="25"/>
                  </a:lnTo>
                  <a:lnTo>
                    <a:pt x="1061" y="31"/>
                  </a:lnTo>
                  <a:lnTo>
                    <a:pt x="1062" y="37"/>
                  </a:lnTo>
                  <a:lnTo>
                    <a:pt x="1062" y="48"/>
                  </a:lnTo>
                  <a:lnTo>
                    <a:pt x="1063" y="41"/>
                  </a:lnTo>
                  <a:lnTo>
                    <a:pt x="1064" y="53"/>
                  </a:lnTo>
                  <a:lnTo>
                    <a:pt x="1065" y="51"/>
                  </a:lnTo>
                  <a:lnTo>
                    <a:pt x="1065" y="53"/>
                  </a:lnTo>
                  <a:lnTo>
                    <a:pt x="1066" y="58"/>
                  </a:lnTo>
                  <a:lnTo>
                    <a:pt x="1067" y="61"/>
                  </a:lnTo>
                  <a:lnTo>
                    <a:pt x="1068" y="70"/>
                  </a:lnTo>
                  <a:lnTo>
                    <a:pt x="1068" y="70"/>
                  </a:lnTo>
                  <a:lnTo>
                    <a:pt x="1069" y="69"/>
                  </a:lnTo>
                  <a:lnTo>
                    <a:pt x="1070" y="63"/>
                  </a:lnTo>
                  <a:lnTo>
                    <a:pt x="1071" y="65"/>
                  </a:lnTo>
                  <a:lnTo>
                    <a:pt x="1072" y="61"/>
                  </a:lnTo>
                  <a:lnTo>
                    <a:pt x="1072" y="61"/>
                  </a:lnTo>
                  <a:lnTo>
                    <a:pt x="1073" y="64"/>
                  </a:lnTo>
                  <a:lnTo>
                    <a:pt x="1074" y="69"/>
                  </a:lnTo>
                  <a:lnTo>
                    <a:pt x="1075" y="72"/>
                  </a:lnTo>
                  <a:lnTo>
                    <a:pt x="1075" y="73"/>
                  </a:lnTo>
                  <a:lnTo>
                    <a:pt x="1076" y="67"/>
                  </a:lnTo>
                  <a:lnTo>
                    <a:pt x="1077" y="64"/>
                  </a:lnTo>
                  <a:lnTo>
                    <a:pt x="1078" y="60"/>
                  </a:lnTo>
                  <a:lnTo>
                    <a:pt x="1078" y="60"/>
                  </a:lnTo>
                  <a:lnTo>
                    <a:pt x="1079" y="63"/>
                  </a:lnTo>
                  <a:lnTo>
                    <a:pt x="1080" y="62"/>
                  </a:lnTo>
                  <a:lnTo>
                    <a:pt x="1081" y="82"/>
                  </a:lnTo>
                  <a:lnTo>
                    <a:pt x="1081" y="85"/>
                  </a:lnTo>
                  <a:lnTo>
                    <a:pt x="1082" y="90"/>
                  </a:lnTo>
                  <a:lnTo>
                    <a:pt x="1083" y="109"/>
                  </a:lnTo>
                  <a:lnTo>
                    <a:pt x="1084" y="117"/>
                  </a:lnTo>
                  <a:lnTo>
                    <a:pt x="1084" y="121"/>
                  </a:lnTo>
                  <a:lnTo>
                    <a:pt x="1085" y="115"/>
                  </a:lnTo>
                  <a:lnTo>
                    <a:pt x="1086" y="109"/>
                  </a:lnTo>
                  <a:lnTo>
                    <a:pt x="1087" y="107"/>
                  </a:lnTo>
                  <a:lnTo>
                    <a:pt x="1087" y="107"/>
                  </a:lnTo>
                  <a:lnTo>
                    <a:pt x="1088" y="105"/>
                  </a:lnTo>
                  <a:lnTo>
                    <a:pt x="1089" y="106"/>
                  </a:lnTo>
                  <a:lnTo>
                    <a:pt x="1090" y="118"/>
                  </a:lnTo>
                  <a:lnTo>
                    <a:pt x="1090" y="113"/>
                  </a:lnTo>
                  <a:lnTo>
                    <a:pt x="1091" y="103"/>
                  </a:lnTo>
                  <a:lnTo>
                    <a:pt x="1092" y="103"/>
                  </a:lnTo>
                  <a:lnTo>
                    <a:pt x="1093" y="105"/>
                  </a:lnTo>
                  <a:lnTo>
                    <a:pt x="1093" y="107"/>
                  </a:lnTo>
                  <a:lnTo>
                    <a:pt x="1094" y="102"/>
                  </a:lnTo>
                  <a:lnTo>
                    <a:pt x="1095" y="99"/>
                  </a:lnTo>
                  <a:lnTo>
                    <a:pt x="1096" y="98"/>
                  </a:lnTo>
                  <a:lnTo>
                    <a:pt x="1096" y="88"/>
                  </a:lnTo>
                  <a:lnTo>
                    <a:pt x="1097" y="92"/>
                  </a:lnTo>
                  <a:lnTo>
                    <a:pt x="1098" y="97"/>
                  </a:lnTo>
                  <a:lnTo>
                    <a:pt x="1099" y="86"/>
                  </a:lnTo>
                  <a:lnTo>
                    <a:pt x="1099" y="96"/>
                  </a:lnTo>
                  <a:lnTo>
                    <a:pt x="1100" y="96"/>
                  </a:lnTo>
                  <a:lnTo>
                    <a:pt x="1101" y="99"/>
                  </a:lnTo>
                  <a:lnTo>
                    <a:pt x="1102" y="109"/>
                  </a:lnTo>
                  <a:lnTo>
                    <a:pt x="1102" y="101"/>
                  </a:lnTo>
                  <a:lnTo>
                    <a:pt x="1103" y="105"/>
                  </a:lnTo>
                  <a:lnTo>
                    <a:pt x="1104" y="98"/>
                  </a:lnTo>
                  <a:lnTo>
                    <a:pt x="1105" y="109"/>
                  </a:lnTo>
                  <a:lnTo>
                    <a:pt x="1106" y="116"/>
                  </a:lnTo>
                  <a:lnTo>
                    <a:pt x="1106" y="114"/>
                  </a:lnTo>
                  <a:lnTo>
                    <a:pt x="1107" y="114"/>
                  </a:lnTo>
                  <a:lnTo>
                    <a:pt x="1108" y="112"/>
                  </a:lnTo>
                  <a:lnTo>
                    <a:pt x="1109" y="138"/>
                  </a:lnTo>
                  <a:lnTo>
                    <a:pt x="1109" y="137"/>
                  </a:lnTo>
                  <a:lnTo>
                    <a:pt x="1110" y="136"/>
                  </a:lnTo>
                  <a:lnTo>
                    <a:pt x="1111" y="131"/>
                  </a:lnTo>
                  <a:lnTo>
                    <a:pt x="1112" y="133"/>
                  </a:lnTo>
                  <a:lnTo>
                    <a:pt x="1112" y="131"/>
                  </a:lnTo>
                  <a:lnTo>
                    <a:pt x="1113" y="135"/>
                  </a:lnTo>
                  <a:lnTo>
                    <a:pt x="1114" y="137"/>
                  </a:lnTo>
                  <a:lnTo>
                    <a:pt x="1115" y="136"/>
                  </a:lnTo>
                  <a:lnTo>
                    <a:pt x="1115" y="131"/>
                  </a:lnTo>
                  <a:lnTo>
                    <a:pt x="1116" y="140"/>
                  </a:lnTo>
                  <a:lnTo>
                    <a:pt x="1117" y="157"/>
                  </a:lnTo>
                  <a:lnTo>
                    <a:pt x="1118" y="152"/>
                  </a:lnTo>
                  <a:lnTo>
                    <a:pt x="1118" y="150"/>
                  </a:lnTo>
                  <a:lnTo>
                    <a:pt x="1119" y="159"/>
                  </a:lnTo>
                  <a:lnTo>
                    <a:pt x="1120" y="163"/>
                  </a:lnTo>
                  <a:lnTo>
                    <a:pt x="1121" y="161"/>
                  </a:lnTo>
                  <a:lnTo>
                    <a:pt x="1121" y="164"/>
                  </a:lnTo>
                  <a:lnTo>
                    <a:pt x="1122" y="163"/>
                  </a:lnTo>
                  <a:lnTo>
                    <a:pt x="1123" y="161"/>
                  </a:lnTo>
                  <a:lnTo>
                    <a:pt x="1124" y="167"/>
                  </a:lnTo>
                  <a:lnTo>
                    <a:pt x="1125" y="165"/>
                  </a:lnTo>
                  <a:lnTo>
                    <a:pt x="1125" y="163"/>
                  </a:lnTo>
                  <a:lnTo>
                    <a:pt x="1126" y="161"/>
                  </a:lnTo>
                  <a:lnTo>
                    <a:pt x="1127" y="168"/>
                  </a:lnTo>
                  <a:lnTo>
                    <a:pt x="1128" y="162"/>
                  </a:lnTo>
                  <a:lnTo>
                    <a:pt x="1128" y="164"/>
                  </a:lnTo>
                  <a:lnTo>
                    <a:pt x="1129" y="157"/>
                  </a:lnTo>
                  <a:lnTo>
                    <a:pt x="1130" y="156"/>
                  </a:lnTo>
                  <a:lnTo>
                    <a:pt x="1131" y="164"/>
                  </a:lnTo>
                  <a:lnTo>
                    <a:pt x="1131" y="163"/>
                  </a:lnTo>
                  <a:lnTo>
                    <a:pt x="1132" y="167"/>
                  </a:lnTo>
                  <a:lnTo>
                    <a:pt x="1133" y="160"/>
                  </a:lnTo>
                  <a:lnTo>
                    <a:pt x="1134" y="157"/>
                  </a:lnTo>
                  <a:lnTo>
                    <a:pt x="1134" y="149"/>
                  </a:lnTo>
                  <a:lnTo>
                    <a:pt x="1135" y="141"/>
                  </a:lnTo>
                  <a:lnTo>
                    <a:pt x="1136" y="146"/>
                  </a:lnTo>
                  <a:lnTo>
                    <a:pt x="1137" y="165"/>
                  </a:lnTo>
                </a:path>
              </a:pathLst>
            </a:custGeom>
            <a:noFill/>
            <a:ln w="9525" cap="flat">
              <a:solidFill>
                <a:srgbClr val="7FCDB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B059677D-73A1-C30A-44C9-51F049088B87}"/>
              </a:ext>
            </a:extLst>
          </p:cNvPr>
          <p:cNvGrpSpPr/>
          <p:nvPr/>
        </p:nvGrpSpPr>
        <p:grpSpPr>
          <a:xfrm>
            <a:off x="5782857" y="1168251"/>
            <a:ext cx="558491" cy="291999"/>
            <a:chOff x="5906093" y="5351398"/>
            <a:chExt cx="558491" cy="291999"/>
          </a:xfrm>
        </p:grpSpPr>
        <p:sp>
          <p:nvSpPr>
            <p:cNvPr id="361" name="Rectangle 6151">
              <a:extLst>
                <a:ext uri="{FF2B5EF4-FFF2-40B4-BE49-F238E27FC236}">
                  <a16:creationId xmlns:a16="http://schemas.microsoft.com/office/drawing/2014/main" id="{A7459E86-DFE7-238F-D12F-F8256F7B4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6093" y="5489509"/>
              <a:ext cx="9755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L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62" name="Rectangle 6159">
              <a:extLst>
                <a:ext uri="{FF2B5EF4-FFF2-40B4-BE49-F238E27FC236}">
                  <a16:creationId xmlns:a16="http://schemas.microsoft.com/office/drawing/2014/main" id="{B5978CF1-0B8D-7F50-1CD4-D90D1E7C2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3459" y="5489509"/>
              <a:ext cx="12112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000" dirty="0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3F7E431C-4CBE-4B82-7334-ED63E08D5CA9}"/>
                </a:ext>
              </a:extLst>
            </p:cNvPr>
            <p:cNvSpPr/>
            <p:nvPr/>
          </p:nvSpPr>
          <p:spPr>
            <a:xfrm rot="5400000">
              <a:off x="6117047" y="5519579"/>
              <a:ext cx="116099" cy="104338"/>
            </a:xfrm>
            <a:prstGeom prst="rect">
              <a:avLst/>
            </a:prstGeom>
            <a:solidFill>
              <a:srgbClr val="1D91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0BE99FB8-FFFA-A14F-E00E-D4AA4F7D105D}"/>
                </a:ext>
              </a:extLst>
            </p:cNvPr>
            <p:cNvSpPr/>
            <p:nvPr/>
          </p:nvSpPr>
          <p:spPr>
            <a:xfrm rot="5400000">
              <a:off x="6012166" y="5519692"/>
              <a:ext cx="116096" cy="104338"/>
            </a:xfrm>
            <a:prstGeom prst="rect">
              <a:avLst/>
            </a:prstGeom>
            <a:solidFill>
              <a:srgbClr val="7FC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165E7888-F2EA-432C-99B0-BDF1893DAC52}"/>
                </a:ext>
              </a:extLst>
            </p:cNvPr>
            <p:cNvSpPr/>
            <p:nvPr/>
          </p:nvSpPr>
          <p:spPr>
            <a:xfrm rot="5400000">
              <a:off x="6221625" y="5519649"/>
              <a:ext cx="116098" cy="104338"/>
            </a:xfrm>
            <a:prstGeom prst="rect">
              <a:avLst/>
            </a:prstGeom>
            <a:solidFill>
              <a:srgbClr val="0C2C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Rectangle 6159">
              <a:extLst>
                <a:ext uri="{FF2B5EF4-FFF2-40B4-BE49-F238E27FC236}">
                  <a16:creationId xmlns:a16="http://schemas.microsoft.com/office/drawing/2014/main" id="{19D3196E-6698-C677-C248-BA79D5242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2301" y="5351398"/>
              <a:ext cx="34373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Bids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387" name="Rectangle 231">
            <a:extLst>
              <a:ext uri="{FF2B5EF4-FFF2-40B4-BE49-F238E27FC236}">
                <a16:creationId xmlns:a16="http://schemas.microsoft.com/office/drawing/2014/main" id="{0E621B77-6AED-4C13-9DD2-5E8A382B7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107" y="4846550"/>
            <a:ext cx="2196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262626"/>
                </a:solidFill>
                <a:cs typeface="Arial" panose="020B0604020202020204" pitchFamily="34" charset="0"/>
              </a:rPr>
              <a:t>-0.5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8" name="Rectangle 232">
            <a:extLst>
              <a:ext uri="{FF2B5EF4-FFF2-40B4-BE49-F238E27FC236}">
                <a16:creationId xmlns:a16="http://schemas.microsoft.com/office/drawing/2014/main" id="{3433D9DD-2B35-746F-F4BC-D8683DCFA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2182" y="4846550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9" name="Rectangle 233">
            <a:extLst>
              <a:ext uri="{FF2B5EF4-FFF2-40B4-BE49-F238E27FC236}">
                <a16:creationId xmlns:a16="http://schemas.microsoft.com/office/drawing/2014/main" id="{130E8AC1-F5AB-16BB-1B6A-E306CB29B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1630" y="4846550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0.5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90" name="Rectangle 234">
            <a:extLst>
              <a:ext uri="{FF2B5EF4-FFF2-40B4-BE49-F238E27FC236}">
                <a16:creationId xmlns:a16="http://schemas.microsoft.com/office/drawing/2014/main" id="{143C5B0F-426D-7E1E-F1B8-708B815BD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4471" y="4846550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3D69C485-C227-EA12-71CE-D4578D58E4DE}"/>
              </a:ext>
            </a:extLst>
          </p:cNvPr>
          <p:cNvGrpSpPr/>
          <p:nvPr/>
        </p:nvGrpSpPr>
        <p:grpSpPr>
          <a:xfrm>
            <a:off x="2421684" y="3190788"/>
            <a:ext cx="1838166" cy="760413"/>
            <a:chOff x="7011988" y="6789738"/>
            <a:chExt cx="1844674" cy="760413"/>
          </a:xfrm>
        </p:grpSpPr>
        <p:pic>
          <p:nvPicPr>
            <p:cNvPr id="392" name="Picture 281">
              <a:extLst>
                <a:ext uri="{FF2B5EF4-FFF2-40B4-BE49-F238E27FC236}">
                  <a16:creationId xmlns:a16="http://schemas.microsoft.com/office/drawing/2014/main" id="{A1730E4D-3DD7-90C3-5F22-CE9DE32A8C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9450" y="6789738"/>
              <a:ext cx="1827212" cy="760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3" name="Line 282">
              <a:extLst>
                <a:ext uri="{FF2B5EF4-FFF2-40B4-BE49-F238E27FC236}">
                  <a16:creationId xmlns:a16="http://schemas.microsoft.com/office/drawing/2014/main" id="{3FBC0FE6-6721-F3F7-ED20-8E68ACFAB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9450" y="7550150"/>
              <a:ext cx="182721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283">
              <a:extLst>
                <a:ext uri="{FF2B5EF4-FFF2-40B4-BE49-F238E27FC236}">
                  <a16:creationId xmlns:a16="http://schemas.microsoft.com/office/drawing/2014/main" id="{FCC8ABFF-B0E7-3A48-5C5C-3152F3A65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29450" y="6789738"/>
              <a:ext cx="0" cy="760413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284">
              <a:extLst>
                <a:ext uri="{FF2B5EF4-FFF2-40B4-BE49-F238E27FC236}">
                  <a16:creationId xmlns:a16="http://schemas.microsoft.com/office/drawing/2014/main" id="{DB49A737-8D40-3E24-83C0-4370B103F6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7324725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285">
              <a:extLst>
                <a:ext uri="{FF2B5EF4-FFF2-40B4-BE49-F238E27FC236}">
                  <a16:creationId xmlns:a16="http://schemas.microsoft.com/office/drawing/2014/main" id="{0CE8590D-E849-525F-3251-DA30C3454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7086600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286">
              <a:extLst>
                <a:ext uri="{FF2B5EF4-FFF2-40B4-BE49-F238E27FC236}">
                  <a16:creationId xmlns:a16="http://schemas.microsoft.com/office/drawing/2014/main" id="{5C5EED18-13A1-FD09-CA46-99B1B8EBA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6850063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1DA3930C-3F96-7705-6CC0-31DF16A46522}"/>
              </a:ext>
            </a:extLst>
          </p:cNvPr>
          <p:cNvGrpSpPr/>
          <p:nvPr/>
        </p:nvGrpSpPr>
        <p:grpSpPr>
          <a:xfrm>
            <a:off x="2421684" y="2354337"/>
            <a:ext cx="1838166" cy="758825"/>
            <a:chOff x="7011988" y="5735638"/>
            <a:chExt cx="1844674" cy="758825"/>
          </a:xfrm>
        </p:grpSpPr>
        <p:pic>
          <p:nvPicPr>
            <p:cNvPr id="399" name="Picture 290">
              <a:extLst>
                <a:ext uri="{FF2B5EF4-FFF2-40B4-BE49-F238E27FC236}">
                  <a16:creationId xmlns:a16="http://schemas.microsoft.com/office/drawing/2014/main" id="{308C15FE-FAA0-7F51-AA3B-ED369498AB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9450" y="5735638"/>
              <a:ext cx="1827212" cy="758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0" name="Line 291">
              <a:extLst>
                <a:ext uri="{FF2B5EF4-FFF2-40B4-BE49-F238E27FC236}">
                  <a16:creationId xmlns:a16="http://schemas.microsoft.com/office/drawing/2014/main" id="{9811E44E-0133-BFD3-743F-E9396F3AF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9450" y="6494463"/>
              <a:ext cx="182721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292">
              <a:extLst>
                <a:ext uri="{FF2B5EF4-FFF2-40B4-BE49-F238E27FC236}">
                  <a16:creationId xmlns:a16="http://schemas.microsoft.com/office/drawing/2014/main" id="{929F6651-1F39-9BC0-2E41-E85EBAF0D6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29450" y="5735638"/>
              <a:ext cx="0" cy="75882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293">
              <a:extLst>
                <a:ext uri="{FF2B5EF4-FFF2-40B4-BE49-F238E27FC236}">
                  <a16:creationId xmlns:a16="http://schemas.microsoft.com/office/drawing/2014/main" id="{8C7E4B90-48D4-3AB5-9E87-E21A5540F8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6269038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294">
              <a:extLst>
                <a:ext uri="{FF2B5EF4-FFF2-40B4-BE49-F238E27FC236}">
                  <a16:creationId xmlns:a16="http://schemas.microsoft.com/office/drawing/2014/main" id="{04F84650-3122-015A-29EA-1EBB7D382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6032500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295">
              <a:extLst>
                <a:ext uri="{FF2B5EF4-FFF2-40B4-BE49-F238E27FC236}">
                  <a16:creationId xmlns:a16="http://schemas.microsoft.com/office/drawing/2014/main" id="{FB7CD304-D833-3499-9D19-2EF70A7053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1988" y="5794375"/>
              <a:ext cx="17462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4EE40F51-3547-3160-568E-5B504860F0D7}"/>
              </a:ext>
            </a:extLst>
          </p:cNvPr>
          <p:cNvGrpSpPr/>
          <p:nvPr/>
        </p:nvGrpSpPr>
        <p:grpSpPr>
          <a:xfrm>
            <a:off x="2330889" y="4039308"/>
            <a:ext cx="1962896" cy="961607"/>
            <a:chOff x="2302519" y="7976395"/>
            <a:chExt cx="1962896" cy="961607"/>
          </a:xfrm>
        </p:grpSpPr>
        <p:grpSp>
          <p:nvGrpSpPr>
            <p:cNvPr id="406" name="Group 405">
              <a:extLst>
                <a:ext uri="{FF2B5EF4-FFF2-40B4-BE49-F238E27FC236}">
                  <a16:creationId xmlns:a16="http://schemas.microsoft.com/office/drawing/2014/main" id="{42DEEBEB-C3F2-DAD9-38B8-F0C6B46B9C6E}"/>
                </a:ext>
              </a:extLst>
            </p:cNvPr>
            <p:cNvGrpSpPr/>
            <p:nvPr/>
          </p:nvGrpSpPr>
          <p:grpSpPr>
            <a:xfrm>
              <a:off x="2393314" y="7976395"/>
              <a:ext cx="1838167" cy="779463"/>
              <a:chOff x="7011988" y="7845425"/>
              <a:chExt cx="1844675" cy="779463"/>
            </a:xfrm>
          </p:grpSpPr>
          <p:pic>
            <p:nvPicPr>
              <p:cNvPr id="411" name="Picture 264">
                <a:extLst>
                  <a:ext uri="{FF2B5EF4-FFF2-40B4-BE49-F238E27FC236}">
                    <a16:creationId xmlns:a16="http://schemas.microsoft.com/office/drawing/2014/main" id="{D187FA6F-1A36-3E65-5B03-CD2F5837E45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29450" y="7845425"/>
                <a:ext cx="1827212" cy="758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2" name="Line 265">
                <a:extLst>
                  <a:ext uri="{FF2B5EF4-FFF2-40B4-BE49-F238E27FC236}">
                    <a16:creationId xmlns:a16="http://schemas.microsoft.com/office/drawing/2014/main" id="{12D51253-7B9B-3876-7443-3DB2CF9401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29450" y="8604250"/>
                <a:ext cx="1827212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3" name="Line 266">
                <a:extLst>
                  <a:ext uri="{FF2B5EF4-FFF2-40B4-BE49-F238E27FC236}">
                    <a16:creationId xmlns:a16="http://schemas.microsoft.com/office/drawing/2014/main" id="{CD33852C-0E4C-FB09-B015-D75DCBA89C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31038" y="8604250"/>
                <a:ext cx="0" cy="2063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4" name="Line 267">
                <a:extLst>
                  <a:ext uri="{FF2B5EF4-FFF2-40B4-BE49-F238E27FC236}">
                    <a16:creationId xmlns:a16="http://schemas.microsoft.com/office/drawing/2014/main" id="{8C7EB7F4-D84D-FF26-DC93-42E2679D4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39050" y="8604250"/>
                <a:ext cx="0" cy="2063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5" name="Line 268">
                <a:extLst>
                  <a:ext uri="{FF2B5EF4-FFF2-40B4-BE49-F238E27FC236}">
                    <a16:creationId xmlns:a16="http://schemas.microsoft.com/office/drawing/2014/main" id="{AB1085A8-ACEC-9DB1-328D-F732F77FE4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48650" y="8604250"/>
                <a:ext cx="0" cy="2063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6" name="Line 269">
                <a:extLst>
                  <a:ext uri="{FF2B5EF4-FFF2-40B4-BE49-F238E27FC236}">
                    <a16:creationId xmlns:a16="http://schemas.microsoft.com/office/drawing/2014/main" id="{23321DB1-BDFD-7280-F91E-B8C9503E3B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56663" y="8604250"/>
                <a:ext cx="0" cy="2063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7" name="Line 274">
                <a:extLst>
                  <a:ext uri="{FF2B5EF4-FFF2-40B4-BE49-F238E27FC236}">
                    <a16:creationId xmlns:a16="http://schemas.microsoft.com/office/drawing/2014/main" id="{3E7C57A8-C135-C791-C330-C55ECD37D7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29450" y="7845425"/>
                <a:ext cx="0" cy="758825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8" name="Line 275">
                <a:extLst>
                  <a:ext uri="{FF2B5EF4-FFF2-40B4-BE49-F238E27FC236}">
                    <a16:creationId xmlns:a16="http://schemas.microsoft.com/office/drawing/2014/main" id="{42C914FE-73CD-7B56-4D5E-90ACF7FB46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11988" y="8378825"/>
                <a:ext cx="17462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9" name="Line 276">
                <a:extLst>
                  <a:ext uri="{FF2B5EF4-FFF2-40B4-BE49-F238E27FC236}">
                    <a16:creationId xmlns:a16="http://schemas.microsoft.com/office/drawing/2014/main" id="{9ABE59CB-98E2-10C1-2E9A-EFF90D1C8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11988" y="8142288"/>
                <a:ext cx="17462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0" name="Line 277">
                <a:extLst>
                  <a:ext uri="{FF2B5EF4-FFF2-40B4-BE49-F238E27FC236}">
                    <a16:creationId xmlns:a16="http://schemas.microsoft.com/office/drawing/2014/main" id="{EEC0E5A5-3423-4A20-8469-95BE45694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11988" y="7904163"/>
                <a:ext cx="17462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407" name="Rectangle 231">
              <a:extLst>
                <a:ext uri="{FF2B5EF4-FFF2-40B4-BE49-F238E27FC236}">
                  <a16:creationId xmlns:a16="http://schemas.microsoft.com/office/drawing/2014/main" id="{D8D0A719-A869-AE10-97A4-5D6503B70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2519" y="8784114"/>
              <a:ext cx="2196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000" dirty="0">
                  <a:solidFill>
                    <a:srgbClr val="262626"/>
                  </a:solidFill>
                  <a:cs typeface="Arial" panose="020B0604020202020204" pitchFamily="34" charset="0"/>
                </a:rPr>
                <a:t>-0.5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08" name="Rectangle 232">
              <a:extLst>
                <a:ext uri="{FF2B5EF4-FFF2-40B4-BE49-F238E27FC236}">
                  <a16:creationId xmlns:a16="http://schemas.microsoft.com/office/drawing/2014/main" id="{A377B935-DEC1-AE88-E330-2A830CB35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594" y="8784114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09" name="Rectangle 233">
              <a:extLst>
                <a:ext uri="{FF2B5EF4-FFF2-40B4-BE49-F238E27FC236}">
                  <a16:creationId xmlns:a16="http://schemas.microsoft.com/office/drawing/2014/main" id="{893AF7A1-D7EE-660E-75CA-2E492C5B9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6804" y="8784114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10" name="Rectangle 234">
              <a:extLst>
                <a:ext uri="{FF2B5EF4-FFF2-40B4-BE49-F238E27FC236}">
                  <a16:creationId xmlns:a16="http://schemas.microsoft.com/office/drawing/2014/main" id="{6C579673-0A67-B4DD-1D9D-53DF74ED5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4883" y="8784114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421" name="Rectangle 326">
            <a:extLst>
              <a:ext uri="{FF2B5EF4-FFF2-40B4-BE49-F238E27FC236}">
                <a16:creationId xmlns:a16="http://schemas.microsoft.com/office/drawing/2014/main" id="{59376342-C341-1584-4D10-61BCD02C7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365116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10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2" name="Rectangle 327">
            <a:extLst>
              <a:ext uri="{FF2B5EF4-FFF2-40B4-BE49-F238E27FC236}">
                <a16:creationId xmlns:a16="http://schemas.microsoft.com/office/drawing/2014/main" id="{8D020A95-99C3-C5A2-CC49-DBF8EED2F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341304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20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3" name="Rectangle 328">
            <a:extLst>
              <a:ext uri="{FF2B5EF4-FFF2-40B4-BE49-F238E27FC236}">
                <a16:creationId xmlns:a16="http://schemas.microsoft.com/office/drawing/2014/main" id="{73D880B4-31C6-28C4-2D2C-1C33D49DA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317967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30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4" name="Rectangle 335">
            <a:extLst>
              <a:ext uri="{FF2B5EF4-FFF2-40B4-BE49-F238E27FC236}">
                <a16:creationId xmlns:a16="http://schemas.microsoft.com/office/drawing/2014/main" id="{6220B49E-C83B-59D7-2C8B-1A2A96A90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2813761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10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5" name="Rectangle 336">
            <a:extLst>
              <a:ext uri="{FF2B5EF4-FFF2-40B4-BE49-F238E27FC236}">
                <a16:creationId xmlns:a16="http://schemas.microsoft.com/office/drawing/2014/main" id="{503EA7C3-86C0-C3E6-BCE4-E02E2004C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257563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20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6" name="Rectangle 337">
            <a:extLst>
              <a:ext uri="{FF2B5EF4-FFF2-40B4-BE49-F238E27FC236}">
                <a16:creationId xmlns:a16="http://schemas.microsoft.com/office/drawing/2014/main" id="{63AA0C87-60F5-4D8E-4D0D-2BAE878A8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234068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30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7" name="Rectangle 317">
            <a:extLst>
              <a:ext uri="{FF2B5EF4-FFF2-40B4-BE49-F238E27FC236}">
                <a16:creationId xmlns:a16="http://schemas.microsoft.com/office/drawing/2014/main" id="{84FDDA26-E6F5-5A67-E216-598F53CC1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449492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8" name="Rectangle 318">
            <a:extLst>
              <a:ext uri="{FF2B5EF4-FFF2-40B4-BE49-F238E27FC236}">
                <a16:creationId xmlns:a16="http://schemas.microsoft.com/office/drawing/2014/main" id="{7C251644-B275-C50A-8155-FD33D21B1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425679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20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9" name="Rectangle 319">
            <a:extLst>
              <a:ext uri="{FF2B5EF4-FFF2-40B4-BE49-F238E27FC236}">
                <a16:creationId xmlns:a16="http://schemas.microsoft.com/office/drawing/2014/main" id="{FD486A92-8CA6-E913-C462-75A698418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176" y="402184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30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30" name="Rectangle 231">
            <a:extLst>
              <a:ext uri="{FF2B5EF4-FFF2-40B4-BE49-F238E27FC236}">
                <a16:creationId xmlns:a16="http://schemas.microsoft.com/office/drawing/2014/main" id="{034B5A61-866E-2450-2225-05FD4C107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01" y="4847028"/>
            <a:ext cx="2196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solidFill>
                  <a:srgbClr val="262626"/>
                </a:solidFill>
                <a:cs typeface="Arial" panose="020B0604020202020204" pitchFamily="34" charset="0"/>
              </a:rPr>
              <a:t>-0.5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31" name="Rectangle 232">
            <a:extLst>
              <a:ext uri="{FF2B5EF4-FFF2-40B4-BE49-F238E27FC236}">
                <a16:creationId xmlns:a16="http://schemas.microsoft.com/office/drawing/2014/main" id="{D4932C33-A38A-DB89-A0F4-08BBD1E09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476" y="484702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32" name="Rectangle 233">
            <a:extLst>
              <a:ext uri="{FF2B5EF4-FFF2-40B4-BE49-F238E27FC236}">
                <a16:creationId xmlns:a16="http://schemas.microsoft.com/office/drawing/2014/main" id="{371BDBA4-BD65-CDFA-D318-CAD2CC076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686" y="4847028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0.5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33" name="Rectangle 234">
            <a:extLst>
              <a:ext uri="{FF2B5EF4-FFF2-40B4-BE49-F238E27FC236}">
                <a16:creationId xmlns:a16="http://schemas.microsoft.com/office/drawing/2014/main" id="{C59D3806-96FD-574E-1403-67DECA9DC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765" y="484702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34" name="Picture 5">
            <a:extLst>
              <a:ext uri="{FF2B5EF4-FFF2-40B4-BE49-F238E27FC236}">
                <a16:creationId xmlns:a16="http://schemas.microsoft.com/office/drawing/2014/main" id="{75E37B79-A160-A1A4-5D8B-6BF7C6BDF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55" y="4011526"/>
            <a:ext cx="182245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5" name="Line 6">
            <a:extLst>
              <a:ext uri="{FF2B5EF4-FFF2-40B4-BE49-F238E27FC236}">
                <a16:creationId xmlns:a16="http://schemas.microsoft.com/office/drawing/2014/main" id="{EFE36C73-266C-80F3-BC55-80EC9F8BC2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855" y="4778288"/>
            <a:ext cx="182245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6" name="Line 7">
            <a:extLst>
              <a:ext uri="{FF2B5EF4-FFF2-40B4-BE49-F238E27FC236}">
                <a16:creationId xmlns:a16="http://schemas.microsoft.com/office/drawing/2014/main" id="{B699A8E7-ABCD-C6DD-73D3-728DB8C9A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712" y="4778288"/>
            <a:ext cx="0" cy="2381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7" name="Line 8">
            <a:extLst>
              <a:ext uri="{FF2B5EF4-FFF2-40B4-BE49-F238E27FC236}">
                <a16:creationId xmlns:a16="http://schemas.microsoft.com/office/drawing/2014/main" id="{C2E09DA3-25F5-4503-F379-9CD21CD2A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933868" y="4778288"/>
            <a:ext cx="0" cy="2381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8" name="Line 9">
            <a:extLst>
              <a:ext uri="{FF2B5EF4-FFF2-40B4-BE49-F238E27FC236}">
                <a16:creationId xmlns:a16="http://schemas.microsoft.com/office/drawing/2014/main" id="{C80115FE-4A93-82A1-5884-401FB8118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1880" y="4778288"/>
            <a:ext cx="0" cy="2381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9" name="Line 10">
            <a:extLst>
              <a:ext uri="{FF2B5EF4-FFF2-40B4-BE49-F238E27FC236}">
                <a16:creationId xmlns:a16="http://schemas.microsoft.com/office/drawing/2014/main" id="{A532ADD8-0171-868B-957B-064BC458E5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8305" y="4778288"/>
            <a:ext cx="0" cy="2381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" name="Line 15">
            <a:extLst>
              <a:ext uri="{FF2B5EF4-FFF2-40B4-BE49-F238E27FC236}">
                <a16:creationId xmlns:a16="http://schemas.microsoft.com/office/drawing/2014/main" id="{4D2FB711-A02E-0218-4AA2-256E79E089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855" y="4011526"/>
            <a:ext cx="0" cy="76676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" name="Line 16">
            <a:extLst>
              <a:ext uri="{FF2B5EF4-FFF2-40B4-BE49-F238E27FC236}">
                <a16:creationId xmlns:a16="http://schemas.microsoft.com/office/drawing/2014/main" id="{71CDA690-8243-B0A2-AC60-BA0610B4D0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4660813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2" name="Line 17">
            <a:extLst>
              <a:ext uri="{FF2B5EF4-FFF2-40B4-BE49-F238E27FC236}">
                <a16:creationId xmlns:a16="http://schemas.microsoft.com/office/drawing/2014/main" id="{1BE8F3CF-9A98-80B6-05E9-C380A84BF3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4527463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3" name="Line 18">
            <a:extLst>
              <a:ext uri="{FF2B5EF4-FFF2-40B4-BE49-F238E27FC236}">
                <a16:creationId xmlns:a16="http://schemas.microsoft.com/office/drawing/2014/main" id="{116BD2F1-DF3A-8034-DD72-0DA197CD46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4395701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4" name="Line 19">
            <a:extLst>
              <a:ext uri="{FF2B5EF4-FFF2-40B4-BE49-F238E27FC236}">
                <a16:creationId xmlns:a16="http://schemas.microsoft.com/office/drawing/2014/main" id="{8F6568A6-2A8E-C5AC-79E3-D30854C1A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4262351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5" name="Line 20">
            <a:extLst>
              <a:ext uri="{FF2B5EF4-FFF2-40B4-BE49-F238E27FC236}">
                <a16:creationId xmlns:a16="http://schemas.microsoft.com/office/drawing/2014/main" id="{E2B5B176-7873-529C-B377-AC9BF69FB2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4130588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6" name="Rectangle 21">
            <a:extLst>
              <a:ext uri="{FF2B5EF4-FFF2-40B4-BE49-F238E27FC236}">
                <a16:creationId xmlns:a16="http://schemas.microsoft.com/office/drawing/2014/main" id="{D595BA4E-1D53-F74B-E1FE-4BAA21DE6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41" y="457985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7" name="Rectangle 23">
            <a:extLst>
              <a:ext uri="{FF2B5EF4-FFF2-40B4-BE49-F238E27FC236}">
                <a16:creationId xmlns:a16="http://schemas.microsoft.com/office/drawing/2014/main" id="{3D98026C-F0E3-A114-1F26-3571D8485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4317915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8" name="Rectangle 25">
            <a:extLst>
              <a:ext uri="{FF2B5EF4-FFF2-40B4-BE49-F238E27FC236}">
                <a16:creationId xmlns:a16="http://schemas.microsoft.com/office/drawing/2014/main" id="{6AF5C08C-BF4A-D469-6F87-021F6CA22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405597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49" name="Picture 26">
            <a:extLst>
              <a:ext uri="{FF2B5EF4-FFF2-40B4-BE49-F238E27FC236}">
                <a16:creationId xmlns:a16="http://schemas.microsoft.com/office/drawing/2014/main" id="{7699977F-3633-5723-632E-EAE91CF4A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55" y="3166976"/>
            <a:ext cx="182245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" name="Line 27">
            <a:extLst>
              <a:ext uri="{FF2B5EF4-FFF2-40B4-BE49-F238E27FC236}">
                <a16:creationId xmlns:a16="http://schemas.microsoft.com/office/drawing/2014/main" id="{9CCFA78B-D53F-5464-F7A0-BC13650C4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855" y="3933738"/>
            <a:ext cx="182245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1" name="Line 28">
            <a:extLst>
              <a:ext uri="{FF2B5EF4-FFF2-40B4-BE49-F238E27FC236}">
                <a16:creationId xmlns:a16="http://schemas.microsoft.com/office/drawing/2014/main" id="{7679CAAD-BD5E-D304-C22E-D0FF41A835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855" y="3166976"/>
            <a:ext cx="0" cy="76676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2" name="Line 29">
            <a:extLst>
              <a:ext uri="{FF2B5EF4-FFF2-40B4-BE49-F238E27FC236}">
                <a16:creationId xmlns:a16="http://schemas.microsoft.com/office/drawing/2014/main" id="{48FFE34D-B152-BD94-793D-3425069E9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3814676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3" name="Line 30">
            <a:extLst>
              <a:ext uri="{FF2B5EF4-FFF2-40B4-BE49-F238E27FC236}">
                <a16:creationId xmlns:a16="http://schemas.microsoft.com/office/drawing/2014/main" id="{522157AC-CC96-4ACE-BA3A-B574FF0503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3682913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4" name="Line 31">
            <a:extLst>
              <a:ext uri="{FF2B5EF4-FFF2-40B4-BE49-F238E27FC236}">
                <a16:creationId xmlns:a16="http://schemas.microsoft.com/office/drawing/2014/main" id="{4A69F6ED-2B6D-E5C2-6E2D-0A86E2AA68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3549563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5" name="Line 32">
            <a:extLst>
              <a:ext uri="{FF2B5EF4-FFF2-40B4-BE49-F238E27FC236}">
                <a16:creationId xmlns:a16="http://schemas.microsoft.com/office/drawing/2014/main" id="{DF567563-6A0A-9B2F-B920-1A8FA991A3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3417801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6" name="Line 33">
            <a:extLst>
              <a:ext uri="{FF2B5EF4-FFF2-40B4-BE49-F238E27FC236}">
                <a16:creationId xmlns:a16="http://schemas.microsoft.com/office/drawing/2014/main" id="{26677CEC-BFF3-AD41-6B2D-4EB2CDB364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3286038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7" name="Rectangle 34">
            <a:extLst>
              <a:ext uri="{FF2B5EF4-FFF2-40B4-BE49-F238E27FC236}">
                <a16:creationId xmlns:a16="http://schemas.microsoft.com/office/drawing/2014/main" id="{8287AC64-327B-B969-2396-10DBC497F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41" y="373530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8" name="Rectangle 36">
            <a:extLst>
              <a:ext uri="{FF2B5EF4-FFF2-40B4-BE49-F238E27FC236}">
                <a16:creationId xmlns:a16="http://schemas.microsoft.com/office/drawing/2014/main" id="{B7C6CCE1-D8EA-EE39-03EF-89DD42446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347177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9" name="Rectangle 38">
            <a:extLst>
              <a:ext uri="{FF2B5EF4-FFF2-40B4-BE49-F238E27FC236}">
                <a16:creationId xmlns:a16="http://schemas.microsoft.com/office/drawing/2014/main" id="{8BC7B856-9E4A-795F-466F-30218A3F7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3209840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60" name="Picture 39">
            <a:extLst>
              <a:ext uri="{FF2B5EF4-FFF2-40B4-BE49-F238E27FC236}">
                <a16:creationId xmlns:a16="http://schemas.microsoft.com/office/drawing/2014/main" id="{8698284D-F5F7-DE90-EE41-B9D14B244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55" y="2330363"/>
            <a:ext cx="182245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" name="Line 40">
            <a:extLst>
              <a:ext uri="{FF2B5EF4-FFF2-40B4-BE49-F238E27FC236}">
                <a16:creationId xmlns:a16="http://schemas.microsoft.com/office/drawing/2014/main" id="{39CA440C-DFEE-D5FC-FA74-2265C55F9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855" y="3090776"/>
            <a:ext cx="182245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2" name="Line 41">
            <a:extLst>
              <a:ext uri="{FF2B5EF4-FFF2-40B4-BE49-F238E27FC236}">
                <a16:creationId xmlns:a16="http://schemas.microsoft.com/office/drawing/2014/main" id="{92ED6879-E82C-F663-4D60-380A249FB1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855" y="2330363"/>
            <a:ext cx="0" cy="760412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3" name="Line 42">
            <a:extLst>
              <a:ext uri="{FF2B5EF4-FFF2-40B4-BE49-F238E27FC236}">
                <a16:creationId xmlns:a16="http://schemas.microsoft.com/office/drawing/2014/main" id="{2E7191F9-07B5-40FF-6DA7-10D38A4F14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2973301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4" name="Line 43">
            <a:extLst>
              <a:ext uri="{FF2B5EF4-FFF2-40B4-BE49-F238E27FC236}">
                <a16:creationId xmlns:a16="http://schemas.microsoft.com/office/drawing/2014/main" id="{84CB4905-9063-935C-E606-87A7BDDF46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2843126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5" name="Line 44">
            <a:extLst>
              <a:ext uri="{FF2B5EF4-FFF2-40B4-BE49-F238E27FC236}">
                <a16:creationId xmlns:a16="http://schemas.microsoft.com/office/drawing/2014/main" id="{3E95C72A-8F87-50CF-87EF-41227E2899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2711363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6" name="Line 45">
            <a:extLst>
              <a:ext uri="{FF2B5EF4-FFF2-40B4-BE49-F238E27FC236}">
                <a16:creationId xmlns:a16="http://schemas.microsoft.com/office/drawing/2014/main" id="{09B4A03F-6CDF-C11C-A3A0-436AA4DF22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2579601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" name="Line 46">
            <a:extLst>
              <a:ext uri="{FF2B5EF4-FFF2-40B4-BE49-F238E27FC236}">
                <a16:creationId xmlns:a16="http://schemas.microsoft.com/office/drawing/2014/main" id="{6CB7C66E-9BF5-A174-48E1-AE4097A2BF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60" y="2449426"/>
            <a:ext cx="23243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2" name="Rectangle 47">
            <a:extLst>
              <a:ext uri="{FF2B5EF4-FFF2-40B4-BE49-F238E27FC236}">
                <a16:creationId xmlns:a16="http://schemas.microsoft.com/office/drawing/2014/main" id="{72E1D333-EE4E-BEA5-1DFF-2A483B0E6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41" y="2898690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3" name="Rectangle 49">
            <a:extLst>
              <a:ext uri="{FF2B5EF4-FFF2-40B4-BE49-F238E27FC236}">
                <a16:creationId xmlns:a16="http://schemas.microsoft.com/office/drawing/2014/main" id="{C90D819E-E253-530D-AC58-F786EE524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263675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4" name="Rectangle 51">
            <a:extLst>
              <a:ext uri="{FF2B5EF4-FFF2-40B4-BE49-F238E27FC236}">
                <a16:creationId xmlns:a16="http://schemas.microsoft.com/office/drawing/2014/main" id="{411CB75C-06F1-2140-C9D9-FDA8C75DE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9" y="2368465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85" name="Group 484">
            <a:extLst>
              <a:ext uri="{FF2B5EF4-FFF2-40B4-BE49-F238E27FC236}">
                <a16:creationId xmlns:a16="http://schemas.microsoft.com/office/drawing/2014/main" id="{5CF95A7F-FB4C-6E2A-4118-CAA6D6DB8084}"/>
              </a:ext>
            </a:extLst>
          </p:cNvPr>
          <p:cNvGrpSpPr/>
          <p:nvPr/>
        </p:nvGrpSpPr>
        <p:grpSpPr>
          <a:xfrm>
            <a:off x="4535028" y="2352588"/>
            <a:ext cx="1848727" cy="2466975"/>
            <a:chOff x="12274295" y="6305550"/>
            <a:chExt cx="1848727" cy="2466975"/>
          </a:xfrm>
        </p:grpSpPr>
        <p:pic>
          <p:nvPicPr>
            <p:cNvPr id="487" name="Picture 95">
              <a:extLst>
                <a:ext uri="{FF2B5EF4-FFF2-40B4-BE49-F238E27FC236}">
                  <a16:creationId xmlns:a16="http://schemas.microsoft.com/office/drawing/2014/main" id="{725CF130-644E-A70A-9AFF-0B47DEEE5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98984" y="7988300"/>
              <a:ext cx="1824037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8" name="Line 96">
              <a:extLst>
                <a:ext uri="{FF2B5EF4-FFF2-40B4-BE49-F238E27FC236}">
                  <a16:creationId xmlns:a16="http://schemas.microsoft.com/office/drawing/2014/main" id="{325B7145-669E-37E3-AD7F-2EC31533E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98984" y="8753475"/>
              <a:ext cx="1824037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97">
              <a:extLst>
                <a:ext uri="{FF2B5EF4-FFF2-40B4-BE49-F238E27FC236}">
                  <a16:creationId xmlns:a16="http://schemas.microsoft.com/office/drawing/2014/main" id="{D51D02EA-0C81-EAD1-684A-5EA76DB0A5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97397" y="8753475"/>
              <a:ext cx="0" cy="1905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98">
              <a:extLst>
                <a:ext uri="{FF2B5EF4-FFF2-40B4-BE49-F238E27FC236}">
                  <a16:creationId xmlns:a16="http://schemas.microsoft.com/office/drawing/2014/main" id="{063DA5A3-182E-CBC0-36F0-4B8766CEC0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06997" y="8753475"/>
              <a:ext cx="0" cy="1905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99">
              <a:extLst>
                <a:ext uri="{FF2B5EF4-FFF2-40B4-BE49-F238E27FC236}">
                  <a16:creationId xmlns:a16="http://schemas.microsoft.com/office/drawing/2014/main" id="{5673C116-BF61-5AAB-3AF6-9B46126E4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009" y="8753475"/>
              <a:ext cx="0" cy="1905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100">
              <a:extLst>
                <a:ext uri="{FF2B5EF4-FFF2-40B4-BE49-F238E27FC236}">
                  <a16:creationId xmlns:a16="http://schemas.microsoft.com/office/drawing/2014/main" id="{4471C51E-3C19-1C9F-651A-6E3617B4B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23022" y="8753475"/>
              <a:ext cx="0" cy="1905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105">
              <a:extLst>
                <a:ext uri="{FF2B5EF4-FFF2-40B4-BE49-F238E27FC236}">
                  <a16:creationId xmlns:a16="http://schemas.microsoft.com/office/drawing/2014/main" id="{88C777B4-97E2-6D54-BFEC-2A4EB5F1E9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98984" y="7988300"/>
              <a:ext cx="0" cy="7651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106">
              <a:extLst>
                <a:ext uri="{FF2B5EF4-FFF2-40B4-BE49-F238E27FC236}">
                  <a16:creationId xmlns:a16="http://schemas.microsoft.com/office/drawing/2014/main" id="{F2A9C6C1-B037-5A20-EECB-3E6728DA63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8634413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107">
              <a:extLst>
                <a:ext uri="{FF2B5EF4-FFF2-40B4-BE49-F238E27FC236}">
                  <a16:creationId xmlns:a16="http://schemas.microsoft.com/office/drawing/2014/main" id="{7F57B09C-739D-E9AF-E480-98B44A4C77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8502650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108">
              <a:extLst>
                <a:ext uri="{FF2B5EF4-FFF2-40B4-BE49-F238E27FC236}">
                  <a16:creationId xmlns:a16="http://schemas.microsoft.com/office/drawing/2014/main" id="{FF7BA5C5-E007-763A-D40C-EF5F1E3E7F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8370888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109">
              <a:extLst>
                <a:ext uri="{FF2B5EF4-FFF2-40B4-BE49-F238E27FC236}">
                  <a16:creationId xmlns:a16="http://schemas.microsoft.com/office/drawing/2014/main" id="{ED3F95BA-7EEB-54ED-7E98-21E44678E1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8239125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110">
              <a:extLst>
                <a:ext uri="{FF2B5EF4-FFF2-40B4-BE49-F238E27FC236}">
                  <a16:creationId xmlns:a16="http://schemas.microsoft.com/office/drawing/2014/main" id="{884B7F4A-11F6-9B47-A22B-94778089A5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8107363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509" name="Picture 116">
              <a:extLst>
                <a:ext uri="{FF2B5EF4-FFF2-40B4-BE49-F238E27FC236}">
                  <a16:creationId xmlns:a16="http://schemas.microsoft.com/office/drawing/2014/main" id="{600F1A83-2536-4CB8-CF1B-400E5A16C4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98984" y="7142163"/>
              <a:ext cx="1824037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0" name="Line 117">
              <a:extLst>
                <a:ext uri="{FF2B5EF4-FFF2-40B4-BE49-F238E27FC236}">
                  <a16:creationId xmlns:a16="http://schemas.microsoft.com/office/drawing/2014/main" id="{4116C82A-7C50-F1C5-37A4-0C1FBC0EA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98984" y="7907338"/>
              <a:ext cx="1824037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118">
              <a:extLst>
                <a:ext uri="{FF2B5EF4-FFF2-40B4-BE49-F238E27FC236}">
                  <a16:creationId xmlns:a16="http://schemas.microsoft.com/office/drawing/2014/main" id="{023FC248-40A0-4FDB-F3D6-741A6995C8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98984" y="7142163"/>
              <a:ext cx="0" cy="7651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119">
              <a:extLst>
                <a:ext uri="{FF2B5EF4-FFF2-40B4-BE49-F238E27FC236}">
                  <a16:creationId xmlns:a16="http://schemas.microsoft.com/office/drawing/2014/main" id="{83C16920-1E2E-DB68-50DB-C4901389DF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7788275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120">
              <a:extLst>
                <a:ext uri="{FF2B5EF4-FFF2-40B4-BE49-F238E27FC236}">
                  <a16:creationId xmlns:a16="http://schemas.microsoft.com/office/drawing/2014/main" id="{485E88FF-48E7-3CC7-61AD-7C39A7910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7656513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121">
              <a:extLst>
                <a:ext uri="{FF2B5EF4-FFF2-40B4-BE49-F238E27FC236}">
                  <a16:creationId xmlns:a16="http://schemas.microsoft.com/office/drawing/2014/main" id="{3587AEEC-1DC8-8836-F6B3-E4948D9F7A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7524750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" name="Line 122">
              <a:extLst>
                <a:ext uri="{FF2B5EF4-FFF2-40B4-BE49-F238E27FC236}">
                  <a16:creationId xmlns:a16="http://schemas.microsoft.com/office/drawing/2014/main" id="{705BBB13-CF6F-616B-9801-39ECEFDA22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7392988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Line 123">
              <a:extLst>
                <a:ext uri="{FF2B5EF4-FFF2-40B4-BE49-F238E27FC236}">
                  <a16:creationId xmlns:a16="http://schemas.microsoft.com/office/drawing/2014/main" id="{D29DAA83-3046-449E-6752-37905122BE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7261225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517" name="Picture 129">
              <a:extLst>
                <a:ext uri="{FF2B5EF4-FFF2-40B4-BE49-F238E27FC236}">
                  <a16:creationId xmlns:a16="http://schemas.microsoft.com/office/drawing/2014/main" id="{0B0A7195-4845-1637-0D21-C23AEF4274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98984" y="6305550"/>
              <a:ext cx="1824037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7" name="Line 130">
              <a:extLst>
                <a:ext uri="{FF2B5EF4-FFF2-40B4-BE49-F238E27FC236}">
                  <a16:creationId xmlns:a16="http://schemas.microsoft.com/office/drawing/2014/main" id="{77DCB27B-1A96-8643-05FC-71476C56B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98984" y="7070725"/>
              <a:ext cx="1824037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131">
              <a:extLst>
                <a:ext uri="{FF2B5EF4-FFF2-40B4-BE49-F238E27FC236}">
                  <a16:creationId xmlns:a16="http://schemas.microsoft.com/office/drawing/2014/main" id="{2E3BC8B8-2D17-5316-7980-EE4289DCFB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98984" y="6305550"/>
              <a:ext cx="0" cy="765175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132">
              <a:extLst>
                <a:ext uri="{FF2B5EF4-FFF2-40B4-BE49-F238E27FC236}">
                  <a16:creationId xmlns:a16="http://schemas.microsoft.com/office/drawing/2014/main" id="{73A0785B-080D-FA72-D90E-7E627B6B41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6951663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Line 133">
              <a:extLst>
                <a:ext uri="{FF2B5EF4-FFF2-40B4-BE49-F238E27FC236}">
                  <a16:creationId xmlns:a16="http://schemas.microsoft.com/office/drawing/2014/main" id="{C55AFBCE-0200-7AC1-1107-1D9D892CE2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6819900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7" name="Line 134">
              <a:extLst>
                <a:ext uri="{FF2B5EF4-FFF2-40B4-BE49-F238E27FC236}">
                  <a16:creationId xmlns:a16="http://schemas.microsoft.com/office/drawing/2014/main" id="{D8FD5170-0F9E-1570-C329-B3A6DA5EC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6688138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Line 135">
              <a:extLst>
                <a:ext uri="{FF2B5EF4-FFF2-40B4-BE49-F238E27FC236}">
                  <a16:creationId xmlns:a16="http://schemas.microsoft.com/office/drawing/2014/main" id="{D3AC3D0E-A7B6-7994-471D-C063803D5F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6556375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9" name="Line 136">
              <a:extLst>
                <a:ext uri="{FF2B5EF4-FFF2-40B4-BE49-F238E27FC236}">
                  <a16:creationId xmlns:a16="http://schemas.microsoft.com/office/drawing/2014/main" id="{75662B54-5F01-A970-5350-AF72CE10AD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74295" y="6424613"/>
              <a:ext cx="25566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70" name="Rectangle 21">
            <a:extLst>
              <a:ext uri="{FF2B5EF4-FFF2-40B4-BE49-F238E27FC236}">
                <a16:creationId xmlns:a16="http://schemas.microsoft.com/office/drawing/2014/main" id="{EE554805-F793-54AF-4074-76A1A3048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085" y="4606044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1" name="Rectangle 23">
            <a:extLst>
              <a:ext uri="{FF2B5EF4-FFF2-40B4-BE49-F238E27FC236}">
                <a16:creationId xmlns:a16="http://schemas.microsoft.com/office/drawing/2014/main" id="{C519F08A-7107-A5C1-F80C-6D1A73390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434410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2" name="Rectangle 25">
            <a:extLst>
              <a:ext uri="{FF2B5EF4-FFF2-40B4-BE49-F238E27FC236}">
                <a16:creationId xmlns:a16="http://schemas.microsoft.com/office/drawing/2014/main" id="{C7D24BD7-C8C8-1308-8ECE-F0FEE08F7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408216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3" name="Rectangle 34">
            <a:extLst>
              <a:ext uri="{FF2B5EF4-FFF2-40B4-BE49-F238E27FC236}">
                <a16:creationId xmlns:a16="http://schemas.microsoft.com/office/drawing/2014/main" id="{27150486-4B24-B873-791E-7906A2DD3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085" y="3761494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9" name="Rectangle 36">
            <a:extLst>
              <a:ext uri="{FF2B5EF4-FFF2-40B4-BE49-F238E27FC236}">
                <a16:creationId xmlns:a16="http://schemas.microsoft.com/office/drawing/2014/main" id="{A5771CF2-4817-5F4D-1723-D436BAC86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349796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0" name="Rectangle 38">
            <a:extLst>
              <a:ext uri="{FF2B5EF4-FFF2-40B4-BE49-F238E27FC236}">
                <a16:creationId xmlns:a16="http://schemas.microsoft.com/office/drawing/2014/main" id="{FAAA5C25-F374-0325-06AA-43EFFEACF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323603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1" name="Rectangle 47">
            <a:extLst>
              <a:ext uri="{FF2B5EF4-FFF2-40B4-BE49-F238E27FC236}">
                <a16:creationId xmlns:a16="http://schemas.microsoft.com/office/drawing/2014/main" id="{503A2892-D63A-F6CC-7223-4AE241E9F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085" y="292488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2" name="Rectangle 49">
            <a:extLst>
              <a:ext uri="{FF2B5EF4-FFF2-40B4-BE49-F238E27FC236}">
                <a16:creationId xmlns:a16="http://schemas.microsoft.com/office/drawing/2014/main" id="{3BC52EC3-F346-E3FC-B942-15125AF2D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2662944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8" name="Rectangle 51">
            <a:extLst>
              <a:ext uri="{FF2B5EF4-FFF2-40B4-BE49-F238E27FC236}">
                <a16:creationId xmlns:a16="http://schemas.microsoft.com/office/drawing/2014/main" id="{946861EE-24FB-5C95-9666-2A289AB30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553" y="239465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9" name="Rectangle 89">
            <a:extLst>
              <a:ext uri="{FF2B5EF4-FFF2-40B4-BE49-F238E27FC236}">
                <a16:creationId xmlns:a16="http://schemas.microsoft.com/office/drawing/2014/main" id="{E53F2DC5-259D-7CB7-801C-30CA6255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8384" y="5006562"/>
            <a:ext cx="4937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20" name="Rectangle 89">
            <a:extLst>
              <a:ext uri="{FF2B5EF4-FFF2-40B4-BE49-F238E27FC236}">
                <a16:creationId xmlns:a16="http://schemas.microsoft.com/office/drawing/2014/main" id="{F3B13E98-2A4A-5C62-98DB-3C40331C2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4730" y="5006562"/>
            <a:ext cx="4937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21" name="Rectangle 89">
            <a:extLst>
              <a:ext uri="{FF2B5EF4-FFF2-40B4-BE49-F238E27FC236}">
                <a16:creationId xmlns:a16="http://schemas.microsoft.com/office/drawing/2014/main" id="{C70048D4-1098-0396-E04F-5C4CD17EE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113" y="5006562"/>
            <a:ext cx="4937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1309" name="Group 1308">
            <a:extLst>
              <a:ext uri="{FF2B5EF4-FFF2-40B4-BE49-F238E27FC236}">
                <a16:creationId xmlns:a16="http://schemas.microsoft.com/office/drawing/2014/main" id="{C44AB5AF-4C37-6361-28FC-BF5D430488E1}"/>
              </a:ext>
            </a:extLst>
          </p:cNvPr>
          <p:cNvGrpSpPr/>
          <p:nvPr/>
        </p:nvGrpSpPr>
        <p:grpSpPr>
          <a:xfrm>
            <a:off x="-25400" y="5329246"/>
            <a:ext cx="6836168" cy="3865783"/>
            <a:chOff x="-25400" y="5126046"/>
            <a:chExt cx="6836168" cy="3865783"/>
          </a:xfrm>
        </p:grpSpPr>
        <p:pic>
          <p:nvPicPr>
            <p:cNvPr id="628" name="Picture 386">
              <a:extLst>
                <a:ext uri="{FF2B5EF4-FFF2-40B4-BE49-F238E27FC236}">
                  <a16:creationId xmlns:a16="http://schemas.microsoft.com/office/drawing/2014/main" id="{F8965FB1-5FF6-AC8B-1DDE-9357B54528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819" y="7866063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9" name="Line 387">
              <a:extLst>
                <a:ext uri="{FF2B5EF4-FFF2-40B4-BE49-F238E27FC236}">
                  <a16:creationId xmlns:a16="http://schemas.microsoft.com/office/drawing/2014/main" id="{2DF2CDF7-27C3-52B5-5BB6-BCD9037E9D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819" y="8631238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630" name="Line 388">
              <a:extLst>
                <a:ext uri="{FF2B5EF4-FFF2-40B4-BE49-F238E27FC236}">
                  <a16:creationId xmlns:a16="http://schemas.microsoft.com/office/drawing/2014/main" id="{0526E4DD-BCC7-1A4E-0E57-3E00C7F7CC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81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631" name="Line 389">
              <a:extLst>
                <a:ext uri="{FF2B5EF4-FFF2-40B4-BE49-F238E27FC236}">
                  <a16:creationId xmlns:a16="http://schemas.microsoft.com/office/drawing/2014/main" id="{F04B1595-5346-EC9A-8CE4-A94ECE069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06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639" name="Line 390">
              <a:extLst>
                <a:ext uri="{FF2B5EF4-FFF2-40B4-BE49-F238E27FC236}">
                  <a16:creationId xmlns:a16="http://schemas.microsoft.com/office/drawing/2014/main" id="{2D25E086-01CA-1CBD-6AE3-1EE626F06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5906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68" name="Line 391">
              <a:extLst>
                <a:ext uri="{FF2B5EF4-FFF2-40B4-BE49-F238E27FC236}">
                  <a16:creationId xmlns:a16="http://schemas.microsoft.com/office/drawing/2014/main" id="{98B93F12-078C-2F62-13A7-441AF8899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0744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69" name="Rectangle 392">
              <a:extLst>
                <a:ext uri="{FF2B5EF4-FFF2-40B4-BE49-F238E27FC236}">
                  <a16:creationId xmlns:a16="http://schemas.microsoft.com/office/drawing/2014/main" id="{66DD09A1-4C9F-E0DC-E9D8-B2D8CCE72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56" y="8659813"/>
              <a:ext cx="2196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0" name="Rectangle 393">
              <a:extLst>
                <a:ext uri="{FF2B5EF4-FFF2-40B4-BE49-F238E27FC236}">
                  <a16:creationId xmlns:a16="http://schemas.microsoft.com/office/drawing/2014/main" id="{CB9FC3D3-F618-2D1B-4768-1BD6F3880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319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1" name="Rectangle 394">
              <a:extLst>
                <a:ext uri="{FF2B5EF4-FFF2-40B4-BE49-F238E27FC236}">
                  <a16:creationId xmlns:a16="http://schemas.microsoft.com/office/drawing/2014/main" id="{A8829255-E10B-1195-F196-7D2B88F75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594" y="8659813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2" name="Rectangle 395">
              <a:extLst>
                <a:ext uri="{FF2B5EF4-FFF2-40B4-BE49-F238E27FC236}">
                  <a16:creationId xmlns:a16="http://schemas.microsoft.com/office/drawing/2014/main" id="{2478989B-CF36-B413-ED3C-81798D2BE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5819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3" name="Line 396">
              <a:extLst>
                <a:ext uri="{FF2B5EF4-FFF2-40B4-BE49-F238E27FC236}">
                  <a16:creationId xmlns:a16="http://schemas.microsoft.com/office/drawing/2014/main" id="{F57BA883-9495-0354-12B1-C2A5A2DCE1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819" y="7866063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74" name="Line 397">
              <a:extLst>
                <a:ext uri="{FF2B5EF4-FFF2-40B4-BE49-F238E27FC236}">
                  <a16:creationId xmlns:a16="http://schemas.microsoft.com/office/drawing/2014/main" id="{23B6F1F9-589C-F81F-9A09-41FEFBEF5F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845185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75" name="Line 398">
              <a:extLst>
                <a:ext uri="{FF2B5EF4-FFF2-40B4-BE49-F238E27FC236}">
                  <a16:creationId xmlns:a16="http://schemas.microsoft.com/office/drawing/2014/main" id="{CF5093AD-E63A-4A64-800C-CDC8CC545B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826770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76" name="Line 399">
              <a:extLst>
                <a:ext uri="{FF2B5EF4-FFF2-40B4-BE49-F238E27FC236}">
                  <a16:creationId xmlns:a16="http://schemas.microsoft.com/office/drawing/2014/main" id="{9AD2FC60-BB1B-14E4-E086-1368178A0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808196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77" name="Line 400">
              <a:extLst>
                <a:ext uri="{FF2B5EF4-FFF2-40B4-BE49-F238E27FC236}">
                  <a16:creationId xmlns:a16="http://schemas.microsoft.com/office/drawing/2014/main" id="{8A2D967A-F124-6C5B-ACC7-82F112DC63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789622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785" name="Picture 432">
              <a:extLst>
                <a:ext uri="{FF2B5EF4-FFF2-40B4-BE49-F238E27FC236}">
                  <a16:creationId xmlns:a16="http://schemas.microsoft.com/office/drawing/2014/main" id="{788B2FF4-D234-4C54-BDED-8F4F85ED01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719" y="7866063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6" name="Line 433">
              <a:extLst>
                <a:ext uri="{FF2B5EF4-FFF2-40B4-BE49-F238E27FC236}">
                  <a16:creationId xmlns:a16="http://schemas.microsoft.com/office/drawing/2014/main" id="{6B086E0C-1750-F782-DB7C-DE46DFA67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719" y="8631238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87" name="Line 434">
              <a:extLst>
                <a:ext uri="{FF2B5EF4-FFF2-40B4-BE49-F238E27FC236}">
                  <a16:creationId xmlns:a16="http://schemas.microsoft.com/office/drawing/2014/main" id="{61542AE9-7884-819C-AC03-60534661D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71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88" name="Line 435">
              <a:extLst>
                <a:ext uri="{FF2B5EF4-FFF2-40B4-BE49-F238E27FC236}">
                  <a16:creationId xmlns:a16="http://schemas.microsoft.com/office/drawing/2014/main" id="{DE5CB608-63FE-8194-6A63-B533197C8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196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89" name="Line 436">
              <a:extLst>
                <a:ext uri="{FF2B5EF4-FFF2-40B4-BE49-F238E27FC236}">
                  <a16:creationId xmlns:a16="http://schemas.microsoft.com/office/drawing/2014/main" id="{57FCE0D0-B505-BF6E-43FF-0AAB51FE5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806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0" name="Line 437">
              <a:extLst>
                <a:ext uri="{FF2B5EF4-FFF2-40B4-BE49-F238E27FC236}">
                  <a16:creationId xmlns:a16="http://schemas.microsoft.com/office/drawing/2014/main" id="{6B97190E-C862-E46B-F646-7E59DCACB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1644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1" name="Line 442">
              <a:extLst>
                <a:ext uri="{FF2B5EF4-FFF2-40B4-BE49-F238E27FC236}">
                  <a16:creationId xmlns:a16="http://schemas.microsoft.com/office/drawing/2014/main" id="{E9A548C3-BDC1-27DC-8B90-15B148EA01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719" y="7866063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2" name="Line 443">
              <a:extLst>
                <a:ext uri="{FF2B5EF4-FFF2-40B4-BE49-F238E27FC236}">
                  <a16:creationId xmlns:a16="http://schemas.microsoft.com/office/drawing/2014/main" id="{AD171FC3-1CD9-CA4D-BBE6-71C0915CED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845343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3" name="Line 444">
              <a:extLst>
                <a:ext uri="{FF2B5EF4-FFF2-40B4-BE49-F238E27FC236}">
                  <a16:creationId xmlns:a16="http://schemas.microsoft.com/office/drawing/2014/main" id="{CA8BF1A8-EA27-AD64-8BD3-B4D68041C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826770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4" name="Line 445">
              <a:extLst>
                <a:ext uri="{FF2B5EF4-FFF2-40B4-BE49-F238E27FC236}">
                  <a16:creationId xmlns:a16="http://schemas.microsoft.com/office/drawing/2014/main" id="{7A7A3AF8-C15E-7C29-C4D4-48EAF090C4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808037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5" name="Line 446">
              <a:extLst>
                <a:ext uri="{FF2B5EF4-FFF2-40B4-BE49-F238E27FC236}">
                  <a16:creationId xmlns:a16="http://schemas.microsoft.com/office/drawing/2014/main" id="{4394E4DC-36D6-A004-337B-D39EB9E4E8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789463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796" name="Picture 478">
              <a:extLst>
                <a:ext uri="{FF2B5EF4-FFF2-40B4-BE49-F238E27FC236}">
                  <a16:creationId xmlns:a16="http://schemas.microsoft.com/office/drawing/2014/main" id="{5C7B66BF-0AA5-B6DF-A96E-CB5262B222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9619" y="7866063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7" name="Line 479">
              <a:extLst>
                <a:ext uri="{FF2B5EF4-FFF2-40B4-BE49-F238E27FC236}">
                  <a16:creationId xmlns:a16="http://schemas.microsoft.com/office/drawing/2014/main" id="{80651FA0-DD70-9B2E-BDDF-50DCE81E64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9619" y="8631238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8" name="Line 480">
              <a:extLst>
                <a:ext uri="{FF2B5EF4-FFF2-40B4-BE49-F238E27FC236}">
                  <a16:creationId xmlns:a16="http://schemas.microsoft.com/office/drawing/2014/main" id="{AFDD0F4F-54BB-7224-9F59-1BB8ED030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961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799" name="Line 481">
              <a:extLst>
                <a:ext uri="{FF2B5EF4-FFF2-40B4-BE49-F238E27FC236}">
                  <a16:creationId xmlns:a16="http://schemas.microsoft.com/office/drawing/2014/main" id="{585655DF-C555-BDBC-9BAE-488FCCF0DE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2869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0" name="Line 482">
              <a:extLst>
                <a:ext uri="{FF2B5EF4-FFF2-40B4-BE49-F238E27FC236}">
                  <a16:creationId xmlns:a16="http://schemas.microsoft.com/office/drawing/2014/main" id="{59F90A3F-3E04-491D-FDA4-7C8CA04A9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7706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1" name="Line 483">
              <a:extLst>
                <a:ext uri="{FF2B5EF4-FFF2-40B4-BE49-F238E27FC236}">
                  <a16:creationId xmlns:a16="http://schemas.microsoft.com/office/drawing/2014/main" id="{2F84B6FF-DA45-C56F-C15E-6094A49849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2544" y="8631238"/>
              <a:ext cx="0" cy="1905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2" name="Line 488">
              <a:extLst>
                <a:ext uri="{FF2B5EF4-FFF2-40B4-BE49-F238E27FC236}">
                  <a16:creationId xmlns:a16="http://schemas.microsoft.com/office/drawing/2014/main" id="{A35ED239-5D6F-14FA-C4E7-9ECCAD6D7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9619" y="7866063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3" name="Line 489">
              <a:extLst>
                <a:ext uri="{FF2B5EF4-FFF2-40B4-BE49-F238E27FC236}">
                  <a16:creationId xmlns:a16="http://schemas.microsoft.com/office/drawing/2014/main" id="{BBAA3C8B-099C-F4B6-A61A-CC3EF9D577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845185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4" name="Line 490">
              <a:extLst>
                <a:ext uri="{FF2B5EF4-FFF2-40B4-BE49-F238E27FC236}">
                  <a16:creationId xmlns:a16="http://schemas.microsoft.com/office/drawing/2014/main" id="{6CF1BCDA-0351-C81A-B688-12CFC9754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826770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5" name="Line 491">
              <a:extLst>
                <a:ext uri="{FF2B5EF4-FFF2-40B4-BE49-F238E27FC236}">
                  <a16:creationId xmlns:a16="http://schemas.microsoft.com/office/drawing/2014/main" id="{54C4FB2F-2FE8-7121-BA08-7209EA467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808196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06" name="Line 492">
              <a:extLst>
                <a:ext uri="{FF2B5EF4-FFF2-40B4-BE49-F238E27FC236}">
                  <a16:creationId xmlns:a16="http://schemas.microsoft.com/office/drawing/2014/main" id="{2E65AA61-89D9-C437-621B-0383DB0DA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789622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grpSp>
          <p:nvGrpSpPr>
            <p:cNvPr id="807" name="Group 806">
              <a:extLst>
                <a:ext uri="{FF2B5EF4-FFF2-40B4-BE49-F238E27FC236}">
                  <a16:creationId xmlns:a16="http://schemas.microsoft.com/office/drawing/2014/main" id="{89BB4DB1-8C4B-D481-42D8-C18090C22C1E}"/>
                </a:ext>
              </a:extLst>
            </p:cNvPr>
            <p:cNvGrpSpPr/>
            <p:nvPr/>
          </p:nvGrpSpPr>
          <p:grpSpPr>
            <a:xfrm>
              <a:off x="6429133" y="6941944"/>
              <a:ext cx="381635" cy="923652"/>
              <a:chOff x="6902292" y="3965381"/>
              <a:chExt cx="411313" cy="923652"/>
            </a:xfrm>
          </p:grpSpPr>
          <p:pic>
            <p:nvPicPr>
              <p:cNvPr id="808" name="Picture 193">
                <a:extLst>
                  <a:ext uri="{FF2B5EF4-FFF2-40B4-BE49-F238E27FC236}">
                    <a16:creationId xmlns:a16="http://schemas.microsoft.com/office/drawing/2014/main" id="{AA7E3EBA-1CD1-314B-93E9-66973A8D1D8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02292" y="4043174"/>
                <a:ext cx="129540" cy="7697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9" name="Line 196">
                <a:extLst>
                  <a:ext uri="{FF2B5EF4-FFF2-40B4-BE49-F238E27FC236}">
                    <a16:creationId xmlns:a16="http://schemas.microsoft.com/office/drawing/2014/main" id="{9F5D833F-9853-D51B-1389-68C2BEF02B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29923" y="4556135"/>
                <a:ext cx="28800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810" name="Line 197">
                <a:extLst>
                  <a:ext uri="{FF2B5EF4-FFF2-40B4-BE49-F238E27FC236}">
                    <a16:creationId xmlns:a16="http://schemas.microsoft.com/office/drawing/2014/main" id="{20174358-9142-0368-67B6-89DE94419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29923" y="4299978"/>
                <a:ext cx="28800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811" name="Rectangle 199">
                <a:extLst>
                  <a:ext uri="{FF2B5EF4-FFF2-40B4-BE49-F238E27FC236}">
                    <a16:creationId xmlns:a16="http://schemas.microsoft.com/office/drawing/2014/main" id="{E844B827-763D-DE9F-1172-CB48D8825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6916" y="4735145"/>
                <a:ext cx="236689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-0.2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2" name="Rectangle 200">
                <a:extLst>
                  <a:ext uri="{FF2B5EF4-FFF2-40B4-BE49-F238E27FC236}">
                    <a16:creationId xmlns:a16="http://schemas.microsoft.com/office/drawing/2014/main" id="{5D43F608-8F16-DBBD-1D59-21DA30EEF4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6916" y="4478342"/>
                <a:ext cx="76017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3" name="Rectangle 201">
                <a:extLst>
                  <a:ext uri="{FF2B5EF4-FFF2-40B4-BE49-F238E27FC236}">
                    <a16:creationId xmlns:a16="http://schemas.microsoft.com/office/drawing/2014/main" id="{AD3C5788-4B72-AC36-1862-C09123FED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6916" y="4222185"/>
                <a:ext cx="190041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4" name="Rectangle 202">
                <a:extLst>
                  <a:ext uri="{FF2B5EF4-FFF2-40B4-BE49-F238E27FC236}">
                    <a16:creationId xmlns:a16="http://schemas.microsoft.com/office/drawing/2014/main" id="{2DBFE410-9A52-5CAE-22D3-9E9873736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6916" y="3965381"/>
                <a:ext cx="190041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0.4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5" name="Line 197">
                <a:extLst>
                  <a:ext uri="{FF2B5EF4-FFF2-40B4-BE49-F238E27FC236}">
                    <a16:creationId xmlns:a16="http://schemas.microsoft.com/office/drawing/2014/main" id="{AD24B229-973A-AA7F-B611-E9A8B5F005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29923" y="4045184"/>
                <a:ext cx="28800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816" name="Line 196">
                <a:extLst>
                  <a:ext uri="{FF2B5EF4-FFF2-40B4-BE49-F238E27FC236}">
                    <a16:creationId xmlns:a16="http://schemas.microsoft.com/office/drawing/2014/main" id="{46D8EE74-461C-68E1-02B6-ABBF7786C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29923" y="4810928"/>
                <a:ext cx="28800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</p:grpSp>
        <p:pic>
          <p:nvPicPr>
            <p:cNvPr id="817" name="Picture 405">
              <a:extLst>
                <a:ext uri="{FF2B5EF4-FFF2-40B4-BE49-F238E27FC236}">
                  <a16:creationId xmlns:a16="http://schemas.microsoft.com/office/drawing/2014/main" id="{0FF938E6-AE69-212D-6604-512A32E34B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819" y="7020720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8" name="Line 406">
              <a:extLst>
                <a:ext uri="{FF2B5EF4-FFF2-40B4-BE49-F238E27FC236}">
                  <a16:creationId xmlns:a16="http://schemas.microsoft.com/office/drawing/2014/main" id="{B0FB3B95-5DE5-EAE2-658D-28EC91DCEF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819" y="7785895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19" name="Line 407">
              <a:extLst>
                <a:ext uri="{FF2B5EF4-FFF2-40B4-BE49-F238E27FC236}">
                  <a16:creationId xmlns:a16="http://schemas.microsoft.com/office/drawing/2014/main" id="{F4A5817C-29CB-4A13-7284-A7198E9AB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819" y="7020720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0" name="Line 408">
              <a:extLst>
                <a:ext uri="{FF2B5EF4-FFF2-40B4-BE49-F238E27FC236}">
                  <a16:creationId xmlns:a16="http://schemas.microsoft.com/office/drawing/2014/main" id="{4F3FA117-9B8D-98C5-90CE-1711682690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760650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1" name="Line 409">
              <a:extLst>
                <a:ext uri="{FF2B5EF4-FFF2-40B4-BE49-F238E27FC236}">
                  <a16:creationId xmlns:a16="http://schemas.microsoft.com/office/drawing/2014/main" id="{3C6C9AE4-97E0-F119-F7ED-01B1EE3F3A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742235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2" name="Line 410">
              <a:extLst>
                <a:ext uri="{FF2B5EF4-FFF2-40B4-BE49-F238E27FC236}">
                  <a16:creationId xmlns:a16="http://schemas.microsoft.com/office/drawing/2014/main" id="{0509D3F6-88E4-8741-DD04-19003923AB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723662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3" name="Line 411">
              <a:extLst>
                <a:ext uri="{FF2B5EF4-FFF2-40B4-BE49-F238E27FC236}">
                  <a16:creationId xmlns:a16="http://schemas.microsoft.com/office/drawing/2014/main" id="{6FDF6732-F546-1BA5-364D-4395A8A937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705088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824" name="Picture 451">
              <a:extLst>
                <a:ext uri="{FF2B5EF4-FFF2-40B4-BE49-F238E27FC236}">
                  <a16:creationId xmlns:a16="http://schemas.microsoft.com/office/drawing/2014/main" id="{94DEC761-81B1-5F8A-DF28-61FF447BAD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719" y="7020720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5" name="Line 452">
              <a:extLst>
                <a:ext uri="{FF2B5EF4-FFF2-40B4-BE49-F238E27FC236}">
                  <a16:creationId xmlns:a16="http://schemas.microsoft.com/office/drawing/2014/main" id="{431C7616-A46E-E659-587E-5274C0337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719" y="7785895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6" name="Line 453">
              <a:extLst>
                <a:ext uri="{FF2B5EF4-FFF2-40B4-BE49-F238E27FC236}">
                  <a16:creationId xmlns:a16="http://schemas.microsoft.com/office/drawing/2014/main" id="{5AAD6421-BFA8-BBB9-45B9-7EA893488A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719" y="7020720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7" name="Line 454">
              <a:extLst>
                <a:ext uri="{FF2B5EF4-FFF2-40B4-BE49-F238E27FC236}">
                  <a16:creationId xmlns:a16="http://schemas.microsoft.com/office/drawing/2014/main" id="{1161D554-C5DC-6492-9030-DF2352B7E0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760809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8" name="Line 455">
              <a:extLst>
                <a:ext uri="{FF2B5EF4-FFF2-40B4-BE49-F238E27FC236}">
                  <a16:creationId xmlns:a16="http://schemas.microsoft.com/office/drawing/2014/main" id="{76D0E436-F182-F05F-8F16-93338EEA36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742235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29" name="Line 456">
              <a:extLst>
                <a:ext uri="{FF2B5EF4-FFF2-40B4-BE49-F238E27FC236}">
                  <a16:creationId xmlns:a16="http://schemas.microsoft.com/office/drawing/2014/main" id="{45271391-E5EB-1355-91D1-2CE8878BA6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723503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30" name="Line 457">
              <a:extLst>
                <a:ext uri="{FF2B5EF4-FFF2-40B4-BE49-F238E27FC236}">
                  <a16:creationId xmlns:a16="http://schemas.microsoft.com/office/drawing/2014/main" id="{262C2BB6-A9CB-EB95-E4AF-1CEB40381E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704929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831" name="Picture 497">
              <a:extLst>
                <a:ext uri="{FF2B5EF4-FFF2-40B4-BE49-F238E27FC236}">
                  <a16:creationId xmlns:a16="http://schemas.microsoft.com/office/drawing/2014/main" id="{6150F71B-58FF-A833-7D10-AC48407F09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9619" y="7020720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2" name="Line 498">
              <a:extLst>
                <a:ext uri="{FF2B5EF4-FFF2-40B4-BE49-F238E27FC236}">
                  <a16:creationId xmlns:a16="http://schemas.microsoft.com/office/drawing/2014/main" id="{0AA93430-F69B-C84D-06FB-C7083E4F3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9619" y="7785895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33" name="Line 499">
              <a:extLst>
                <a:ext uri="{FF2B5EF4-FFF2-40B4-BE49-F238E27FC236}">
                  <a16:creationId xmlns:a16="http://schemas.microsoft.com/office/drawing/2014/main" id="{9F8471CF-0279-4CE8-7628-9488CB0185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9619" y="7020720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34" name="Line 500">
              <a:extLst>
                <a:ext uri="{FF2B5EF4-FFF2-40B4-BE49-F238E27FC236}">
                  <a16:creationId xmlns:a16="http://schemas.microsoft.com/office/drawing/2014/main" id="{5AB727FC-5571-7A2C-F044-8EE1FF7195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760650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35" name="Line 501">
              <a:extLst>
                <a:ext uri="{FF2B5EF4-FFF2-40B4-BE49-F238E27FC236}">
                  <a16:creationId xmlns:a16="http://schemas.microsoft.com/office/drawing/2014/main" id="{8D02EB20-B484-90FA-6CAB-12963B3495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742235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44" name="Line 502">
              <a:extLst>
                <a:ext uri="{FF2B5EF4-FFF2-40B4-BE49-F238E27FC236}">
                  <a16:creationId xmlns:a16="http://schemas.microsoft.com/office/drawing/2014/main" id="{734A4A9B-B8A6-7B60-C9A7-A83EBB7F9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723662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45" name="Line 503">
              <a:extLst>
                <a:ext uri="{FF2B5EF4-FFF2-40B4-BE49-F238E27FC236}">
                  <a16:creationId xmlns:a16="http://schemas.microsoft.com/office/drawing/2014/main" id="{F9449645-CF41-DCC5-5562-09C93A3246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705088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846" name="Picture 416">
              <a:extLst>
                <a:ext uri="{FF2B5EF4-FFF2-40B4-BE49-F238E27FC236}">
                  <a16:creationId xmlns:a16="http://schemas.microsoft.com/office/drawing/2014/main" id="{DE25709D-1DDC-5004-6C32-077E2BB095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819" y="6177758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7" name="Line 417">
              <a:extLst>
                <a:ext uri="{FF2B5EF4-FFF2-40B4-BE49-F238E27FC236}">
                  <a16:creationId xmlns:a16="http://schemas.microsoft.com/office/drawing/2014/main" id="{ACD9209E-0F87-9F34-8443-EE352B26F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819" y="6942933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48" name="Line 418">
              <a:extLst>
                <a:ext uri="{FF2B5EF4-FFF2-40B4-BE49-F238E27FC236}">
                  <a16:creationId xmlns:a16="http://schemas.microsoft.com/office/drawing/2014/main" id="{926A451C-BED1-0B62-91F5-BB17183B8D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819" y="6177758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49" name="Line 419">
              <a:extLst>
                <a:ext uri="{FF2B5EF4-FFF2-40B4-BE49-F238E27FC236}">
                  <a16:creationId xmlns:a16="http://schemas.microsoft.com/office/drawing/2014/main" id="{122AF83E-E338-17C2-C640-A172E3C3DB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676354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50" name="Line 420">
              <a:extLst>
                <a:ext uri="{FF2B5EF4-FFF2-40B4-BE49-F238E27FC236}">
                  <a16:creationId xmlns:a16="http://schemas.microsoft.com/office/drawing/2014/main" id="{6B0C3C5C-0C2C-A8C9-FB25-846DC5679B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657939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51" name="Line 421">
              <a:extLst>
                <a:ext uri="{FF2B5EF4-FFF2-40B4-BE49-F238E27FC236}">
                  <a16:creationId xmlns:a16="http://schemas.microsoft.com/office/drawing/2014/main" id="{840659E5-59F6-8A88-3EB3-79D0DCFE62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639365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52" name="Line 422">
              <a:extLst>
                <a:ext uri="{FF2B5EF4-FFF2-40B4-BE49-F238E27FC236}">
                  <a16:creationId xmlns:a16="http://schemas.microsoft.com/office/drawing/2014/main" id="{85131515-04AE-057E-9351-B87FA7EB73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769" y="620792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grpSp>
          <p:nvGrpSpPr>
            <p:cNvPr id="853" name="Group 852">
              <a:extLst>
                <a:ext uri="{FF2B5EF4-FFF2-40B4-BE49-F238E27FC236}">
                  <a16:creationId xmlns:a16="http://schemas.microsoft.com/office/drawing/2014/main" id="{84C2AECC-9AD2-CBC7-BF25-366910AD88DA}"/>
                </a:ext>
              </a:extLst>
            </p:cNvPr>
            <p:cNvGrpSpPr/>
            <p:nvPr/>
          </p:nvGrpSpPr>
          <p:grpSpPr>
            <a:xfrm>
              <a:off x="154780" y="6131722"/>
              <a:ext cx="141064" cy="2399406"/>
              <a:chOff x="120649" y="2181695"/>
              <a:chExt cx="141064" cy="2399406"/>
            </a:xfrm>
          </p:grpSpPr>
          <p:sp>
            <p:nvSpPr>
              <p:cNvPr id="854" name="Rectangle 401">
                <a:extLst>
                  <a:ext uri="{FF2B5EF4-FFF2-40B4-BE49-F238E27FC236}">
                    <a16:creationId xmlns:a16="http://schemas.microsoft.com/office/drawing/2014/main" id="{A7D1B47B-FF1F-5DC8-D2E8-1786C5401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42721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5" name="Rectangle 402">
                <a:extLst>
                  <a:ext uri="{FF2B5EF4-FFF2-40B4-BE49-F238E27FC236}">
                    <a16:creationId xmlns:a16="http://schemas.microsoft.com/office/drawing/2014/main" id="{B436FC03-838B-EDF9-5E44-C5883ED82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24147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6" name="Rectangle 403">
                <a:extLst>
                  <a:ext uri="{FF2B5EF4-FFF2-40B4-BE49-F238E27FC236}">
                    <a16:creationId xmlns:a16="http://schemas.microsoft.com/office/drawing/2014/main" id="{48CB5B8C-93FE-7A0C-0A06-7EAF579DA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05573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7" name="Rectangle 404">
                <a:extLst>
                  <a:ext uri="{FF2B5EF4-FFF2-40B4-BE49-F238E27FC236}">
                    <a16:creationId xmlns:a16="http://schemas.microsoft.com/office/drawing/2014/main" id="{F2D1525E-1659-AB65-553A-D9E7F9D48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87000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8" name="Rectangle 412">
                <a:extLst>
                  <a:ext uri="{FF2B5EF4-FFF2-40B4-BE49-F238E27FC236}">
                    <a16:creationId xmlns:a16="http://schemas.microsoft.com/office/drawing/2014/main" id="{B0097BFC-0FD2-165F-CE7A-30C27243B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5818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9" name="Rectangle 413">
                <a:extLst>
                  <a:ext uri="{FF2B5EF4-FFF2-40B4-BE49-F238E27FC236}">
                    <a16:creationId xmlns:a16="http://schemas.microsoft.com/office/drawing/2014/main" id="{4567FA30-07AC-CF23-A9F5-75BF2DA1F4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3961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0" name="Rectangle 414">
                <a:extLst>
                  <a:ext uri="{FF2B5EF4-FFF2-40B4-BE49-F238E27FC236}">
                    <a16:creationId xmlns:a16="http://schemas.microsoft.com/office/drawing/2014/main" id="{B117CCC0-0CB2-6E55-DADA-51C28C738C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2103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1" name="Rectangle 415">
                <a:extLst>
                  <a:ext uri="{FF2B5EF4-FFF2-40B4-BE49-F238E27FC236}">
                    <a16:creationId xmlns:a16="http://schemas.microsoft.com/office/drawing/2014/main" id="{4C116CB3-CF0D-6516-3FDB-C6DC13AA7F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02465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2" name="Rectangle 423">
                <a:extLst>
                  <a:ext uri="{FF2B5EF4-FFF2-40B4-BE49-F238E27FC236}">
                    <a16:creationId xmlns:a16="http://schemas.microsoft.com/office/drawing/2014/main" id="{A1440B63-F5F3-A8E5-C25D-543A3B6EEE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73890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3" name="Rectangle 424">
                <a:extLst>
                  <a:ext uri="{FF2B5EF4-FFF2-40B4-BE49-F238E27FC236}">
                    <a16:creationId xmlns:a16="http://schemas.microsoft.com/office/drawing/2014/main" id="{3A6F1D2C-FC73-F09F-F5A7-FC9184C20E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5531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4" name="Rectangle 425">
                <a:extLst>
                  <a:ext uri="{FF2B5EF4-FFF2-40B4-BE49-F238E27FC236}">
                    <a16:creationId xmlns:a16="http://schemas.microsoft.com/office/drawing/2014/main" id="{D288FF68-6678-8DEA-BE0D-46AA522218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3674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5" name="Rectangle 426">
                <a:extLst>
                  <a:ext uri="{FF2B5EF4-FFF2-40B4-BE49-F238E27FC236}">
                    <a16:creationId xmlns:a16="http://schemas.microsoft.com/office/drawing/2014/main" id="{792AECC7-2F1D-19AA-8364-5EC994D4C2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1816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pic>
          <p:nvPicPr>
            <p:cNvPr id="866" name="Picture 462">
              <a:extLst>
                <a:ext uri="{FF2B5EF4-FFF2-40B4-BE49-F238E27FC236}">
                  <a16:creationId xmlns:a16="http://schemas.microsoft.com/office/drawing/2014/main" id="{B8CCDDAB-A529-0942-1AAE-1D2BE97C6E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719" y="6177758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7" name="Line 463">
              <a:extLst>
                <a:ext uri="{FF2B5EF4-FFF2-40B4-BE49-F238E27FC236}">
                  <a16:creationId xmlns:a16="http://schemas.microsoft.com/office/drawing/2014/main" id="{A6E4CDB5-01C9-50AC-CF17-C19FDC635F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719" y="6942933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68" name="Line 464">
              <a:extLst>
                <a:ext uri="{FF2B5EF4-FFF2-40B4-BE49-F238E27FC236}">
                  <a16:creationId xmlns:a16="http://schemas.microsoft.com/office/drawing/2014/main" id="{56740615-D8BC-833A-367A-4F811C5CAB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719" y="6177758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69" name="Line 465">
              <a:extLst>
                <a:ext uri="{FF2B5EF4-FFF2-40B4-BE49-F238E27FC236}">
                  <a16:creationId xmlns:a16="http://schemas.microsoft.com/office/drawing/2014/main" id="{DCF816DC-AB55-3DC4-0EB3-EC27124DD3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676513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70" name="Line 466">
              <a:extLst>
                <a:ext uri="{FF2B5EF4-FFF2-40B4-BE49-F238E27FC236}">
                  <a16:creationId xmlns:a16="http://schemas.microsoft.com/office/drawing/2014/main" id="{EC05E0E7-105C-9772-2623-C0BA5481D5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657939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71" name="Line 467">
              <a:extLst>
                <a:ext uri="{FF2B5EF4-FFF2-40B4-BE49-F238E27FC236}">
                  <a16:creationId xmlns:a16="http://schemas.microsoft.com/office/drawing/2014/main" id="{7FD52670-9E9E-D815-2DB1-3987559B5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639207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72" name="Line 468">
              <a:extLst>
                <a:ext uri="{FF2B5EF4-FFF2-40B4-BE49-F238E27FC236}">
                  <a16:creationId xmlns:a16="http://schemas.microsoft.com/office/drawing/2014/main" id="{E5DC7E63-4C68-BD85-D53E-0A288B7E00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9669" y="6206333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pic>
          <p:nvPicPr>
            <p:cNvPr id="873" name="Picture 508">
              <a:extLst>
                <a:ext uri="{FF2B5EF4-FFF2-40B4-BE49-F238E27FC236}">
                  <a16:creationId xmlns:a16="http://schemas.microsoft.com/office/drawing/2014/main" id="{46781AF1-FBB0-5ACE-4DA0-9C2EFA1EC4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9619" y="6177758"/>
              <a:ext cx="1812925" cy="765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4" name="Line 509">
              <a:extLst>
                <a:ext uri="{FF2B5EF4-FFF2-40B4-BE49-F238E27FC236}">
                  <a16:creationId xmlns:a16="http://schemas.microsoft.com/office/drawing/2014/main" id="{39927694-14C4-2816-A6F7-241CC7D9CA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9619" y="6942933"/>
              <a:ext cx="1812925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75" name="Line 510">
              <a:extLst>
                <a:ext uri="{FF2B5EF4-FFF2-40B4-BE49-F238E27FC236}">
                  <a16:creationId xmlns:a16="http://schemas.microsoft.com/office/drawing/2014/main" id="{492A87FD-206C-2259-7DF9-00B323B063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9619" y="6177758"/>
              <a:ext cx="0" cy="76517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76" name="Line 511">
              <a:extLst>
                <a:ext uri="{FF2B5EF4-FFF2-40B4-BE49-F238E27FC236}">
                  <a16:creationId xmlns:a16="http://schemas.microsoft.com/office/drawing/2014/main" id="{FD27716F-3B64-01BC-1BD4-7A14340BC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676354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81" name="Line 512">
              <a:extLst>
                <a:ext uri="{FF2B5EF4-FFF2-40B4-BE49-F238E27FC236}">
                  <a16:creationId xmlns:a16="http://schemas.microsoft.com/office/drawing/2014/main" id="{2A2FF785-442F-CAFA-CCC3-C08E885F2A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6579395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82" name="Line 513">
              <a:extLst>
                <a:ext uri="{FF2B5EF4-FFF2-40B4-BE49-F238E27FC236}">
                  <a16:creationId xmlns:a16="http://schemas.microsoft.com/office/drawing/2014/main" id="{AD2811A0-0D24-5979-A508-AB36CF15EF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6393658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83" name="Line 514">
              <a:extLst>
                <a:ext uri="{FF2B5EF4-FFF2-40B4-BE49-F238E27FC236}">
                  <a16:creationId xmlns:a16="http://schemas.microsoft.com/office/drawing/2014/main" id="{B135A0F2-11B3-8025-5944-92DCCBE03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0569" y="6207920"/>
              <a:ext cx="19050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00"/>
            </a:p>
          </p:txBody>
        </p:sp>
        <p:sp>
          <p:nvSpPr>
            <p:cNvPr id="884" name="Rectangle 392">
              <a:extLst>
                <a:ext uri="{FF2B5EF4-FFF2-40B4-BE49-F238E27FC236}">
                  <a16:creationId xmlns:a16="http://schemas.microsoft.com/office/drawing/2014/main" id="{AC66250C-3293-8F36-A7AF-089EDF47A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2356" y="8659813"/>
              <a:ext cx="2196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5" name="Rectangle 393">
              <a:extLst>
                <a:ext uri="{FF2B5EF4-FFF2-40B4-BE49-F238E27FC236}">
                  <a16:creationId xmlns:a16="http://schemas.microsoft.com/office/drawing/2014/main" id="{FF842D63-0EA8-6F96-03CC-B636CB96C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0219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6" name="Rectangle 394">
              <a:extLst>
                <a:ext uri="{FF2B5EF4-FFF2-40B4-BE49-F238E27FC236}">
                  <a16:creationId xmlns:a16="http://schemas.microsoft.com/office/drawing/2014/main" id="{FDAC02BA-B196-A936-D3CC-BE6ABAD89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9494" y="8659813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7" name="Rectangle 395">
              <a:extLst>
                <a:ext uri="{FF2B5EF4-FFF2-40B4-BE49-F238E27FC236}">
                  <a16:creationId xmlns:a16="http://schemas.microsoft.com/office/drawing/2014/main" id="{6AD7010C-09D3-34DF-67B8-BAB6E4558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719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8" name="Rectangle 392">
              <a:extLst>
                <a:ext uri="{FF2B5EF4-FFF2-40B4-BE49-F238E27FC236}">
                  <a16:creationId xmlns:a16="http://schemas.microsoft.com/office/drawing/2014/main" id="{E7A30B1B-4CA4-3110-2C7C-573643370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0080" y="8659813"/>
              <a:ext cx="2196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9" name="Rectangle 393">
              <a:extLst>
                <a:ext uri="{FF2B5EF4-FFF2-40B4-BE49-F238E27FC236}">
                  <a16:creationId xmlns:a16="http://schemas.microsoft.com/office/drawing/2014/main" id="{F0045617-DC81-12B6-D104-8A1F1D238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7943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0" name="Rectangle 394">
              <a:extLst>
                <a:ext uri="{FF2B5EF4-FFF2-40B4-BE49-F238E27FC236}">
                  <a16:creationId xmlns:a16="http://schemas.microsoft.com/office/drawing/2014/main" id="{0E383AE9-ACE7-1458-36AE-E81DCADCC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7218" y="8659813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0.5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1" name="Rectangle 395">
              <a:extLst>
                <a:ext uri="{FF2B5EF4-FFF2-40B4-BE49-F238E27FC236}">
                  <a16:creationId xmlns:a16="http://schemas.microsoft.com/office/drawing/2014/main" id="{2DC7988A-EE4F-7070-1EBC-81EBC9066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4443" y="865981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892" name="Group 891">
              <a:extLst>
                <a:ext uri="{FF2B5EF4-FFF2-40B4-BE49-F238E27FC236}">
                  <a16:creationId xmlns:a16="http://schemas.microsoft.com/office/drawing/2014/main" id="{8D97452D-701B-6072-FA91-D463DB8C38EE}"/>
                </a:ext>
              </a:extLst>
            </p:cNvPr>
            <p:cNvGrpSpPr/>
            <p:nvPr/>
          </p:nvGrpSpPr>
          <p:grpSpPr>
            <a:xfrm>
              <a:off x="5788618" y="5131065"/>
              <a:ext cx="558491" cy="291999"/>
              <a:chOff x="5906093" y="5351398"/>
              <a:chExt cx="558491" cy="291999"/>
            </a:xfrm>
          </p:grpSpPr>
          <p:sp>
            <p:nvSpPr>
              <p:cNvPr id="893" name="Rectangle 6151">
                <a:extLst>
                  <a:ext uri="{FF2B5EF4-FFF2-40B4-BE49-F238E27FC236}">
                    <a16:creationId xmlns:a16="http://schemas.microsoft.com/office/drawing/2014/main" id="{59866C7D-38EE-C81F-3C24-C5B2DAA23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06093" y="5489509"/>
                <a:ext cx="9755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L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894" name="Rectangle 6159">
                <a:extLst>
                  <a:ext uri="{FF2B5EF4-FFF2-40B4-BE49-F238E27FC236}">
                    <a16:creationId xmlns:a16="http://schemas.microsoft.com/office/drawing/2014/main" id="{A11BF62D-0C78-CA8E-96DC-81510BD08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3459" y="5489509"/>
                <a:ext cx="121125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895" name="Rectangle 894">
                <a:extLst>
                  <a:ext uri="{FF2B5EF4-FFF2-40B4-BE49-F238E27FC236}">
                    <a16:creationId xmlns:a16="http://schemas.microsoft.com/office/drawing/2014/main" id="{7762720C-AEBD-306E-C8DA-A51917BE0FCF}"/>
                  </a:ext>
                </a:extLst>
              </p:cNvPr>
              <p:cNvSpPr/>
              <p:nvPr/>
            </p:nvSpPr>
            <p:spPr>
              <a:xfrm rot="5400000">
                <a:off x="6117047" y="5519579"/>
                <a:ext cx="116099" cy="104338"/>
              </a:xfrm>
              <a:prstGeom prst="rect">
                <a:avLst/>
              </a:prstGeom>
              <a:solidFill>
                <a:srgbClr val="1D91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6" name="Rectangle 895">
                <a:extLst>
                  <a:ext uri="{FF2B5EF4-FFF2-40B4-BE49-F238E27FC236}">
                    <a16:creationId xmlns:a16="http://schemas.microsoft.com/office/drawing/2014/main" id="{C51609A3-B4AF-5D59-D45A-04821754F3C2}"/>
                  </a:ext>
                </a:extLst>
              </p:cNvPr>
              <p:cNvSpPr/>
              <p:nvPr/>
            </p:nvSpPr>
            <p:spPr>
              <a:xfrm rot="5400000">
                <a:off x="6012166" y="5519692"/>
                <a:ext cx="116096" cy="104338"/>
              </a:xfrm>
              <a:prstGeom prst="rect">
                <a:avLst/>
              </a:prstGeom>
              <a:solidFill>
                <a:srgbClr val="7FC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7" name="Rectangle 896">
                <a:extLst>
                  <a:ext uri="{FF2B5EF4-FFF2-40B4-BE49-F238E27FC236}">
                    <a16:creationId xmlns:a16="http://schemas.microsoft.com/office/drawing/2014/main" id="{33AA9E6A-BB18-300C-04B4-59510384DA4B}"/>
                  </a:ext>
                </a:extLst>
              </p:cNvPr>
              <p:cNvSpPr/>
              <p:nvPr/>
            </p:nvSpPr>
            <p:spPr>
              <a:xfrm rot="5400000">
                <a:off x="6221625" y="5519649"/>
                <a:ext cx="116098" cy="104338"/>
              </a:xfrm>
              <a:prstGeom prst="rect">
                <a:avLst/>
              </a:prstGeom>
              <a:solidFill>
                <a:srgbClr val="0C2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8" name="Rectangle 6159">
                <a:extLst>
                  <a:ext uri="{FF2B5EF4-FFF2-40B4-BE49-F238E27FC236}">
                    <a16:creationId xmlns:a16="http://schemas.microsoft.com/office/drawing/2014/main" id="{BE28B8A0-484D-94BD-DD11-0F782AE7B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02301" y="5351398"/>
                <a:ext cx="343735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Bids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99" name="Group 898">
              <a:extLst>
                <a:ext uri="{FF2B5EF4-FFF2-40B4-BE49-F238E27FC236}">
                  <a16:creationId xmlns:a16="http://schemas.microsoft.com/office/drawing/2014/main" id="{559BD864-38EE-3AA4-1036-577E8BEF7615}"/>
                </a:ext>
              </a:extLst>
            </p:cNvPr>
            <p:cNvGrpSpPr/>
            <p:nvPr/>
          </p:nvGrpSpPr>
          <p:grpSpPr>
            <a:xfrm>
              <a:off x="-25400" y="5131127"/>
              <a:ext cx="2166145" cy="1003187"/>
              <a:chOff x="6808335" y="3439546"/>
              <a:chExt cx="2166145" cy="806451"/>
            </a:xfrm>
          </p:grpSpPr>
          <p:sp>
            <p:nvSpPr>
              <p:cNvPr id="900" name="Line 5">
                <a:extLst>
                  <a:ext uri="{FF2B5EF4-FFF2-40B4-BE49-F238E27FC236}">
                    <a16:creationId xmlns:a16="http://schemas.microsoft.com/office/drawing/2014/main" id="{70D2A820-2D32-4014-F720-7A55377250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59967" y="4219009"/>
                <a:ext cx="181451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1" name="Line 6">
                <a:extLst>
                  <a:ext uri="{FF2B5EF4-FFF2-40B4-BE49-F238E27FC236}">
                    <a16:creationId xmlns:a16="http://schemas.microsoft.com/office/drawing/2014/main" id="{ED0A1888-DECD-D6A0-B594-A5E730FEDE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59967" y="4219009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2" name="Line 7">
                <a:extLst>
                  <a:ext uri="{FF2B5EF4-FFF2-40B4-BE49-F238E27FC236}">
                    <a16:creationId xmlns:a16="http://schemas.microsoft.com/office/drawing/2014/main" id="{9F659D25-D02B-96FC-F49A-9D849CBFFC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4804" y="4219009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3" name="Line 8">
                <a:extLst>
                  <a:ext uri="{FF2B5EF4-FFF2-40B4-BE49-F238E27FC236}">
                    <a16:creationId xmlns:a16="http://schemas.microsoft.com/office/drawing/2014/main" id="{1DD748E3-CADF-02EE-075D-AEF2D1F852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69642" y="4219009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4" name="Line 9">
                <a:extLst>
                  <a:ext uri="{FF2B5EF4-FFF2-40B4-BE49-F238E27FC236}">
                    <a16:creationId xmlns:a16="http://schemas.microsoft.com/office/drawing/2014/main" id="{CBEBB77F-4E17-FED0-798F-3A8C42D859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74479" y="4219009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5" name="Line 14">
                <a:extLst>
                  <a:ext uri="{FF2B5EF4-FFF2-40B4-BE49-F238E27FC236}">
                    <a16:creationId xmlns:a16="http://schemas.microsoft.com/office/drawing/2014/main" id="{92798688-A30E-D8F8-8E95-5068288CD7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59967" y="3439546"/>
                <a:ext cx="0" cy="779463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6" name="Line 15">
                <a:extLst>
                  <a:ext uri="{FF2B5EF4-FFF2-40B4-BE49-F238E27FC236}">
                    <a16:creationId xmlns:a16="http://schemas.microsoft.com/office/drawing/2014/main" id="{7E839F5E-BB59-CE28-D924-06CB03CDC1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2504" y="4133284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7" name="Line 16">
                <a:extLst>
                  <a:ext uri="{FF2B5EF4-FFF2-40B4-BE49-F238E27FC236}">
                    <a16:creationId xmlns:a16="http://schemas.microsoft.com/office/drawing/2014/main" id="{C47817E9-0C2C-63F1-2DAF-BBAC8D56F1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2504" y="3955484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8" name="Line 17">
                <a:extLst>
                  <a:ext uri="{FF2B5EF4-FFF2-40B4-BE49-F238E27FC236}">
                    <a16:creationId xmlns:a16="http://schemas.microsoft.com/office/drawing/2014/main" id="{DF6EEDA5-795A-3679-A7A4-3656F72787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2504" y="3776096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09" name="Line 18">
                <a:extLst>
                  <a:ext uri="{FF2B5EF4-FFF2-40B4-BE49-F238E27FC236}">
                    <a16:creationId xmlns:a16="http://schemas.microsoft.com/office/drawing/2014/main" id="{81E3558C-9D19-54B1-12AB-F386BC09E8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2504" y="3596709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10" name="Rectangle 19">
                <a:extLst>
                  <a:ext uri="{FF2B5EF4-FFF2-40B4-BE49-F238E27FC236}">
                    <a16:creationId xmlns:a16="http://schemas.microsoft.com/office/drawing/2014/main" id="{7333F2B6-0596-B495-15D2-A008FB1FA4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72502" y="4072960"/>
                <a:ext cx="259342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-0.1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1" name="Rectangle 20">
                <a:extLst>
                  <a:ext uri="{FF2B5EF4-FFF2-40B4-BE49-F238E27FC236}">
                    <a16:creationId xmlns:a16="http://schemas.microsoft.com/office/drawing/2014/main" id="{E8B7A5BB-F529-4526-B1D1-5D0AF24550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8335" y="3891983"/>
                <a:ext cx="323509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-0.05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2" name="Rectangle 21">
                <a:extLst>
                  <a:ext uri="{FF2B5EF4-FFF2-40B4-BE49-F238E27FC236}">
                    <a16:creationId xmlns:a16="http://schemas.microsoft.com/office/drawing/2014/main" id="{927A8F30-EFB3-05E2-C4EC-3536CE6788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14205" y="3714183"/>
                <a:ext cx="117640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3" name="Rectangle 22">
                <a:extLst>
                  <a:ext uri="{FF2B5EF4-FFF2-40B4-BE49-F238E27FC236}">
                    <a16:creationId xmlns:a16="http://schemas.microsoft.com/office/drawing/2014/main" id="{72F7ABFB-B8E1-A8F3-95D7-9FA13707D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43094" y="3533207"/>
                <a:ext cx="288750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0.05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4" name="Freeform 24">
                <a:extLst>
                  <a:ext uri="{FF2B5EF4-FFF2-40B4-BE49-F238E27FC236}">
                    <a16:creationId xmlns:a16="http://schemas.microsoft.com/office/drawing/2014/main" id="{463E5FD2-DCB2-DCDC-2940-B7E5D306D4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2292" y="3439546"/>
                <a:ext cx="217488" cy="779463"/>
              </a:xfrm>
              <a:custGeom>
                <a:avLst/>
                <a:gdLst>
                  <a:gd name="T0" fmla="*/ 14 w 137"/>
                  <a:gd name="T1" fmla="*/ 491 h 491"/>
                  <a:gd name="T2" fmla="*/ 137 w 137"/>
                  <a:gd name="T3" fmla="*/ 491 h 491"/>
                  <a:gd name="T4" fmla="*/ 137 w 137"/>
                  <a:gd name="T5" fmla="*/ 0 h 491"/>
                  <a:gd name="T6" fmla="*/ 134 w 137"/>
                  <a:gd name="T7" fmla="*/ 0 h 491"/>
                  <a:gd name="T8" fmla="*/ 0 w 137"/>
                  <a:gd name="T9" fmla="*/ 0 h 491"/>
                  <a:gd name="T10" fmla="*/ 0 w 137"/>
                  <a:gd name="T11" fmla="*/ 491 h 491"/>
                  <a:gd name="T12" fmla="*/ 14 w 137"/>
                  <a:gd name="T13" fmla="*/ 491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" h="491">
                    <a:moveTo>
                      <a:pt x="14" y="491"/>
                    </a:moveTo>
                    <a:lnTo>
                      <a:pt x="137" y="491"/>
                    </a:lnTo>
                    <a:lnTo>
                      <a:pt x="137" y="0"/>
                    </a:lnTo>
                    <a:lnTo>
                      <a:pt x="134" y="0"/>
                    </a:lnTo>
                    <a:lnTo>
                      <a:pt x="0" y="0"/>
                    </a:lnTo>
                    <a:lnTo>
                      <a:pt x="0" y="491"/>
                    </a:lnTo>
                    <a:lnTo>
                      <a:pt x="14" y="491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15" name="Freeform 25">
                <a:extLst>
                  <a:ext uri="{FF2B5EF4-FFF2-40B4-BE49-F238E27FC236}">
                    <a16:creationId xmlns:a16="http://schemas.microsoft.com/office/drawing/2014/main" id="{E6E81900-8C0D-632E-4953-8F295B5B9F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9967" y="3545909"/>
                <a:ext cx="1814513" cy="423863"/>
              </a:xfrm>
              <a:custGeom>
                <a:avLst/>
                <a:gdLst>
                  <a:gd name="T0" fmla="*/ 17 w 1143"/>
                  <a:gd name="T1" fmla="*/ 211 h 267"/>
                  <a:gd name="T2" fmla="*/ 36 w 1143"/>
                  <a:gd name="T3" fmla="*/ 121 h 267"/>
                  <a:gd name="T4" fmla="*/ 54 w 1143"/>
                  <a:gd name="T5" fmla="*/ 114 h 267"/>
                  <a:gd name="T6" fmla="*/ 72 w 1143"/>
                  <a:gd name="T7" fmla="*/ 130 h 267"/>
                  <a:gd name="T8" fmla="*/ 91 w 1143"/>
                  <a:gd name="T9" fmla="*/ 170 h 267"/>
                  <a:gd name="T10" fmla="*/ 109 w 1143"/>
                  <a:gd name="T11" fmla="*/ 184 h 267"/>
                  <a:gd name="T12" fmla="*/ 127 w 1143"/>
                  <a:gd name="T13" fmla="*/ 143 h 267"/>
                  <a:gd name="T14" fmla="*/ 145 w 1143"/>
                  <a:gd name="T15" fmla="*/ 33 h 267"/>
                  <a:gd name="T16" fmla="*/ 164 w 1143"/>
                  <a:gd name="T17" fmla="*/ 12 h 267"/>
                  <a:gd name="T18" fmla="*/ 182 w 1143"/>
                  <a:gd name="T19" fmla="*/ 9 h 267"/>
                  <a:gd name="T20" fmla="*/ 200 w 1143"/>
                  <a:gd name="T21" fmla="*/ 157 h 267"/>
                  <a:gd name="T22" fmla="*/ 219 w 1143"/>
                  <a:gd name="T23" fmla="*/ 187 h 267"/>
                  <a:gd name="T24" fmla="*/ 237 w 1143"/>
                  <a:gd name="T25" fmla="*/ 113 h 267"/>
                  <a:gd name="T26" fmla="*/ 255 w 1143"/>
                  <a:gd name="T27" fmla="*/ 68 h 267"/>
                  <a:gd name="T28" fmla="*/ 274 w 1143"/>
                  <a:gd name="T29" fmla="*/ 101 h 267"/>
                  <a:gd name="T30" fmla="*/ 292 w 1143"/>
                  <a:gd name="T31" fmla="*/ 148 h 267"/>
                  <a:gd name="T32" fmla="*/ 310 w 1143"/>
                  <a:gd name="T33" fmla="*/ 168 h 267"/>
                  <a:gd name="T34" fmla="*/ 328 w 1143"/>
                  <a:gd name="T35" fmla="*/ 149 h 267"/>
                  <a:gd name="T36" fmla="*/ 347 w 1143"/>
                  <a:gd name="T37" fmla="*/ 164 h 267"/>
                  <a:gd name="T38" fmla="*/ 365 w 1143"/>
                  <a:gd name="T39" fmla="*/ 137 h 267"/>
                  <a:gd name="T40" fmla="*/ 383 w 1143"/>
                  <a:gd name="T41" fmla="*/ 147 h 267"/>
                  <a:gd name="T42" fmla="*/ 401 w 1143"/>
                  <a:gd name="T43" fmla="*/ 179 h 267"/>
                  <a:gd name="T44" fmla="*/ 420 w 1143"/>
                  <a:gd name="T45" fmla="*/ 191 h 267"/>
                  <a:gd name="T46" fmla="*/ 438 w 1143"/>
                  <a:gd name="T47" fmla="*/ 174 h 267"/>
                  <a:gd name="T48" fmla="*/ 456 w 1143"/>
                  <a:gd name="T49" fmla="*/ 185 h 267"/>
                  <a:gd name="T50" fmla="*/ 475 w 1143"/>
                  <a:gd name="T51" fmla="*/ 147 h 267"/>
                  <a:gd name="T52" fmla="*/ 493 w 1143"/>
                  <a:gd name="T53" fmla="*/ 129 h 267"/>
                  <a:gd name="T54" fmla="*/ 511 w 1143"/>
                  <a:gd name="T55" fmla="*/ 100 h 267"/>
                  <a:gd name="T56" fmla="*/ 530 w 1143"/>
                  <a:gd name="T57" fmla="*/ 104 h 267"/>
                  <a:gd name="T58" fmla="*/ 548 w 1143"/>
                  <a:gd name="T59" fmla="*/ 152 h 267"/>
                  <a:gd name="T60" fmla="*/ 566 w 1143"/>
                  <a:gd name="T61" fmla="*/ 178 h 267"/>
                  <a:gd name="T62" fmla="*/ 584 w 1143"/>
                  <a:gd name="T63" fmla="*/ 199 h 267"/>
                  <a:gd name="T64" fmla="*/ 603 w 1143"/>
                  <a:gd name="T65" fmla="*/ 207 h 267"/>
                  <a:gd name="T66" fmla="*/ 621 w 1143"/>
                  <a:gd name="T67" fmla="*/ 210 h 267"/>
                  <a:gd name="T68" fmla="*/ 639 w 1143"/>
                  <a:gd name="T69" fmla="*/ 243 h 267"/>
                  <a:gd name="T70" fmla="*/ 657 w 1143"/>
                  <a:gd name="T71" fmla="*/ 245 h 267"/>
                  <a:gd name="T72" fmla="*/ 676 w 1143"/>
                  <a:gd name="T73" fmla="*/ 260 h 267"/>
                  <a:gd name="T74" fmla="*/ 694 w 1143"/>
                  <a:gd name="T75" fmla="*/ 200 h 267"/>
                  <a:gd name="T76" fmla="*/ 712 w 1143"/>
                  <a:gd name="T77" fmla="*/ 202 h 267"/>
                  <a:gd name="T78" fmla="*/ 731 w 1143"/>
                  <a:gd name="T79" fmla="*/ 150 h 267"/>
                  <a:gd name="T80" fmla="*/ 749 w 1143"/>
                  <a:gd name="T81" fmla="*/ 185 h 267"/>
                  <a:gd name="T82" fmla="*/ 767 w 1143"/>
                  <a:gd name="T83" fmla="*/ 155 h 267"/>
                  <a:gd name="T84" fmla="*/ 786 w 1143"/>
                  <a:gd name="T85" fmla="*/ 173 h 267"/>
                  <a:gd name="T86" fmla="*/ 804 w 1143"/>
                  <a:gd name="T87" fmla="*/ 162 h 267"/>
                  <a:gd name="T88" fmla="*/ 822 w 1143"/>
                  <a:gd name="T89" fmla="*/ 80 h 267"/>
                  <a:gd name="T90" fmla="*/ 840 w 1143"/>
                  <a:gd name="T91" fmla="*/ 35 h 267"/>
                  <a:gd name="T92" fmla="*/ 859 w 1143"/>
                  <a:gd name="T93" fmla="*/ 16 h 267"/>
                  <a:gd name="T94" fmla="*/ 877 w 1143"/>
                  <a:gd name="T95" fmla="*/ 40 h 267"/>
                  <a:gd name="T96" fmla="*/ 895 w 1143"/>
                  <a:gd name="T97" fmla="*/ 59 h 267"/>
                  <a:gd name="T98" fmla="*/ 914 w 1143"/>
                  <a:gd name="T99" fmla="*/ 45 h 267"/>
                  <a:gd name="T100" fmla="*/ 932 w 1143"/>
                  <a:gd name="T101" fmla="*/ 85 h 267"/>
                  <a:gd name="T102" fmla="*/ 950 w 1143"/>
                  <a:gd name="T103" fmla="*/ 120 h 267"/>
                  <a:gd name="T104" fmla="*/ 968 w 1143"/>
                  <a:gd name="T105" fmla="*/ 109 h 267"/>
                  <a:gd name="T106" fmla="*/ 987 w 1143"/>
                  <a:gd name="T107" fmla="*/ 138 h 267"/>
                  <a:gd name="T108" fmla="*/ 1005 w 1143"/>
                  <a:gd name="T109" fmla="*/ 151 h 267"/>
                  <a:gd name="T110" fmla="*/ 1023 w 1143"/>
                  <a:gd name="T111" fmla="*/ 195 h 267"/>
                  <a:gd name="T112" fmla="*/ 1041 w 1143"/>
                  <a:gd name="T113" fmla="*/ 172 h 267"/>
                  <a:gd name="T114" fmla="*/ 1060 w 1143"/>
                  <a:gd name="T115" fmla="*/ 154 h 267"/>
                  <a:gd name="T116" fmla="*/ 1078 w 1143"/>
                  <a:gd name="T117" fmla="*/ 128 h 267"/>
                  <a:gd name="T118" fmla="*/ 1096 w 1143"/>
                  <a:gd name="T119" fmla="*/ 182 h 267"/>
                  <a:gd name="T120" fmla="*/ 1115 w 1143"/>
                  <a:gd name="T121" fmla="*/ 205 h 267"/>
                  <a:gd name="T122" fmla="*/ 1133 w 1143"/>
                  <a:gd name="T123" fmla="*/ 205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267">
                    <a:moveTo>
                      <a:pt x="0" y="195"/>
                    </a:moveTo>
                    <a:lnTo>
                      <a:pt x="1" y="200"/>
                    </a:lnTo>
                    <a:lnTo>
                      <a:pt x="2" y="206"/>
                    </a:lnTo>
                    <a:lnTo>
                      <a:pt x="2" y="204"/>
                    </a:lnTo>
                    <a:lnTo>
                      <a:pt x="3" y="189"/>
                    </a:lnTo>
                    <a:lnTo>
                      <a:pt x="4" y="184"/>
                    </a:lnTo>
                    <a:lnTo>
                      <a:pt x="5" y="177"/>
                    </a:lnTo>
                    <a:lnTo>
                      <a:pt x="5" y="183"/>
                    </a:lnTo>
                    <a:lnTo>
                      <a:pt x="6" y="180"/>
                    </a:lnTo>
                    <a:lnTo>
                      <a:pt x="7" y="185"/>
                    </a:lnTo>
                    <a:lnTo>
                      <a:pt x="8" y="190"/>
                    </a:lnTo>
                    <a:lnTo>
                      <a:pt x="8" y="194"/>
                    </a:lnTo>
                    <a:lnTo>
                      <a:pt x="9" y="199"/>
                    </a:lnTo>
                    <a:lnTo>
                      <a:pt x="10" y="196"/>
                    </a:lnTo>
                    <a:lnTo>
                      <a:pt x="11" y="200"/>
                    </a:lnTo>
                    <a:lnTo>
                      <a:pt x="11" y="196"/>
                    </a:lnTo>
                    <a:lnTo>
                      <a:pt x="12" y="200"/>
                    </a:lnTo>
                    <a:lnTo>
                      <a:pt x="13" y="204"/>
                    </a:lnTo>
                    <a:lnTo>
                      <a:pt x="14" y="208"/>
                    </a:lnTo>
                    <a:lnTo>
                      <a:pt x="14" y="211"/>
                    </a:lnTo>
                    <a:lnTo>
                      <a:pt x="15" y="215"/>
                    </a:lnTo>
                    <a:lnTo>
                      <a:pt x="16" y="218"/>
                    </a:lnTo>
                    <a:lnTo>
                      <a:pt x="17" y="207"/>
                    </a:lnTo>
                    <a:lnTo>
                      <a:pt x="17" y="211"/>
                    </a:lnTo>
                    <a:lnTo>
                      <a:pt x="18" y="200"/>
                    </a:lnTo>
                    <a:lnTo>
                      <a:pt x="19" y="204"/>
                    </a:lnTo>
                    <a:lnTo>
                      <a:pt x="20" y="207"/>
                    </a:lnTo>
                    <a:lnTo>
                      <a:pt x="21" y="210"/>
                    </a:lnTo>
                    <a:lnTo>
                      <a:pt x="21" y="204"/>
                    </a:lnTo>
                    <a:lnTo>
                      <a:pt x="22" y="199"/>
                    </a:lnTo>
                    <a:lnTo>
                      <a:pt x="23" y="202"/>
                    </a:lnTo>
                    <a:lnTo>
                      <a:pt x="24" y="186"/>
                    </a:lnTo>
                    <a:lnTo>
                      <a:pt x="24" y="170"/>
                    </a:lnTo>
                    <a:lnTo>
                      <a:pt x="25" y="173"/>
                    </a:lnTo>
                    <a:lnTo>
                      <a:pt x="26" y="150"/>
                    </a:lnTo>
                    <a:lnTo>
                      <a:pt x="27" y="146"/>
                    </a:lnTo>
                    <a:lnTo>
                      <a:pt x="27" y="150"/>
                    </a:lnTo>
                    <a:lnTo>
                      <a:pt x="28" y="145"/>
                    </a:lnTo>
                    <a:lnTo>
                      <a:pt x="29" y="149"/>
                    </a:lnTo>
                    <a:lnTo>
                      <a:pt x="30" y="125"/>
                    </a:lnTo>
                    <a:lnTo>
                      <a:pt x="30" y="123"/>
                    </a:lnTo>
                    <a:lnTo>
                      <a:pt x="31" y="123"/>
                    </a:lnTo>
                    <a:lnTo>
                      <a:pt x="32" y="118"/>
                    </a:lnTo>
                    <a:lnTo>
                      <a:pt x="33" y="121"/>
                    </a:lnTo>
                    <a:lnTo>
                      <a:pt x="33" y="121"/>
                    </a:lnTo>
                    <a:lnTo>
                      <a:pt x="34" y="121"/>
                    </a:lnTo>
                    <a:lnTo>
                      <a:pt x="35" y="121"/>
                    </a:lnTo>
                    <a:lnTo>
                      <a:pt x="36" y="121"/>
                    </a:lnTo>
                    <a:lnTo>
                      <a:pt x="36" y="121"/>
                    </a:lnTo>
                    <a:lnTo>
                      <a:pt x="37" y="110"/>
                    </a:lnTo>
                    <a:lnTo>
                      <a:pt x="38" y="105"/>
                    </a:lnTo>
                    <a:lnTo>
                      <a:pt x="39" y="116"/>
                    </a:lnTo>
                    <a:lnTo>
                      <a:pt x="40" y="116"/>
                    </a:lnTo>
                    <a:lnTo>
                      <a:pt x="40" y="119"/>
                    </a:lnTo>
                    <a:lnTo>
                      <a:pt x="41" y="129"/>
                    </a:lnTo>
                    <a:lnTo>
                      <a:pt x="42" y="115"/>
                    </a:lnTo>
                    <a:lnTo>
                      <a:pt x="43" y="115"/>
                    </a:lnTo>
                    <a:lnTo>
                      <a:pt x="43" y="118"/>
                    </a:lnTo>
                    <a:lnTo>
                      <a:pt x="44" y="118"/>
                    </a:lnTo>
                    <a:lnTo>
                      <a:pt x="45" y="113"/>
                    </a:lnTo>
                    <a:lnTo>
                      <a:pt x="46" y="99"/>
                    </a:lnTo>
                    <a:lnTo>
                      <a:pt x="46" y="103"/>
                    </a:lnTo>
                    <a:lnTo>
                      <a:pt x="47" y="103"/>
                    </a:lnTo>
                    <a:lnTo>
                      <a:pt x="48" y="100"/>
                    </a:lnTo>
                    <a:lnTo>
                      <a:pt x="49" y="120"/>
                    </a:lnTo>
                    <a:lnTo>
                      <a:pt x="50" y="120"/>
                    </a:lnTo>
                    <a:lnTo>
                      <a:pt x="50" y="114"/>
                    </a:lnTo>
                    <a:lnTo>
                      <a:pt x="51" y="106"/>
                    </a:lnTo>
                    <a:lnTo>
                      <a:pt x="52" y="114"/>
                    </a:lnTo>
                    <a:lnTo>
                      <a:pt x="53" y="114"/>
                    </a:lnTo>
                    <a:lnTo>
                      <a:pt x="53" y="114"/>
                    </a:lnTo>
                    <a:lnTo>
                      <a:pt x="54" y="114"/>
                    </a:lnTo>
                    <a:lnTo>
                      <a:pt x="55" y="129"/>
                    </a:lnTo>
                    <a:lnTo>
                      <a:pt x="56" y="129"/>
                    </a:lnTo>
                    <a:lnTo>
                      <a:pt x="56" y="142"/>
                    </a:lnTo>
                    <a:lnTo>
                      <a:pt x="57" y="142"/>
                    </a:lnTo>
                    <a:lnTo>
                      <a:pt x="58" y="142"/>
                    </a:lnTo>
                    <a:lnTo>
                      <a:pt x="59" y="153"/>
                    </a:lnTo>
                    <a:lnTo>
                      <a:pt x="59" y="153"/>
                    </a:lnTo>
                    <a:lnTo>
                      <a:pt x="60" y="131"/>
                    </a:lnTo>
                    <a:lnTo>
                      <a:pt x="61" y="131"/>
                    </a:lnTo>
                    <a:lnTo>
                      <a:pt x="62" y="119"/>
                    </a:lnTo>
                    <a:lnTo>
                      <a:pt x="62" y="119"/>
                    </a:lnTo>
                    <a:lnTo>
                      <a:pt x="63" y="123"/>
                    </a:lnTo>
                    <a:lnTo>
                      <a:pt x="64" y="134"/>
                    </a:lnTo>
                    <a:lnTo>
                      <a:pt x="65" y="124"/>
                    </a:lnTo>
                    <a:lnTo>
                      <a:pt x="65" y="131"/>
                    </a:lnTo>
                    <a:lnTo>
                      <a:pt x="66" y="131"/>
                    </a:lnTo>
                    <a:lnTo>
                      <a:pt x="67" y="132"/>
                    </a:lnTo>
                    <a:lnTo>
                      <a:pt x="68" y="132"/>
                    </a:lnTo>
                    <a:lnTo>
                      <a:pt x="69" y="128"/>
                    </a:lnTo>
                    <a:lnTo>
                      <a:pt x="69" y="128"/>
                    </a:lnTo>
                    <a:lnTo>
                      <a:pt x="70" y="128"/>
                    </a:lnTo>
                    <a:lnTo>
                      <a:pt x="71" y="132"/>
                    </a:lnTo>
                    <a:lnTo>
                      <a:pt x="72" y="132"/>
                    </a:lnTo>
                    <a:lnTo>
                      <a:pt x="72" y="130"/>
                    </a:lnTo>
                    <a:lnTo>
                      <a:pt x="73" y="130"/>
                    </a:lnTo>
                    <a:lnTo>
                      <a:pt x="74" y="130"/>
                    </a:lnTo>
                    <a:lnTo>
                      <a:pt x="75" y="130"/>
                    </a:lnTo>
                    <a:lnTo>
                      <a:pt x="75" y="125"/>
                    </a:lnTo>
                    <a:lnTo>
                      <a:pt x="76" y="112"/>
                    </a:lnTo>
                    <a:lnTo>
                      <a:pt x="77" y="95"/>
                    </a:lnTo>
                    <a:lnTo>
                      <a:pt x="78" y="98"/>
                    </a:lnTo>
                    <a:lnTo>
                      <a:pt x="78" y="98"/>
                    </a:lnTo>
                    <a:lnTo>
                      <a:pt x="79" y="101"/>
                    </a:lnTo>
                    <a:lnTo>
                      <a:pt x="80" y="101"/>
                    </a:lnTo>
                    <a:lnTo>
                      <a:pt x="81" y="101"/>
                    </a:lnTo>
                    <a:lnTo>
                      <a:pt x="81" y="101"/>
                    </a:lnTo>
                    <a:lnTo>
                      <a:pt x="82" y="109"/>
                    </a:lnTo>
                    <a:lnTo>
                      <a:pt x="83" y="116"/>
                    </a:lnTo>
                    <a:lnTo>
                      <a:pt x="84" y="116"/>
                    </a:lnTo>
                    <a:lnTo>
                      <a:pt x="84" y="134"/>
                    </a:lnTo>
                    <a:lnTo>
                      <a:pt x="85" y="151"/>
                    </a:lnTo>
                    <a:lnTo>
                      <a:pt x="86" y="137"/>
                    </a:lnTo>
                    <a:lnTo>
                      <a:pt x="87" y="153"/>
                    </a:lnTo>
                    <a:lnTo>
                      <a:pt x="88" y="157"/>
                    </a:lnTo>
                    <a:lnTo>
                      <a:pt x="88" y="150"/>
                    </a:lnTo>
                    <a:lnTo>
                      <a:pt x="89" y="144"/>
                    </a:lnTo>
                    <a:lnTo>
                      <a:pt x="90" y="144"/>
                    </a:lnTo>
                    <a:lnTo>
                      <a:pt x="91" y="170"/>
                    </a:lnTo>
                    <a:lnTo>
                      <a:pt x="91" y="176"/>
                    </a:lnTo>
                    <a:lnTo>
                      <a:pt x="92" y="176"/>
                    </a:lnTo>
                    <a:lnTo>
                      <a:pt x="93" y="181"/>
                    </a:lnTo>
                    <a:lnTo>
                      <a:pt x="94" y="176"/>
                    </a:lnTo>
                    <a:lnTo>
                      <a:pt x="94" y="168"/>
                    </a:lnTo>
                    <a:lnTo>
                      <a:pt x="95" y="168"/>
                    </a:lnTo>
                    <a:lnTo>
                      <a:pt x="96" y="168"/>
                    </a:lnTo>
                    <a:lnTo>
                      <a:pt x="97" y="162"/>
                    </a:lnTo>
                    <a:lnTo>
                      <a:pt x="98" y="162"/>
                    </a:lnTo>
                    <a:lnTo>
                      <a:pt x="98" y="173"/>
                    </a:lnTo>
                    <a:lnTo>
                      <a:pt x="99" y="179"/>
                    </a:lnTo>
                    <a:lnTo>
                      <a:pt x="100" y="157"/>
                    </a:lnTo>
                    <a:lnTo>
                      <a:pt x="101" y="157"/>
                    </a:lnTo>
                    <a:lnTo>
                      <a:pt x="101" y="151"/>
                    </a:lnTo>
                    <a:lnTo>
                      <a:pt x="102" y="151"/>
                    </a:lnTo>
                    <a:lnTo>
                      <a:pt x="103" y="165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5" y="167"/>
                    </a:lnTo>
                    <a:lnTo>
                      <a:pt x="106" y="164"/>
                    </a:lnTo>
                    <a:lnTo>
                      <a:pt x="107" y="178"/>
                    </a:lnTo>
                    <a:lnTo>
                      <a:pt x="107" y="184"/>
                    </a:lnTo>
                    <a:lnTo>
                      <a:pt x="108" y="179"/>
                    </a:lnTo>
                    <a:lnTo>
                      <a:pt x="109" y="184"/>
                    </a:lnTo>
                    <a:lnTo>
                      <a:pt x="110" y="184"/>
                    </a:lnTo>
                    <a:lnTo>
                      <a:pt x="110" y="184"/>
                    </a:lnTo>
                    <a:lnTo>
                      <a:pt x="111" y="183"/>
                    </a:lnTo>
                    <a:lnTo>
                      <a:pt x="112" y="191"/>
                    </a:lnTo>
                    <a:lnTo>
                      <a:pt x="113" y="191"/>
                    </a:lnTo>
                    <a:lnTo>
                      <a:pt x="114" y="191"/>
                    </a:lnTo>
                    <a:lnTo>
                      <a:pt x="114" y="191"/>
                    </a:lnTo>
                    <a:lnTo>
                      <a:pt x="115" y="191"/>
                    </a:lnTo>
                    <a:lnTo>
                      <a:pt x="116" y="191"/>
                    </a:lnTo>
                    <a:lnTo>
                      <a:pt x="117" y="185"/>
                    </a:lnTo>
                    <a:lnTo>
                      <a:pt x="117" y="185"/>
                    </a:lnTo>
                    <a:lnTo>
                      <a:pt x="118" y="185"/>
                    </a:lnTo>
                    <a:lnTo>
                      <a:pt x="119" y="185"/>
                    </a:lnTo>
                    <a:lnTo>
                      <a:pt x="120" y="180"/>
                    </a:lnTo>
                    <a:lnTo>
                      <a:pt x="120" y="180"/>
                    </a:lnTo>
                    <a:lnTo>
                      <a:pt x="121" y="202"/>
                    </a:lnTo>
                    <a:lnTo>
                      <a:pt x="122" y="189"/>
                    </a:lnTo>
                    <a:lnTo>
                      <a:pt x="123" y="170"/>
                    </a:lnTo>
                    <a:lnTo>
                      <a:pt x="123" y="170"/>
                    </a:lnTo>
                    <a:lnTo>
                      <a:pt x="124" y="154"/>
                    </a:lnTo>
                    <a:lnTo>
                      <a:pt x="125" y="141"/>
                    </a:lnTo>
                    <a:lnTo>
                      <a:pt x="126" y="147"/>
                    </a:lnTo>
                    <a:lnTo>
                      <a:pt x="126" y="147"/>
                    </a:lnTo>
                    <a:lnTo>
                      <a:pt x="127" y="143"/>
                    </a:lnTo>
                    <a:lnTo>
                      <a:pt x="128" y="143"/>
                    </a:lnTo>
                    <a:lnTo>
                      <a:pt x="129" y="130"/>
                    </a:lnTo>
                    <a:lnTo>
                      <a:pt x="129" y="135"/>
                    </a:lnTo>
                    <a:lnTo>
                      <a:pt x="130" y="135"/>
                    </a:lnTo>
                    <a:lnTo>
                      <a:pt x="131" y="128"/>
                    </a:lnTo>
                    <a:lnTo>
                      <a:pt x="132" y="128"/>
                    </a:lnTo>
                    <a:lnTo>
                      <a:pt x="132" y="108"/>
                    </a:lnTo>
                    <a:lnTo>
                      <a:pt x="133" y="95"/>
                    </a:lnTo>
                    <a:lnTo>
                      <a:pt x="134" y="71"/>
                    </a:lnTo>
                    <a:lnTo>
                      <a:pt x="135" y="71"/>
                    </a:lnTo>
                    <a:lnTo>
                      <a:pt x="136" y="63"/>
                    </a:lnTo>
                    <a:lnTo>
                      <a:pt x="136" y="63"/>
                    </a:lnTo>
                    <a:lnTo>
                      <a:pt x="137" y="76"/>
                    </a:lnTo>
                    <a:lnTo>
                      <a:pt x="138" y="93"/>
                    </a:lnTo>
                    <a:lnTo>
                      <a:pt x="139" y="87"/>
                    </a:lnTo>
                    <a:lnTo>
                      <a:pt x="139" y="82"/>
                    </a:lnTo>
                    <a:lnTo>
                      <a:pt x="140" y="83"/>
                    </a:lnTo>
                    <a:lnTo>
                      <a:pt x="141" y="79"/>
                    </a:lnTo>
                    <a:lnTo>
                      <a:pt x="142" y="70"/>
                    </a:lnTo>
                    <a:lnTo>
                      <a:pt x="142" y="65"/>
                    </a:lnTo>
                    <a:lnTo>
                      <a:pt x="143" y="52"/>
                    </a:lnTo>
                    <a:lnTo>
                      <a:pt x="144" y="44"/>
                    </a:lnTo>
                    <a:lnTo>
                      <a:pt x="145" y="39"/>
                    </a:lnTo>
                    <a:lnTo>
                      <a:pt x="145" y="33"/>
                    </a:lnTo>
                    <a:lnTo>
                      <a:pt x="146" y="33"/>
                    </a:lnTo>
                    <a:lnTo>
                      <a:pt x="147" y="48"/>
                    </a:lnTo>
                    <a:lnTo>
                      <a:pt x="148" y="53"/>
                    </a:lnTo>
                    <a:lnTo>
                      <a:pt x="149" y="37"/>
                    </a:lnTo>
                    <a:lnTo>
                      <a:pt x="149" y="44"/>
                    </a:lnTo>
                    <a:lnTo>
                      <a:pt x="150" y="58"/>
                    </a:lnTo>
                    <a:lnTo>
                      <a:pt x="151" y="50"/>
                    </a:lnTo>
                    <a:lnTo>
                      <a:pt x="152" y="43"/>
                    </a:lnTo>
                    <a:lnTo>
                      <a:pt x="152" y="43"/>
                    </a:lnTo>
                    <a:lnTo>
                      <a:pt x="153" y="33"/>
                    </a:lnTo>
                    <a:lnTo>
                      <a:pt x="154" y="21"/>
                    </a:lnTo>
                    <a:lnTo>
                      <a:pt x="155" y="21"/>
                    </a:lnTo>
                    <a:lnTo>
                      <a:pt x="155" y="29"/>
                    </a:lnTo>
                    <a:lnTo>
                      <a:pt x="156" y="29"/>
                    </a:lnTo>
                    <a:lnTo>
                      <a:pt x="157" y="29"/>
                    </a:lnTo>
                    <a:lnTo>
                      <a:pt x="158" y="19"/>
                    </a:lnTo>
                    <a:lnTo>
                      <a:pt x="158" y="19"/>
                    </a:lnTo>
                    <a:lnTo>
                      <a:pt x="159" y="19"/>
                    </a:lnTo>
                    <a:lnTo>
                      <a:pt x="160" y="9"/>
                    </a:lnTo>
                    <a:lnTo>
                      <a:pt x="161" y="16"/>
                    </a:lnTo>
                    <a:lnTo>
                      <a:pt x="162" y="6"/>
                    </a:lnTo>
                    <a:lnTo>
                      <a:pt x="162" y="12"/>
                    </a:lnTo>
                    <a:lnTo>
                      <a:pt x="163" y="12"/>
                    </a:lnTo>
                    <a:lnTo>
                      <a:pt x="164" y="12"/>
                    </a:lnTo>
                    <a:lnTo>
                      <a:pt x="165" y="11"/>
                    </a:lnTo>
                    <a:lnTo>
                      <a:pt x="165" y="11"/>
                    </a:lnTo>
                    <a:lnTo>
                      <a:pt x="166" y="11"/>
                    </a:lnTo>
                    <a:lnTo>
                      <a:pt x="167" y="12"/>
                    </a:lnTo>
                    <a:lnTo>
                      <a:pt x="168" y="12"/>
                    </a:lnTo>
                    <a:lnTo>
                      <a:pt x="168" y="12"/>
                    </a:lnTo>
                    <a:lnTo>
                      <a:pt x="169" y="17"/>
                    </a:lnTo>
                    <a:lnTo>
                      <a:pt x="170" y="17"/>
                    </a:lnTo>
                    <a:lnTo>
                      <a:pt x="171" y="17"/>
                    </a:lnTo>
                    <a:lnTo>
                      <a:pt x="171" y="12"/>
                    </a:lnTo>
                    <a:lnTo>
                      <a:pt x="172" y="19"/>
                    </a:lnTo>
                    <a:lnTo>
                      <a:pt x="173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5" y="19"/>
                    </a:lnTo>
                    <a:lnTo>
                      <a:pt x="176" y="19"/>
                    </a:lnTo>
                    <a:lnTo>
                      <a:pt x="177" y="19"/>
                    </a:lnTo>
                    <a:lnTo>
                      <a:pt x="177" y="24"/>
                    </a:lnTo>
                    <a:lnTo>
                      <a:pt x="178" y="16"/>
                    </a:lnTo>
                    <a:lnTo>
                      <a:pt x="179" y="12"/>
                    </a:lnTo>
                    <a:lnTo>
                      <a:pt x="180" y="3"/>
                    </a:lnTo>
                    <a:lnTo>
                      <a:pt x="181" y="9"/>
                    </a:lnTo>
                    <a:lnTo>
                      <a:pt x="181" y="9"/>
                    </a:lnTo>
                    <a:lnTo>
                      <a:pt x="182" y="9"/>
                    </a:lnTo>
                    <a:lnTo>
                      <a:pt x="183" y="16"/>
                    </a:lnTo>
                    <a:lnTo>
                      <a:pt x="184" y="48"/>
                    </a:lnTo>
                    <a:lnTo>
                      <a:pt x="184" y="48"/>
                    </a:lnTo>
                    <a:lnTo>
                      <a:pt x="185" y="58"/>
                    </a:lnTo>
                    <a:lnTo>
                      <a:pt x="186" y="67"/>
                    </a:lnTo>
                    <a:lnTo>
                      <a:pt x="187" y="77"/>
                    </a:lnTo>
                    <a:lnTo>
                      <a:pt x="187" y="77"/>
                    </a:lnTo>
                    <a:lnTo>
                      <a:pt x="188" y="81"/>
                    </a:lnTo>
                    <a:lnTo>
                      <a:pt x="189" y="84"/>
                    </a:lnTo>
                    <a:lnTo>
                      <a:pt x="190" y="93"/>
                    </a:lnTo>
                    <a:lnTo>
                      <a:pt x="190" y="93"/>
                    </a:lnTo>
                    <a:lnTo>
                      <a:pt x="191" y="90"/>
                    </a:lnTo>
                    <a:lnTo>
                      <a:pt x="192" y="97"/>
                    </a:lnTo>
                    <a:lnTo>
                      <a:pt x="193" y="97"/>
                    </a:lnTo>
                    <a:lnTo>
                      <a:pt x="193" y="117"/>
                    </a:lnTo>
                    <a:lnTo>
                      <a:pt x="194" y="137"/>
                    </a:lnTo>
                    <a:lnTo>
                      <a:pt x="195" y="138"/>
                    </a:lnTo>
                    <a:lnTo>
                      <a:pt x="196" y="138"/>
                    </a:lnTo>
                    <a:lnTo>
                      <a:pt x="196" y="141"/>
                    </a:lnTo>
                    <a:lnTo>
                      <a:pt x="197" y="146"/>
                    </a:lnTo>
                    <a:lnTo>
                      <a:pt x="198" y="142"/>
                    </a:lnTo>
                    <a:lnTo>
                      <a:pt x="199" y="138"/>
                    </a:lnTo>
                    <a:lnTo>
                      <a:pt x="200" y="151"/>
                    </a:lnTo>
                    <a:lnTo>
                      <a:pt x="200" y="157"/>
                    </a:lnTo>
                    <a:lnTo>
                      <a:pt x="201" y="164"/>
                    </a:lnTo>
                    <a:lnTo>
                      <a:pt x="202" y="167"/>
                    </a:lnTo>
                    <a:lnTo>
                      <a:pt x="203" y="172"/>
                    </a:lnTo>
                    <a:lnTo>
                      <a:pt x="203" y="172"/>
                    </a:lnTo>
                    <a:lnTo>
                      <a:pt x="204" y="181"/>
                    </a:lnTo>
                    <a:lnTo>
                      <a:pt x="205" y="189"/>
                    </a:lnTo>
                    <a:lnTo>
                      <a:pt x="206" y="189"/>
                    </a:lnTo>
                    <a:lnTo>
                      <a:pt x="207" y="194"/>
                    </a:lnTo>
                    <a:lnTo>
                      <a:pt x="207" y="194"/>
                    </a:lnTo>
                    <a:lnTo>
                      <a:pt x="208" y="194"/>
                    </a:lnTo>
                    <a:lnTo>
                      <a:pt x="209" y="194"/>
                    </a:lnTo>
                    <a:lnTo>
                      <a:pt x="210" y="213"/>
                    </a:lnTo>
                    <a:lnTo>
                      <a:pt x="210" y="177"/>
                    </a:lnTo>
                    <a:lnTo>
                      <a:pt x="211" y="169"/>
                    </a:lnTo>
                    <a:lnTo>
                      <a:pt x="212" y="163"/>
                    </a:lnTo>
                    <a:lnTo>
                      <a:pt x="213" y="170"/>
                    </a:lnTo>
                    <a:lnTo>
                      <a:pt x="213" y="170"/>
                    </a:lnTo>
                    <a:lnTo>
                      <a:pt x="214" y="169"/>
                    </a:lnTo>
                    <a:lnTo>
                      <a:pt x="215" y="178"/>
                    </a:lnTo>
                    <a:lnTo>
                      <a:pt x="216" y="176"/>
                    </a:lnTo>
                    <a:lnTo>
                      <a:pt x="216" y="176"/>
                    </a:lnTo>
                    <a:lnTo>
                      <a:pt x="217" y="176"/>
                    </a:lnTo>
                    <a:lnTo>
                      <a:pt x="218" y="176"/>
                    </a:lnTo>
                    <a:lnTo>
                      <a:pt x="219" y="187"/>
                    </a:lnTo>
                    <a:lnTo>
                      <a:pt x="219" y="187"/>
                    </a:lnTo>
                    <a:lnTo>
                      <a:pt x="220" y="187"/>
                    </a:lnTo>
                    <a:lnTo>
                      <a:pt x="221" y="192"/>
                    </a:lnTo>
                    <a:lnTo>
                      <a:pt x="222" y="208"/>
                    </a:lnTo>
                    <a:lnTo>
                      <a:pt x="222" y="211"/>
                    </a:lnTo>
                    <a:lnTo>
                      <a:pt x="223" y="202"/>
                    </a:lnTo>
                    <a:lnTo>
                      <a:pt x="224" y="202"/>
                    </a:lnTo>
                    <a:lnTo>
                      <a:pt x="225" y="199"/>
                    </a:lnTo>
                    <a:lnTo>
                      <a:pt x="225" y="197"/>
                    </a:lnTo>
                    <a:lnTo>
                      <a:pt x="226" y="183"/>
                    </a:lnTo>
                    <a:lnTo>
                      <a:pt x="227" y="179"/>
                    </a:lnTo>
                    <a:lnTo>
                      <a:pt x="228" y="185"/>
                    </a:lnTo>
                    <a:lnTo>
                      <a:pt x="229" y="174"/>
                    </a:lnTo>
                    <a:lnTo>
                      <a:pt x="229" y="162"/>
                    </a:lnTo>
                    <a:lnTo>
                      <a:pt x="230" y="162"/>
                    </a:lnTo>
                    <a:lnTo>
                      <a:pt x="231" y="147"/>
                    </a:lnTo>
                    <a:lnTo>
                      <a:pt x="232" y="139"/>
                    </a:lnTo>
                    <a:lnTo>
                      <a:pt x="232" y="145"/>
                    </a:lnTo>
                    <a:lnTo>
                      <a:pt x="233" y="135"/>
                    </a:lnTo>
                    <a:lnTo>
                      <a:pt x="234" y="130"/>
                    </a:lnTo>
                    <a:lnTo>
                      <a:pt x="235" y="130"/>
                    </a:lnTo>
                    <a:lnTo>
                      <a:pt x="235" y="130"/>
                    </a:lnTo>
                    <a:lnTo>
                      <a:pt x="236" y="130"/>
                    </a:lnTo>
                    <a:lnTo>
                      <a:pt x="237" y="113"/>
                    </a:lnTo>
                    <a:lnTo>
                      <a:pt x="238" y="113"/>
                    </a:lnTo>
                    <a:lnTo>
                      <a:pt x="238" y="108"/>
                    </a:lnTo>
                    <a:lnTo>
                      <a:pt x="239" y="112"/>
                    </a:lnTo>
                    <a:lnTo>
                      <a:pt x="240" y="116"/>
                    </a:lnTo>
                    <a:lnTo>
                      <a:pt x="241" y="124"/>
                    </a:lnTo>
                    <a:lnTo>
                      <a:pt x="241" y="116"/>
                    </a:lnTo>
                    <a:lnTo>
                      <a:pt x="242" y="108"/>
                    </a:lnTo>
                    <a:lnTo>
                      <a:pt x="243" y="104"/>
                    </a:lnTo>
                    <a:lnTo>
                      <a:pt x="244" y="104"/>
                    </a:lnTo>
                    <a:lnTo>
                      <a:pt x="244" y="88"/>
                    </a:lnTo>
                    <a:lnTo>
                      <a:pt x="245" y="88"/>
                    </a:lnTo>
                    <a:lnTo>
                      <a:pt x="246" y="89"/>
                    </a:lnTo>
                    <a:lnTo>
                      <a:pt x="247" y="93"/>
                    </a:lnTo>
                    <a:lnTo>
                      <a:pt x="248" y="93"/>
                    </a:lnTo>
                    <a:lnTo>
                      <a:pt x="248" y="93"/>
                    </a:lnTo>
                    <a:lnTo>
                      <a:pt x="249" y="93"/>
                    </a:lnTo>
                    <a:lnTo>
                      <a:pt x="250" y="76"/>
                    </a:lnTo>
                    <a:lnTo>
                      <a:pt x="251" y="80"/>
                    </a:lnTo>
                    <a:lnTo>
                      <a:pt x="251" y="68"/>
                    </a:lnTo>
                    <a:lnTo>
                      <a:pt x="252" y="71"/>
                    </a:lnTo>
                    <a:lnTo>
                      <a:pt x="253" y="71"/>
                    </a:lnTo>
                    <a:lnTo>
                      <a:pt x="254" y="71"/>
                    </a:lnTo>
                    <a:lnTo>
                      <a:pt x="254" y="71"/>
                    </a:lnTo>
                    <a:lnTo>
                      <a:pt x="255" y="68"/>
                    </a:lnTo>
                    <a:lnTo>
                      <a:pt x="256" y="92"/>
                    </a:lnTo>
                    <a:lnTo>
                      <a:pt x="257" y="92"/>
                    </a:lnTo>
                    <a:lnTo>
                      <a:pt x="258" y="93"/>
                    </a:lnTo>
                    <a:lnTo>
                      <a:pt x="258" y="93"/>
                    </a:lnTo>
                    <a:lnTo>
                      <a:pt x="259" y="90"/>
                    </a:lnTo>
                    <a:lnTo>
                      <a:pt x="260" y="94"/>
                    </a:lnTo>
                    <a:lnTo>
                      <a:pt x="261" y="94"/>
                    </a:lnTo>
                    <a:lnTo>
                      <a:pt x="261" y="94"/>
                    </a:lnTo>
                    <a:lnTo>
                      <a:pt x="262" y="94"/>
                    </a:lnTo>
                    <a:lnTo>
                      <a:pt x="263" y="94"/>
                    </a:lnTo>
                    <a:lnTo>
                      <a:pt x="264" y="92"/>
                    </a:lnTo>
                    <a:lnTo>
                      <a:pt x="264" y="97"/>
                    </a:lnTo>
                    <a:lnTo>
                      <a:pt x="265" y="88"/>
                    </a:lnTo>
                    <a:lnTo>
                      <a:pt x="266" y="88"/>
                    </a:lnTo>
                    <a:lnTo>
                      <a:pt x="267" y="88"/>
                    </a:lnTo>
                    <a:lnTo>
                      <a:pt x="267" y="88"/>
                    </a:lnTo>
                    <a:lnTo>
                      <a:pt x="268" y="88"/>
                    </a:lnTo>
                    <a:lnTo>
                      <a:pt x="269" y="73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71" y="104"/>
                    </a:lnTo>
                    <a:lnTo>
                      <a:pt x="272" y="112"/>
                    </a:lnTo>
                    <a:lnTo>
                      <a:pt x="273" y="118"/>
                    </a:lnTo>
                    <a:lnTo>
                      <a:pt x="274" y="101"/>
                    </a:lnTo>
                    <a:lnTo>
                      <a:pt x="274" y="101"/>
                    </a:lnTo>
                    <a:lnTo>
                      <a:pt x="275" y="112"/>
                    </a:lnTo>
                    <a:lnTo>
                      <a:pt x="276" y="104"/>
                    </a:lnTo>
                    <a:lnTo>
                      <a:pt x="277" y="111"/>
                    </a:lnTo>
                    <a:lnTo>
                      <a:pt x="277" y="111"/>
                    </a:lnTo>
                    <a:lnTo>
                      <a:pt x="278" y="111"/>
                    </a:lnTo>
                    <a:lnTo>
                      <a:pt x="279" y="97"/>
                    </a:lnTo>
                    <a:lnTo>
                      <a:pt x="280" y="103"/>
                    </a:lnTo>
                    <a:lnTo>
                      <a:pt x="280" y="103"/>
                    </a:lnTo>
                    <a:lnTo>
                      <a:pt x="281" y="103"/>
                    </a:lnTo>
                    <a:lnTo>
                      <a:pt x="282" y="103"/>
                    </a:lnTo>
                    <a:lnTo>
                      <a:pt x="283" y="97"/>
                    </a:lnTo>
                    <a:lnTo>
                      <a:pt x="283" y="95"/>
                    </a:lnTo>
                    <a:lnTo>
                      <a:pt x="284" y="101"/>
                    </a:lnTo>
                    <a:lnTo>
                      <a:pt x="285" y="101"/>
                    </a:lnTo>
                    <a:lnTo>
                      <a:pt x="286" y="104"/>
                    </a:lnTo>
                    <a:lnTo>
                      <a:pt x="286" y="111"/>
                    </a:lnTo>
                    <a:lnTo>
                      <a:pt x="287" y="126"/>
                    </a:lnTo>
                    <a:lnTo>
                      <a:pt x="288" y="129"/>
                    </a:lnTo>
                    <a:lnTo>
                      <a:pt x="289" y="125"/>
                    </a:lnTo>
                    <a:lnTo>
                      <a:pt x="289" y="127"/>
                    </a:lnTo>
                    <a:lnTo>
                      <a:pt x="290" y="139"/>
                    </a:lnTo>
                    <a:lnTo>
                      <a:pt x="291" y="139"/>
                    </a:lnTo>
                    <a:lnTo>
                      <a:pt x="292" y="148"/>
                    </a:lnTo>
                    <a:lnTo>
                      <a:pt x="292" y="156"/>
                    </a:lnTo>
                    <a:lnTo>
                      <a:pt x="293" y="145"/>
                    </a:lnTo>
                    <a:lnTo>
                      <a:pt x="294" y="145"/>
                    </a:lnTo>
                    <a:lnTo>
                      <a:pt x="295" y="141"/>
                    </a:lnTo>
                    <a:lnTo>
                      <a:pt x="296" y="141"/>
                    </a:lnTo>
                    <a:lnTo>
                      <a:pt x="296" y="141"/>
                    </a:lnTo>
                    <a:lnTo>
                      <a:pt x="297" y="141"/>
                    </a:lnTo>
                    <a:lnTo>
                      <a:pt x="298" y="158"/>
                    </a:lnTo>
                    <a:lnTo>
                      <a:pt x="299" y="158"/>
                    </a:lnTo>
                    <a:lnTo>
                      <a:pt x="299" y="163"/>
                    </a:lnTo>
                    <a:lnTo>
                      <a:pt x="300" y="159"/>
                    </a:lnTo>
                    <a:lnTo>
                      <a:pt x="301" y="159"/>
                    </a:lnTo>
                    <a:lnTo>
                      <a:pt x="302" y="150"/>
                    </a:lnTo>
                    <a:lnTo>
                      <a:pt x="302" y="153"/>
                    </a:lnTo>
                    <a:lnTo>
                      <a:pt x="303" y="156"/>
                    </a:lnTo>
                    <a:lnTo>
                      <a:pt x="304" y="161"/>
                    </a:lnTo>
                    <a:lnTo>
                      <a:pt x="305" y="167"/>
                    </a:lnTo>
                    <a:lnTo>
                      <a:pt x="305" y="182"/>
                    </a:lnTo>
                    <a:lnTo>
                      <a:pt x="306" y="182"/>
                    </a:lnTo>
                    <a:lnTo>
                      <a:pt x="307" y="186"/>
                    </a:lnTo>
                    <a:lnTo>
                      <a:pt x="308" y="186"/>
                    </a:lnTo>
                    <a:lnTo>
                      <a:pt x="309" y="186"/>
                    </a:lnTo>
                    <a:lnTo>
                      <a:pt x="309" y="168"/>
                    </a:lnTo>
                    <a:lnTo>
                      <a:pt x="310" y="168"/>
                    </a:lnTo>
                    <a:lnTo>
                      <a:pt x="311" y="186"/>
                    </a:lnTo>
                    <a:lnTo>
                      <a:pt x="312" y="180"/>
                    </a:lnTo>
                    <a:lnTo>
                      <a:pt x="312" y="181"/>
                    </a:lnTo>
                    <a:lnTo>
                      <a:pt x="313" y="181"/>
                    </a:lnTo>
                    <a:lnTo>
                      <a:pt x="314" y="175"/>
                    </a:lnTo>
                    <a:lnTo>
                      <a:pt x="315" y="168"/>
                    </a:lnTo>
                    <a:lnTo>
                      <a:pt x="315" y="159"/>
                    </a:lnTo>
                    <a:lnTo>
                      <a:pt x="316" y="154"/>
                    </a:lnTo>
                    <a:lnTo>
                      <a:pt x="317" y="154"/>
                    </a:lnTo>
                    <a:lnTo>
                      <a:pt x="318" y="154"/>
                    </a:lnTo>
                    <a:lnTo>
                      <a:pt x="318" y="158"/>
                    </a:lnTo>
                    <a:lnTo>
                      <a:pt x="319" y="158"/>
                    </a:lnTo>
                    <a:lnTo>
                      <a:pt x="320" y="165"/>
                    </a:lnTo>
                    <a:lnTo>
                      <a:pt x="321" y="165"/>
                    </a:lnTo>
                    <a:lnTo>
                      <a:pt x="322" y="165"/>
                    </a:lnTo>
                    <a:lnTo>
                      <a:pt x="322" y="160"/>
                    </a:lnTo>
                    <a:lnTo>
                      <a:pt x="323" y="160"/>
                    </a:lnTo>
                    <a:lnTo>
                      <a:pt x="324" y="149"/>
                    </a:lnTo>
                    <a:lnTo>
                      <a:pt x="325" y="147"/>
                    </a:lnTo>
                    <a:lnTo>
                      <a:pt x="325" y="147"/>
                    </a:lnTo>
                    <a:lnTo>
                      <a:pt x="326" y="159"/>
                    </a:lnTo>
                    <a:lnTo>
                      <a:pt x="327" y="159"/>
                    </a:lnTo>
                    <a:lnTo>
                      <a:pt x="328" y="158"/>
                    </a:lnTo>
                    <a:lnTo>
                      <a:pt x="328" y="149"/>
                    </a:lnTo>
                    <a:lnTo>
                      <a:pt x="329" y="145"/>
                    </a:lnTo>
                    <a:lnTo>
                      <a:pt x="330" y="161"/>
                    </a:lnTo>
                    <a:lnTo>
                      <a:pt x="331" y="161"/>
                    </a:lnTo>
                    <a:lnTo>
                      <a:pt x="331" y="157"/>
                    </a:lnTo>
                    <a:lnTo>
                      <a:pt x="332" y="165"/>
                    </a:lnTo>
                    <a:lnTo>
                      <a:pt x="333" y="165"/>
                    </a:lnTo>
                    <a:lnTo>
                      <a:pt x="334" y="174"/>
                    </a:lnTo>
                    <a:lnTo>
                      <a:pt x="334" y="190"/>
                    </a:lnTo>
                    <a:lnTo>
                      <a:pt x="335" y="190"/>
                    </a:lnTo>
                    <a:lnTo>
                      <a:pt x="336" y="190"/>
                    </a:lnTo>
                    <a:lnTo>
                      <a:pt x="337" y="193"/>
                    </a:lnTo>
                    <a:lnTo>
                      <a:pt x="337" y="185"/>
                    </a:lnTo>
                    <a:lnTo>
                      <a:pt x="338" y="185"/>
                    </a:lnTo>
                    <a:lnTo>
                      <a:pt x="339" y="185"/>
                    </a:lnTo>
                    <a:lnTo>
                      <a:pt x="340" y="200"/>
                    </a:lnTo>
                    <a:lnTo>
                      <a:pt x="341" y="192"/>
                    </a:lnTo>
                    <a:lnTo>
                      <a:pt x="341" y="188"/>
                    </a:lnTo>
                    <a:lnTo>
                      <a:pt x="342" y="188"/>
                    </a:lnTo>
                    <a:lnTo>
                      <a:pt x="343" y="180"/>
                    </a:lnTo>
                    <a:lnTo>
                      <a:pt x="344" y="186"/>
                    </a:lnTo>
                    <a:lnTo>
                      <a:pt x="344" y="182"/>
                    </a:lnTo>
                    <a:lnTo>
                      <a:pt x="345" y="186"/>
                    </a:lnTo>
                    <a:lnTo>
                      <a:pt x="346" y="181"/>
                    </a:lnTo>
                    <a:lnTo>
                      <a:pt x="347" y="164"/>
                    </a:lnTo>
                    <a:lnTo>
                      <a:pt x="347" y="164"/>
                    </a:lnTo>
                    <a:lnTo>
                      <a:pt x="348" y="156"/>
                    </a:lnTo>
                    <a:lnTo>
                      <a:pt x="349" y="156"/>
                    </a:lnTo>
                    <a:lnTo>
                      <a:pt x="350" y="131"/>
                    </a:lnTo>
                    <a:lnTo>
                      <a:pt x="350" y="141"/>
                    </a:lnTo>
                    <a:lnTo>
                      <a:pt x="351" y="141"/>
                    </a:lnTo>
                    <a:lnTo>
                      <a:pt x="352" y="137"/>
                    </a:lnTo>
                    <a:lnTo>
                      <a:pt x="353" y="132"/>
                    </a:lnTo>
                    <a:lnTo>
                      <a:pt x="353" y="132"/>
                    </a:lnTo>
                    <a:lnTo>
                      <a:pt x="354" y="139"/>
                    </a:lnTo>
                    <a:lnTo>
                      <a:pt x="355" y="148"/>
                    </a:lnTo>
                    <a:lnTo>
                      <a:pt x="356" y="158"/>
                    </a:lnTo>
                    <a:lnTo>
                      <a:pt x="357" y="158"/>
                    </a:lnTo>
                    <a:lnTo>
                      <a:pt x="357" y="158"/>
                    </a:lnTo>
                    <a:lnTo>
                      <a:pt x="358" y="158"/>
                    </a:lnTo>
                    <a:lnTo>
                      <a:pt x="359" y="153"/>
                    </a:lnTo>
                    <a:lnTo>
                      <a:pt x="360" y="145"/>
                    </a:lnTo>
                    <a:lnTo>
                      <a:pt x="360" y="145"/>
                    </a:lnTo>
                    <a:lnTo>
                      <a:pt x="361" y="153"/>
                    </a:lnTo>
                    <a:lnTo>
                      <a:pt x="362" y="149"/>
                    </a:lnTo>
                    <a:lnTo>
                      <a:pt x="363" y="158"/>
                    </a:lnTo>
                    <a:lnTo>
                      <a:pt x="363" y="164"/>
                    </a:lnTo>
                    <a:lnTo>
                      <a:pt x="364" y="151"/>
                    </a:lnTo>
                    <a:lnTo>
                      <a:pt x="365" y="137"/>
                    </a:lnTo>
                    <a:lnTo>
                      <a:pt x="366" y="137"/>
                    </a:lnTo>
                    <a:lnTo>
                      <a:pt x="367" y="126"/>
                    </a:lnTo>
                    <a:lnTo>
                      <a:pt x="367" y="126"/>
                    </a:lnTo>
                    <a:lnTo>
                      <a:pt x="368" y="126"/>
                    </a:lnTo>
                    <a:lnTo>
                      <a:pt x="369" y="126"/>
                    </a:lnTo>
                    <a:lnTo>
                      <a:pt x="370" y="126"/>
                    </a:lnTo>
                    <a:lnTo>
                      <a:pt x="370" y="144"/>
                    </a:lnTo>
                    <a:lnTo>
                      <a:pt x="371" y="144"/>
                    </a:lnTo>
                    <a:lnTo>
                      <a:pt x="372" y="144"/>
                    </a:lnTo>
                    <a:lnTo>
                      <a:pt x="373" y="149"/>
                    </a:lnTo>
                    <a:lnTo>
                      <a:pt x="373" y="156"/>
                    </a:lnTo>
                    <a:lnTo>
                      <a:pt x="374" y="156"/>
                    </a:lnTo>
                    <a:lnTo>
                      <a:pt x="375" y="162"/>
                    </a:lnTo>
                    <a:lnTo>
                      <a:pt x="376" y="168"/>
                    </a:lnTo>
                    <a:lnTo>
                      <a:pt x="376" y="174"/>
                    </a:lnTo>
                    <a:lnTo>
                      <a:pt x="377" y="181"/>
                    </a:lnTo>
                    <a:lnTo>
                      <a:pt x="378" y="181"/>
                    </a:lnTo>
                    <a:lnTo>
                      <a:pt x="379" y="181"/>
                    </a:lnTo>
                    <a:lnTo>
                      <a:pt x="379" y="173"/>
                    </a:lnTo>
                    <a:lnTo>
                      <a:pt x="380" y="166"/>
                    </a:lnTo>
                    <a:lnTo>
                      <a:pt x="381" y="160"/>
                    </a:lnTo>
                    <a:lnTo>
                      <a:pt x="382" y="148"/>
                    </a:lnTo>
                    <a:lnTo>
                      <a:pt x="382" y="141"/>
                    </a:lnTo>
                    <a:lnTo>
                      <a:pt x="383" y="147"/>
                    </a:lnTo>
                    <a:lnTo>
                      <a:pt x="384" y="147"/>
                    </a:lnTo>
                    <a:lnTo>
                      <a:pt x="385" y="158"/>
                    </a:lnTo>
                    <a:lnTo>
                      <a:pt x="385" y="167"/>
                    </a:lnTo>
                    <a:lnTo>
                      <a:pt x="386" y="167"/>
                    </a:lnTo>
                    <a:lnTo>
                      <a:pt x="387" y="167"/>
                    </a:lnTo>
                    <a:lnTo>
                      <a:pt x="388" y="162"/>
                    </a:lnTo>
                    <a:lnTo>
                      <a:pt x="389" y="169"/>
                    </a:lnTo>
                    <a:lnTo>
                      <a:pt x="389" y="178"/>
                    </a:lnTo>
                    <a:lnTo>
                      <a:pt x="390" y="181"/>
                    </a:lnTo>
                    <a:lnTo>
                      <a:pt x="391" y="181"/>
                    </a:lnTo>
                    <a:lnTo>
                      <a:pt x="392" y="171"/>
                    </a:lnTo>
                    <a:lnTo>
                      <a:pt x="392" y="167"/>
                    </a:lnTo>
                    <a:lnTo>
                      <a:pt x="393" y="167"/>
                    </a:lnTo>
                    <a:lnTo>
                      <a:pt x="394" y="167"/>
                    </a:lnTo>
                    <a:lnTo>
                      <a:pt x="395" y="167"/>
                    </a:lnTo>
                    <a:lnTo>
                      <a:pt x="395" y="167"/>
                    </a:lnTo>
                    <a:lnTo>
                      <a:pt x="396" y="167"/>
                    </a:lnTo>
                    <a:lnTo>
                      <a:pt x="397" y="167"/>
                    </a:lnTo>
                    <a:lnTo>
                      <a:pt x="398" y="175"/>
                    </a:lnTo>
                    <a:lnTo>
                      <a:pt x="398" y="183"/>
                    </a:lnTo>
                    <a:lnTo>
                      <a:pt x="399" y="183"/>
                    </a:lnTo>
                    <a:lnTo>
                      <a:pt x="400" y="183"/>
                    </a:lnTo>
                    <a:lnTo>
                      <a:pt x="401" y="172"/>
                    </a:lnTo>
                    <a:lnTo>
                      <a:pt x="401" y="179"/>
                    </a:lnTo>
                    <a:lnTo>
                      <a:pt x="402" y="184"/>
                    </a:lnTo>
                    <a:lnTo>
                      <a:pt x="403" y="184"/>
                    </a:lnTo>
                    <a:lnTo>
                      <a:pt x="404" y="195"/>
                    </a:lnTo>
                    <a:lnTo>
                      <a:pt x="404" y="189"/>
                    </a:lnTo>
                    <a:lnTo>
                      <a:pt x="405" y="200"/>
                    </a:lnTo>
                    <a:lnTo>
                      <a:pt x="406" y="200"/>
                    </a:lnTo>
                    <a:lnTo>
                      <a:pt x="407" y="192"/>
                    </a:lnTo>
                    <a:lnTo>
                      <a:pt x="408" y="203"/>
                    </a:lnTo>
                    <a:lnTo>
                      <a:pt x="408" y="194"/>
                    </a:lnTo>
                    <a:lnTo>
                      <a:pt x="409" y="202"/>
                    </a:lnTo>
                    <a:lnTo>
                      <a:pt x="410" y="184"/>
                    </a:lnTo>
                    <a:lnTo>
                      <a:pt x="411" y="214"/>
                    </a:lnTo>
                    <a:lnTo>
                      <a:pt x="411" y="214"/>
                    </a:lnTo>
                    <a:lnTo>
                      <a:pt x="412" y="214"/>
                    </a:lnTo>
                    <a:lnTo>
                      <a:pt x="413" y="217"/>
                    </a:lnTo>
                    <a:lnTo>
                      <a:pt x="414" y="222"/>
                    </a:lnTo>
                    <a:lnTo>
                      <a:pt x="414" y="210"/>
                    </a:lnTo>
                    <a:lnTo>
                      <a:pt x="415" y="204"/>
                    </a:lnTo>
                    <a:lnTo>
                      <a:pt x="416" y="204"/>
                    </a:lnTo>
                    <a:lnTo>
                      <a:pt x="417" y="198"/>
                    </a:lnTo>
                    <a:lnTo>
                      <a:pt x="418" y="198"/>
                    </a:lnTo>
                    <a:lnTo>
                      <a:pt x="418" y="195"/>
                    </a:lnTo>
                    <a:lnTo>
                      <a:pt x="419" y="195"/>
                    </a:lnTo>
                    <a:lnTo>
                      <a:pt x="420" y="191"/>
                    </a:lnTo>
                    <a:lnTo>
                      <a:pt x="421" y="193"/>
                    </a:lnTo>
                    <a:lnTo>
                      <a:pt x="421" y="193"/>
                    </a:lnTo>
                    <a:lnTo>
                      <a:pt x="422" y="178"/>
                    </a:lnTo>
                    <a:lnTo>
                      <a:pt x="423" y="182"/>
                    </a:lnTo>
                    <a:lnTo>
                      <a:pt x="424" y="182"/>
                    </a:lnTo>
                    <a:lnTo>
                      <a:pt x="424" y="182"/>
                    </a:lnTo>
                    <a:lnTo>
                      <a:pt x="425" y="199"/>
                    </a:lnTo>
                    <a:lnTo>
                      <a:pt x="426" y="213"/>
                    </a:lnTo>
                    <a:lnTo>
                      <a:pt x="427" y="202"/>
                    </a:lnTo>
                    <a:lnTo>
                      <a:pt x="427" y="208"/>
                    </a:lnTo>
                    <a:lnTo>
                      <a:pt x="428" y="200"/>
                    </a:lnTo>
                    <a:lnTo>
                      <a:pt x="429" y="193"/>
                    </a:lnTo>
                    <a:lnTo>
                      <a:pt x="430" y="193"/>
                    </a:lnTo>
                    <a:lnTo>
                      <a:pt x="430" y="182"/>
                    </a:lnTo>
                    <a:lnTo>
                      <a:pt x="431" y="182"/>
                    </a:lnTo>
                    <a:lnTo>
                      <a:pt x="432" y="174"/>
                    </a:lnTo>
                    <a:lnTo>
                      <a:pt x="433" y="174"/>
                    </a:lnTo>
                    <a:lnTo>
                      <a:pt x="434" y="174"/>
                    </a:lnTo>
                    <a:lnTo>
                      <a:pt x="434" y="178"/>
                    </a:lnTo>
                    <a:lnTo>
                      <a:pt x="435" y="170"/>
                    </a:lnTo>
                    <a:lnTo>
                      <a:pt x="436" y="170"/>
                    </a:lnTo>
                    <a:lnTo>
                      <a:pt x="437" y="170"/>
                    </a:lnTo>
                    <a:lnTo>
                      <a:pt x="437" y="174"/>
                    </a:lnTo>
                    <a:lnTo>
                      <a:pt x="438" y="174"/>
                    </a:lnTo>
                    <a:lnTo>
                      <a:pt x="439" y="174"/>
                    </a:lnTo>
                    <a:lnTo>
                      <a:pt x="440" y="174"/>
                    </a:lnTo>
                    <a:lnTo>
                      <a:pt x="440" y="182"/>
                    </a:lnTo>
                    <a:lnTo>
                      <a:pt x="441" y="186"/>
                    </a:lnTo>
                    <a:lnTo>
                      <a:pt x="442" y="186"/>
                    </a:lnTo>
                    <a:lnTo>
                      <a:pt x="443" y="193"/>
                    </a:lnTo>
                    <a:lnTo>
                      <a:pt x="443" y="187"/>
                    </a:lnTo>
                    <a:lnTo>
                      <a:pt x="444" y="187"/>
                    </a:lnTo>
                    <a:lnTo>
                      <a:pt x="445" y="183"/>
                    </a:lnTo>
                    <a:lnTo>
                      <a:pt x="446" y="183"/>
                    </a:lnTo>
                    <a:lnTo>
                      <a:pt x="446" y="183"/>
                    </a:lnTo>
                    <a:lnTo>
                      <a:pt x="447" y="183"/>
                    </a:lnTo>
                    <a:lnTo>
                      <a:pt x="448" y="183"/>
                    </a:lnTo>
                    <a:lnTo>
                      <a:pt x="449" y="188"/>
                    </a:lnTo>
                    <a:lnTo>
                      <a:pt x="449" y="188"/>
                    </a:lnTo>
                    <a:lnTo>
                      <a:pt x="450" y="188"/>
                    </a:lnTo>
                    <a:lnTo>
                      <a:pt x="451" y="188"/>
                    </a:lnTo>
                    <a:lnTo>
                      <a:pt x="452" y="188"/>
                    </a:lnTo>
                    <a:lnTo>
                      <a:pt x="453" y="188"/>
                    </a:lnTo>
                    <a:lnTo>
                      <a:pt x="453" y="196"/>
                    </a:lnTo>
                    <a:lnTo>
                      <a:pt x="454" y="185"/>
                    </a:lnTo>
                    <a:lnTo>
                      <a:pt x="455" y="185"/>
                    </a:lnTo>
                    <a:lnTo>
                      <a:pt x="456" y="185"/>
                    </a:lnTo>
                    <a:lnTo>
                      <a:pt x="456" y="185"/>
                    </a:lnTo>
                    <a:lnTo>
                      <a:pt x="457" y="185"/>
                    </a:lnTo>
                    <a:lnTo>
                      <a:pt x="458" y="179"/>
                    </a:lnTo>
                    <a:lnTo>
                      <a:pt x="459" y="175"/>
                    </a:lnTo>
                    <a:lnTo>
                      <a:pt x="459" y="175"/>
                    </a:lnTo>
                    <a:lnTo>
                      <a:pt x="460" y="175"/>
                    </a:lnTo>
                    <a:lnTo>
                      <a:pt x="461" y="154"/>
                    </a:lnTo>
                    <a:lnTo>
                      <a:pt x="462" y="160"/>
                    </a:lnTo>
                    <a:lnTo>
                      <a:pt x="462" y="160"/>
                    </a:lnTo>
                    <a:lnTo>
                      <a:pt x="463" y="160"/>
                    </a:lnTo>
                    <a:lnTo>
                      <a:pt x="464" y="157"/>
                    </a:lnTo>
                    <a:lnTo>
                      <a:pt x="465" y="149"/>
                    </a:lnTo>
                    <a:lnTo>
                      <a:pt x="466" y="154"/>
                    </a:lnTo>
                    <a:lnTo>
                      <a:pt x="466" y="147"/>
                    </a:lnTo>
                    <a:lnTo>
                      <a:pt x="467" y="139"/>
                    </a:lnTo>
                    <a:lnTo>
                      <a:pt x="468" y="144"/>
                    </a:lnTo>
                    <a:lnTo>
                      <a:pt x="469" y="146"/>
                    </a:lnTo>
                    <a:lnTo>
                      <a:pt x="469" y="155"/>
                    </a:lnTo>
                    <a:lnTo>
                      <a:pt x="470" y="150"/>
                    </a:lnTo>
                    <a:lnTo>
                      <a:pt x="471" y="167"/>
                    </a:lnTo>
                    <a:lnTo>
                      <a:pt x="472" y="167"/>
                    </a:lnTo>
                    <a:lnTo>
                      <a:pt x="472" y="167"/>
                    </a:lnTo>
                    <a:lnTo>
                      <a:pt x="473" y="161"/>
                    </a:lnTo>
                    <a:lnTo>
                      <a:pt x="474" y="147"/>
                    </a:lnTo>
                    <a:lnTo>
                      <a:pt x="475" y="147"/>
                    </a:lnTo>
                    <a:lnTo>
                      <a:pt x="475" y="153"/>
                    </a:lnTo>
                    <a:lnTo>
                      <a:pt x="476" y="153"/>
                    </a:lnTo>
                    <a:lnTo>
                      <a:pt x="477" y="153"/>
                    </a:lnTo>
                    <a:lnTo>
                      <a:pt x="478" y="159"/>
                    </a:lnTo>
                    <a:lnTo>
                      <a:pt x="478" y="159"/>
                    </a:lnTo>
                    <a:lnTo>
                      <a:pt x="479" y="162"/>
                    </a:lnTo>
                    <a:lnTo>
                      <a:pt x="480" y="162"/>
                    </a:lnTo>
                    <a:lnTo>
                      <a:pt x="481" y="164"/>
                    </a:lnTo>
                    <a:lnTo>
                      <a:pt x="482" y="164"/>
                    </a:lnTo>
                    <a:lnTo>
                      <a:pt x="482" y="157"/>
                    </a:lnTo>
                    <a:lnTo>
                      <a:pt x="483" y="172"/>
                    </a:lnTo>
                    <a:lnTo>
                      <a:pt x="484" y="172"/>
                    </a:lnTo>
                    <a:lnTo>
                      <a:pt x="485" y="155"/>
                    </a:lnTo>
                    <a:lnTo>
                      <a:pt x="485" y="144"/>
                    </a:lnTo>
                    <a:lnTo>
                      <a:pt x="486" y="128"/>
                    </a:lnTo>
                    <a:lnTo>
                      <a:pt x="487" y="115"/>
                    </a:lnTo>
                    <a:lnTo>
                      <a:pt x="488" y="125"/>
                    </a:lnTo>
                    <a:lnTo>
                      <a:pt x="488" y="115"/>
                    </a:lnTo>
                    <a:lnTo>
                      <a:pt x="489" y="123"/>
                    </a:lnTo>
                    <a:lnTo>
                      <a:pt x="490" y="110"/>
                    </a:lnTo>
                    <a:lnTo>
                      <a:pt x="491" y="110"/>
                    </a:lnTo>
                    <a:lnTo>
                      <a:pt x="491" y="121"/>
                    </a:lnTo>
                    <a:lnTo>
                      <a:pt x="492" y="121"/>
                    </a:lnTo>
                    <a:lnTo>
                      <a:pt x="493" y="129"/>
                    </a:lnTo>
                    <a:lnTo>
                      <a:pt x="494" y="129"/>
                    </a:lnTo>
                    <a:lnTo>
                      <a:pt x="494" y="126"/>
                    </a:lnTo>
                    <a:lnTo>
                      <a:pt x="495" y="118"/>
                    </a:lnTo>
                    <a:lnTo>
                      <a:pt x="496" y="126"/>
                    </a:lnTo>
                    <a:lnTo>
                      <a:pt x="497" y="126"/>
                    </a:lnTo>
                    <a:lnTo>
                      <a:pt x="497" y="126"/>
                    </a:lnTo>
                    <a:lnTo>
                      <a:pt x="498" y="126"/>
                    </a:lnTo>
                    <a:lnTo>
                      <a:pt x="499" y="126"/>
                    </a:lnTo>
                    <a:lnTo>
                      <a:pt x="500" y="121"/>
                    </a:lnTo>
                    <a:lnTo>
                      <a:pt x="501" y="121"/>
                    </a:lnTo>
                    <a:lnTo>
                      <a:pt x="501" y="110"/>
                    </a:lnTo>
                    <a:lnTo>
                      <a:pt x="502" y="113"/>
                    </a:lnTo>
                    <a:lnTo>
                      <a:pt x="503" y="118"/>
                    </a:lnTo>
                    <a:lnTo>
                      <a:pt x="504" y="124"/>
                    </a:lnTo>
                    <a:lnTo>
                      <a:pt x="504" y="119"/>
                    </a:lnTo>
                    <a:lnTo>
                      <a:pt x="505" y="119"/>
                    </a:lnTo>
                    <a:lnTo>
                      <a:pt x="506" y="123"/>
                    </a:lnTo>
                    <a:lnTo>
                      <a:pt x="507" y="123"/>
                    </a:lnTo>
                    <a:lnTo>
                      <a:pt x="507" y="117"/>
                    </a:lnTo>
                    <a:lnTo>
                      <a:pt x="508" y="113"/>
                    </a:lnTo>
                    <a:lnTo>
                      <a:pt x="509" y="109"/>
                    </a:lnTo>
                    <a:lnTo>
                      <a:pt x="510" y="109"/>
                    </a:lnTo>
                    <a:lnTo>
                      <a:pt x="510" y="109"/>
                    </a:lnTo>
                    <a:lnTo>
                      <a:pt x="511" y="100"/>
                    </a:lnTo>
                    <a:lnTo>
                      <a:pt x="512" y="92"/>
                    </a:lnTo>
                    <a:lnTo>
                      <a:pt x="513" y="86"/>
                    </a:lnTo>
                    <a:lnTo>
                      <a:pt x="513" y="93"/>
                    </a:lnTo>
                    <a:lnTo>
                      <a:pt x="514" y="93"/>
                    </a:lnTo>
                    <a:lnTo>
                      <a:pt x="515" y="103"/>
                    </a:lnTo>
                    <a:lnTo>
                      <a:pt x="516" y="103"/>
                    </a:lnTo>
                    <a:lnTo>
                      <a:pt x="517" y="96"/>
                    </a:lnTo>
                    <a:lnTo>
                      <a:pt x="517" y="89"/>
                    </a:lnTo>
                    <a:lnTo>
                      <a:pt x="518" y="89"/>
                    </a:lnTo>
                    <a:lnTo>
                      <a:pt x="519" y="84"/>
                    </a:lnTo>
                    <a:lnTo>
                      <a:pt x="520" y="80"/>
                    </a:lnTo>
                    <a:lnTo>
                      <a:pt x="520" y="77"/>
                    </a:lnTo>
                    <a:lnTo>
                      <a:pt x="521" y="77"/>
                    </a:lnTo>
                    <a:lnTo>
                      <a:pt x="522" y="93"/>
                    </a:lnTo>
                    <a:lnTo>
                      <a:pt x="523" y="99"/>
                    </a:lnTo>
                    <a:lnTo>
                      <a:pt x="523" y="99"/>
                    </a:lnTo>
                    <a:lnTo>
                      <a:pt x="524" y="99"/>
                    </a:lnTo>
                    <a:lnTo>
                      <a:pt x="525" y="99"/>
                    </a:lnTo>
                    <a:lnTo>
                      <a:pt x="526" y="107"/>
                    </a:lnTo>
                    <a:lnTo>
                      <a:pt x="527" y="107"/>
                    </a:lnTo>
                    <a:lnTo>
                      <a:pt x="527" y="114"/>
                    </a:lnTo>
                    <a:lnTo>
                      <a:pt x="528" y="98"/>
                    </a:lnTo>
                    <a:lnTo>
                      <a:pt x="529" y="100"/>
                    </a:lnTo>
                    <a:lnTo>
                      <a:pt x="530" y="104"/>
                    </a:lnTo>
                    <a:lnTo>
                      <a:pt x="530" y="104"/>
                    </a:lnTo>
                    <a:lnTo>
                      <a:pt x="531" y="100"/>
                    </a:lnTo>
                    <a:lnTo>
                      <a:pt x="532" y="100"/>
                    </a:lnTo>
                    <a:lnTo>
                      <a:pt x="533" y="100"/>
                    </a:lnTo>
                    <a:lnTo>
                      <a:pt x="533" y="96"/>
                    </a:lnTo>
                    <a:lnTo>
                      <a:pt x="534" y="103"/>
                    </a:lnTo>
                    <a:lnTo>
                      <a:pt x="535" y="116"/>
                    </a:lnTo>
                    <a:lnTo>
                      <a:pt x="536" y="122"/>
                    </a:lnTo>
                    <a:lnTo>
                      <a:pt x="536" y="121"/>
                    </a:lnTo>
                    <a:lnTo>
                      <a:pt x="537" y="131"/>
                    </a:lnTo>
                    <a:lnTo>
                      <a:pt x="538" y="131"/>
                    </a:lnTo>
                    <a:lnTo>
                      <a:pt x="539" y="120"/>
                    </a:lnTo>
                    <a:lnTo>
                      <a:pt x="539" y="120"/>
                    </a:lnTo>
                    <a:lnTo>
                      <a:pt x="540" y="112"/>
                    </a:lnTo>
                    <a:lnTo>
                      <a:pt x="541" y="106"/>
                    </a:lnTo>
                    <a:lnTo>
                      <a:pt x="542" y="114"/>
                    </a:lnTo>
                    <a:lnTo>
                      <a:pt x="542" y="119"/>
                    </a:lnTo>
                    <a:lnTo>
                      <a:pt x="543" y="117"/>
                    </a:lnTo>
                    <a:lnTo>
                      <a:pt x="544" y="117"/>
                    </a:lnTo>
                    <a:lnTo>
                      <a:pt x="545" y="103"/>
                    </a:lnTo>
                    <a:lnTo>
                      <a:pt x="546" y="121"/>
                    </a:lnTo>
                    <a:lnTo>
                      <a:pt x="546" y="132"/>
                    </a:lnTo>
                    <a:lnTo>
                      <a:pt x="547" y="139"/>
                    </a:lnTo>
                    <a:lnTo>
                      <a:pt x="548" y="152"/>
                    </a:lnTo>
                    <a:lnTo>
                      <a:pt x="549" y="140"/>
                    </a:lnTo>
                    <a:lnTo>
                      <a:pt x="549" y="156"/>
                    </a:lnTo>
                    <a:lnTo>
                      <a:pt x="550" y="156"/>
                    </a:lnTo>
                    <a:lnTo>
                      <a:pt x="551" y="171"/>
                    </a:lnTo>
                    <a:lnTo>
                      <a:pt x="552" y="171"/>
                    </a:lnTo>
                    <a:lnTo>
                      <a:pt x="552" y="171"/>
                    </a:lnTo>
                    <a:lnTo>
                      <a:pt x="553" y="171"/>
                    </a:lnTo>
                    <a:lnTo>
                      <a:pt x="554" y="171"/>
                    </a:lnTo>
                    <a:lnTo>
                      <a:pt x="555" y="153"/>
                    </a:lnTo>
                    <a:lnTo>
                      <a:pt x="555" y="156"/>
                    </a:lnTo>
                    <a:lnTo>
                      <a:pt x="556" y="164"/>
                    </a:lnTo>
                    <a:lnTo>
                      <a:pt x="557" y="164"/>
                    </a:lnTo>
                    <a:lnTo>
                      <a:pt x="558" y="156"/>
                    </a:lnTo>
                    <a:lnTo>
                      <a:pt x="558" y="156"/>
                    </a:lnTo>
                    <a:lnTo>
                      <a:pt x="559" y="156"/>
                    </a:lnTo>
                    <a:lnTo>
                      <a:pt x="560" y="156"/>
                    </a:lnTo>
                    <a:lnTo>
                      <a:pt x="561" y="161"/>
                    </a:lnTo>
                    <a:lnTo>
                      <a:pt x="561" y="161"/>
                    </a:lnTo>
                    <a:lnTo>
                      <a:pt x="562" y="169"/>
                    </a:lnTo>
                    <a:lnTo>
                      <a:pt x="563" y="169"/>
                    </a:lnTo>
                    <a:lnTo>
                      <a:pt x="564" y="169"/>
                    </a:lnTo>
                    <a:lnTo>
                      <a:pt x="564" y="169"/>
                    </a:lnTo>
                    <a:lnTo>
                      <a:pt x="565" y="186"/>
                    </a:lnTo>
                    <a:lnTo>
                      <a:pt x="566" y="178"/>
                    </a:lnTo>
                    <a:lnTo>
                      <a:pt x="567" y="178"/>
                    </a:lnTo>
                    <a:lnTo>
                      <a:pt x="568" y="178"/>
                    </a:lnTo>
                    <a:lnTo>
                      <a:pt x="568" y="180"/>
                    </a:lnTo>
                    <a:lnTo>
                      <a:pt x="569" y="185"/>
                    </a:lnTo>
                    <a:lnTo>
                      <a:pt x="570" y="189"/>
                    </a:lnTo>
                    <a:lnTo>
                      <a:pt x="571" y="189"/>
                    </a:lnTo>
                    <a:lnTo>
                      <a:pt x="571" y="181"/>
                    </a:lnTo>
                    <a:lnTo>
                      <a:pt x="572" y="191"/>
                    </a:lnTo>
                    <a:lnTo>
                      <a:pt x="573" y="191"/>
                    </a:lnTo>
                    <a:lnTo>
                      <a:pt x="574" y="188"/>
                    </a:lnTo>
                    <a:lnTo>
                      <a:pt x="575" y="191"/>
                    </a:lnTo>
                    <a:lnTo>
                      <a:pt x="575" y="183"/>
                    </a:lnTo>
                    <a:lnTo>
                      <a:pt x="576" y="183"/>
                    </a:lnTo>
                    <a:lnTo>
                      <a:pt x="577" y="183"/>
                    </a:lnTo>
                    <a:lnTo>
                      <a:pt x="578" y="187"/>
                    </a:lnTo>
                    <a:lnTo>
                      <a:pt x="578" y="185"/>
                    </a:lnTo>
                    <a:lnTo>
                      <a:pt x="579" y="185"/>
                    </a:lnTo>
                    <a:lnTo>
                      <a:pt x="580" y="196"/>
                    </a:lnTo>
                    <a:lnTo>
                      <a:pt x="581" y="204"/>
                    </a:lnTo>
                    <a:lnTo>
                      <a:pt x="581" y="201"/>
                    </a:lnTo>
                    <a:lnTo>
                      <a:pt x="582" y="201"/>
                    </a:lnTo>
                    <a:lnTo>
                      <a:pt x="583" y="202"/>
                    </a:lnTo>
                    <a:lnTo>
                      <a:pt x="584" y="199"/>
                    </a:lnTo>
                    <a:lnTo>
                      <a:pt x="584" y="199"/>
                    </a:lnTo>
                    <a:lnTo>
                      <a:pt x="585" y="199"/>
                    </a:lnTo>
                    <a:lnTo>
                      <a:pt x="586" y="198"/>
                    </a:lnTo>
                    <a:lnTo>
                      <a:pt x="587" y="198"/>
                    </a:lnTo>
                    <a:lnTo>
                      <a:pt x="587" y="198"/>
                    </a:lnTo>
                    <a:lnTo>
                      <a:pt x="588" y="195"/>
                    </a:lnTo>
                    <a:lnTo>
                      <a:pt x="589" y="220"/>
                    </a:lnTo>
                    <a:lnTo>
                      <a:pt x="590" y="221"/>
                    </a:lnTo>
                    <a:lnTo>
                      <a:pt x="590" y="221"/>
                    </a:lnTo>
                    <a:lnTo>
                      <a:pt x="591" y="216"/>
                    </a:lnTo>
                    <a:lnTo>
                      <a:pt x="592" y="207"/>
                    </a:lnTo>
                    <a:lnTo>
                      <a:pt x="593" y="207"/>
                    </a:lnTo>
                    <a:lnTo>
                      <a:pt x="594" y="207"/>
                    </a:lnTo>
                    <a:lnTo>
                      <a:pt x="594" y="211"/>
                    </a:lnTo>
                    <a:lnTo>
                      <a:pt x="595" y="194"/>
                    </a:lnTo>
                    <a:lnTo>
                      <a:pt x="596" y="185"/>
                    </a:lnTo>
                    <a:lnTo>
                      <a:pt x="597" y="185"/>
                    </a:lnTo>
                    <a:lnTo>
                      <a:pt x="597" y="187"/>
                    </a:lnTo>
                    <a:lnTo>
                      <a:pt x="598" y="187"/>
                    </a:lnTo>
                    <a:lnTo>
                      <a:pt x="599" y="187"/>
                    </a:lnTo>
                    <a:lnTo>
                      <a:pt x="600" y="198"/>
                    </a:lnTo>
                    <a:lnTo>
                      <a:pt x="600" y="198"/>
                    </a:lnTo>
                    <a:lnTo>
                      <a:pt x="601" y="202"/>
                    </a:lnTo>
                    <a:lnTo>
                      <a:pt x="602" y="207"/>
                    </a:lnTo>
                    <a:lnTo>
                      <a:pt x="603" y="207"/>
                    </a:lnTo>
                    <a:lnTo>
                      <a:pt x="603" y="207"/>
                    </a:lnTo>
                    <a:lnTo>
                      <a:pt x="604" y="217"/>
                    </a:lnTo>
                    <a:lnTo>
                      <a:pt x="605" y="208"/>
                    </a:lnTo>
                    <a:lnTo>
                      <a:pt x="606" y="221"/>
                    </a:lnTo>
                    <a:lnTo>
                      <a:pt x="606" y="221"/>
                    </a:lnTo>
                    <a:lnTo>
                      <a:pt x="607" y="221"/>
                    </a:lnTo>
                    <a:lnTo>
                      <a:pt x="608" y="226"/>
                    </a:lnTo>
                    <a:lnTo>
                      <a:pt x="609" y="226"/>
                    </a:lnTo>
                    <a:lnTo>
                      <a:pt x="609" y="230"/>
                    </a:lnTo>
                    <a:lnTo>
                      <a:pt x="610" y="230"/>
                    </a:lnTo>
                    <a:lnTo>
                      <a:pt x="611" y="224"/>
                    </a:lnTo>
                    <a:lnTo>
                      <a:pt x="612" y="218"/>
                    </a:lnTo>
                    <a:lnTo>
                      <a:pt x="613" y="218"/>
                    </a:lnTo>
                    <a:lnTo>
                      <a:pt x="613" y="218"/>
                    </a:lnTo>
                    <a:lnTo>
                      <a:pt x="614" y="201"/>
                    </a:lnTo>
                    <a:lnTo>
                      <a:pt x="615" y="195"/>
                    </a:lnTo>
                    <a:lnTo>
                      <a:pt x="616" y="213"/>
                    </a:lnTo>
                    <a:lnTo>
                      <a:pt x="616" y="213"/>
                    </a:lnTo>
                    <a:lnTo>
                      <a:pt x="617" y="210"/>
                    </a:lnTo>
                    <a:lnTo>
                      <a:pt x="618" y="210"/>
                    </a:lnTo>
                    <a:lnTo>
                      <a:pt x="619" y="215"/>
                    </a:lnTo>
                    <a:lnTo>
                      <a:pt x="619" y="215"/>
                    </a:lnTo>
                    <a:lnTo>
                      <a:pt x="620" y="210"/>
                    </a:lnTo>
                    <a:lnTo>
                      <a:pt x="621" y="210"/>
                    </a:lnTo>
                    <a:lnTo>
                      <a:pt x="622" y="200"/>
                    </a:lnTo>
                    <a:lnTo>
                      <a:pt x="622" y="200"/>
                    </a:lnTo>
                    <a:lnTo>
                      <a:pt x="623" y="204"/>
                    </a:lnTo>
                    <a:lnTo>
                      <a:pt x="624" y="199"/>
                    </a:lnTo>
                    <a:lnTo>
                      <a:pt x="625" y="199"/>
                    </a:lnTo>
                    <a:lnTo>
                      <a:pt x="626" y="199"/>
                    </a:lnTo>
                    <a:lnTo>
                      <a:pt x="626" y="199"/>
                    </a:lnTo>
                    <a:lnTo>
                      <a:pt x="627" y="207"/>
                    </a:lnTo>
                    <a:lnTo>
                      <a:pt x="628" y="207"/>
                    </a:lnTo>
                    <a:lnTo>
                      <a:pt x="629" y="207"/>
                    </a:lnTo>
                    <a:lnTo>
                      <a:pt x="629" y="210"/>
                    </a:lnTo>
                    <a:lnTo>
                      <a:pt x="630" y="210"/>
                    </a:lnTo>
                    <a:lnTo>
                      <a:pt x="631" y="210"/>
                    </a:lnTo>
                    <a:lnTo>
                      <a:pt x="632" y="198"/>
                    </a:lnTo>
                    <a:lnTo>
                      <a:pt x="632" y="206"/>
                    </a:lnTo>
                    <a:lnTo>
                      <a:pt x="633" y="206"/>
                    </a:lnTo>
                    <a:lnTo>
                      <a:pt x="634" y="213"/>
                    </a:lnTo>
                    <a:lnTo>
                      <a:pt x="635" y="222"/>
                    </a:lnTo>
                    <a:lnTo>
                      <a:pt x="635" y="222"/>
                    </a:lnTo>
                    <a:lnTo>
                      <a:pt x="636" y="230"/>
                    </a:lnTo>
                    <a:lnTo>
                      <a:pt x="637" y="230"/>
                    </a:lnTo>
                    <a:lnTo>
                      <a:pt x="638" y="230"/>
                    </a:lnTo>
                    <a:lnTo>
                      <a:pt x="639" y="234"/>
                    </a:lnTo>
                    <a:lnTo>
                      <a:pt x="639" y="243"/>
                    </a:lnTo>
                    <a:lnTo>
                      <a:pt x="640" y="238"/>
                    </a:lnTo>
                    <a:lnTo>
                      <a:pt x="641" y="238"/>
                    </a:lnTo>
                    <a:lnTo>
                      <a:pt x="642" y="238"/>
                    </a:lnTo>
                    <a:lnTo>
                      <a:pt x="642" y="244"/>
                    </a:lnTo>
                    <a:lnTo>
                      <a:pt x="643" y="244"/>
                    </a:lnTo>
                    <a:lnTo>
                      <a:pt x="644" y="247"/>
                    </a:lnTo>
                    <a:lnTo>
                      <a:pt x="645" y="242"/>
                    </a:lnTo>
                    <a:lnTo>
                      <a:pt x="645" y="234"/>
                    </a:lnTo>
                    <a:lnTo>
                      <a:pt x="646" y="229"/>
                    </a:lnTo>
                    <a:lnTo>
                      <a:pt x="647" y="233"/>
                    </a:lnTo>
                    <a:lnTo>
                      <a:pt x="648" y="233"/>
                    </a:lnTo>
                    <a:lnTo>
                      <a:pt x="648" y="229"/>
                    </a:lnTo>
                    <a:lnTo>
                      <a:pt x="649" y="233"/>
                    </a:lnTo>
                    <a:lnTo>
                      <a:pt x="650" y="233"/>
                    </a:lnTo>
                    <a:lnTo>
                      <a:pt x="651" y="237"/>
                    </a:lnTo>
                    <a:lnTo>
                      <a:pt x="651" y="215"/>
                    </a:lnTo>
                    <a:lnTo>
                      <a:pt x="652" y="219"/>
                    </a:lnTo>
                    <a:lnTo>
                      <a:pt x="653" y="234"/>
                    </a:lnTo>
                    <a:lnTo>
                      <a:pt x="654" y="230"/>
                    </a:lnTo>
                    <a:lnTo>
                      <a:pt x="654" y="226"/>
                    </a:lnTo>
                    <a:lnTo>
                      <a:pt x="655" y="226"/>
                    </a:lnTo>
                    <a:lnTo>
                      <a:pt x="656" y="244"/>
                    </a:lnTo>
                    <a:lnTo>
                      <a:pt x="657" y="245"/>
                    </a:lnTo>
                    <a:lnTo>
                      <a:pt x="657" y="245"/>
                    </a:lnTo>
                    <a:lnTo>
                      <a:pt x="658" y="246"/>
                    </a:lnTo>
                    <a:lnTo>
                      <a:pt x="659" y="246"/>
                    </a:lnTo>
                    <a:lnTo>
                      <a:pt x="660" y="246"/>
                    </a:lnTo>
                    <a:lnTo>
                      <a:pt x="661" y="246"/>
                    </a:lnTo>
                    <a:lnTo>
                      <a:pt x="661" y="246"/>
                    </a:lnTo>
                    <a:lnTo>
                      <a:pt x="662" y="250"/>
                    </a:lnTo>
                    <a:lnTo>
                      <a:pt x="663" y="245"/>
                    </a:lnTo>
                    <a:lnTo>
                      <a:pt x="664" y="245"/>
                    </a:lnTo>
                    <a:lnTo>
                      <a:pt x="664" y="245"/>
                    </a:lnTo>
                    <a:lnTo>
                      <a:pt x="665" y="245"/>
                    </a:lnTo>
                    <a:lnTo>
                      <a:pt x="666" y="253"/>
                    </a:lnTo>
                    <a:lnTo>
                      <a:pt x="667" y="253"/>
                    </a:lnTo>
                    <a:lnTo>
                      <a:pt x="667" y="236"/>
                    </a:lnTo>
                    <a:lnTo>
                      <a:pt x="668" y="236"/>
                    </a:lnTo>
                    <a:lnTo>
                      <a:pt x="669" y="228"/>
                    </a:lnTo>
                    <a:lnTo>
                      <a:pt x="670" y="228"/>
                    </a:lnTo>
                    <a:lnTo>
                      <a:pt x="670" y="236"/>
                    </a:lnTo>
                    <a:lnTo>
                      <a:pt x="671" y="236"/>
                    </a:lnTo>
                    <a:lnTo>
                      <a:pt x="672" y="241"/>
                    </a:lnTo>
                    <a:lnTo>
                      <a:pt x="673" y="252"/>
                    </a:lnTo>
                    <a:lnTo>
                      <a:pt x="673" y="252"/>
                    </a:lnTo>
                    <a:lnTo>
                      <a:pt x="674" y="237"/>
                    </a:lnTo>
                    <a:lnTo>
                      <a:pt x="675" y="254"/>
                    </a:lnTo>
                    <a:lnTo>
                      <a:pt x="676" y="260"/>
                    </a:lnTo>
                    <a:lnTo>
                      <a:pt x="677" y="260"/>
                    </a:lnTo>
                    <a:lnTo>
                      <a:pt x="677" y="260"/>
                    </a:lnTo>
                    <a:lnTo>
                      <a:pt x="678" y="263"/>
                    </a:lnTo>
                    <a:lnTo>
                      <a:pt x="679" y="263"/>
                    </a:lnTo>
                    <a:lnTo>
                      <a:pt x="680" y="267"/>
                    </a:lnTo>
                    <a:lnTo>
                      <a:pt x="680" y="255"/>
                    </a:lnTo>
                    <a:lnTo>
                      <a:pt x="681" y="243"/>
                    </a:lnTo>
                    <a:lnTo>
                      <a:pt x="682" y="243"/>
                    </a:lnTo>
                    <a:lnTo>
                      <a:pt x="683" y="236"/>
                    </a:lnTo>
                    <a:lnTo>
                      <a:pt x="683" y="236"/>
                    </a:lnTo>
                    <a:lnTo>
                      <a:pt x="684" y="236"/>
                    </a:lnTo>
                    <a:lnTo>
                      <a:pt x="685" y="242"/>
                    </a:lnTo>
                    <a:lnTo>
                      <a:pt x="686" y="223"/>
                    </a:lnTo>
                    <a:lnTo>
                      <a:pt x="687" y="223"/>
                    </a:lnTo>
                    <a:lnTo>
                      <a:pt x="687" y="210"/>
                    </a:lnTo>
                    <a:lnTo>
                      <a:pt x="688" y="204"/>
                    </a:lnTo>
                    <a:lnTo>
                      <a:pt x="689" y="204"/>
                    </a:lnTo>
                    <a:lnTo>
                      <a:pt x="690" y="204"/>
                    </a:lnTo>
                    <a:lnTo>
                      <a:pt x="690" y="204"/>
                    </a:lnTo>
                    <a:lnTo>
                      <a:pt x="691" y="204"/>
                    </a:lnTo>
                    <a:lnTo>
                      <a:pt x="692" y="191"/>
                    </a:lnTo>
                    <a:lnTo>
                      <a:pt x="693" y="203"/>
                    </a:lnTo>
                    <a:lnTo>
                      <a:pt x="693" y="203"/>
                    </a:lnTo>
                    <a:lnTo>
                      <a:pt x="694" y="200"/>
                    </a:lnTo>
                    <a:lnTo>
                      <a:pt x="695" y="200"/>
                    </a:lnTo>
                    <a:lnTo>
                      <a:pt x="696" y="193"/>
                    </a:lnTo>
                    <a:lnTo>
                      <a:pt x="696" y="193"/>
                    </a:lnTo>
                    <a:lnTo>
                      <a:pt x="697" y="193"/>
                    </a:lnTo>
                    <a:lnTo>
                      <a:pt x="698" y="193"/>
                    </a:lnTo>
                    <a:lnTo>
                      <a:pt x="699" y="190"/>
                    </a:lnTo>
                    <a:lnTo>
                      <a:pt x="699" y="190"/>
                    </a:lnTo>
                    <a:lnTo>
                      <a:pt x="700" y="190"/>
                    </a:lnTo>
                    <a:lnTo>
                      <a:pt x="701" y="194"/>
                    </a:lnTo>
                    <a:lnTo>
                      <a:pt x="702" y="191"/>
                    </a:lnTo>
                    <a:lnTo>
                      <a:pt x="702" y="186"/>
                    </a:lnTo>
                    <a:lnTo>
                      <a:pt x="703" y="186"/>
                    </a:lnTo>
                    <a:lnTo>
                      <a:pt x="704" y="186"/>
                    </a:lnTo>
                    <a:lnTo>
                      <a:pt x="705" y="183"/>
                    </a:lnTo>
                    <a:lnTo>
                      <a:pt x="706" y="191"/>
                    </a:lnTo>
                    <a:lnTo>
                      <a:pt x="706" y="199"/>
                    </a:lnTo>
                    <a:lnTo>
                      <a:pt x="707" y="198"/>
                    </a:lnTo>
                    <a:lnTo>
                      <a:pt x="708" y="198"/>
                    </a:lnTo>
                    <a:lnTo>
                      <a:pt x="709" y="198"/>
                    </a:lnTo>
                    <a:lnTo>
                      <a:pt x="709" y="194"/>
                    </a:lnTo>
                    <a:lnTo>
                      <a:pt x="710" y="187"/>
                    </a:lnTo>
                    <a:lnTo>
                      <a:pt x="711" y="179"/>
                    </a:lnTo>
                    <a:lnTo>
                      <a:pt x="712" y="179"/>
                    </a:lnTo>
                    <a:lnTo>
                      <a:pt x="712" y="202"/>
                    </a:lnTo>
                    <a:lnTo>
                      <a:pt x="713" y="196"/>
                    </a:lnTo>
                    <a:lnTo>
                      <a:pt x="714" y="200"/>
                    </a:lnTo>
                    <a:lnTo>
                      <a:pt x="715" y="199"/>
                    </a:lnTo>
                    <a:lnTo>
                      <a:pt x="715" y="199"/>
                    </a:lnTo>
                    <a:lnTo>
                      <a:pt x="716" y="192"/>
                    </a:lnTo>
                    <a:lnTo>
                      <a:pt x="717" y="192"/>
                    </a:lnTo>
                    <a:lnTo>
                      <a:pt x="718" y="199"/>
                    </a:lnTo>
                    <a:lnTo>
                      <a:pt x="718" y="189"/>
                    </a:lnTo>
                    <a:lnTo>
                      <a:pt x="719" y="181"/>
                    </a:lnTo>
                    <a:lnTo>
                      <a:pt x="720" y="181"/>
                    </a:lnTo>
                    <a:lnTo>
                      <a:pt x="721" y="174"/>
                    </a:lnTo>
                    <a:lnTo>
                      <a:pt x="721" y="168"/>
                    </a:lnTo>
                    <a:lnTo>
                      <a:pt x="722" y="159"/>
                    </a:lnTo>
                    <a:lnTo>
                      <a:pt x="723" y="159"/>
                    </a:lnTo>
                    <a:lnTo>
                      <a:pt x="724" y="164"/>
                    </a:lnTo>
                    <a:lnTo>
                      <a:pt x="725" y="160"/>
                    </a:lnTo>
                    <a:lnTo>
                      <a:pt x="725" y="160"/>
                    </a:lnTo>
                    <a:lnTo>
                      <a:pt x="726" y="160"/>
                    </a:lnTo>
                    <a:lnTo>
                      <a:pt x="727" y="160"/>
                    </a:lnTo>
                    <a:lnTo>
                      <a:pt x="728" y="146"/>
                    </a:lnTo>
                    <a:lnTo>
                      <a:pt x="728" y="152"/>
                    </a:lnTo>
                    <a:lnTo>
                      <a:pt x="729" y="143"/>
                    </a:lnTo>
                    <a:lnTo>
                      <a:pt x="730" y="150"/>
                    </a:lnTo>
                    <a:lnTo>
                      <a:pt x="731" y="150"/>
                    </a:lnTo>
                    <a:lnTo>
                      <a:pt x="731" y="150"/>
                    </a:lnTo>
                    <a:lnTo>
                      <a:pt x="732" y="150"/>
                    </a:lnTo>
                    <a:lnTo>
                      <a:pt x="733" y="150"/>
                    </a:lnTo>
                    <a:lnTo>
                      <a:pt x="734" y="150"/>
                    </a:lnTo>
                    <a:lnTo>
                      <a:pt x="735" y="150"/>
                    </a:lnTo>
                    <a:lnTo>
                      <a:pt x="735" y="164"/>
                    </a:lnTo>
                    <a:lnTo>
                      <a:pt x="736" y="164"/>
                    </a:lnTo>
                    <a:lnTo>
                      <a:pt x="737" y="164"/>
                    </a:lnTo>
                    <a:lnTo>
                      <a:pt x="738" y="164"/>
                    </a:lnTo>
                    <a:lnTo>
                      <a:pt x="738" y="158"/>
                    </a:lnTo>
                    <a:lnTo>
                      <a:pt x="739" y="154"/>
                    </a:lnTo>
                    <a:lnTo>
                      <a:pt x="740" y="138"/>
                    </a:lnTo>
                    <a:lnTo>
                      <a:pt x="741" y="138"/>
                    </a:lnTo>
                    <a:lnTo>
                      <a:pt x="741" y="149"/>
                    </a:lnTo>
                    <a:lnTo>
                      <a:pt x="742" y="167"/>
                    </a:lnTo>
                    <a:lnTo>
                      <a:pt x="743" y="155"/>
                    </a:lnTo>
                    <a:lnTo>
                      <a:pt x="744" y="171"/>
                    </a:lnTo>
                    <a:lnTo>
                      <a:pt x="744" y="171"/>
                    </a:lnTo>
                    <a:lnTo>
                      <a:pt x="745" y="165"/>
                    </a:lnTo>
                    <a:lnTo>
                      <a:pt x="746" y="165"/>
                    </a:lnTo>
                    <a:lnTo>
                      <a:pt x="747" y="184"/>
                    </a:lnTo>
                    <a:lnTo>
                      <a:pt x="747" y="184"/>
                    </a:lnTo>
                    <a:lnTo>
                      <a:pt x="748" y="197"/>
                    </a:lnTo>
                    <a:lnTo>
                      <a:pt x="749" y="185"/>
                    </a:lnTo>
                    <a:lnTo>
                      <a:pt x="750" y="185"/>
                    </a:lnTo>
                    <a:lnTo>
                      <a:pt x="750" y="185"/>
                    </a:lnTo>
                    <a:lnTo>
                      <a:pt x="751" y="185"/>
                    </a:lnTo>
                    <a:lnTo>
                      <a:pt x="752" y="180"/>
                    </a:lnTo>
                    <a:lnTo>
                      <a:pt x="753" y="186"/>
                    </a:lnTo>
                    <a:lnTo>
                      <a:pt x="754" y="173"/>
                    </a:lnTo>
                    <a:lnTo>
                      <a:pt x="754" y="167"/>
                    </a:lnTo>
                    <a:lnTo>
                      <a:pt x="755" y="170"/>
                    </a:lnTo>
                    <a:lnTo>
                      <a:pt x="756" y="167"/>
                    </a:lnTo>
                    <a:lnTo>
                      <a:pt x="757" y="174"/>
                    </a:lnTo>
                    <a:lnTo>
                      <a:pt x="757" y="174"/>
                    </a:lnTo>
                    <a:lnTo>
                      <a:pt x="758" y="174"/>
                    </a:lnTo>
                    <a:lnTo>
                      <a:pt x="759" y="163"/>
                    </a:lnTo>
                    <a:lnTo>
                      <a:pt x="760" y="166"/>
                    </a:lnTo>
                    <a:lnTo>
                      <a:pt x="760" y="166"/>
                    </a:lnTo>
                    <a:lnTo>
                      <a:pt x="761" y="166"/>
                    </a:lnTo>
                    <a:lnTo>
                      <a:pt x="762" y="162"/>
                    </a:lnTo>
                    <a:lnTo>
                      <a:pt x="763" y="154"/>
                    </a:lnTo>
                    <a:lnTo>
                      <a:pt x="763" y="160"/>
                    </a:lnTo>
                    <a:lnTo>
                      <a:pt x="764" y="152"/>
                    </a:lnTo>
                    <a:lnTo>
                      <a:pt x="765" y="152"/>
                    </a:lnTo>
                    <a:lnTo>
                      <a:pt x="766" y="155"/>
                    </a:lnTo>
                    <a:lnTo>
                      <a:pt x="766" y="155"/>
                    </a:lnTo>
                    <a:lnTo>
                      <a:pt x="767" y="155"/>
                    </a:lnTo>
                    <a:lnTo>
                      <a:pt x="768" y="162"/>
                    </a:lnTo>
                    <a:lnTo>
                      <a:pt x="769" y="162"/>
                    </a:lnTo>
                    <a:lnTo>
                      <a:pt x="769" y="151"/>
                    </a:lnTo>
                    <a:lnTo>
                      <a:pt x="770" y="158"/>
                    </a:lnTo>
                    <a:lnTo>
                      <a:pt x="771" y="161"/>
                    </a:lnTo>
                    <a:lnTo>
                      <a:pt x="772" y="168"/>
                    </a:lnTo>
                    <a:lnTo>
                      <a:pt x="773" y="168"/>
                    </a:lnTo>
                    <a:lnTo>
                      <a:pt x="773" y="162"/>
                    </a:lnTo>
                    <a:lnTo>
                      <a:pt x="774" y="168"/>
                    </a:lnTo>
                    <a:lnTo>
                      <a:pt x="775" y="168"/>
                    </a:lnTo>
                    <a:lnTo>
                      <a:pt x="776" y="167"/>
                    </a:lnTo>
                    <a:lnTo>
                      <a:pt x="776" y="171"/>
                    </a:lnTo>
                    <a:lnTo>
                      <a:pt x="777" y="172"/>
                    </a:lnTo>
                    <a:lnTo>
                      <a:pt x="778" y="172"/>
                    </a:lnTo>
                    <a:lnTo>
                      <a:pt x="779" y="166"/>
                    </a:lnTo>
                    <a:lnTo>
                      <a:pt x="779" y="167"/>
                    </a:lnTo>
                    <a:lnTo>
                      <a:pt x="780" y="181"/>
                    </a:lnTo>
                    <a:lnTo>
                      <a:pt x="781" y="181"/>
                    </a:lnTo>
                    <a:lnTo>
                      <a:pt x="782" y="179"/>
                    </a:lnTo>
                    <a:lnTo>
                      <a:pt x="782" y="184"/>
                    </a:lnTo>
                    <a:lnTo>
                      <a:pt x="783" y="193"/>
                    </a:lnTo>
                    <a:lnTo>
                      <a:pt x="784" y="186"/>
                    </a:lnTo>
                    <a:lnTo>
                      <a:pt x="785" y="174"/>
                    </a:lnTo>
                    <a:lnTo>
                      <a:pt x="786" y="173"/>
                    </a:lnTo>
                    <a:lnTo>
                      <a:pt x="786" y="165"/>
                    </a:lnTo>
                    <a:lnTo>
                      <a:pt x="787" y="165"/>
                    </a:lnTo>
                    <a:lnTo>
                      <a:pt x="788" y="165"/>
                    </a:lnTo>
                    <a:lnTo>
                      <a:pt x="789" y="164"/>
                    </a:lnTo>
                    <a:lnTo>
                      <a:pt x="789" y="171"/>
                    </a:lnTo>
                    <a:lnTo>
                      <a:pt x="790" y="174"/>
                    </a:lnTo>
                    <a:lnTo>
                      <a:pt x="791" y="170"/>
                    </a:lnTo>
                    <a:lnTo>
                      <a:pt x="792" y="167"/>
                    </a:lnTo>
                    <a:lnTo>
                      <a:pt x="792" y="163"/>
                    </a:lnTo>
                    <a:lnTo>
                      <a:pt x="793" y="163"/>
                    </a:lnTo>
                    <a:lnTo>
                      <a:pt x="794" y="163"/>
                    </a:lnTo>
                    <a:lnTo>
                      <a:pt x="795" y="163"/>
                    </a:lnTo>
                    <a:lnTo>
                      <a:pt x="795" y="159"/>
                    </a:lnTo>
                    <a:lnTo>
                      <a:pt x="796" y="150"/>
                    </a:lnTo>
                    <a:lnTo>
                      <a:pt x="797" y="150"/>
                    </a:lnTo>
                    <a:lnTo>
                      <a:pt x="798" y="146"/>
                    </a:lnTo>
                    <a:lnTo>
                      <a:pt x="799" y="146"/>
                    </a:lnTo>
                    <a:lnTo>
                      <a:pt x="799" y="147"/>
                    </a:lnTo>
                    <a:lnTo>
                      <a:pt x="800" y="151"/>
                    </a:lnTo>
                    <a:lnTo>
                      <a:pt x="801" y="162"/>
                    </a:lnTo>
                    <a:lnTo>
                      <a:pt x="802" y="162"/>
                    </a:lnTo>
                    <a:lnTo>
                      <a:pt x="802" y="162"/>
                    </a:lnTo>
                    <a:lnTo>
                      <a:pt x="803" y="151"/>
                    </a:lnTo>
                    <a:lnTo>
                      <a:pt x="804" y="162"/>
                    </a:lnTo>
                    <a:lnTo>
                      <a:pt x="805" y="155"/>
                    </a:lnTo>
                    <a:lnTo>
                      <a:pt x="805" y="150"/>
                    </a:lnTo>
                    <a:lnTo>
                      <a:pt x="806" y="137"/>
                    </a:lnTo>
                    <a:lnTo>
                      <a:pt x="807" y="124"/>
                    </a:lnTo>
                    <a:lnTo>
                      <a:pt x="808" y="104"/>
                    </a:lnTo>
                    <a:lnTo>
                      <a:pt x="808" y="104"/>
                    </a:lnTo>
                    <a:lnTo>
                      <a:pt x="809" y="100"/>
                    </a:lnTo>
                    <a:lnTo>
                      <a:pt x="810" y="118"/>
                    </a:lnTo>
                    <a:lnTo>
                      <a:pt x="811" y="118"/>
                    </a:lnTo>
                    <a:lnTo>
                      <a:pt x="811" y="108"/>
                    </a:lnTo>
                    <a:lnTo>
                      <a:pt x="812" y="108"/>
                    </a:lnTo>
                    <a:lnTo>
                      <a:pt x="813" y="113"/>
                    </a:lnTo>
                    <a:lnTo>
                      <a:pt x="814" y="113"/>
                    </a:lnTo>
                    <a:lnTo>
                      <a:pt x="814" y="120"/>
                    </a:lnTo>
                    <a:lnTo>
                      <a:pt x="815" y="118"/>
                    </a:lnTo>
                    <a:lnTo>
                      <a:pt x="816" y="112"/>
                    </a:lnTo>
                    <a:lnTo>
                      <a:pt x="817" y="106"/>
                    </a:lnTo>
                    <a:lnTo>
                      <a:pt x="817" y="100"/>
                    </a:lnTo>
                    <a:lnTo>
                      <a:pt x="818" y="100"/>
                    </a:lnTo>
                    <a:lnTo>
                      <a:pt x="819" y="100"/>
                    </a:lnTo>
                    <a:lnTo>
                      <a:pt x="820" y="104"/>
                    </a:lnTo>
                    <a:lnTo>
                      <a:pt x="821" y="104"/>
                    </a:lnTo>
                    <a:lnTo>
                      <a:pt x="821" y="93"/>
                    </a:lnTo>
                    <a:lnTo>
                      <a:pt x="822" y="80"/>
                    </a:lnTo>
                    <a:lnTo>
                      <a:pt x="823" y="68"/>
                    </a:lnTo>
                    <a:lnTo>
                      <a:pt x="824" y="78"/>
                    </a:lnTo>
                    <a:lnTo>
                      <a:pt x="824" y="60"/>
                    </a:lnTo>
                    <a:lnTo>
                      <a:pt x="825" y="68"/>
                    </a:lnTo>
                    <a:lnTo>
                      <a:pt x="826" y="68"/>
                    </a:lnTo>
                    <a:lnTo>
                      <a:pt x="827" y="64"/>
                    </a:lnTo>
                    <a:lnTo>
                      <a:pt x="827" y="64"/>
                    </a:lnTo>
                    <a:lnTo>
                      <a:pt x="828" y="57"/>
                    </a:lnTo>
                    <a:lnTo>
                      <a:pt x="829" y="49"/>
                    </a:lnTo>
                    <a:lnTo>
                      <a:pt x="830" y="41"/>
                    </a:lnTo>
                    <a:lnTo>
                      <a:pt x="830" y="52"/>
                    </a:lnTo>
                    <a:lnTo>
                      <a:pt x="831" y="52"/>
                    </a:lnTo>
                    <a:lnTo>
                      <a:pt x="832" y="52"/>
                    </a:lnTo>
                    <a:lnTo>
                      <a:pt x="833" y="52"/>
                    </a:lnTo>
                    <a:lnTo>
                      <a:pt x="834" y="46"/>
                    </a:lnTo>
                    <a:lnTo>
                      <a:pt x="834" y="43"/>
                    </a:lnTo>
                    <a:lnTo>
                      <a:pt x="835" y="43"/>
                    </a:lnTo>
                    <a:lnTo>
                      <a:pt x="836" y="40"/>
                    </a:lnTo>
                    <a:lnTo>
                      <a:pt x="837" y="47"/>
                    </a:lnTo>
                    <a:lnTo>
                      <a:pt x="837" y="47"/>
                    </a:lnTo>
                    <a:lnTo>
                      <a:pt x="838" y="47"/>
                    </a:lnTo>
                    <a:lnTo>
                      <a:pt x="839" y="47"/>
                    </a:lnTo>
                    <a:lnTo>
                      <a:pt x="840" y="41"/>
                    </a:lnTo>
                    <a:lnTo>
                      <a:pt x="840" y="35"/>
                    </a:lnTo>
                    <a:lnTo>
                      <a:pt x="841" y="35"/>
                    </a:lnTo>
                    <a:lnTo>
                      <a:pt x="842" y="35"/>
                    </a:lnTo>
                    <a:lnTo>
                      <a:pt x="843" y="44"/>
                    </a:lnTo>
                    <a:lnTo>
                      <a:pt x="843" y="44"/>
                    </a:lnTo>
                    <a:lnTo>
                      <a:pt x="844" y="37"/>
                    </a:lnTo>
                    <a:lnTo>
                      <a:pt x="845" y="37"/>
                    </a:lnTo>
                    <a:lnTo>
                      <a:pt x="846" y="48"/>
                    </a:lnTo>
                    <a:lnTo>
                      <a:pt x="847" y="54"/>
                    </a:lnTo>
                    <a:lnTo>
                      <a:pt x="847" y="61"/>
                    </a:lnTo>
                    <a:lnTo>
                      <a:pt x="848" y="46"/>
                    </a:lnTo>
                    <a:lnTo>
                      <a:pt x="849" y="46"/>
                    </a:lnTo>
                    <a:lnTo>
                      <a:pt x="850" y="55"/>
                    </a:lnTo>
                    <a:lnTo>
                      <a:pt x="850" y="59"/>
                    </a:lnTo>
                    <a:lnTo>
                      <a:pt x="851" y="65"/>
                    </a:lnTo>
                    <a:lnTo>
                      <a:pt x="852" y="75"/>
                    </a:lnTo>
                    <a:lnTo>
                      <a:pt x="853" y="64"/>
                    </a:lnTo>
                    <a:lnTo>
                      <a:pt x="853" y="68"/>
                    </a:lnTo>
                    <a:lnTo>
                      <a:pt x="854" y="68"/>
                    </a:lnTo>
                    <a:lnTo>
                      <a:pt x="855" y="45"/>
                    </a:lnTo>
                    <a:lnTo>
                      <a:pt x="856" y="38"/>
                    </a:lnTo>
                    <a:lnTo>
                      <a:pt x="856" y="19"/>
                    </a:lnTo>
                    <a:lnTo>
                      <a:pt x="857" y="28"/>
                    </a:lnTo>
                    <a:lnTo>
                      <a:pt x="858" y="28"/>
                    </a:lnTo>
                    <a:lnTo>
                      <a:pt x="859" y="16"/>
                    </a:lnTo>
                    <a:lnTo>
                      <a:pt x="859" y="12"/>
                    </a:lnTo>
                    <a:lnTo>
                      <a:pt x="860" y="17"/>
                    </a:lnTo>
                    <a:lnTo>
                      <a:pt x="861" y="17"/>
                    </a:lnTo>
                    <a:lnTo>
                      <a:pt x="862" y="23"/>
                    </a:lnTo>
                    <a:lnTo>
                      <a:pt x="862" y="7"/>
                    </a:lnTo>
                    <a:lnTo>
                      <a:pt x="863" y="7"/>
                    </a:lnTo>
                    <a:lnTo>
                      <a:pt x="864" y="12"/>
                    </a:lnTo>
                    <a:lnTo>
                      <a:pt x="865" y="0"/>
                    </a:lnTo>
                    <a:lnTo>
                      <a:pt x="866" y="7"/>
                    </a:lnTo>
                    <a:lnTo>
                      <a:pt x="866" y="12"/>
                    </a:lnTo>
                    <a:lnTo>
                      <a:pt x="867" y="31"/>
                    </a:lnTo>
                    <a:lnTo>
                      <a:pt x="868" y="36"/>
                    </a:lnTo>
                    <a:lnTo>
                      <a:pt x="869" y="56"/>
                    </a:lnTo>
                    <a:lnTo>
                      <a:pt x="869" y="56"/>
                    </a:lnTo>
                    <a:lnTo>
                      <a:pt x="870" y="60"/>
                    </a:lnTo>
                    <a:lnTo>
                      <a:pt x="871" y="50"/>
                    </a:lnTo>
                    <a:lnTo>
                      <a:pt x="872" y="21"/>
                    </a:lnTo>
                    <a:lnTo>
                      <a:pt x="872" y="31"/>
                    </a:lnTo>
                    <a:lnTo>
                      <a:pt x="873" y="31"/>
                    </a:lnTo>
                    <a:lnTo>
                      <a:pt x="874" y="31"/>
                    </a:lnTo>
                    <a:lnTo>
                      <a:pt x="875" y="38"/>
                    </a:lnTo>
                    <a:lnTo>
                      <a:pt x="875" y="35"/>
                    </a:lnTo>
                    <a:lnTo>
                      <a:pt x="876" y="39"/>
                    </a:lnTo>
                    <a:lnTo>
                      <a:pt x="877" y="40"/>
                    </a:lnTo>
                    <a:lnTo>
                      <a:pt x="878" y="49"/>
                    </a:lnTo>
                    <a:lnTo>
                      <a:pt x="878" y="55"/>
                    </a:lnTo>
                    <a:lnTo>
                      <a:pt x="879" y="48"/>
                    </a:lnTo>
                    <a:lnTo>
                      <a:pt x="880" y="40"/>
                    </a:lnTo>
                    <a:lnTo>
                      <a:pt x="881" y="42"/>
                    </a:lnTo>
                    <a:lnTo>
                      <a:pt x="881" y="42"/>
                    </a:lnTo>
                    <a:lnTo>
                      <a:pt x="882" y="44"/>
                    </a:lnTo>
                    <a:lnTo>
                      <a:pt x="883" y="42"/>
                    </a:lnTo>
                    <a:lnTo>
                      <a:pt x="884" y="59"/>
                    </a:lnTo>
                    <a:lnTo>
                      <a:pt x="885" y="48"/>
                    </a:lnTo>
                    <a:lnTo>
                      <a:pt x="885" y="58"/>
                    </a:lnTo>
                    <a:lnTo>
                      <a:pt x="886" y="48"/>
                    </a:lnTo>
                    <a:lnTo>
                      <a:pt x="887" y="48"/>
                    </a:lnTo>
                    <a:lnTo>
                      <a:pt x="888" y="51"/>
                    </a:lnTo>
                    <a:lnTo>
                      <a:pt x="888" y="44"/>
                    </a:lnTo>
                    <a:lnTo>
                      <a:pt x="889" y="39"/>
                    </a:lnTo>
                    <a:lnTo>
                      <a:pt x="890" y="47"/>
                    </a:lnTo>
                    <a:lnTo>
                      <a:pt x="891" y="51"/>
                    </a:lnTo>
                    <a:lnTo>
                      <a:pt x="891" y="51"/>
                    </a:lnTo>
                    <a:lnTo>
                      <a:pt x="892" y="51"/>
                    </a:lnTo>
                    <a:lnTo>
                      <a:pt x="893" y="56"/>
                    </a:lnTo>
                    <a:lnTo>
                      <a:pt x="894" y="56"/>
                    </a:lnTo>
                    <a:lnTo>
                      <a:pt x="895" y="51"/>
                    </a:lnTo>
                    <a:lnTo>
                      <a:pt x="895" y="59"/>
                    </a:lnTo>
                    <a:lnTo>
                      <a:pt x="896" y="44"/>
                    </a:lnTo>
                    <a:lnTo>
                      <a:pt x="897" y="41"/>
                    </a:lnTo>
                    <a:lnTo>
                      <a:pt x="898" y="30"/>
                    </a:lnTo>
                    <a:lnTo>
                      <a:pt x="898" y="30"/>
                    </a:lnTo>
                    <a:lnTo>
                      <a:pt x="899" y="31"/>
                    </a:lnTo>
                    <a:lnTo>
                      <a:pt x="900" y="16"/>
                    </a:lnTo>
                    <a:lnTo>
                      <a:pt x="901" y="16"/>
                    </a:lnTo>
                    <a:lnTo>
                      <a:pt x="901" y="32"/>
                    </a:lnTo>
                    <a:lnTo>
                      <a:pt x="902" y="32"/>
                    </a:lnTo>
                    <a:lnTo>
                      <a:pt x="903" y="32"/>
                    </a:lnTo>
                    <a:lnTo>
                      <a:pt x="904" y="32"/>
                    </a:lnTo>
                    <a:lnTo>
                      <a:pt x="904" y="23"/>
                    </a:lnTo>
                    <a:lnTo>
                      <a:pt x="905" y="31"/>
                    </a:lnTo>
                    <a:lnTo>
                      <a:pt x="906" y="38"/>
                    </a:lnTo>
                    <a:lnTo>
                      <a:pt x="907" y="38"/>
                    </a:lnTo>
                    <a:lnTo>
                      <a:pt x="907" y="38"/>
                    </a:lnTo>
                    <a:lnTo>
                      <a:pt x="908" y="38"/>
                    </a:lnTo>
                    <a:lnTo>
                      <a:pt x="909" y="53"/>
                    </a:lnTo>
                    <a:lnTo>
                      <a:pt x="910" y="47"/>
                    </a:lnTo>
                    <a:lnTo>
                      <a:pt x="910" y="49"/>
                    </a:lnTo>
                    <a:lnTo>
                      <a:pt x="911" y="40"/>
                    </a:lnTo>
                    <a:lnTo>
                      <a:pt x="912" y="31"/>
                    </a:lnTo>
                    <a:lnTo>
                      <a:pt x="913" y="31"/>
                    </a:lnTo>
                    <a:lnTo>
                      <a:pt x="914" y="45"/>
                    </a:lnTo>
                    <a:lnTo>
                      <a:pt x="914" y="45"/>
                    </a:lnTo>
                    <a:lnTo>
                      <a:pt x="915" y="45"/>
                    </a:lnTo>
                    <a:lnTo>
                      <a:pt x="916" y="67"/>
                    </a:lnTo>
                    <a:lnTo>
                      <a:pt x="917" y="52"/>
                    </a:lnTo>
                    <a:lnTo>
                      <a:pt x="917" y="67"/>
                    </a:lnTo>
                    <a:lnTo>
                      <a:pt x="918" y="52"/>
                    </a:lnTo>
                    <a:lnTo>
                      <a:pt x="919" y="52"/>
                    </a:lnTo>
                    <a:lnTo>
                      <a:pt x="920" y="56"/>
                    </a:lnTo>
                    <a:lnTo>
                      <a:pt x="920" y="61"/>
                    </a:lnTo>
                    <a:lnTo>
                      <a:pt x="921" y="43"/>
                    </a:lnTo>
                    <a:lnTo>
                      <a:pt x="922" y="43"/>
                    </a:lnTo>
                    <a:lnTo>
                      <a:pt x="923" y="43"/>
                    </a:lnTo>
                    <a:lnTo>
                      <a:pt x="923" y="59"/>
                    </a:lnTo>
                    <a:lnTo>
                      <a:pt x="924" y="53"/>
                    </a:lnTo>
                    <a:lnTo>
                      <a:pt x="925" y="60"/>
                    </a:lnTo>
                    <a:lnTo>
                      <a:pt x="926" y="72"/>
                    </a:lnTo>
                    <a:lnTo>
                      <a:pt x="926" y="72"/>
                    </a:lnTo>
                    <a:lnTo>
                      <a:pt x="927" y="72"/>
                    </a:lnTo>
                    <a:lnTo>
                      <a:pt x="928" y="72"/>
                    </a:lnTo>
                    <a:lnTo>
                      <a:pt x="929" y="79"/>
                    </a:lnTo>
                    <a:lnTo>
                      <a:pt x="929" y="79"/>
                    </a:lnTo>
                    <a:lnTo>
                      <a:pt x="930" y="79"/>
                    </a:lnTo>
                    <a:lnTo>
                      <a:pt x="931" y="75"/>
                    </a:lnTo>
                    <a:lnTo>
                      <a:pt x="932" y="85"/>
                    </a:lnTo>
                    <a:lnTo>
                      <a:pt x="933" y="93"/>
                    </a:lnTo>
                    <a:lnTo>
                      <a:pt x="933" y="87"/>
                    </a:lnTo>
                    <a:lnTo>
                      <a:pt x="934" y="79"/>
                    </a:lnTo>
                    <a:lnTo>
                      <a:pt x="935" y="79"/>
                    </a:lnTo>
                    <a:lnTo>
                      <a:pt x="936" y="79"/>
                    </a:lnTo>
                    <a:lnTo>
                      <a:pt x="936" y="89"/>
                    </a:lnTo>
                    <a:lnTo>
                      <a:pt x="937" y="93"/>
                    </a:lnTo>
                    <a:lnTo>
                      <a:pt x="938" y="98"/>
                    </a:lnTo>
                    <a:lnTo>
                      <a:pt x="939" y="98"/>
                    </a:lnTo>
                    <a:lnTo>
                      <a:pt x="939" y="84"/>
                    </a:lnTo>
                    <a:lnTo>
                      <a:pt x="940" y="91"/>
                    </a:lnTo>
                    <a:lnTo>
                      <a:pt x="941" y="99"/>
                    </a:lnTo>
                    <a:lnTo>
                      <a:pt x="942" y="101"/>
                    </a:lnTo>
                    <a:lnTo>
                      <a:pt x="943" y="87"/>
                    </a:lnTo>
                    <a:lnTo>
                      <a:pt x="943" y="96"/>
                    </a:lnTo>
                    <a:lnTo>
                      <a:pt x="944" y="107"/>
                    </a:lnTo>
                    <a:lnTo>
                      <a:pt x="945" y="102"/>
                    </a:lnTo>
                    <a:lnTo>
                      <a:pt x="946" y="92"/>
                    </a:lnTo>
                    <a:lnTo>
                      <a:pt x="946" y="99"/>
                    </a:lnTo>
                    <a:lnTo>
                      <a:pt x="947" y="110"/>
                    </a:lnTo>
                    <a:lnTo>
                      <a:pt x="948" y="104"/>
                    </a:lnTo>
                    <a:lnTo>
                      <a:pt x="949" y="104"/>
                    </a:lnTo>
                    <a:lnTo>
                      <a:pt x="949" y="112"/>
                    </a:lnTo>
                    <a:lnTo>
                      <a:pt x="950" y="120"/>
                    </a:lnTo>
                    <a:lnTo>
                      <a:pt x="951" y="120"/>
                    </a:lnTo>
                    <a:lnTo>
                      <a:pt x="952" y="123"/>
                    </a:lnTo>
                    <a:lnTo>
                      <a:pt x="952" y="123"/>
                    </a:lnTo>
                    <a:lnTo>
                      <a:pt x="953" y="123"/>
                    </a:lnTo>
                    <a:lnTo>
                      <a:pt x="954" y="123"/>
                    </a:lnTo>
                    <a:lnTo>
                      <a:pt x="955" y="123"/>
                    </a:lnTo>
                    <a:lnTo>
                      <a:pt x="955" y="123"/>
                    </a:lnTo>
                    <a:lnTo>
                      <a:pt x="956" y="123"/>
                    </a:lnTo>
                    <a:lnTo>
                      <a:pt x="957" y="138"/>
                    </a:lnTo>
                    <a:lnTo>
                      <a:pt x="958" y="137"/>
                    </a:lnTo>
                    <a:lnTo>
                      <a:pt x="959" y="144"/>
                    </a:lnTo>
                    <a:lnTo>
                      <a:pt x="959" y="140"/>
                    </a:lnTo>
                    <a:lnTo>
                      <a:pt x="960" y="135"/>
                    </a:lnTo>
                    <a:lnTo>
                      <a:pt x="961" y="150"/>
                    </a:lnTo>
                    <a:lnTo>
                      <a:pt x="962" y="151"/>
                    </a:lnTo>
                    <a:lnTo>
                      <a:pt x="962" y="151"/>
                    </a:lnTo>
                    <a:lnTo>
                      <a:pt x="963" y="142"/>
                    </a:lnTo>
                    <a:lnTo>
                      <a:pt x="964" y="142"/>
                    </a:lnTo>
                    <a:lnTo>
                      <a:pt x="965" y="120"/>
                    </a:lnTo>
                    <a:lnTo>
                      <a:pt x="965" y="128"/>
                    </a:lnTo>
                    <a:lnTo>
                      <a:pt x="966" y="124"/>
                    </a:lnTo>
                    <a:lnTo>
                      <a:pt x="967" y="124"/>
                    </a:lnTo>
                    <a:lnTo>
                      <a:pt x="968" y="115"/>
                    </a:lnTo>
                    <a:lnTo>
                      <a:pt x="968" y="109"/>
                    </a:lnTo>
                    <a:lnTo>
                      <a:pt x="969" y="109"/>
                    </a:lnTo>
                    <a:lnTo>
                      <a:pt x="970" y="101"/>
                    </a:lnTo>
                    <a:lnTo>
                      <a:pt x="971" y="99"/>
                    </a:lnTo>
                    <a:lnTo>
                      <a:pt x="971" y="103"/>
                    </a:lnTo>
                    <a:lnTo>
                      <a:pt x="972" y="107"/>
                    </a:lnTo>
                    <a:lnTo>
                      <a:pt x="973" y="110"/>
                    </a:lnTo>
                    <a:lnTo>
                      <a:pt x="974" y="107"/>
                    </a:lnTo>
                    <a:lnTo>
                      <a:pt x="974" y="102"/>
                    </a:lnTo>
                    <a:lnTo>
                      <a:pt x="975" y="102"/>
                    </a:lnTo>
                    <a:lnTo>
                      <a:pt x="976" y="97"/>
                    </a:lnTo>
                    <a:lnTo>
                      <a:pt x="977" y="91"/>
                    </a:lnTo>
                    <a:lnTo>
                      <a:pt x="978" y="109"/>
                    </a:lnTo>
                    <a:lnTo>
                      <a:pt x="978" y="117"/>
                    </a:lnTo>
                    <a:lnTo>
                      <a:pt x="979" y="132"/>
                    </a:lnTo>
                    <a:lnTo>
                      <a:pt x="980" y="125"/>
                    </a:lnTo>
                    <a:lnTo>
                      <a:pt x="981" y="136"/>
                    </a:lnTo>
                    <a:lnTo>
                      <a:pt x="981" y="129"/>
                    </a:lnTo>
                    <a:lnTo>
                      <a:pt x="982" y="146"/>
                    </a:lnTo>
                    <a:lnTo>
                      <a:pt x="983" y="141"/>
                    </a:lnTo>
                    <a:lnTo>
                      <a:pt x="984" y="137"/>
                    </a:lnTo>
                    <a:lnTo>
                      <a:pt x="984" y="137"/>
                    </a:lnTo>
                    <a:lnTo>
                      <a:pt x="985" y="143"/>
                    </a:lnTo>
                    <a:lnTo>
                      <a:pt x="986" y="143"/>
                    </a:lnTo>
                    <a:lnTo>
                      <a:pt x="987" y="138"/>
                    </a:lnTo>
                    <a:lnTo>
                      <a:pt x="987" y="138"/>
                    </a:lnTo>
                    <a:lnTo>
                      <a:pt x="988" y="134"/>
                    </a:lnTo>
                    <a:lnTo>
                      <a:pt x="989" y="134"/>
                    </a:lnTo>
                    <a:lnTo>
                      <a:pt x="990" y="127"/>
                    </a:lnTo>
                    <a:lnTo>
                      <a:pt x="990" y="127"/>
                    </a:lnTo>
                    <a:lnTo>
                      <a:pt x="991" y="127"/>
                    </a:lnTo>
                    <a:lnTo>
                      <a:pt x="992" y="125"/>
                    </a:lnTo>
                    <a:lnTo>
                      <a:pt x="993" y="121"/>
                    </a:lnTo>
                    <a:lnTo>
                      <a:pt x="994" y="142"/>
                    </a:lnTo>
                    <a:lnTo>
                      <a:pt x="994" y="148"/>
                    </a:lnTo>
                    <a:lnTo>
                      <a:pt x="995" y="150"/>
                    </a:lnTo>
                    <a:lnTo>
                      <a:pt x="996" y="141"/>
                    </a:lnTo>
                    <a:lnTo>
                      <a:pt x="997" y="141"/>
                    </a:lnTo>
                    <a:lnTo>
                      <a:pt x="997" y="135"/>
                    </a:lnTo>
                    <a:lnTo>
                      <a:pt x="998" y="135"/>
                    </a:lnTo>
                    <a:lnTo>
                      <a:pt x="999" y="135"/>
                    </a:lnTo>
                    <a:lnTo>
                      <a:pt x="1000" y="135"/>
                    </a:lnTo>
                    <a:lnTo>
                      <a:pt x="1000" y="149"/>
                    </a:lnTo>
                    <a:lnTo>
                      <a:pt x="1001" y="141"/>
                    </a:lnTo>
                    <a:lnTo>
                      <a:pt x="1002" y="141"/>
                    </a:lnTo>
                    <a:lnTo>
                      <a:pt x="1003" y="145"/>
                    </a:lnTo>
                    <a:lnTo>
                      <a:pt x="1003" y="156"/>
                    </a:lnTo>
                    <a:lnTo>
                      <a:pt x="1004" y="148"/>
                    </a:lnTo>
                    <a:lnTo>
                      <a:pt x="1005" y="151"/>
                    </a:lnTo>
                    <a:lnTo>
                      <a:pt x="1006" y="157"/>
                    </a:lnTo>
                    <a:lnTo>
                      <a:pt x="1007" y="178"/>
                    </a:lnTo>
                    <a:lnTo>
                      <a:pt x="1007" y="178"/>
                    </a:lnTo>
                    <a:lnTo>
                      <a:pt x="1008" y="171"/>
                    </a:lnTo>
                    <a:lnTo>
                      <a:pt x="1009" y="176"/>
                    </a:lnTo>
                    <a:lnTo>
                      <a:pt x="1010" y="176"/>
                    </a:lnTo>
                    <a:lnTo>
                      <a:pt x="1010" y="176"/>
                    </a:lnTo>
                    <a:lnTo>
                      <a:pt x="1011" y="180"/>
                    </a:lnTo>
                    <a:lnTo>
                      <a:pt x="1012" y="173"/>
                    </a:lnTo>
                    <a:lnTo>
                      <a:pt x="1013" y="173"/>
                    </a:lnTo>
                    <a:lnTo>
                      <a:pt x="1013" y="173"/>
                    </a:lnTo>
                    <a:lnTo>
                      <a:pt x="1014" y="173"/>
                    </a:lnTo>
                    <a:lnTo>
                      <a:pt x="1015" y="173"/>
                    </a:lnTo>
                    <a:lnTo>
                      <a:pt x="1016" y="167"/>
                    </a:lnTo>
                    <a:lnTo>
                      <a:pt x="1016" y="180"/>
                    </a:lnTo>
                    <a:lnTo>
                      <a:pt x="1017" y="180"/>
                    </a:lnTo>
                    <a:lnTo>
                      <a:pt x="1018" y="180"/>
                    </a:lnTo>
                    <a:lnTo>
                      <a:pt x="1019" y="186"/>
                    </a:lnTo>
                    <a:lnTo>
                      <a:pt x="1019" y="190"/>
                    </a:lnTo>
                    <a:lnTo>
                      <a:pt x="1020" y="195"/>
                    </a:lnTo>
                    <a:lnTo>
                      <a:pt x="1021" y="203"/>
                    </a:lnTo>
                    <a:lnTo>
                      <a:pt x="1022" y="200"/>
                    </a:lnTo>
                    <a:lnTo>
                      <a:pt x="1022" y="200"/>
                    </a:lnTo>
                    <a:lnTo>
                      <a:pt x="1023" y="195"/>
                    </a:lnTo>
                    <a:lnTo>
                      <a:pt x="1024" y="203"/>
                    </a:lnTo>
                    <a:lnTo>
                      <a:pt x="1025" y="203"/>
                    </a:lnTo>
                    <a:lnTo>
                      <a:pt x="1026" y="216"/>
                    </a:lnTo>
                    <a:lnTo>
                      <a:pt x="1026" y="216"/>
                    </a:lnTo>
                    <a:lnTo>
                      <a:pt x="1027" y="220"/>
                    </a:lnTo>
                    <a:lnTo>
                      <a:pt x="1028" y="209"/>
                    </a:lnTo>
                    <a:lnTo>
                      <a:pt x="1029" y="208"/>
                    </a:lnTo>
                    <a:lnTo>
                      <a:pt x="1029" y="201"/>
                    </a:lnTo>
                    <a:lnTo>
                      <a:pt x="1030" y="197"/>
                    </a:lnTo>
                    <a:lnTo>
                      <a:pt x="1031" y="202"/>
                    </a:lnTo>
                    <a:lnTo>
                      <a:pt x="1032" y="202"/>
                    </a:lnTo>
                    <a:lnTo>
                      <a:pt x="1032" y="197"/>
                    </a:lnTo>
                    <a:lnTo>
                      <a:pt x="1033" y="198"/>
                    </a:lnTo>
                    <a:lnTo>
                      <a:pt x="1034" y="204"/>
                    </a:lnTo>
                    <a:lnTo>
                      <a:pt x="1035" y="207"/>
                    </a:lnTo>
                    <a:lnTo>
                      <a:pt x="1035" y="198"/>
                    </a:lnTo>
                    <a:lnTo>
                      <a:pt x="1036" y="192"/>
                    </a:lnTo>
                    <a:lnTo>
                      <a:pt x="1037" y="197"/>
                    </a:lnTo>
                    <a:lnTo>
                      <a:pt x="1038" y="202"/>
                    </a:lnTo>
                    <a:lnTo>
                      <a:pt x="1038" y="187"/>
                    </a:lnTo>
                    <a:lnTo>
                      <a:pt x="1039" y="178"/>
                    </a:lnTo>
                    <a:lnTo>
                      <a:pt x="1040" y="178"/>
                    </a:lnTo>
                    <a:lnTo>
                      <a:pt x="1041" y="176"/>
                    </a:lnTo>
                    <a:lnTo>
                      <a:pt x="1041" y="172"/>
                    </a:lnTo>
                    <a:lnTo>
                      <a:pt x="1042" y="174"/>
                    </a:lnTo>
                    <a:lnTo>
                      <a:pt x="1043" y="168"/>
                    </a:lnTo>
                    <a:lnTo>
                      <a:pt x="1044" y="173"/>
                    </a:lnTo>
                    <a:lnTo>
                      <a:pt x="1045" y="173"/>
                    </a:lnTo>
                    <a:lnTo>
                      <a:pt x="1045" y="173"/>
                    </a:lnTo>
                    <a:lnTo>
                      <a:pt x="1046" y="173"/>
                    </a:lnTo>
                    <a:lnTo>
                      <a:pt x="1047" y="170"/>
                    </a:lnTo>
                    <a:lnTo>
                      <a:pt x="1048" y="175"/>
                    </a:lnTo>
                    <a:lnTo>
                      <a:pt x="1048" y="165"/>
                    </a:lnTo>
                    <a:lnTo>
                      <a:pt x="1049" y="161"/>
                    </a:lnTo>
                    <a:lnTo>
                      <a:pt x="1050" y="161"/>
                    </a:lnTo>
                    <a:lnTo>
                      <a:pt x="1051" y="169"/>
                    </a:lnTo>
                    <a:lnTo>
                      <a:pt x="1052" y="159"/>
                    </a:lnTo>
                    <a:lnTo>
                      <a:pt x="1052" y="159"/>
                    </a:lnTo>
                    <a:lnTo>
                      <a:pt x="1053" y="165"/>
                    </a:lnTo>
                    <a:lnTo>
                      <a:pt x="1054" y="161"/>
                    </a:lnTo>
                    <a:lnTo>
                      <a:pt x="1055" y="153"/>
                    </a:lnTo>
                    <a:lnTo>
                      <a:pt x="1055" y="150"/>
                    </a:lnTo>
                    <a:lnTo>
                      <a:pt x="1056" y="156"/>
                    </a:lnTo>
                    <a:lnTo>
                      <a:pt x="1057" y="165"/>
                    </a:lnTo>
                    <a:lnTo>
                      <a:pt x="1058" y="156"/>
                    </a:lnTo>
                    <a:lnTo>
                      <a:pt x="1058" y="163"/>
                    </a:lnTo>
                    <a:lnTo>
                      <a:pt x="1059" y="163"/>
                    </a:lnTo>
                    <a:lnTo>
                      <a:pt x="1060" y="154"/>
                    </a:lnTo>
                    <a:lnTo>
                      <a:pt x="1061" y="154"/>
                    </a:lnTo>
                    <a:lnTo>
                      <a:pt x="1061" y="147"/>
                    </a:lnTo>
                    <a:lnTo>
                      <a:pt x="1062" y="150"/>
                    </a:lnTo>
                    <a:lnTo>
                      <a:pt x="1063" y="147"/>
                    </a:lnTo>
                    <a:lnTo>
                      <a:pt x="1064" y="139"/>
                    </a:lnTo>
                    <a:lnTo>
                      <a:pt x="1064" y="143"/>
                    </a:lnTo>
                    <a:lnTo>
                      <a:pt x="1065" y="150"/>
                    </a:lnTo>
                    <a:lnTo>
                      <a:pt x="1066" y="150"/>
                    </a:lnTo>
                    <a:lnTo>
                      <a:pt x="1067" y="150"/>
                    </a:lnTo>
                    <a:lnTo>
                      <a:pt x="1067" y="143"/>
                    </a:lnTo>
                    <a:lnTo>
                      <a:pt x="1068" y="143"/>
                    </a:lnTo>
                    <a:lnTo>
                      <a:pt x="1069" y="147"/>
                    </a:lnTo>
                    <a:lnTo>
                      <a:pt x="1070" y="141"/>
                    </a:lnTo>
                    <a:lnTo>
                      <a:pt x="1071" y="141"/>
                    </a:lnTo>
                    <a:lnTo>
                      <a:pt x="1071" y="141"/>
                    </a:lnTo>
                    <a:lnTo>
                      <a:pt x="1072" y="141"/>
                    </a:lnTo>
                    <a:lnTo>
                      <a:pt x="1073" y="139"/>
                    </a:lnTo>
                    <a:lnTo>
                      <a:pt x="1074" y="139"/>
                    </a:lnTo>
                    <a:lnTo>
                      <a:pt x="1074" y="132"/>
                    </a:lnTo>
                    <a:lnTo>
                      <a:pt x="1075" y="132"/>
                    </a:lnTo>
                    <a:lnTo>
                      <a:pt x="1076" y="122"/>
                    </a:lnTo>
                    <a:lnTo>
                      <a:pt x="1077" y="128"/>
                    </a:lnTo>
                    <a:lnTo>
                      <a:pt x="1077" y="128"/>
                    </a:lnTo>
                    <a:lnTo>
                      <a:pt x="1078" y="128"/>
                    </a:lnTo>
                    <a:lnTo>
                      <a:pt x="1079" y="128"/>
                    </a:lnTo>
                    <a:lnTo>
                      <a:pt x="1080" y="123"/>
                    </a:lnTo>
                    <a:lnTo>
                      <a:pt x="1080" y="123"/>
                    </a:lnTo>
                    <a:lnTo>
                      <a:pt x="1081" y="123"/>
                    </a:lnTo>
                    <a:lnTo>
                      <a:pt x="1082" y="123"/>
                    </a:lnTo>
                    <a:lnTo>
                      <a:pt x="1083" y="119"/>
                    </a:lnTo>
                    <a:lnTo>
                      <a:pt x="1083" y="120"/>
                    </a:lnTo>
                    <a:lnTo>
                      <a:pt x="1084" y="126"/>
                    </a:lnTo>
                    <a:lnTo>
                      <a:pt x="1085" y="126"/>
                    </a:lnTo>
                    <a:lnTo>
                      <a:pt x="1086" y="126"/>
                    </a:lnTo>
                    <a:lnTo>
                      <a:pt x="1086" y="128"/>
                    </a:lnTo>
                    <a:lnTo>
                      <a:pt x="1087" y="128"/>
                    </a:lnTo>
                    <a:lnTo>
                      <a:pt x="1088" y="128"/>
                    </a:lnTo>
                    <a:lnTo>
                      <a:pt x="1089" y="139"/>
                    </a:lnTo>
                    <a:lnTo>
                      <a:pt x="1089" y="148"/>
                    </a:lnTo>
                    <a:lnTo>
                      <a:pt x="1090" y="158"/>
                    </a:lnTo>
                    <a:lnTo>
                      <a:pt x="1091" y="162"/>
                    </a:lnTo>
                    <a:lnTo>
                      <a:pt x="1092" y="166"/>
                    </a:lnTo>
                    <a:lnTo>
                      <a:pt x="1093" y="170"/>
                    </a:lnTo>
                    <a:lnTo>
                      <a:pt x="1093" y="172"/>
                    </a:lnTo>
                    <a:lnTo>
                      <a:pt x="1094" y="167"/>
                    </a:lnTo>
                    <a:lnTo>
                      <a:pt x="1095" y="167"/>
                    </a:lnTo>
                    <a:lnTo>
                      <a:pt x="1096" y="167"/>
                    </a:lnTo>
                    <a:lnTo>
                      <a:pt x="1096" y="182"/>
                    </a:lnTo>
                    <a:lnTo>
                      <a:pt x="1097" y="188"/>
                    </a:lnTo>
                    <a:lnTo>
                      <a:pt x="1098" y="183"/>
                    </a:lnTo>
                    <a:lnTo>
                      <a:pt x="1099" y="183"/>
                    </a:lnTo>
                    <a:lnTo>
                      <a:pt x="1099" y="203"/>
                    </a:lnTo>
                    <a:lnTo>
                      <a:pt x="1100" y="204"/>
                    </a:lnTo>
                    <a:lnTo>
                      <a:pt x="1101" y="204"/>
                    </a:lnTo>
                    <a:lnTo>
                      <a:pt x="1102" y="204"/>
                    </a:lnTo>
                    <a:lnTo>
                      <a:pt x="1103" y="209"/>
                    </a:lnTo>
                    <a:lnTo>
                      <a:pt x="1103" y="214"/>
                    </a:lnTo>
                    <a:lnTo>
                      <a:pt x="1104" y="196"/>
                    </a:lnTo>
                    <a:lnTo>
                      <a:pt x="1105" y="196"/>
                    </a:lnTo>
                    <a:lnTo>
                      <a:pt x="1106" y="192"/>
                    </a:lnTo>
                    <a:lnTo>
                      <a:pt x="1106" y="192"/>
                    </a:lnTo>
                    <a:lnTo>
                      <a:pt x="1107" y="189"/>
                    </a:lnTo>
                    <a:lnTo>
                      <a:pt x="1108" y="192"/>
                    </a:lnTo>
                    <a:lnTo>
                      <a:pt x="1109" y="192"/>
                    </a:lnTo>
                    <a:lnTo>
                      <a:pt x="1109" y="203"/>
                    </a:lnTo>
                    <a:lnTo>
                      <a:pt x="1110" y="210"/>
                    </a:lnTo>
                    <a:lnTo>
                      <a:pt x="1111" y="210"/>
                    </a:lnTo>
                    <a:lnTo>
                      <a:pt x="1112" y="198"/>
                    </a:lnTo>
                    <a:lnTo>
                      <a:pt x="1112" y="202"/>
                    </a:lnTo>
                    <a:lnTo>
                      <a:pt x="1113" y="202"/>
                    </a:lnTo>
                    <a:lnTo>
                      <a:pt x="1114" y="199"/>
                    </a:lnTo>
                    <a:lnTo>
                      <a:pt x="1115" y="205"/>
                    </a:lnTo>
                    <a:lnTo>
                      <a:pt x="1115" y="209"/>
                    </a:lnTo>
                    <a:lnTo>
                      <a:pt x="1116" y="210"/>
                    </a:lnTo>
                    <a:lnTo>
                      <a:pt x="1117" y="207"/>
                    </a:lnTo>
                    <a:lnTo>
                      <a:pt x="1118" y="204"/>
                    </a:lnTo>
                    <a:lnTo>
                      <a:pt x="1119" y="210"/>
                    </a:lnTo>
                    <a:lnTo>
                      <a:pt x="1119" y="207"/>
                    </a:lnTo>
                    <a:lnTo>
                      <a:pt x="1120" y="204"/>
                    </a:lnTo>
                    <a:lnTo>
                      <a:pt x="1121" y="210"/>
                    </a:lnTo>
                    <a:lnTo>
                      <a:pt x="1122" y="207"/>
                    </a:lnTo>
                    <a:lnTo>
                      <a:pt x="1122" y="212"/>
                    </a:lnTo>
                    <a:lnTo>
                      <a:pt x="1123" y="214"/>
                    </a:lnTo>
                    <a:lnTo>
                      <a:pt x="1124" y="215"/>
                    </a:lnTo>
                    <a:lnTo>
                      <a:pt x="1125" y="221"/>
                    </a:lnTo>
                    <a:lnTo>
                      <a:pt x="1125" y="218"/>
                    </a:lnTo>
                    <a:lnTo>
                      <a:pt x="1126" y="215"/>
                    </a:lnTo>
                    <a:lnTo>
                      <a:pt x="1127" y="211"/>
                    </a:lnTo>
                    <a:lnTo>
                      <a:pt x="1128" y="208"/>
                    </a:lnTo>
                    <a:lnTo>
                      <a:pt x="1128" y="214"/>
                    </a:lnTo>
                    <a:lnTo>
                      <a:pt x="1129" y="211"/>
                    </a:lnTo>
                    <a:lnTo>
                      <a:pt x="1130" y="212"/>
                    </a:lnTo>
                    <a:lnTo>
                      <a:pt x="1131" y="216"/>
                    </a:lnTo>
                    <a:lnTo>
                      <a:pt x="1131" y="213"/>
                    </a:lnTo>
                    <a:lnTo>
                      <a:pt x="1132" y="209"/>
                    </a:lnTo>
                    <a:lnTo>
                      <a:pt x="1133" y="205"/>
                    </a:lnTo>
                    <a:lnTo>
                      <a:pt x="1134" y="215"/>
                    </a:lnTo>
                    <a:lnTo>
                      <a:pt x="1134" y="211"/>
                    </a:lnTo>
                    <a:lnTo>
                      <a:pt x="1135" y="218"/>
                    </a:lnTo>
                    <a:lnTo>
                      <a:pt x="1136" y="214"/>
                    </a:lnTo>
                    <a:lnTo>
                      <a:pt x="1137" y="225"/>
                    </a:lnTo>
                    <a:lnTo>
                      <a:pt x="1138" y="221"/>
                    </a:lnTo>
                    <a:lnTo>
                      <a:pt x="1138" y="217"/>
                    </a:lnTo>
                    <a:lnTo>
                      <a:pt x="1139" y="212"/>
                    </a:lnTo>
                    <a:lnTo>
                      <a:pt x="1140" y="208"/>
                    </a:lnTo>
                    <a:lnTo>
                      <a:pt x="1141" y="211"/>
                    </a:lnTo>
                    <a:lnTo>
                      <a:pt x="1141" y="206"/>
                    </a:lnTo>
                    <a:lnTo>
                      <a:pt x="1142" y="201"/>
                    </a:lnTo>
                    <a:lnTo>
                      <a:pt x="1143" y="196"/>
                    </a:lnTo>
                  </a:path>
                </a:pathLst>
              </a:custGeom>
              <a:noFill/>
              <a:ln w="9525" cap="flat">
                <a:solidFill>
                  <a:srgbClr val="0C2C8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16" name="Freeform 26">
                <a:extLst>
                  <a:ext uri="{FF2B5EF4-FFF2-40B4-BE49-F238E27FC236}">
                    <a16:creationId xmlns:a16="http://schemas.microsoft.com/office/drawing/2014/main" id="{2BAB1189-5883-E0DD-B340-4C080D9AB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9967" y="3477646"/>
                <a:ext cx="1814513" cy="623888"/>
              </a:xfrm>
              <a:custGeom>
                <a:avLst/>
                <a:gdLst>
                  <a:gd name="T0" fmla="*/ 17 w 1143"/>
                  <a:gd name="T1" fmla="*/ 104 h 393"/>
                  <a:gd name="T2" fmla="*/ 36 w 1143"/>
                  <a:gd name="T3" fmla="*/ 125 h 393"/>
                  <a:gd name="T4" fmla="*/ 54 w 1143"/>
                  <a:gd name="T5" fmla="*/ 158 h 393"/>
                  <a:gd name="T6" fmla="*/ 72 w 1143"/>
                  <a:gd name="T7" fmla="*/ 211 h 393"/>
                  <a:gd name="T8" fmla="*/ 91 w 1143"/>
                  <a:gd name="T9" fmla="*/ 229 h 393"/>
                  <a:gd name="T10" fmla="*/ 109 w 1143"/>
                  <a:gd name="T11" fmla="*/ 231 h 393"/>
                  <a:gd name="T12" fmla="*/ 127 w 1143"/>
                  <a:gd name="T13" fmla="*/ 190 h 393"/>
                  <a:gd name="T14" fmla="*/ 145 w 1143"/>
                  <a:gd name="T15" fmla="*/ 172 h 393"/>
                  <a:gd name="T16" fmla="*/ 164 w 1143"/>
                  <a:gd name="T17" fmla="*/ 205 h 393"/>
                  <a:gd name="T18" fmla="*/ 182 w 1143"/>
                  <a:gd name="T19" fmla="*/ 203 h 393"/>
                  <a:gd name="T20" fmla="*/ 200 w 1143"/>
                  <a:gd name="T21" fmla="*/ 222 h 393"/>
                  <a:gd name="T22" fmla="*/ 219 w 1143"/>
                  <a:gd name="T23" fmla="*/ 180 h 393"/>
                  <a:gd name="T24" fmla="*/ 237 w 1143"/>
                  <a:gd name="T25" fmla="*/ 210 h 393"/>
                  <a:gd name="T26" fmla="*/ 255 w 1143"/>
                  <a:gd name="T27" fmla="*/ 207 h 393"/>
                  <a:gd name="T28" fmla="*/ 274 w 1143"/>
                  <a:gd name="T29" fmla="*/ 217 h 393"/>
                  <a:gd name="T30" fmla="*/ 292 w 1143"/>
                  <a:gd name="T31" fmla="*/ 180 h 393"/>
                  <a:gd name="T32" fmla="*/ 310 w 1143"/>
                  <a:gd name="T33" fmla="*/ 149 h 393"/>
                  <a:gd name="T34" fmla="*/ 328 w 1143"/>
                  <a:gd name="T35" fmla="*/ 205 h 393"/>
                  <a:gd name="T36" fmla="*/ 347 w 1143"/>
                  <a:gd name="T37" fmla="*/ 206 h 393"/>
                  <a:gd name="T38" fmla="*/ 365 w 1143"/>
                  <a:gd name="T39" fmla="*/ 223 h 393"/>
                  <a:gd name="T40" fmla="*/ 383 w 1143"/>
                  <a:gd name="T41" fmla="*/ 253 h 393"/>
                  <a:gd name="T42" fmla="*/ 401 w 1143"/>
                  <a:gd name="T43" fmla="*/ 255 h 393"/>
                  <a:gd name="T44" fmla="*/ 420 w 1143"/>
                  <a:gd name="T45" fmla="*/ 216 h 393"/>
                  <a:gd name="T46" fmla="*/ 438 w 1143"/>
                  <a:gd name="T47" fmla="*/ 110 h 393"/>
                  <a:gd name="T48" fmla="*/ 456 w 1143"/>
                  <a:gd name="T49" fmla="*/ 53 h 393"/>
                  <a:gd name="T50" fmla="*/ 475 w 1143"/>
                  <a:gd name="T51" fmla="*/ 10 h 393"/>
                  <a:gd name="T52" fmla="*/ 493 w 1143"/>
                  <a:gd name="T53" fmla="*/ 98 h 393"/>
                  <a:gd name="T54" fmla="*/ 511 w 1143"/>
                  <a:gd name="T55" fmla="*/ 157 h 393"/>
                  <a:gd name="T56" fmla="*/ 530 w 1143"/>
                  <a:gd name="T57" fmla="*/ 264 h 393"/>
                  <a:gd name="T58" fmla="*/ 548 w 1143"/>
                  <a:gd name="T59" fmla="*/ 308 h 393"/>
                  <a:gd name="T60" fmla="*/ 566 w 1143"/>
                  <a:gd name="T61" fmla="*/ 344 h 393"/>
                  <a:gd name="T62" fmla="*/ 584 w 1143"/>
                  <a:gd name="T63" fmla="*/ 359 h 393"/>
                  <a:gd name="T64" fmla="*/ 603 w 1143"/>
                  <a:gd name="T65" fmla="*/ 389 h 393"/>
                  <a:gd name="T66" fmla="*/ 621 w 1143"/>
                  <a:gd name="T67" fmla="*/ 378 h 393"/>
                  <a:gd name="T68" fmla="*/ 639 w 1143"/>
                  <a:gd name="T69" fmla="*/ 341 h 393"/>
                  <a:gd name="T70" fmla="*/ 657 w 1143"/>
                  <a:gd name="T71" fmla="*/ 288 h 393"/>
                  <a:gd name="T72" fmla="*/ 676 w 1143"/>
                  <a:gd name="T73" fmla="*/ 235 h 393"/>
                  <a:gd name="T74" fmla="*/ 694 w 1143"/>
                  <a:gd name="T75" fmla="*/ 182 h 393"/>
                  <a:gd name="T76" fmla="*/ 712 w 1143"/>
                  <a:gd name="T77" fmla="*/ 175 h 393"/>
                  <a:gd name="T78" fmla="*/ 731 w 1143"/>
                  <a:gd name="T79" fmla="*/ 192 h 393"/>
                  <a:gd name="T80" fmla="*/ 749 w 1143"/>
                  <a:gd name="T81" fmla="*/ 140 h 393"/>
                  <a:gd name="T82" fmla="*/ 767 w 1143"/>
                  <a:gd name="T83" fmla="*/ 126 h 393"/>
                  <a:gd name="T84" fmla="*/ 786 w 1143"/>
                  <a:gd name="T85" fmla="*/ 96 h 393"/>
                  <a:gd name="T86" fmla="*/ 804 w 1143"/>
                  <a:gd name="T87" fmla="*/ 136 h 393"/>
                  <a:gd name="T88" fmla="*/ 822 w 1143"/>
                  <a:gd name="T89" fmla="*/ 143 h 393"/>
                  <a:gd name="T90" fmla="*/ 840 w 1143"/>
                  <a:gd name="T91" fmla="*/ 186 h 393"/>
                  <a:gd name="T92" fmla="*/ 859 w 1143"/>
                  <a:gd name="T93" fmla="*/ 149 h 393"/>
                  <a:gd name="T94" fmla="*/ 877 w 1143"/>
                  <a:gd name="T95" fmla="*/ 128 h 393"/>
                  <a:gd name="T96" fmla="*/ 895 w 1143"/>
                  <a:gd name="T97" fmla="*/ 124 h 393"/>
                  <a:gd name="T98" fmla="*/ 914 w 1143"/>
                  <a:gd name="T99" fmla="*/ 111 h 393"/>
                  <a:gd name="T100" fmla="*/ 932 w 1143"/>
                  <a:gd name="T101" fmla="*/ 60 h 393"/>
                  <a:gd name="T102" fmla="*/ 950 w 1143"/>
                  <a:gd name="T103" fmla="*/ 48 h 393"/>
                  <a:gd name="T104" fmla="*/ 968 w 1143"/>
                  <a:gd name="T105" fmla="*/ 24 h 393"/>
                  <a:gd name="T106" fmla="*/ 987 w 1143"/>
                  <a:gd name="T107" fmla="*/ 105 h 393"/>
                  <a:gd name="T108" fmla="*/ 1005 w 1143"/>
                  <a:gd name="T109" fmla="*/ 137 h 393"/>
                  <a:gd name="T110" fmla="*/ 1023 w 1143"/>
                  <a:gd name="T111" fmla="*/ 184 h 393"/>
                  <a:gd name="T112" fmla="*/ 1041 w 1143"/>
                  <a:gd name="T113" fmla="*/ 218 h 393"/>
                  <a:gd name="T114" fmla="*/ 1060 w 1143"/>
                  <a:gd name="T115" fmla="*/ 177 h 393"/>
                  <a:gd name="T116" fmla="*/ 1078 w 1143"/>
                  <a:gd name="T117" fmla="*/ 193 h 393"/>
                  <a:gd name="T118" fmla="*/ 1096 w 1143"/>
                  <a:gd name="T119" fmla="*/ 169 h 393"/>
                  <a:gd name="T120" fmla="*/ 1115 w 1143"/>
                  <a:gd name="T121" fmla="*/ 196 h 393"/>
                  <a:gd name="T122" fmla="*/ 1133 w 1143"/>
                  <a:gd name="T123" fmla="*/ 22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393">
                    <a:moveTo>
                      <a:pt x="0" y="196"/>
                    </a:moveTo>
                    <a:lnTo>
                      <a:pt x="1" y="201"/>
                    </a:lnTo>
                    <a:lnTo>
                      <a:pt x="2" y="195"/>
                    </a:lnTo>
                    <a:lnTo>
                      <a:pt x="2" y="201"/>
                    </a:lnTo>
                    <a:lnTo>
                      <a:pt x="3" y="185"/>
                    </a:lnTo>
                    <a:lnTo>
                      <a:pt x="4" y="180"/>
                    </a:lnTo>
                    <a:lnTo>
                      <a:pt x="5" y="190"/>
                    </a:lnTo>
                    <a:lnTo>
                      <a:pt x="5" y="179"/>
                    </a:lnTo>
                    <a:lnTo>
                      <a:pt x="6" y="180"/>
                    </a:lnTo>
                    <a:lnTo>
                      <a:pt x="7" y="165"/>
                    </a:lnTo>
                    <a:lnTo>
                      <a:pt x="8" y="144"/>
                    </a:lnTo>
                    <a:lnTo>
                      <a:pt x="8" y="153"/>
                    </a:lnTo>
                    <a:lnTo>
                      <a:pt x="9" y="135"/>
                    </a:lnTo>
                    <a:lnTo>
                      <a:pt x="10" y="132"/>
                    </a:lnTo>
                    <a:lnTo>
                      <a:pt x="11" y="130"/>
                    </a:lnTo>
                    <a:lnTo>
                      <a:pt x="11" y="128"/>
                    </a:lnTo>
                    <a:lnTo>
                      <a:pt x="12" y="130"/>
                    </a:lnTo>
                    <a:lnTo>
                      <a:pt x="13" y="119"/>
                    </a:lnTo>
                    <a:lnTo>
                      <a:pt x="14" y="108"/>
                    </a:lnTo>
                    <a:lnTo>
                      <a:pt x="14" y="109"/>
                    </a:lnTo>
                    <a:lnTo>
                      <a:pt x="15" y="104"/>
                    </a:lnTo>
                    <a:lnTo>
                      <a:pt x="16" y="113"/>
                    </a:lnTo>
                    <a:lnTo>
                      <a:pt x="17" y="104"/>
                    </a:lnTo>
                    <a:lnTo>
                      <a:pt x="17" y="104"/>
                    </a:lnTo>
                    <a:lnTo>
                      <a:pt x="18" y="99"/>
                    </a:lnTo>
                    <a:lnTo>
                      <a:pt x="19" y="108"/>
                    </a:lnTo>
                    <a:lnTo>
                      <a:pt x="20" y="113"/>
                    </a:lnTo>
                    <a:lnTo>
                      <a:pt x="21" y="117"/>
                    </a:lnTo>
                    <a:lnTo>
                      <a:pt x="21" y="113"/>
                    </a:lnTo>
                    <a:lnTo>
                      <a:pt x="22" y="121"/>
                    </a:lnTo>
                    <a:lnTo>
                      <a:pt x="23" y="123"/>
                    </a:lnTo>
                    <a:lnTo>
                      <a:pt x="24" y="127"/>
                    </a:lnTo>
                    <a:lnTo>
                      <a:pt x="24" y="134"/>
                    </a:lnTo>
                    <a:lnTo>
                      <a:pt x="25" y="125"/>
                    </a:lnTo>
                    <a:lnTo>
                      <a:pt x="26" y="133"/>
                    </a:lnTo>
                    <a:lnTo>
                      <a:pt x="27" y="129"/>
                    </a:lnTo>
                    <a:lnTo>
                      <a:pt x="27" y="128"/>
                    </a:lnTo>
                    <a:lnTo>
                      <a:pt x="28" y="127"/>
                    </a:lnTo>
                    <a:lnTo>
                      <a:pt x="29" y="134"/>
                    </a:lnTo>
                    <a:lnTo>
                      <a:pt x="30" y="131"/>
                    </a:lnTo>
                    <a:lnTo>
                      <a:pt x="30" y="135"/>
                    </a:lnTo>
                    <a:lnTo>
                      <a:pt x="31" y="137"/>
                    </a:lnTo>
                    <a:lnTo>
                      <a:pt x="32" y="133"/>
                    </a:lnTo>
                    <a:lnTo>
                      <a:pt x="33" y="126"/>
                    </a:lnTo>
                    <a:lnTo>
                      <a:pt x="33" y="129"/>
                    </a:lnTo>
                    <a:lnTo>
                      <a:pt x="34" y="125"/>
                    </a:lnTo>
                    <a:lnTo>
                      <a:pt x="35" y="126"/>
                    </a:lnTo>
                    <a:lnTo>
                      <a:pt x="36" y="125"/>
                    </a:lnTo>
                    <a:lnTo>
                      <a:pt x="36" y="125"/>
                    </a:lnTo>
                    <a:lnTo>
                      <a:pt x="37" y="132"/>
                    </a:lnTo>
                    <a:lnTo>
                      <a:pt x="38" y="143"/>
                    </a:lnTo>
                    <a:lnTo>
                      <a:pt x="39" y="144"/>
                    </a:lnTo>
                    <a:lnTo>
                      <a:pt x="40" y="138"/>
                    </a:lnTo>
                    <a:lnTo>
                      <a:pt x="40" y="135"/>
                    </a:lnTo>
                    <a:lnTo>
                      <a:pt x="41" y="134"/>
                    </a:lnTo>
                    <a:lnTo>
                      <a:pt x="42" y="129"/>
                    </a:lnTo>
                    <a:lnTo>
                      <a:pt x="43" y="126"/>
                    </a:lnTo>
                    <a:lnTo>
                      <a:pt x="43" y="135"/>
                    </a:lnTo>
                    <a:lnTo>
                      <a:pt x="44" y="137"/>
                    </a:lnTo>
                    <a:lnTo>
                      <a:pt x="45" y="131"/>
                    </a:lnTo>
                    <a:lnTo>
                      <a:pt x="46" y="124"/>
                    </a:lnTo>
                    <a:lnTo>
                      <a:pt x="46" y="124"/>
                    </a:lnTo>
                    <a:lnTo>
                      <a:pt x="47" y="127"/>
                    </a:lnTo>
                    <a:lnTo>
                      <a:pt x="48" y="131"/>
                    </a:lnTo>
                    <a:lnTo>
                      <a:pt x="49" y="131"/>
                    </a:lnTo>
                    <a:lnTo>
                      <a:pt x="50" y="137"/>
                    </a:lnTo>
                    <a:lnTo>
                      <a:pt x="50" y="137"/>
                    </a:lnTo>
                    <a:lnTo>
                      <a:pt x="51" y="142"/>
                    </a:lnTo>
                    <a:lnTo>
                      <a:pt x="52" y="151"/>
                    </a:lnTo>
                    <a:lnTo>
                      <a:pt x="53" y="162"/>
                    </a:lnTo>
                    <a:lnTo>
                      <a:pt x="53" y="158"/>
                    </a:lnTo>
                    <a:lnTo>
                      <a:pt x="54" y="158"/>
                    </a:lnTo>
                    <a:lnTo>
                      <a:pt x="55" y="160"/>
                    </a:lnTo>
                    <a:lnTo>
                      <a:pt x="56" y="159"/>
                    </a:lnTo>
                    <a:lnTo>
                      <a:pt x="56" y="159"/>
                    </a:lnTo>
                    <a:lnTo>
                      <a:pt x="57" y="156"/>
                    </a:lnTo>
                    <a:lnTo>
                      <a:pt x="58" y="159"/>
                    </a:lnTo>
                    <a:lnTo>
                      <a:pt x="59" y="156"/>
                    </a:lnTo>
                    <a:lnTo>
                      <a:pt x="59" y="150"/>
                    </a:lnTo>
                    <a:lnTo>
                      <a:pt x="60" y="162"/>
                    </a:lnTo>
                    <a:lnTo>
                      <a:pt x="61" y="162"/>
                    </a:lnTo>
                    <a:lnTo>
                      <a:pt x="62" y="151"/>
                    </a:lnTo>
                    <a:lnTo>
                      <a:pt x="62" y="155"/>
                    </a:lnTo>
                    <a:lnTo>
                      <a:pt x="63" y="157"/>
                    </a:lnTo>
                    <a:lnTo>
                      <a:pt x="64" y="158"/>
                    </a:lnTo>
                    <a:lnTo>
                      <a:pt x="65" y="167"/>
                    </a:lnTo>
                    <a:lnTo>
                      <a:pt x="65" y="164"/>
                    </a:lnTo>
                    <a:lnTo>
                      <a:pt x="66" y="172"/>
                    </a:lnTo>
                    <a:lnTo>
                      <a:pt x="67" y="158"/>
                    </a:lnTo>
                    <a:lnTo>
                      <a:pt x="68" y="172"/>
                    </a:lnTo>
                    <a:lnTo>
                      <a:pt x="69" y="186"/>
                    </a:lnTo>
                    <a:lnTo>
                      <a:pt x="69" y="179"/>
                    </a:lnTo>
                    <a:lnTo>
                      <a:pt x="70" y="197"/>
                    </a:lnTo>
                    <a:lnTo>
                      <a:pt x="71" y="197"/>
                    </a:lnTo>
                    <a:lnTo>
                      <a:pt x="72" y="205"/>
                    </a:lnTo>
                    <a:lnTo>
                      <a:pt x="72" y="211"/>
                    </a:lnTo>
                    <a:lnTo>
                      <a:pt x="73" y="216"/>
                    </a:lnTo>
                    <a:lnTo>
                      <a:pt x="74" y="223"/>
                    </a:lnTo>
                    <a:lnTo>
                      <a:pt x="75" y="234"/>
                    </a:lnTo>
                    <a:lnTo>
                      <a:pt x="75" y="234"/>
                    </a:lnTo>
                    <a:lnTo>
                      <a:pt x="76" y="244"/>
                    </a:lnTo>
                    <a:lnTo>
                      <a:pt x="77" y="226"/>
                    </a:lnTo>
                    <a:lnTo>
                      <a:pt x="78" y="230"/>
                    </a:lnTo>
                    <a:lnTo>
                      <a:pt x="78" y="227"/>
                    </a:lnTo>
                    <a:lnTo>
                      <a:pt x="79" y="228"/>
                    </a:lnTo>
                    <a:lnTo>
                      <a:pt x="80" y="228"/>
                    </a:lnTo>
                    <a:lnTo>
                      <a:pt x="81" y="226"/>
                    </a:lnTo>
                    <a:lnTo>
                      <a:pt x="81" y="216"/>
                    </a:lnTo>
                    <a:lnTo>
                      <a:pt x="82" y="226"/>
                    </a:lnTo>
                    <a:lnTo>
                      <a:pt x="83" y="222"/>
                    </a:lnTo>
                    <a:lnTo>
                      <a:pt x="84" y="227"/>
                    </a:lnTo>
                    <a:lnTo>
                      <a:pt x="84" y="227"/>
                    </a:lnTo>
                    <a:lnTo>
                      <a:pt x="85" y="220"/>
                    </a:lnTo>
                    <a:lnTo>
                      <a:pt x="86" y="230"/>
                    </a:lnTo>
                    <a:lnTo>
                      <a:pt x="87" y="227"/>
                    </a:lnTo>
                    <a:lnTo>
                      <a:pt x="88" y="222"/>
                    </a:lnTo>
                    <a:lnTo>
                      <a:pt x="88" y="225"/>
                    </a:lnTo>
                    <a:lnTo>
                      <a:pt x="89" y="232"/>
                    </a:lnTo>
                    <a:lnTo>
                      <a:pt x="90" y="222"/>
                    </a:lnTo>
                    <a:lnTo>
                      <a:pt x="91" y="229"/>
                    </a:lnTo>
                    <a:lnTo>
                      <a:pt x="91" y="223"/>
                    </a:lnTo>
                    <a:lnTo>
                      <a:pt x="92" y="223"/>
                    </a:lnTo>
                    <a:lnTo>
                      <a:pt x="93" y="229"/>
                    </a:lnTo>
                    <a:lnTo>
                      <a:pt x="94" y="237"/>
                    </a:lnTo>
                    <a:lnTo>
                      <a:pt x="94" y="227"/>
                    </a:lnTo>
                    <a:lnTo>
                      <a:pt x="95" y="227"/>
                    </a:lnTo>
                    <a:lnTo>
                      <a:pt x="96" y="223"/>
                    </a:lnTo>
                    <a:lnTo>
                      <a:pt x="97" y="222"/>
                    </a:lnTo>
                    <a:lnTo>
                      <a:pt x="98" y="231"/>
                    </a:lnTo>
                    <a:lnTo>
                      <a:pt x="98" y="219"/>
                    </a:lnTo>
                    <a:lnTo>
                      <a:pt x="99" y="215"/>
                    </a:lnTo>
                    <a:lnTo>
                      <a:pt x="100" y="214"/>
                    </a:lnTo>
                    <a:lnTo>
                      <a:pt x="101" y="216"/>
                    </a:lnTo>
                    <a:lnTo>
                      <a:pt x="101" y="219"/>
                    </a:lnTo>
                    <a:lnTo>
                      <a:pt x="102" y="221"/>
                    </a:lnTo>
                    <a:lnTo>
                      <a:pt x="103" y="229"/>
                    </a:lnTo>
                    <a:lnTo>
                      <a:pt x="104" y="226"/>
                    </a:lnTo>
                    <a:lnTo>
                      <a:pt x="104" y="214"/>
                    </a:lnTo>
                    <a:lnTo>
                      <a:pt x="105" y="215"/>
                    </a:lnTo>
                    <a:lnTo>
                      <a:pt x="106" y="218"/>
                    </a:lnTo>
                    <a:lnTo>
                      <a:pt x="107" y="224"/>
                    </a:lnTo>
                    <a:lnTo>
                      <a:pt x="107" y="228"/>
                    </a:lnTo>
                    <a:lnTo>
                      <a:pt x="108" y="231"/>
                    </a:lnTo>
                    <a:lnTo>
                      <a:pt x="109" y="231"/>
                    </a:lnTo>
                    <a:lnTo>
                      <a:pt x="110" y="225"/>
                    </a:lnTo>
                    <a:lnTo>
                      <a:pt x="110" y="228"/>
                    </a:lnTo>
                    <a:lnTo>
                      <a:pt x="111" y="225"/>
                    </a:lnTo>
                    <a:lnTo>
                      <a:pt x="112" y="211"/>
                    </a:lnTo>
                    <a:lnTo>
                      <a:pt x="113" y="211"/>
                    </a:lnTo>
                    <a:lnTo>
                      <a:pt x="114" y="208"/>
                    </a:lnTo>
                    <a:lnTo>
                      <a:pt x="114" y="199"/>
                    </a:lnTo>
                    <a:lnTo>
                      <a:pt x="115" y="187"/>
                    </a:lnTo>
                    <a:lnTo>
                      <a:pt x="116" y="187"/>
                    </a:lnTo>
                    <a:lnTo>
                      <a:pt x="117" y="185"/>
                    </a:lnTo>
                    <a:lnTo>
                      <a:pt x="117" y="181"/>
                    </a:lnTo>
                    <a:lnTo>
                      <a:pt x="118" y="186"/>
                    </a:lnTo>
                    <a:lnTo>
                      <a:pt x="119" y="186"/>
                    </a:lnTo>
                    <a:lnTo>
                      <a:pt x="120" y="204"/>
                    </a:lnTo>
                    <a:lnTo>
                      <a:pt x="120" y="210"/>
                    </a:lnTo>
                    <a:lnTo>
                      <a:pt x="121" y="201"/>
                    </a:lnTo>
                    <a:lnTo>
                      <a:pt x="122" y="197"/>
                    </a:lnTo>
                    <a:lnTo>
                      <a:pt x="123" y="210"/>
                    </a:lnTo>
                    <a:lnTo>
                      <a:pt x="123" y="203"/>
                    </a:lnTo>
                    <a:lnTo>
                      <a:pt x="124" y="195"/>
                    </a:lnTo>
                    <a:lnTo>
                      <a:pt x="125" y="200"/>
                    </a:lnTo>
                    <a:lnTo>
                      <a:pt x="126" y="200"/>
                    </a:lnTo>
                    <a:lnTo>
                      <a:pt x="126" y="199"/>
                    </a:lnTo>
                    <a:lnTo>
                      <a:pt x="127" y="190"/>
                    </a:lnTo>
                    <a:lnTo>
                      <a:pt x="128" y="203"/>
                    </a:lnTo>
                    <a:lnTo>
                      <a:pt x="129" y="196"/>
                    </a:lnTo>
                    <a:lnTo>
                      <a:pt x="129" y="192"/>
                    </a:lnTo>
                    <a:lnTo>
                      <a:pt x="130" y="200"/>
                    </a:lnTo>
                    <a:lnTo>
                      <a:pt x="131" y="200"/>
                    </a:lnTo>
                    <a:lnTo>
                      <a:pt x="132" y="184"/>
                    </a:lnTo>
                    <a:lnTo>
                      <a:pt x="132" y="168"/>
                    </a:lnTo>
                    <a:lnTo>
                      <a:pt x="133" y="152"/>
                    </a:lnTo>
                    <a:lnTo>
                      <a:pt x="134" y="152"/>
                    </a:lnTo>
                    <a:lnTo>
                      <a:pt x="135" y="157"/>
                    </a:lnTo>
                    <a:lnTo>
                      <a:pt x="136" y="156"/>
                    </a:lnTo>
                    <a:lnTo>
                      <a:pt x="136" y="153"/>
                    </a:lnTo>
                    <a:lnTo>
                      <a:pt x="137" y="149"/>
                    </a:lnTo>
                    <a:lnTo>
                      <a:pt x="138" y="167"/>
                    </a:lnTo>
                    <a:lnTo>
                      <a:pt x="139" y="178"/>
                    </a:lnTo>
                    <a:lnTo>
                      <a:pt x="139" y="185"/>
                    </a:lnTo>
                    <a:lnTo>
                      <a:pt x="140" y="194"/>
                    </a:lnTo>
                    <a:lnTo>
                      <a:pt x="141" y="183"/>
                    </a:lnTo>
                    <a:lnTo>
                      <a:pt x="142" y="173"/>
                    </a:lnTo>
                    <a:lnTo>
                      <a:pt x="142" y="184"/>
                    </a:lnTo>
                    <a:lnTo>
                      <a:pt x="143" y="175"/>
                    </a:lnTo>
                    <a:lnTo>
                      <a:pt x="144" y="171"/>
                    </a:lnTo>
                    <a:lnTo>
                      <a:pt x="145" y="171"/>
                    </a:lnTo>
                    <a:lnTo>
                      <a:pt x="145" y="172"/>
                    </a:lnTo>
                    <a:lnTo>
                      <a:pt x="146" y="172"/>
                    </a:lnTo>
                    <a:lnTo>
                      <a:pt x="147" y="173"/>
                    </a:lnTo>
                    <a:lnTo>
                      <a:pt x="148" y="177"/>
                    </a:lnTo>
                    <a:lnTo>
                      <a:pt x="149" y="175"/>
                    </a:lnTo>
                    <a:lnTo>
                      <a:pt x="149" y="175"/>
                    </a:lnTo>
                    <a:lnTo>
                      <a:pt x="150" y="170"/>
                    </a:lnTo>
                    <a:lnTo>
                      <a:pt x="151" y="175"/>
                    </a:lnTo>
                    <a:lnTo>
                      <a:pt x="152" y="178"/>
                    </a:lnTo>
                    <a:lnTo>
                      <a:pt x="152" y="183"/>
                    </a:lnTo>
                    <a:lnTo>
                      <a:pt x="153" y="187"/>
                    </a:lnTo>
                    <a:lnTo>
                      <a:pt x="154" y="183"/>
                    </a:lnTo>
                    <a:lnTo>
                      <a:pt x="155" y="183"/>
                    </a:lnTo>
                    <a:lnTo>
                      <a:pt x="155" y="189"/>
                    </a:lnTo>
                    <a:lnTo>
                      <a:pt x="156" y="181"/>
                    </a:lnTo>
                    <a:lnTo>
                      <a:pt x="157" y="187"/>
                    </a:lnTo>
                    <a:lnTo>
                      <a:pt x="158" y="191"/>
                    </a:lnTo>
                    <a:lnTo>
                      <a:pt x="158" y="191"/>
                    </a:lnTo>
                    <a:lnTo>
                      <a:pt x="159" y="199"/>
                    </a:lnTo>
                    <a:lnTo>
                      <a:pt x="160" y="199"/>
                    </a:lnTo>
                    <a:lnTo>
                      <a:pt x="161" y="199"/>
                    </a:lnTo>
                    <a:lnTo>
                      <a:pt x="162" y="209"/>
                    </a:lnTo>
                    <a:lnTo>
                      <a:pt x="162" y="217"/>
                    </a:lnTo>
                    <a:lnTo>
                      <a:pt x="163" y="210"/>
                    </a:lnTo>
                    <a:lnTo>
                      <a:pt x="164" y="205"/>
                    </a:lnTo>
                    <a:lnTo>
                      <a:pt x="165" y="212"/>
                    </a:lnTo>
                    <a:lnTo>
                      <a:pt x="165" y="218"/>
                    </a:lnTo>
                    <a:lnTo>
                      <a:pt x="166" y="218"/>
                    </a:lnTo>
                    <a:lnTo>
                      <a:pt x="167" y="217"/>
                    </a:lnTo>
                    <a:lnTo>
                      <a:pt x="168" y="218"/>
                    </a:lnTo>
                    <a:lnTo>
                      <a:pt x="168" y="210"/>
                    </a:lnTo>
                    <a:lnTo>
                      <a:pt x="169" y="201"/>
                    </a:lnTo>
                    <a:lnTo>
                      <a:pt x="170" y="195"/>
                    </a:lnTo>
                    <a:lnTo>
                      <a:pt x="171" y="198"/>
                    </a:lnTo>
                    <a:lnTo>
                      <a:pt x="171" y="178"/>
                    </a:lnTo>
                    <a:lnTo>
                      <a:pt x="172" y="178"/>
                    </a:lnTo>
                    <a:lnTo>
                      <a:pt x="173" y="192"/>
                    </a:lnTo>
                    <a:lnTo>
                      <a:pt x="174" y="192"/>
                    </a:lnTo>
                    <a:lnTo>
                      <a:pt x="174" y="191"/>
                    </a:lnTo>
                    <a:lnTo>
                      <a:pt x="175" y="200"/>
                    </a:lnTo>
                    <a:lnTo>
                      <a:pt x="176" y="205"/>
                    </a:lnTo>
                    <a:lnTo>
                      <a:pt x="177" y="205"/>
                    </a:lnTo>
                    <a:lnTo>
                      <a:pt x="177" y="207"/>
                    </a:lnTo>
                    <a:lnTo>
                      <a:pt x="178" y="211"/>
                    </a:lnTo>
                    <a:lnTo>
                      <a:pt x="179" y="204"/>
                    </a:lnTo>
                    <a:lnTo>
                      <a:pt x="180" y="201"/>
                    </a:lnTo>
                    <a:lnTo>
                      <a:pt x="181" y="197"/>
                    </a:lnTo>
                    <a:lnTo>
                      <a:pt x="181" y="200"/>
                    </a:lnTo>
                    <a:lnTo>
                      <a:pt x="182" y="203"/>
                    </a:lnTo>
                    <a:lnTo>
                      <a:pt x="183" y="202"/>
                    </a:lnTo>
                    <a:lnTo>
                      <a:pt x="184" y="198"/>
                    </a:lnTo>
                    <a:lnTo>
                      <a:pt x="184" y="211"/>
                    </a:lnTo>
                    <a:lnTo>
                      <a:pt x="185" y="210"/>
                    </a:lnTo>
                    <a:lnTo>
                      <a:pt x="186" y="214"/>
                    </a:lnTo>
                    <a:lnTo>
                      <a:pt x="187" y="209"/>
                    </a:lnTo>
                    <a:lnTo>
                      <a:pt x="187" y="208"/>
                    </a:lnTo>
                    <a:lnTo>
                      <a:pt x="188" y="208"/>
                    </a:lnTo>
                    <a:lnTo>
                      <a:pt x="189" y="211"/>
                    </a:lnTo>
                    <a:lnTo>
                      <a:pt x="190" y="208"/>
                    </a:lnTo>
                    <a:lnTo>
                      <a:pt x="190" y="214"/>
                    </a:lnTo>
                    <a:lnTo>
                      <a:pt x="191" y="204"/>
                    </a:lnTo>
                    <a:lnTo>
                      <a:pt x="192" y="191"/>
                    </a:lnTo>
                    <a:lnTo>
                      <a:pt x="193" y="211"/>
                    </a:lnTo>
                    <a:lnTo>
                      <a:pt x="193" y="227"/>
                    </a:lnTo>
                    <a:lnTo>
                      <a:pt x="194" y="239"/>
                    </a:lnTo>
                    <a:lnTo>
                      <a:pt x="195" y="231"/>
                    </a:lnTo>
                    <a:lnTo>
                      <a:pt x="196" y="229"/>
                    </a:lnTo>
                    <a:lnTo>
                      <a:pt x="196" y="226"/>
                    </a:lnTo>
                    <a:lnTo>
                      <a:pt x="197" y="235"/>
                    </a:lnTo>
                    <a:lnTo>
                      <a:pt x="198" y="236"/>
                    </a:lnTo>
                    <a:lnTo>
                      <a:pt x="199" y="224"/>
                    </a:lnTo>
                    <a:lnTo>
                      <a:pt x="200" y="221"/>
                    </a:lnTo>
                    <a:lnTo>
                      <a:pt x="200" y="222"/>
                    </a:lnTo>
                    <a:lnTo>
                      <a:pt x="201" y="222"/>
                    </a:lnTo>
                    <a:lnTo>
                      <a:pt x="202" y="225"/>
                    </a:lnTo>
                    <a:lnTo>
                      <a:pt x="203" y="230"/>
                    </a:lnTo>
                    <a:lnTo>
                      <a:pt x="203" y="228"/>
                    </a:lnTo>
                    <a:lnTo>
                      <a:pt x="204" y="231"/>
                    </a:lnTo>
                    <a:lnTo>
                      <a:pt x="205" y="231"/>
                    </a:lnTo>
                    <a:lnTo>
                      <a:pt x="206" y="222"/>
                    </a:lnTo>
                    <a:lnTo>
                      <a:pt x="207" y="214"/>
                    </a:lnTo>
                    <a:lnTo>
                      <a:pt x="207" y="213"/>
                    </a:lnTo>
                    <a:lnTo>
                      <a:pt x="208" y="213"/>
                    </a:lnTo>
                    <a:lnTo>
                      <a:pt x="209" y="194"/>
                    </a:lnTo>
                    <a:lnTo>
                      <a:pt x="210" y="205"/>
                    </a:lnTo>
                    <a:lnTo>
                      <a:pt x="210" y="200"/>
                    </a:lnTo>
                    <a:lnTo>
                      <a:pt x="211" y="201"/>
                    </a:lnTo>
                    <a:lnTo>
                      <a:pt x="212" y="197"/>
                    </a:lnTo>
                    <a:lnTo>
                      <a:pt x="213" y="194"/>
                    </a:lnTo>
                    <a:lnTo>
                      <a:pt x="213" y="191"/>
                    </a:lnTo>
                    <a:lnTo>
                      <a:pt x="214" y="183"/>
                    </a:lnTo>
                    <a:lnTo>
                      <a:pt x="215" y="190"/>
                    </a:lnTo>
                    <a:lnTo>
                      <a:pt x="216" y="166"/>
                    </a:lnTo>
                    <a:lnTo>
                      <a:pt x="216" y="167"/>
                    </a:lnTo>
                    <a:lnTo>
                      <a:pt x="217" y="175"/>
                    </a:lnTo>
                    <a:lnTo>
                      <a:pt x="218" y="178"/>
                    </a:lnTo>
                    <a:lnTo>
                      <a:pt x="219" y="180"/>
                    </a:lnTo>
                    <a:lnTo>
                      <a:pt x="219" y="176"/>
                    </a:lnTo>
                    <a:lnTo>
                      <a:pt x="220" y="180"/>
                    </a:lnTo>
                    <a:lnTo>
                      <a:pt x="221" y="178"/>
                    </a:lnTo>
                    <a:lnTo>
                      <a:pt x="222" y="175"/>
                    </a:lnTo>
                    <a:lnTo>
                      <a:pt x="222" y="164"/>
                    </a:lnTo>
                    <a:lnTo>
                      <a:pt x="223" y="158"/>
                    </a:lnTo>
                    <a:lnTo>
                      <a:pt x="224" y="169"/>
                    </a:lnTo>
                    <a:lnTo>
                      <a:pt x="225" y="171"/>
                    </a:lnTo>
                    <a:lnTo>
                      <a:pt x="225" y="166"/>
                    </a:lnTo>
                    <a:lnTo>
                      <a:pt x="226" y="170"/>
                    </a:lnTo>
                    <a:lnTo>
                      <a:pt x="227" y="175"/>
                    </a:lnTo>
                    <a:lnTo>
                      <a:pt x="228" y="172"/>
                    </a:lnTo>
                    <a:lnTo>
                      <a:pt x="229" y="172"/>
                    </a:lnTo>
                    <a:lnTo>
                      <a:pt x="229" y="177"/>
                    </a:lnTo>
                    <a:lnTo>
                      <a:pt x="230" y="188"/>
                    </a:lnTo>
                    <a:lnTo>
                      <a:pt x="231" y="194"/>
                    </a:lnTo>
                    <a:lnTo>
                      <a:pt x="232" y="189"/>
                    </a:lnTo>
                    <a:lnTo>
                      <a:pt x="232" y="202"/>
                    </a:lnTo>
                    <a:lnTo>
                      <a:pt x="233" y="206"/>
                    </a:lnTo>
                    <a:lnTo>
                      <a:pt x="234" y="202"/>
                    </a:lnTo>
                    <a:lnTo>
                      <a:pt x="235" y="196"/>
                    </a:lnTo>
                    <a:lnTo>
                      <a:pt x="235" y="200"/>
                    </a:lnTo>
                    <a:lnTo>
                      <a:pt x="236" y="207"/>
                    </a:lnTo>
                    <a:lnTo>
                      <a:pt x="237" y="210"/>
                    </a:lnTo>
                    <a:lnTo>
                      <a:pt x="238" y="204"/>
                    </a:lnTo>
                    <a:lnTo>
                      <a:pt x="238" y="199"/>
                    </a:lnTo>
                    <a:lnTo>
                      <a:pt x="239" y="195"/>
                    </a:lnTo>
                    <a:lnTo>
                      <a:pt x="240" y="196"/>
                    </a:lnTo>
                    <a:lnTo>
                      <a:pt x="241" y="199"/>
                    </a:lnTo>
                    <a:lnTo>
                      <a:pt x="241" y="192"/>
                    </a:lnTo>
                    <a:lnTo>
                      <a:pt x="242" y="196"/>
                    </a:lnTo>
                    <a:lnTo>
                      <a:pt x="243" y="201"/>
                    </a:lnTo>
                    <a:lnTo>
                      <a:pt x="244" y="196"/>
                    </a:lnTo>
                    <a:lnTo>
                      <a:pt x="244" y="200"/>
                    </a:lnTo>
                    <a:lnTo>
                      <a:pt x="245" y="194"/>
                    </a:lnTo>
                    <a:lnTo>
                      <a:pt x="246" y="203"/>
                    </a:lnTo>
                    <a:lnTo>
                      <a:pt x="247" y="204"/>
                    </a:lnTo>
                    <a:lnTo>
                      <a:pt x="248" y="204"/>
                    </a:lnTo>
                    <a:lnTo>
                      <a:pt x="248" y="209"/>
                    </a:lnTo>
                    <a:lnTo>
                      <a:pt x="249" y="216"/>
                    </a:lnTo>
                    <a:lnTo>
                      <a:pt x="250" y="213"/>
                    </a:lnTo>
                    <a:lnTo>
                      <a:pt x="251" y="213"/>
                    </a:lnTo>
                    <a:lnTo>
                      <a:pt x="251" y="215"/>
                    </a:lnTo>
                    <a:lnTo>
                      <a:pt x="252" y="211"/>
                    </a:lnTo>
                    <a:lnTo>
                      <a:pt x="253" y="217"/>
                    </a:lnTo>
                    <a:lnTo>
                      <a:pt x="254" y="217"/>
                    </a:lnTo>
                    <a:lnTo>
                      <a:pt x="254" y="209"/>
                    </a:lnTo>
                    <a:lnTo>
                      <a:pt x="255" y="207"/>
                    </a:lnTo>
                    <a:lnTo>
                      <a:pt x="256" y="203"/>
                    </a:lnTo>
                    <a:lnTo>
                      <a:pt x="257" y="207"/>
                    </a:lnTo>
                    <a:lnTo>
                      <a:pt x="258" y="213"/>
                    </a:lnTo>
                    <a:lnTo>
                      <a:pt x="258" y="211"/>
                    </a:lnTo>
                    <a:lnTo>
                      <a:pt x="259" y="209"/>
                    </a:lnTo>
                    <a:lnTo>
                      <a:pt x="260" y="209"/>
                    </a:lnTo>
                    <a:lnTo>
                      <a:pt x="261" y="201"/>
                    </a:lnTo>
                    <a:lnTo>
                      <a:pt x="261" y="198"/>
                    </a:lnTo>
                    <a:lnTo>
                      <a:pt x="262" y="184"/>
                    </a:lnTo>
                    <a:lnTo>
                      <a:pt x="263" y="183"/>
                    </a:lnTo>
                    <a:lnTo>
                      <a:pt x="264" y="190"/>
                    </a:lnTo>
                    <a:lnTo>
                      <a:pt x="264" y="177"/>
                    </a:lnTo>
                    <a:lnTo>
                      <a:pt x="265" y="180"/>
                    </a:lnTo>
                    <a:lnTo>
                      <a:pt x="266" y="179"/>
                    </a:lnTo>
                    <a:lnTo>
                      <a:pt x="267" y="186"/>
                    </a:lnTo>
                    <a:lnTo>
                      <a:pt x="267" y="187"/>
                    </a:lnTo>
                    <a:lnTo>
                      <a:pt x="268" y="194"/>
                    </a:lnTo>
                    <a:lnTo>
                      <a:pt x="269" y="191"/>
                    </a:lnTo>
                    <a:lnTo>
                      <a:pt x="270" y="203"/>
                    </a:lnTo>
                    <a:lnTo>
                      <a:pt x="270" y="206"/>
                    </a:lnTo>
                    <a:lnTo>
                      <a:pt x="271" y="215"/>
                    </a:lnTo>
                    <a:lnTo>
                      <a:pt x="272" y="216"/>
                    </a:lnTo>
                    <a:lnTo>
                      <a:pt x="273" y="220"/>
                    </a:lnTo>
                    <a:lnTo>
                      <a:pt x="274" y="217"/>
                    </a:lnTo>
                    <a:lnTo>
                      <a:pt x="274" y="223"/>
                    </a:lnTo>
                    <a:lnTo>
                      <a:pt x="275" y="220"/>
                    </a:lnTo>
                    <a:lnTo>
                      <a:pt x="276" y="213"/>
                    </a:lnTo>
                    <a:lnTo>
                      <a:pt x="277" y="228"/>
                    </a:lnTo>
                    <a:lnTo>
                      <a:pt x="277" y="223"/>
                    </a:lnTo>
                    <a:lnTo>
                      <a:pt x="278" y="226"/>
                    </a:lnTo>
                    <a:lnTo>
                      <a:pt x="279" y="216"/>
                    </a:lnTo>
                    <a:lnTo>
                      <a:pt x="280" y="219"/>
                    </a:lnTo>
                    <a:lnTo>
                      <a:pt x="280" y="209"/>
                    </a:lnTo>
                    <a:lnTo>
                      <a:pt x="281" y="213"/>
                    </a:lnTo>
                    <a:lnTo>
                      <a:pt x="282" y="218"/>
                    </a:lnTo>
                    <a:lnTo>
                      <a:pt x="283" y="219"/>
                    </a:lnTo>
                    <a:lnTo>
                      <a:pt x="283" y="227"/>
                    </a:lnTo>
                    <a:lnTo>
                      <a:pt x="284" y="218"/>
                    </a:lnTo>
                    <a:lnTo>
                      <a:pt x="285" y="212"/>
                    </a:lnTo>
                    <a:lnTo>
                      <a:pt x="286" y="215"/>
                    </a:lnTo>
                    <a:lnTo>
                      <a:pt x="286" y="213"/>
                    </a:lnTo>
                    <a:lnTo>
                      <a:pt x="287" y="201"/>
                    </a:lnTo>
                    <a:lnTo>
                      <a:pt x="288" y="187"/>
                    </a:lnTo>
                    <a:lnTo>
                      <a:pt x="289" y="190"/>
                    </a:lnTo>
                    <a:lnTo>
                      <a:pt x="289" y="190"/>
                    </a:lnTo>
                    <a:lnTo>
                      <a:pt x="290" y="185"/>
                    </a:lnTo>
                    <a:lnTo>
                      <a:pt x="291" y="181"/>
                    </a:lnTo>
                    <a:lnTo>
                      <a:pt x="292" y="180"/>
                    </a:lnTo>
                    <a:lnTo>
                      <a:pt x="292" y="188"/>
                    </a:lnTo>
                    <a:lnTo>
                      <a:pt x="293" y="195"/>
                    </a:lnTo>
                    <a:lnTo>
                      <a:pt x="294" y="186"/>
                    </a:lnTo>
                    <a:lnTo>
                      <a:pt x="295" y="190"/>
                    </a:lnTo>
                    <a:lnTo>
                      <a:pt x="296" y="190"/>
                    </a:lnTo>
                    <a:lnTo>
                      <a:pt x="296" y="181"/>
                    </a:lnTo>
                    <a:lnTo>
                      <a:pt x="297" y="178"/>
                    </a:lnTo>
                    <a:lnTo>
                      <a:pt x="298" y="175"/>
                    </a:lnTo>
                    <a:lnTo>
                      <a:pt x="299" y="181"/>
                    </a:lnTo>
                    <a:lnTo>
                      <a:pt x="299" y="172"/>
                    </a:lnTo>
                    <a:lnTo>
                      <a:pt x="300" y="170"/>
                    </a:lnTo>
                    <a:lnTo>
                      <a:pt x="301" y="177"/>
                    </a:lnTo>
                    <a:lnTo>
                      <a:pt x="302" y="170"/>
                    </a:lnTo>
                    <a:lnTo>
                      <a:pt x="302" y="178"/>
                    </a:lnTo>
                    <a:lnTo>
                      <a:pt x="303" y="178"/>
                    </a:lnTo>
                    <a:lnTo>
                      <a:pt x="304" y="178"/>
                    </a:lnTo>
                    <a:lnTo>
                      <a:pt x="305" y="180"/>
                    </a:lnTo>
                    <a:lnTo>
                      <a:pt x="305" y="180"/>
                    </a:lnTo>
                    <a:lnTo>
                      <a:pt x="306" y="174"/>
                    </a:lnTo>
                    <a:lnTo>
                      <a:pt x="307" y="159"/>
                    </a:lnTo>
                    <a:lnTo>
                      <a:pt x="308" y="154"/>
                    </a:lnTo>
                    <a:lnTo>
                      <a:pt x="309" y="146"/>
                    </a:lnTo>
                    <a:lnTo>
                      <a:pt x="309" y="143"/>
                    </a:lnTo>
                    <a:lnTo>
                      <a:pt x="310" y="149"/>
                    </a:lnTo>
                    <a:lnTo>
                      <a:pt x="311" y="145"/>
                    </a:lnTo>
                    <a:lnTo>
                      <a:pt x="312" y="155"/>
                    </a:lnTo>
                    <a:lnTo>
                      <a:pt x="312" y="146"/>
                    </a:lnTo>
                    <a:lnTo>
                      <a:pt x="313" y="157"/>
                    </a:lnTo>
                    <a:lnTo>
                      <a:pt x="314" y="157"/>
                    </a:lnTo>
                    <a:lnTo>
                      <a:pt x="315" y="156"/>
                    </a:lnTo>
                    <a:lnTo>
                      <a:pt x="315" y="161"/>
                    </a:lnTo>
                    <a:lnTo>
                      <a:pt x="316" y="165"/>
                    </a:lnTo>
                    <a:lnTo>
                      <a:pt x="317" y="172"/>
                    </a:lnTo>
                    <a:lnTo>
                      <a:pt x="318" y="169"/>
                    </a:lnTo>
                    <a:lnTo>
                      <a:pt x="318" y="164"/>
                    </a:lnTo>
                    <a:lnTo>
                      <a:pt x="319" y="152"/>
                    </a:lnTo>
                    <a:lnTo>
                      <a:pt x="320" y="157"/>
                    </a:lnTo>
                    <a:lnTo>
                      <a:pt x="321" y="160"/>
                    </a:lnTo>
                    <a:lnTo>
                      <a:pt x="322" y="169"/>
                    </a:lnTo>
                    <a:lnTo>
                      <a:pt x="322" y="175"/>
                    </a:lnTo>
                    <a:lnTo>
                      <a:pt x="323" y="189"/>
                    </a:lnTo>
                    <a:lnTo>
                      <a:pt x="324" y="191"/>
                    </a:lnTo>
                    <a:lnTo>
                      <a:pt x="325" y="193"/>
                    </a:lnTo>
                    <a:lnTo>
                      <a:pt x="325" y="204"/>
                    </a:lnTo>
                    <a:lnTo>
                      <a:pt x="326" y="206"/>
                    </a:lnTo>
                    <a:lnTo>
                      <a:pt x="327" y="210"/>
                    </a:lnTo>
                    <a:lnTo>
                      <a:pt x="328" y="208"/>
                    </a:lnTo>
                    <a:lnTo>
                      <a:pt x="328" y="205"/>
                    </a:lnTo>
                    <a:lnTo>
                      <a:pt x="329" y="200"/>
                    </a:lnTo>
                    <a:lnTo>
                      <a:pt x="330" y="202"/>
                    </a:lnTo>
                    <a:lnTo>
                      <a:pt x="331" y="210"/>
                    </a:lnTo>
                    <a:lnTo>
                      <a:pt x="331" y="212"/>
                    </a:lnTo>
                    <a:lnTo>
                      <a:pt x="332" y="209"/>
                    </a:lnTo>
                    <a:lnTo>
                      <a:pt x="333" y="213"/>
                    </a:lnTo>
                    <a:lnTo>
                      <a:pt x="334" y="217"/>
                    </a:lnTo>
                    <a:lnTo>
                      <a:pt x="334" y="220"/>
                    </a:lnTo>
                    <a:lnTo>
                      <a:pt x="335" y="213"/>
                    </a:lnTo>
                    <a:lnTo>
                      <a:pt x="336" y="208"/>
                    </a:lnTo>
                    <a:lnTo>
                      <a:pt x="337" y="211"/>
                    </a:lnTo>
                    <a:lnTo>
                      <a:pt x="337" y="201"/>
                    </a:lnTo>
                    <a:lnTo>
                      <a:pt x="338" y="203"/>
                    </a:lnTo>
                    <a:lnTo>
                      <a:pt x="339" y="199"/>
                    </a:lnTo>
                    <a:lnTo>
                      <a:pt x="340" y="198"/>
                    </a:lnTo>
                    <a:lnTo>
                      <a:pt x="341" y="200"/>
                    </a:lnTo>
                    <a:lnTo>
                      <a:pt x="341" y="209"/>
                    </a:lnTo>
                    <a:lnTo>
                      <a:pt x="342" y="206"/>
                    </a:lnTo>
                    <a:lnTo>
                      <a:pt x="343" y="201"/>
                    </a:lnTo>
                    <a:lnTo>
                      <a:pt x="344" y="197"/>
                    </a:lnTo>
                    <a:lnTo>
                      <a:pt x="344" y="200"/>
                    </a:lnTo>
                    <a:lnTo>
                      <a:pt x="345" y="207"/>
                    </a:lnTo>
                    <a:lnTo>
                      <a:pt x="346" y="209"/>
                    </a:lnTo>
                    <a:lnTo>
                      <a:pt x="347" y="206"/>
                    </a:lnTo>
                    <a:lnTo>
                      <a:pt x="347" y="214"/>
                    </a:lnTo>
                    <a:lnTo>
                      <a:pt x="348" y="223"/>
                    </a:lnTo>
                    <a:lnTo>
                      <a:pt x="349" y="240"/>
                    </a:lnTo>
                    <a:lnTo>
                      <a:pt x="350" y="240"/>
                    </a:lnTo>
                    <a:lnTo>
                      <a:pt x="350" y="243"/>
                    </a:lnTo>
                    <a:lnTo>
                      <a:pt x="351" y="243"/>
                    </a:lnTo>
                    <a:lnTo>
                      <a:pt x="352" y="242"/>
                    </a:lnTo>
                    <a:lnTo>
                      <a:pt x="353" y="241"/>
                    </a:lnTo>
                    <a:lnTo>
                      <a:pt x="353" y="237"/>
                    </a:lnTo>
                    <a:lnTo>
                      <a:pt x="354" y="231"/>
                    </a:lnTo>
                    <a:lnTo>
                      <a:pt x="355" y="234"/>
                    </a:lnTo>
                    <a:lnTo>
                      <a:pt x="356" y="225"/>
                    </a:lnTo>
                    <a:lnTo>
                      <a:pt x="357" y="231"/>
                    </a:lnTo>
                    <a:lnTo>
                      <a:pt x="357" y="222"/>
                    </a:lnTo>
                    <a:lnTo>
                      <a:pt x="358" y="221"/>
                    </a:lnTo>
                    <a:lnTo>
                      <a:pt x="359" y="213"/>
                    </a:lnTo>
                    <a:lnTo>
                      <a:pt x="360" y="208"/>
                    </a:lnTo>
                    <a:lnTo>
                      <a:pt x="360" y="222"/>
                    </a:lnTo>
                    <a:lnTo>
                      <a:pt x="361" y="231"/>
                    </a:lnTo>
                    <a:lnTo>
                      <a:pt x="362" y="225"/>
                    </a:lnTo>
                    <a:lnTo>
                      <a:pt x="363" y="232"/>
                    </a:lnTo>
                    <a:lnTo>
                      <a:pt x="363" y="230"/>
                    </a:lnTo>
                    <a:lnTo>
                      <a:pt x="364" y="230"/>
                    </a:lnTo>
                    <a:lnTo>
                      <a:pt x="365" y="223"/>
                    </a:lnTo>
                    <a:lnTo>
                      <a:pt x="366" y="231"/>
                    </a:lnTo>
                    <a:lnTo>
                      <a:pt x="367" y="218"/>
                    </a:lnTo>
                    <a:lnTo>
                      <a:pt x="367" y="226"/>
                    </a:lnTo>
                    <a:lnTo>
                      <a:pt x="368" y="239"/>
                    </a:lnTo>
                    <a:lnTo>
                      <a:pt x="369" y="238"/>
                    </a:lnTo>
                    <a:lnTo>
                      <a:pt x="370" y="240"/>
                    </a:lnTo>
                    <a:lnTo>
                      <a:pt x="370" y="239"/>
                    </a:lnTo>
                    <a:lnTo>
                      <a:pt x="371" y="232"/>
                    </a:lnTo>
                    <a:lnTo>
                      <a:pt x="372" y="243"/>
                    </a:lnTo>
                    <a:lnTo>
                      <a:pt x="373" y="235"/>
                    </a:lnTo>
                    <a:lnTo>
                      <a:pt x="373" y="246"/>
                    </a:lnTo>
                    <a:lnTo>
                      <a:pt x="374" y="244"/>
                    </a:lnTo>
                    <a:lnTo>
                      <a:pt x="375" y="249"/>
                    </a:lnTo>
                    <a:lnTo>
                      <a:pt x="376" y="248"/>
                    </a:lnTo>
                    <a:lnTo>
                      <a:pt x="376" y="251"/>
                    </a:lnTo>
                    <a:lnTo>
                      <a:pt x="377" y="249"/>
                    </a:lnTo>
                    <a:lnTo>
                      <a:pt x="378" y="252"/>
                    </a:lnTo>
                    <a:lnTo>
                      <a:pt x="379" y="255"/>
                    </a:lnTo>
                    <a:lnTo>
                      <a:pt x="379" y="263"/>
                    </a:lnTo>
                    <a:lnTo>
                      <a:pt x="380" y="267"/>
                    </a:lnTo>
                    <a:lnTo>
                      <a:pt x="381" y="263"/>
                    </a:lnTo>
                    <a:lnTo>
                      <a:pt x="382" y="267"/>
                    </a:lnTo>
                    <a:lnTo>
                      <a:pt x="382" y="269"/>
                    </a:lnTo>
                    <a:lnTo>
                      <a:pt x="383" y="253"/>
                    </a:lnTo>
                    <a:lnTo>
                      <a:pt x="384" y="246"/>
                    </a:lnTo>
                    <a:lnTo>
                      <a:pt x="385" y="241"/>
                    </a:lnTo>
                    <a:lnTo>
                      <a:pt x="385" y="234"/>
                    </a:lnTo>
                    <a:lnTo>
                      <a:pt x="386" y="233"/>
                    </a:lnTo>
                    <a:lnTo>
                      <a:pt x="387" y="235"/>
                    </a:lnTo>
                    <a:lnTo>
                      <a:pt x="388" y="240"/>
                    </a:lnTo>
                    <a:lnTo>
                      <a:pt x="389" y="244"/>
                    </a:lnTo>
                    <a:lnTo>
                      <a:pt x="389" y="257"/>
                    </a:lnTo>
                    <a:lnTo>
                      <a:pt x="390" y="247"/>
                    </a:lnTo>
                    <a:lnTo>
                      <a:pt x="391" y="247"/>
                    </a:lnTo>
                    <a:lnTo>
                      <a:pt x="392" y="235"/>
                    </a:lnTo>
                    <a:lnTo>
                      <a:pt x="392" y="231"/>
                    </a:lnTo>
                    <a:lnTo>
                      <a:pt x="393" y="233"/>
                    </a:lnTo>
                    <a:lnTo>
                      <a:pt x="394" y="225"/>
                    </a:lnTo>
                    <a:lnTo>
                      <a:pt x="395" y="213"/>
                    </a:lnTo>
                    <a:lnTo>
                      <a:pt x="395" y="214"/>
                    </a:lnTo>
                    <a:lnTo>
                      <a:pt x="396" y="220"/>
                    </a:lnTo>
                    <a:lnTo>
                      <a:pt x="397" y="218"/>
                    </a:lnTo>
                    <a:lnTo>
                      <a:pt x="398" y="223"/>
                    </a:lnTo>
                    <a:lnTo>
                      <a:pt x="398" y="233"/>
                    </a:lnTo>
                    <a:lnTo>
                      <a:pt x="399" y="244"/>
                    </a:lnTo>
                    <a:lnTo>
                      <a:pt x="400" y="250"/>
                    </a:lnTo>
                    <a:lnTo>
                      <a:pt x="401" y="259"/>
                    </a:lnTo>
                    <a:lnTo>
                      <a:pt x="401" y="255"/>
                    </a:lnTo>
                    <a:lnTo>
                      <a:pt x="402" y="253"/>
                    </a:lnTo>
                    <a:lnTo>
                      <a:pt x="403" y="243"/>
                    </a:lnTo>
                    <a:lnTo>
                      <a:pt x="404" y="248"/>
                    </a:lnTo>
                    <a:lnTo>
                      <a:pt x="404" y="259"/>
                    </a:lnTo>
                    <a:lnTo>
                      <a:pt x="405" y="253"/>
                    </a:lnTo>
                    <a:lnTo>
                      <a:pt x="406" y="247"/>
                    </a:lnTo>
                    <a:lnTo>
                      <a:pt x="407" y="247"/>
                    </a:lnTo>
                    <a:lnTo>
                      <a:pt x="408" y="239"/>
                    </a:lnTo>
                    <a:lnTo>
                      <a:pt x="408" y="239"/>
                    </a:lnTo>
                    <a:lnTo>
                      <a:pt x="409" y="243"/>
                    </a:lnTo>
                    <a:lnTo>
                      <a:pt x="410" y="234"/>
                    </a:lnTo>
                    <a:lnTo>
                      <a:pt x="411" y="233"/>
                    </a:lnTo>
                    <a:lnTo>
                      <a:pt x="411" y="224"/>
                    </a:lnTo>
                    <a:lnTo>
                      <a:pt x="412" y="229"/>
                    </a:lnTo>
                    <a:lnTo>
                      <a:pt x="413" y="230"/>
                    </a:lnTo>
                    <a:lnTo>
                      <a:pt x="414" y="229"/>
                    </a:lnTo>
                    <a:lnTo>
                      <a:pt x="414" y="231"/>
                    </a:lnTo>
                    <a:lnTo>
                      <a:pt x="415" y="223"/>
                    </a:lnTo>
                    <a:lnTo>
                      <a:pt x="416" y="223"/>
                    </a:lnTo>
                    <a:lnTo>
                      <a:pt x="417" y="229"/>
                    </a:lnTo>
                    <a:lnTo>
                      <a:pt x="418" y="218"/>
                    </a:lnTo>
                    <a:lnTo>
                      <a:pt x="418" y="227"/>
                    </a:lnTo>
                    <a:lnTo>
                      <a:pt x="419" y="221"/>
                    </a:lnTo>
                    <a:lnTo>
                      <a:pt x="420" y="216"/>
                    </a:lnTo>
                    <a:lnTo>
                      <a:pt x="421" y="215"/>
                    </a:lnTo>
                    <a:lnTo>
                      <a:pt x="421" y="207"/>
                    </a:lnTo>
                    <a:lnTo>
                      <a:pt x="422" y="204"/>
                    </a:lnTo>
                    <a:lnTo>
                      <a:pt x="423" y="203"/>
                    </a:lnTo>
                    <a:lnTo>
                      <a:pt x="424" y="177"/>
                    </a:lnTo>
                    <a:lnTo>
                      <a:pt x="424" y="180"/>
                    </a:lnTo>
                    <a:lnTo>
                      <a:pt x="425" y="175"/>
                    </a:lnTo>
                    <a:lnTo>
                      <a:pt x="426" y="179"/>
                    </a:lnTo>
                    <a:lnTo>
                      <a:pt x="427" y="170"/>
                    </a:lnTo>
                    <a:lnTo>
                      <a:pt x="427" y="167"/>
                    </a:lnTo>
                    <a:lnTo>
                      <a:pt x="428" y="164"/>
                    </a:lnTo>
                    <a:lnTo>
                      <a:pt x="429" y="156"/>
                    </a:lnTo>
                    <a:lnTo>
                      <a:pt x="430" y="164"/>
                    </a:lnTo>
                    <a:lnTo>
                      <a:pt x="430" y="155"/>
                    </a:lnTo>
                    <a:lnTo>
                      <a:pt x="431" y="156"/>
                    </a:lnTo>
                    <a:lnTo>
                      <a:pt x="432" y="164"/>
                    </a:lnTo>
                    <a:lnTo>
                      <a:pt x="433" y="164"/>
                    </a:lnTo>
                    <a:lnTo>
                      <a:pt x="434" y="172"/>
                    </a:lnTo>
                    <a:lnTo>
                      <a:pt x="434" y="161"/>
                    </a:lnTo>
                    <a:lnTo>
                      <a:pt x="435" y="144"/>
                    </a:lnTo>
                    <a:lnTo>
                      <a:pt x="436" y="137"/>
                    </a:lnTo>
                    <a:lnTo>
                      <a:pt x="437" y="128"/>
                    </a:lnTo>
                    <a:lnTo>
                      <a:pt x="437" y="121"/>
                    </a:lnTo>
                    <a:lnTo>
                      <a:pt x="438" y="110"/>
                    </a:lnTo>
                    <a:lnTo>
                      <a:pt x="439" y="97"/>
                    </a:lnTo>
                    <a:lnTo>
                      <a:pt x="440" y="91"/>
                    </a:lnTo>
                    <a:lnTo>
                      <a:pt x="440" y="79"/>
                    </a:lnTo>
                    <a:lnTo>
                      <a:pt x="441" y="86"/>
                    </a:lnTo>
                    <a:lnTo>
                      <a:pt x="442" y="90"/>
                    </a:lnTo>
                    <a:lnTo>
                      <a:pt x="443" y="94"/>
                    </a:lnTo>
                    <a:lnTo>
                      <a:pt x="443" y="94"/>
                    </a:lnTo>
                    <a:lnTo>
                      <a:pt x="444" y="102"/>
                    </a:lnTo>
                    <a:lnTo>
                      <a:pt x="445" y="100"/>
                    </a:lnTo>
                    <a:lnTo>
                      <a:pt x="446" y="112"/>
                    </a:lnTo>
                    <a:lnTo>
                      <a:pt x="446" y="118"/>
                    </a:lnTo>
                    <a:lnTo>
                      <a:pt x="447" y="103"/>
                    </a:lnTo>
                    <a:lnTo>
                      <a:pt x="448" y="92"/>
                    </a:lnTo>
                    <a:lnTo>
                      <a:pt x="449" y="89"/>
                    </a:lnTo>
                    <a:lnTo>
                      <a:pt x="449" y="78"/>
                    </a:lnTo>
                    <a:lnTo>
                      <a:pt x="450" y="72"/>
                    </a:lnTo>
                    <a:lnTo>
                      <a:pt x="451" y="77"/>
                    </a:lnTo>
                    <a:lnTo>
                      <a:pt x="452" y="61"/>
                    </a:lnTo>
                    <a:lnTo>
                      <a:pt x="453" y="62"/>
                    </a:lnTo>
                    <a:lnTo>
                      <a:pt x="453" y="56"/>
                    </a:lnTo>
                    <a:lnTo>
                      <a:pt x="454" y="56"/>
                    </a:lnTo>
                    <a:lnTo>
                      <a:pt x="455" y="50"/>
                    </a:lnTo>
                    <a:lnTo>
                      <a:pt x="456" y="52"/>
                    </a:lnTo>
                    <a:lnTo>
                      <a:pt x="456" y="53"/>
                    </a:lnTo>
                    <a:lnTo>
                      <a:pt x="457" y="39"/>
                    </a:lnTo>
                    <a:lnTo>
                      <a:pt x="458" y="43"/>
                    </a:lnTo>
                    <a:lnTo>
                      <a:pt x="459" y="40"/>
                    </a:lnTo>
                    <a:lnTo>
                      <a:pt x="459" y="47"/>
                    </a:lnTo>
                    <a:lnTo>
                      <a:pt x="460" y="47"/>
                    </a:lnTo>
                    <a:lnTo>
                      <a:pt x="461" y="40"/>
                    </a:lnTo>
                    <a:lnTo>
                      <a:pt x="462" y="37"/>
                    </a:lnTo>
                    <a:lnTo>
                      <a:pt x="462" y="30"/>
                    </a:lnTo>
                    <a:lnTo>
                      <a:pt x="463" y="38"/>
                    </a:lnTo>
                    <a:lnTo>
                      <a:pt x="464" y="50"/>
                    </a:lnTo>
                    <a:lnTo>
                      <a:pt x="465" y="47"/>
                    </a:lnTo>
                    <a:lnTo>
                      <a:pt x="466" y="39"/>
                    </a:lnTo>
                    <a:lnTo>
                      <a:pt x="466" y="30"/>
                    </a:lnTo>
                    <a:lnTo>
                      <a:pt x="467" y="27"/>
                    </a:lnTo>
                    <a:lnTo>
                      <a:pt x="468" y="5"/>
                    </a:lnTo>
                    <a:lnTo>
                      <a:pt x="469" y="13"/>
                    </a:lnTo>
                    <a:lnTo>
                      <a:pt x="469" y="11"/>
                    </a:lnTo>
                    <a:lnTo>
                      <a:pt x="470" y="1"/>
                    </a:lnTo>
                    <a:lnTo>
                      <a:pt x="471" y="0"/>
                    </a:lnTo>
                    <a:lnTo>
                      <a:pt x="472" y="1"/>
                    </a:lnTo>
                    <a:lnTo>
                      <a:pt x="472" y="9"/>
                    </a:lnTo>
                    <a:lnTo>
                      <a:pt x="473" y="11"/>
                    </a:lnTo>
                    <a:lnTo>
                      <a:pt x="474" y="6"/>
                    </a:lnTo>
                    <a:lnTo>
                      <a:pt x="475" y="10"/>
                    </a:lnTo>
                    <a:lnTo>
                      <a:pt x="475" y="11"/>
                    </a:lnTo>
                    <a:lnTo>
                      <a:pt x="476" y="19"/>
                    </a:lnTo>
                    <a:lnTo>
                      <a:pt x="477" y="20"/>
                    </a:lnTo>
                    <a:lnTo>
                      <a:pt x="478" y="7"/>
                    </a:lnTo>
                    <a:lnTo>
                      <a:pt x="478" y="13"/>
                    </a:lnTo>
                    <a:lnTo>
                      <a:pt x="479" y="23"/>
                    </a:lnTo>
                    <a:lnTo>
                      <a:pt x="480" y="27"/>
                    </a:lnTo>
                    <a:lnTo>
                      <a:pt x="481" y="38"/>
                    </a:lnTo>
                    <a:lnTo>
                      <a:pt x="482" y="38"/>
                    </a:lnTo>
                    <a:lnTo>
                      <a:pt x="482" y="42"/>
                    </a:lnTo>
                    <a:lnTo>
                      <a:pt x="483" y="45"/>
                    </a:lnTo>
                    <a:lnTo>
                      <a:pt x="484" y="52"/>
                    </a:lnTo>
                    <a:lnTo>
                      <a:pt x="485" y="75"/>
                    </a:lnTo>
                    <a:lnTo>
                      <a:pt x="485" y="69"/>
                    </a:lnTo>
                    <a:lnTo>
                      <a:pt x="486" y="71"/>
                    </a:lnTo>
                    <a:lnTo>
                      <a:pt x="487" y="67"/>
                    </a:lnTo>
                    <a:lnTo>
                      <a:pt x="488" y="77"/>
                    </a:lnTo>
                    <a:lnTo>
                      <a:pt x="488" y="87"/>
                    </a:lnTo>
                    <a:lnTo>
                      <a:pt x="489" y="90"/>
                    </a:lnTo>
                    <a:lnTo>
                      <a:pt x="490" y="100"/>
                    </a:lnTo>
                    <a:lnTo>
                      <a:pt x="491" y="96"/>
                    </a:lnTo>
                    <a:lnTo>
                      <a:pt x="491" y="102"/>
                    </a:lnTo>
                    <a:lnTo>
                      <a:pt x="492" y="104"/>
                    </a:lnTo>
                    <a:lnTo>
                      <a:pt x="493" y="98"/>
                    </a:lnTo>
                    <a:lnTo>
                      <a:pt x="494" y="96"/>
                    </a:lnTo>
                    <a:lnTo>
                      <a:pt x="494" y="89"/>
                    </a:lnTo>
                    <a:lnTo>
                      <a:pt x="495" y="99"/>
                    </a:lnTo>
                    <a:lnTo>
                      <a:pt x="496" y="122"/>
                    </a:lnTo>
                    <a:lnTo>
                      <a:pt x="497" y="122"/>
                    </a:lnTo>
                    <a:lnTo>
                      <a:pt x="497" y="132"/>
                    </a:lnTo>
                    <a:lnTo>
                      <a:pt x="498" y="139"/>
                    </a:lnTo>
                    <a:lnTo>
                      <a:pt x="499" y="144"/>
                    </a:lnTo>
                    <a:lnTo>
                      <a:pt x="500" y="147"/>
                    </a:lnTo>
                    <a:lnTo>
                      <a:pt x="501" y="153"/>
                    </a:lnTo>
                    <a:lnTo>
                      <a:pt x="501" y="165"/>
                    </a:lnTo>
                    <a:lnTo>
                      <a:pt x="502" y="154"/>
                    </a:lnTo>
                    <a:lnTo>
                      <a:pt x="503" y="154"/>
                    </a:lnTo>
                    <a:lnTo>
                      <a:pt x="504" y="143"/>
                    </a:lnTo>
                    <a:lnTo>
                      <a:pt x="504" y="140"/>
                    </a:lnTo>
                    <a:lnTo>
                      <a:pt x="505" y="143"/>
                    </a:lnTo>
                    <a:lnTo>
                      <a:pt x="506" y="143"/>
                    </a:lnTo>
                    <a:lnTo>
                      <a:pt x="507" y="143"/>
                    </a:lnTo>
                    <a:lnTo>
                      <a:pt x="507" y="143"/>
                    </a:lnTo>
                    <a:lnTo>
                      <a:pt x="508" y="165"/>
                    </a:lnTo>
                    <a:lnTo>
                      <a:pt x="509" y="166"/>
                    </a:lnTo>
                    <a:lnTo>
                      <a:pt x="510" y="154"/>
                    </a:lnTo>
                    <a:lnTo>
                      <a:pt x="510" y="162"/>
                    </a:lnTo>
                    <a:lnTo>
                      <a:pt x="511" y="157"/>
                    </a:lnTo>
                    <a:lnTo>
                      <a:pt x="512" y="154"/>
                    </a:lnTo>
                    <a:lnTo>
                      <a:pt x="513" y="170"/>
                    </a:lnTo>
                    <a:lnTo>
                      <a:pt x="513" y="180"/>
                    </a:lnTo>
                    <a:lnTo>
                      <a:pt x="514" y="190"/>
                    </a:lnTo>
                    <a:lnTo>
                      <a:pt x="515" y="190"/>
                    </a:lnTo>
                    <a:lnTo>
                      <a:pt x="516" y="202"/>
                    </a:lnTo>
                    <a:lnTo>
                      <a:pt x="517" y="204"/>
                    </a:lnTo>
                    <a:lnTo>
                      <a:pt x="517" y="207"/>
                    </a:lnTo>
                    <a:lnTo>
                      <a:pt x="518" y="214"/>
                    </a:lnTo>
                    <a:lnTo>
                      <a:pt x="519" y="222"/>
                    </a:lnTo>
                    <a:lnTo>
                      <a:pt x="520" y="220"/>
                    </a:lnTo>
                    <a:lnTo>
                      <a:pt x="520" y="214"/>
                    </a:lnTo>
                    <a:lnTo>
                      <a:pt x="521" y="214"/>
                    </a:lnTo>
                    <a:lnTo>
                      <a:pt x="522" y="214"/>
                    </a:lnTo>
                    <a:lnTo>
                      <a:pt x="523" y="221"/>
                    </a:lnTo>
                    <a:lnTo>
                      <a:pt x="523" y="226"/>
                    </a:lnTo>
                    <a:lnTo>
                      <a:pt x="524" y="225"/>
                    </a:lnTo>
                    <a:lnTo>
                      <a:pt x="525" y="214"/>
                    </a:lnTo>
                    <a:lnTo>
                      <a:pt x="526" y="218"/>
                    </a:lnTo>
                    <a:lnTo>
                      <a:pt x="527" y="221"/>
                    </a:lnTo>
                    <a:lnTo>
                      <a:pt x="527" y="231"/>
                    </a:lnTo>
                    <a:lnTo>
                      <a:pt x="528" y="243"/>
                    </a:lnTo>
                    <a:lnTo>
                      <a:pt x="529" y="265"/>
                    </a:lnTo>
                    <a:lnTo>
                      <a:pt x="530" y="264"/>
                    </a:lnTo>
                    <a:lnTo>
                      <a:pt x="530" y="265"/>
                    </a:lnTo>
                    <a:lnTo>
                      <a:pt x="531" y="264"/>
                    </a:lnTo>
                    <a:lnTo>
                      <a:pt x="532" y="271"/>
                    </a:lnTo>
                    <a:lnTo>
                      <a:pt x="533" y="274"/>
                    </a:lnTo>
                    <a:lnTo>
                      <a:pt x="533" y="277"/>
                    </a:lnTo>
                    <a:lnTo>
                      <a:pt x="534" y="266"/>
                    </a:lnTo>
                    <a:lnTo>
                      <a:pt x="535" y="274"/>
                    </a:lnTo>
                    <a:lnTo>
                      <a:pt x="536" y="274"/>
                    </a:lnTo>
                    <a:lnTo>
                      <a:pt x="536" y="274"/>
                    </a:lnTo>
                    <a:lnTo>
                      <a:pt x="537" y="277"/>
                    </a:lnTo>
                    <a:lnTo>
                      <a:pt x="538" y="279"/>
                    </a:lnTo>
                    <a:lnTo>
                      <a:pt x="539" y="295"/>
                    </a:lnTo>
                    <a:lnTo>
                      <a:pt x="539" y="293"/>
                    </a:lnTo>
                    <a:lnTo>
                      <a:pt x="540" y="289"/>
                    </a:lnTo>
                    <a:lnTo>
                      <a:pt x="541" y="296"/>
                    </a:lnTo>
                    <a:lnTo>
                      <a:pt x="542" y="293"/>
                    </a:lnTo>
                    <a:lnTo>
                      <a:pt x="542" y="290"/>
                    </a:lnTo>
                    <a:lnTo>
                      <a:pt x="543" y="290"/>
                    </a:lnTo>
                    <a:lnTo>
                      <a:pt x="544" y="293"/>
                    </a:lnTo>
                    <a:lnTo>
                      <a:pt x="545" y="293"/>
                    </a:lnTo>
                    <a:lnTo>
                      <a:pt x="546" y="287"/>
                    </a:lnTo>
                    <a:lnTo>
                      <a:pt x="546" y="295"/>
                    </a:lnTo>
                    <a:lnTo>
                      <a:pt x="547" y="301"/>
                    </a:lnTo>
                    <a:lnTo>
                      <a:pt x="548" y="308"/>
                    </a:lnTo>
                    <a:lnTo>
                      <a:pt x="549" y="308"/>
                    </a:lnTo>
                    <a:lnTo>
                      <a:pt x="549" y="314"/>
                    </a:lnTo>
                    <a:lnTo>
                      <a:pt x="550" y="314"/>
                    </a:lnTo>
                    <a:lnTo>
                      <a:pt x="551" y="311"/>
                    </a:lnTo>
                    <a:lnTo>
                      <a:pt x="552" y="315"/>
                    </a:lnTo>
                    <a:lnTo>
                      <a:pt x="552" y="329"/>
                    </a:lnTo>
                    <a:lnTo>
                      <a:pt x="553" y="329"/>
                    </a:lnTo>
                    <a:lnTo>
                      <a:pt x="554" y="335"/>
                    </a:lnTo>
                    <a:lnTo>
                      <a:pt x="555" y="331"/>
                    </a:lnTo>
                    <a:lnTo>
                      <a:pt x="555" y="335"/>
                    </a:lnTo>
                    <a:lnTo>
                      <a:pt x="556" y="335"/>
                    </a:lnTo>
                    <a:lnTo>
                      <a:pt x="557" y="335"/>
                    </a:lnTo>
                    <a:lnTo>
                      <a:pt x="558" y="339"/>
                    </a:lnTo>
                    <a:lnTo>
                      <a:pt x="558" y="342"/>
                    </a:lnTo>
                    <a:lnTo>
                      <a:pt x="559" y="337"/>
                    </a:lnTo>
                    <a:lnTo>
                      <a:pt x="560" y="338"/>
                    </a:lnTo>
                    <a:lnTo>
                      <a:pt x="561" y="340"/>
                    </a:lnTo>
                    <a:lnTo>
                      <a:pt x="561" y="321"/>
                    </a:lnTo>
                    <a:lnTo>
                      <a:pt x="562" y="321"/>
                    </a:lnTo>
                    <a:lnTo>
                      <a:pt x="563" y="335"/>
                    </a:lnTo>
                    <a:lnTo>
                      <a:pt x="564" y="335"/>
                    </a:lnTo>
                    <a:lnTo>
                      <a:pt x="564" y="343"/>
                    </a:lnTo>
                    <a:lnTo>
                      <a:pt x="565" y="342"/>
                    </a:lnTo>
                    <a:lnTo>
                      <a:pt x="566" y="344"/>
                    </a:lnTo>
                    <a:lnTo>
                      <a:pt x="567" y="344"/>
                    </a:lnTo>
                    <a:lnTo>
                      <a:pt x="568" y="344"/>
                    </a:lnTo>
                    <a:lnTo>
                      <a:pt x="568" y="341"/>
                    </a:lnTo>
                    <a:lnTo>
                      <a:pt x="569" y="329"/>
                    </a:lnTo>
                    <a:lnTo>
                      <a:pt x="570" y="336"/>
                    </a:lnTo>
                    <a:lnTo>
                      <a:pt x="571" y="351"/>
                    </a:lnTo>
                    <a:lnTo>
                      <a:pt x="571" y="348"/>
                    </a:lnTo>
                    <a:lnTo>
                      <a:pt x="572" y="359"/>
                    </a:lnTo>
                    <a:lnTo>
                      <a:pt x="573" y="367"/>
                    </a:lnTo>
                    <a:lnTo>
                      <a:pt x="574" y="371"/>
                    </a:lnTo>
                    <a:lnTo>
                      <a:pt x="575" y="366"/>
                    </a:lnTo>
                    <a:lnTo>
                      <a:pt x="575" y="366"/>
                    </a:lnTo>
                    <a:lnTo>
                      <a:pt x="576" y="359"/>
                    </a:lnTo>
                    <a:lnTo>
                      <a:pt x="577" y="362"/>
                    </a:lnTo>
                    <a:lnTo>
                      <a:pt x="578" y="367"/>
                    </a:lnTo>
                    <a:lnTo>
                      <a:pt x="578" y="363"/>
                    </a:lnTo>
                    <a:lnTo>
                      <a:pt x="579" y="354"/>
                    </a:lnTo>
                    <a:lnTo>
                      <a:pt x="580" y="357"/>
                    </a:lnTo>
                    <a:lnTo>
                      <a:pt x="581" y="359"/>
                    </a:lnTo>
                    <a:lnTo>
                      <a:pt x="581" y="362"/>
                    </a:lnTo>
                    <a:lnTo>
                      <a:pt x="582" y="355"/>
                    </a:lnTo>
                    <a:lnTo>
                      <a:pt x="583" y="358"/>
                    </a:lnTo>
                    <a:lnTo>
                      <a:pt x="584" y="358"/>
                    </a:lnTo>
                    <a:lnTo>
                      <a:pt x="584" y="359"/>
                    </a:lnTo>
                    <a:lnTo>
                      <a:pt x="585" y="356"/>
                    </a:lnTo>
                    <a:lnTo>
                      <a:pt x="586" y="366"/>
                    </a:lnTo>
                    <a:lnTo>
                      <a:pt x="587" y="366"/>
                    </a:lnTo>
                    <a:lnTo>
                      <a:pt x="587" y="367"/>
                    </a:lnTo>
                    <a:lnTo>
                      <a:pt x="588" y="368"/>
                    </a:lnTo>
                    <a:lnTo>
                      <a:pt x="589" y="371"/>
                    </a:lnTo>
                    <a:lnTo>
                      <a:pt x="590" y="368"/>
                    </a:lnTo>
                    <a:lnTo>
                      <a:pt x="590" y="366"/>
                    </a:lnTo>
                    <a:lnTo>
                      <a:pt x="591" y="366"/>
                    </a:lnTo>
                    <a:lnTo>
                      <a:pt x="592" y="376"/>
                    </a:lnTo>
                    <a:lnTo>
                      <a:pt x="593" y="380"/>
                    </a:lnTo>
                    <a:lnTo>
                      <a:pt x="594" y="380"/>
                    </a:lnTo>
                    <a:lnTo>
                      <a:pt x="594" y="378"/>
                    </a:lnTo>
                    <a:lnTo>
                      <a:pt x="595" y="385"/>
                    </a:lnTo>
                    <a:lnTo>
                      <a:pt x="596" y="385"/>
                    </a:lnTo>
                    <a:lnTo>
                      <a:pt x="597" y="381"/>
                    </a:lnTo>
                    <a:lnTo>
                      <a:pt x="597" y="380"/>
                    </a:lnTo>
                    <a:lnTo>
                      <a:pt x="598" y="383"/>
                    </a:lnTo>
                    <a:lnTo>
                      <a:pt x="599" y="375"/>
                    </a:lnTo>
                    <a:lnTo>
                      <a:pt x="600" y="375"/>
                    </a:lnTo>
                    <a:lnTo>
                      <a:pt x="600" y="382"/>
                    </a:lnTo>
                    <a:lnTo>
                      <a:pt x="601" y="376"/>
                    </a:lnTo>
                    <a:lnTo>
                      <a:pt x="602" y="376"/>
                    </a:lnTo>
                    <a:lnTo>
                      <a:pt x="603" y="389"/>
                    </a:lnTo>
                    <a:lnTo>
                      <a:pt x="603" y="389"/>
                    </a:lnTo>
                    <a:lnTo>
                      <a:pt x="604" y="392"/>
                    </a:lnTo>
                    <a:lnTo>
                      <a:pt x="605" y="392"/>
                    </a:lnTo>
                    <a:lnTo>
                      <a:pt x="606" y="387"/>
                    </a:lnTo>
                    <a:lnTo>
                      <a:pt x="606" y="393"/>
                    </a:lnTo>
                    <a:lnTo>
                      <a:pt x="607" y="393"/>
                    </a:lnTo>
                    <a:lnTo>
                      <a:pt x="608" y="393"/>
                    </a:lnTo>
                    <a:lnTo>
                      <a:pt x="609" y="388"/>
                    </a:lnTo>
                    <a:lnTo>
                      <a:pt x="609" y="388"/>
                    </a:lnTo>
                    <a:lnTo>
                      <a:pt x="610" y="388"/>
                    </a:lnTo>
                    <a:lnTo>
                      <a:pt x="611" y="386"/>
                    </a:lnTo>
                    <a:lnTo>
                      <a:pt x="612" y="380"/>
                    </a:lnTo>
                    <a:lnTo>
                      <a:pt x="613" y="383"/>
                    </a:lnTo>
                    <a:lnTo>
                      <a:pt x="613" y="377"/>
                    </a:lnTo>
                    <a:lnTo>
                      <a:pt x="614" y="372"/>
                    </a:lnTo>
                    <a:lnTo>
                      <a:pt x="615" y="372"/>
                    </a:lnTo>
                    <a:lnTo>
                      <a:pt x="616" y="378"/>
                    </a:lnTo>
                    <a:lnTo>
                      <a:pt x="616" y="381"/>
                    </a:lnTo>
                    <a:lnTo>
                      <a:pt x="617" y="379"/>
                    </a:lnTo>
                    <a:lnTo>
                      <a:pt x="618" y="376"/>
                    </a:lnTo>
                    <a:lnTo>
                      <a:pt x="619" y="379"/>
                    </a:lnTo>
                    <a:lnTo>
                      <a:pt x="619" y="370"/>
                    </a:lnTo>
                    <a:lnTo>
                      <a:pt x="620" y="375"/>
                    </a:lnTo>
                    <a:lnTo>
                      <a:pt x="621" y="378"/>
                    </a:lnTo>
                    <a:lnTo>
                      <a:pt x="622" y="374"/>
                    </a:lnTo>
                    <a:lnTo>
                      <a:pt x="622" y="392"/>
                    </a:lnTo>
                    <a:lnTo>
                      <a:pt x="623" y="391"/>
                    </a:lnTo>
                    <a:lnTo>
                      <a:pt x="624" y="387"/>
                    </a:lnTo>
                    <a:lnTo>
                      <a:pt x="625" y="382"/>
                    </a:lnTo>
                    <a:lnTo>
                      <a:pt x="626" y="385"/>
                    </a:lnTo>
                    <a:lnTo>
                      <a:pt x="626" y="383"/>
                    </a:lnTo>
                    <a:lnTo>
                      <a:pt x="627" y="378"/>
                    </a:lnTo>
                    <a:lnTo>
                      <a:pt x="628" y="387"/>
                    </a:lnTo>
                    <a:lnTo>
                      <a:pt x="629" y="379"/>
                    </a:lnTo>
                    <a:lnTo>
                      <a:pt x="629" y="374"/>
                    </a:lnTo>
                    <a:lnTo>
                      <a:pt x="630" y="385"/>
                    </a:lnTo>
                    <a:lnTo>
                      <a:pt x="631" y="388"/>
                    </a:lnTo>
                    <a:lnTo>
                      <a:pt x="632" y="385"/>
                    </a:lnTo>
                    <a:lnTo>
                      <a:pt x="632" y="389"/>
                    </a:lnTo>
                    <a:lnTo>
                      <a:pt x="633" y="389"/>
                    </a:lnTo>
                    <a:lnTo>
                      <a:pt x="634" y="385"/>
                    </a:lnTo>
                    <a:lnTo>
                      <a:pt x="635" y="377"/>
                    </a:lnTo>
                    <a:lnTo>
                      <a:pt x="635" y="364"/>
                    </a:lnTo>
                    <a:lnTo>
                      <a:pt x="636" y="355"/>
                    </a:lnTo>
                    <a:lnTo>
                      <a:pt x="637" y="351"/>
                    </a:lnTo>
                    <a:lnTo>
                      <a:pt x="638" y="347"/>
                    </a:lnTo>
                    <a:lnTo>
                      <a:pt x="639" y="347"/>
                    </a:lnTo>
                    <a:lnTo>
                      <a:pt x="639" y="341"/>
                    </a:lnTo>
                    <a:lnTo>
                      <a:pt x="640" y="354"/>
                    </a:lnTo>
                    <a:lnTo>
                      <a:pt x="641" y="351"/>
                    </a:lnTo>
                    <a:lnTo>
                      <a:pt x="642" y="355"/>
                    </a:lnTo>
                    <a:lnTo>
                      <a:pt x="642" y="359"/>
                    </a:lnTo>
                    <a:lnTo>
                      <a:pt x="643" y="365"/>
                    </a:lnTo>
                    <a:lnTo>
                      <a:pt x="644" y="358"/>
                    </a:lnTo>
                    <a:lnTo>
                      <a:pt x="645" y="352"/>
                    </a:lnTo>
                    <a:lnTo>
                      <a:pt x="645" y="357"/>
                    </a:lnTo>
                    <a:lnTo>
                      <a:pt x="646" y="357"/>
                    </a:lnTo>
                    <a:lnTo>
                      <a:pt x="647" y="345"/>
                    </a:lnTo>
                    <a:lnTo>
                      <a:pt x="648" y="340"/>
                    </a:lnTo>
                    <a:lnTo>
                      <a:pt x="648" y="341"/>
                    </a:lnTo>
                    <a:lnTo>
                      <a:pt x="649" y="332"/>
                    </a:lnTo>
                    <a:lnTo>
                      <a:pt x="650" y="335"/>
                    </a:lnTo>
                    <a:lnTo>
                      <a:pt x="651" y="335"/>
                    </a:lnTo>
                    <a:lnTo>
                      <a:pt x="651" y="341"/>
                    </a:lnTo>
                    <a:lnTo>
                      <a:pt x="652" y="328"/>
                    </a:lnTo>
                    <a:lnTo>
                      <a:pt x="653" y="316"/>
                    </a:lnTo>
                    <a:lnTo>
                      <a:pt x="654" y="313"/>
                    </a:lnTo>
                    <a:lnTo>
                      <a:pt x="654" y="294"/>
                    </a:lnTo>
                    <a:lnTo>
                      <a:pt x="655" y="293"/>
                    </a:lnTo>
                    <a:lnTo>
                      <a:pt x="656" y="284"/>
                    </a:lnTo>
                    <a:lnTo>
                      <a:pt x="657" y="284"/>
                    </a:lnTo>
                    <a:lnTo>
                      <a:pt x="657" y="288"/>
                    </a:lnTo>
                    <a:lnTo>
                      <a:pt x="658" y="289"/>
                    </a:lnTo>
                    <a:lnTo>
                      <a:pt x="659" y="285"/>
                    </a:lnTo>
                    <a:lnTo>
                      <a:pt x="660" y="292"/>
                    </a:lnTo>
                    <a:lnTo>
                      <a:pt x="661" y="285"/>
                    </a:lnTo>
                    <a:lnTo>
                      <a:pt x="661" y="280"/>
                    </a:lnTo>
                    <a:lnTo>
                      <a:pt x="662" y="278"/>
                    </a:lnTo>
                    <a:lnTo>
                      <a:pt x="663" y="278"/>
                    </a:lnTo>
                    <a:lnTo>
                      <a:pt x="664" y="274"/>
                    </a:lnTo>
                    <a:lnTo>
                      <a:pt x="664" y="278"/>
                    </a:lnTo>
                    <a:lnTo>
                      <a:pt x="665" y="274"/>
                    </a:lnTo>
                    <a:lnTo>
                      <a:pt x="666" y="257"/>
                    </a:lnTo>
                    <a:lnTo>
                      <a:pt x="667" y="260"/>
                    </a:lnTo>
                    <a:lnTo>
                      <a:pt x="667" y="259"/>
                    </a:lnTo>
                    <a:lnTo>
                      <a:pt x="668" y="252"/>
                    </a:lnTo>
                    <a:lnTo>
                      <a:pt x="669" y="252"/>
                    </a:lnTo>
                    <a:lnTo>
                      <a:pt x="670" y="257"/>
                    </a:lnTo>
                    <a:lnTo>
                      <a:pt x="670" y="257"/>
                    </a:lnTo>
                    <a:lnTo>
                      <a:pt x="671" y="253"/>
                    </a:lnTo>
                    <a:lnTo>
                      <a:pt x="672" y="253"/>
                    </a:lnTo>
                    <a:lnTo>
                      <a:pt x="673" y="245"/>
                    </a:lnTo>
                    <a:lnTo>
                      <a:pt x="673" y="245"/>
                    </a:lnTo>
                    <a:lnTo>
                      <a:pt x="674" y="241"/>
                    </a:lnTo>
                    <a:lnTo>
                      <a:pt x="675" y="239"/>
                    </a:lnTo>
                    <a:lnTo>
                      <a:pt x="676" y="235"/>
                    </a:lnTo>
                    <a:lnTo>
                      <a:pt x="677" y="229"/>
                    </a:lnTo>
                    <a:lnTo>
                      <a:pt x="677" y="229"/>
                    </a:lnTo>
                    <a:lnTo>
                      <a:pt x="678" y="228"/>
                    </a:lnTo>
                    <a:lnTo>
                      <a:pt x="679" y="230"/>
                    </a:lnTo>
                    <a:lnTo>
                      <a:pt x="680" y="218"/>
                    </a:lnTo>
                    <a:lnTo>
                      <a:pt x="680" y="227"/>
                    </a:lnTo>
                    <a:lnTo>
                      <a:pt x="681" y="217"/>
                    </a:lnTo>
                    <a:lnTo>
                      <a:pt x="682" y="219"/>
                    </a:lnTo>
                    <a:lnTo>
                      <a:pt x="683" y="222"/>
                    </a:lnTo>
                    <a:lnTo>
                      <a:pt x="683" y="214"/>
                    </a:lnTo>
                    <a:lnTo>
                      <a:pt x="684" y="211"/>
                    </a:lnTo>
                    <a:lnTo>
                      <a:pt x="685" y="207"/>
                    </a:lnTo>
                    <a:lnTo>
                      <a:pt x="686" y="213"/>
                    </a:lnTo>
                    <a:lnTo>
                      <a:pt x="687" y="209"/>
                    </a:lnTo>
                    <a:lnTo>
                      <a:pt x="687" y="204"/>
                    </a:lnTo>
                    <a:lnTo>
                      <a:pt x="688" y="208"/>
                    </a:lnTo>
                    <a:lnTo>
                      <a:pt x="689" y="204"/>
                    </a:lnTo>
                    <a:lnTo>
                      <a:pt x="690" y="211"/>
                    </a:lnTo>
                    <a:lnTo>
                      <a:pt x="690" y="207"/>
                    </a:lnTo>
                    <a:lnTo>
                      <a:pt x="691" y="204"/>
                    </a:lnTo>
                    <a:lnTo>
                      <a:pt x="692" y="194"/>
                    </a:lnTo>
                    <a:lnTo>
                      <a:pt x="693" y="197"/>
                    </a:lnTo>
                    <a:lnTo>
                      <a:pt x="693" y="191"/>
                    </a:lnTo>
                    <a:lnTo>
                      <a:pt x="694" y="182"/>
                    </a:lnTo>
                    <a:lnTo>
                      <a:pt x="695" y="185"/>
                    </a:lnTo>
                    <a:lnTo>
                      <a:pt x="696" y="182"/>
                    </a:lnTo>
                    <a:lnTo>
                      <a:pt x="696" y="200"/>
                    </a:lnTo>
                    <a:lnTo>
                      <a:pt x="697" y="202"/>
                    </a:lnTo>
                    <a:lnTo>
                      <a:pt x="698" y="200"/>
                    </a:lnTo>
                    <a:lnTo>
                      <a:pt x="699" y="200"/>
                    </a:lnTo>
                    <a:lnTo>
                      <a:pt x="699" y="195"/>
                    </a:lnTo>
                    <a:lnTo>
                      <a:pt x="700" y="198"/>
                    </a:lnTo>
                    <a:lnTo>
                      <a:pt x="701" y="189"/>
                    </a:lnTo>
                    <a:lnTo>
                      <a:pt x="702" y="190"/>
                    </a:lnTo>
                    <a:lnTo>
                      <a:pt x="702" y="190"/>
                    </a:lnTo>
                    <a:lnTo>
                      <a:pt x="703" y="187"/>
                    </a:lnTo>
                    <a:lnTo>
                      <a:pt x="704" y="184"/>
                    </a:lnTo>
                    <a:lnTo>
                      <a:pt x="705" y="182"/>
                    </a:lnTo>
                    <a:lnTo>
                      <a:pt x="706" y="179"/>
                    </a:lnTo>
                    <a:lnTo>
                      <a:pt x="706" y="173"/>
                    </a:lnTo>
                    <a:lnTo>
                      <a:pt x="707" y="174"/>
                    </a:lnTo>
                    <a:lnTo>
                      <a:pt x="708" y="182"/>
                    </a:lnTo>
                    <a:lnTo>
                      <a:pt x="709" y="183"/>
                    </a:lnTo>
                    <a:lnTo>
                      <a:pt x="709" y="182"/>
                    </a:lnTo>
                    <a:lnTo>
                      <a:pt x="710" y="187"/>
                    </a:lnTo>
                    <a:lnTo>
                      <a:pt x="711" y="187"/>
                    </a:lnTo>
                    <a:lnTo>
                      <a:pt x="712" y="184"/>
                    </a:lnTo>
                    <a:lnTo>
                      <a:pt x="712" y="175"/>
                    </a:lnTo>
                    <a:lnTo>
                      <a:pt x="713" y="184"/>
                    </a:lnTo>
                    <a:lnTo>
                      <a:pt x="714" y="177"/>
                    </a:lnTo>
                    <a:lnTo>
                      <a:pt x="715" y="180"/>
                    </a:lnTo>
                    <a:lnTo>
                      <a:pt x="715" y="195"/>
                    </a:lnTo>
                    <a:lnTo>
                      <a:pt x="716" y="190"/>
                    </a:lnTo>
                    <a:lnTo>
                      <a:pt x="717" y="204"/>
                    </a:lnTo>
                    <a:lnTo>
                      <a:pt x="718" y="204"/>
                    </a:lnTo>
                    <a:lnTo>
                      <a:pt x="718" y="191"/>
                    </a:lnTo>
                    <a:lnTo>
                      <a:pt x="719" y="185"/>
                    </a:lnTo>
                    <a:lnTo>
                      <a:pt x="720" y="189"/>
                    </a:lnTo>
                    <a:lnTo>
                      <a:pt x="721" y="180"/>
                    </a:lnTo>
                    <a:lnTo>
                      <a:pt x="721" y="185"/>
                    </a:lnTo>
                    <a:lnTo>
                      <a:pt x="722" y="189"/>
                    </a:lnTo>
                    <a:lnTo>
                      <a:pt x="723" y="198"/>
                    </a:lnTo>
                    <a:lnTo>
                      <a:pt x="724" y="187"/>
                    </a:lnTo>
                    <a:lnTo>
                      <a:pt x="725" y="188"/>
                    </a:lnTo>
                    <a:lnTo>
                      <a:pt x="725" y="189"/>
                    </a:lnTo>
                    <a:lnTo>
                      <a:pt x="726" y="196"/>
                    </a:lnTo>
                    <a:lnTo>
                      <a:pt x="727" y="204"/>
                    </a:lnTo>
                    <a:lnTo>
                      <a:pt x="728" y="200"/>
                    </a:lnTo>
                    <a:lnTo>
                      <a:pt x="728" y="202"/>
                    </a:lnTo>
                    <a:lnTo>
                      <a:pt x="729" y="208"/>
                    </a:lnTo>
                    <a:lnTo>
                      <a:pt x="730" y="204"/>
                    </a:lnTo>
                    <a:lnTo>
                      <a:pt x="731" y="192"/>
                    </a:lnTo>
                    <a:lnTo>
                      <a:pt x="731" y="167"/>
                    </a:lnTo>
                    <a:lnTo>
                      <a:pt x="732" y="167"/>
                    </a:lnTo>
                    <a:lnTo>
                      <a:pt x="733" y="151"/>
                    </a:lnTo>
                    <a:lnTo>
                      <a:pt x="734" y="164"/>
                    </a:lnTo>
                    <a:lnTo>
                      <a:pt x="735" y="150"/>
                    </a:lnTo>
                    <a:lnTo>
                      <a:pt x="735" y="160"/>
                    </a:lnTo>
                    <a:lnTo>
                      <a:pt x="736" y="160"/>
                    </a:lnTo>
                    <a:lnTo>
                      <a:pt x="737" y="162"/>
                    </a:lnTo>
                    <a:lnTo>
                      <a:pt x="738" y="160"/>
                    </a:lnTo>
                    <a:lnTo>
                      <a:pt x="738" y="160"/>
                    </a:lnTo>
                    <a:lnTo>
                      <a:pt x="739" y="152"/>
                    </a:lnTo>
                    <a:lnTo>
                      <a:pt x="740" y="145"/>
                    </a:lnTo>
                    <a:lnTo>
                      <a:pt x="741" y="156"/>
                    </a:lnTo>
                    <a:lnTo>
                      <a:pt x="741" y="156"/>
                    </a:lnTo>
                    <a:lnTo>
                      <a:pt x="742" y="155"/>
                    </a:lnTo>
                    <a:lnTo>
                      <a:pt x="743" y="153"/>
                    </a:lnTo>
                    <a:lnTo>
                      <a:pt x="744" y="160"/>
                    </a:lnTo>
                    <a:lnTo>
                      <a:pt x="744" y="164"/>
                    </a:lnTo>
                    <a:lnTo>
                      <a:pt x="745" y="156"/>
                    </a:lnTo>
                    <a:lnTo>
                      <a:pt x="746" y="148"/>
                    </a:lnTo>
                    <a:lnTo>
                      <a:pt x="747" y="141"/>
                    </a:lnTo>
                    <a:lnTo>
                      <a:pt x="747" y="138"/>
                    </a:lnTo>
                    <a:lnTo>
                      <a:pt x="748" y="143"/>
                    </a:lnTo>
                    <a:lnTo>
                      <a:pt x="749" y="140"/>
                    </a:lnTo>
                    <a:lnTo>
                      <a:pt x="750" y="145"/>
                    </a:lnTo>
                    <a:lnTo>
                      <a:pt x="750" y="137"/>
                    </a:lnTo>
                    <a:lnTo>
                      <a:pt x="751" y="147"/>
                    </a:lnTo>
                    <a:lnTo>
                      <a:pt x="752" y="144"/>
                    </a:lnTo>
                    <a:lnTo>
                      <a:pt x="753" y="149"/>
                    </a:lnTo>
                    <a:lnTo>
                      <a:pt x="754" y="149"/>
                    </a:lnTo>
                    <a:lnTo>
                      <a:pt x="754" y="157"/>
                    </a:lnTo>
                    <a:lnTo>
                      <a:pt x="755" y="166"/>
                    </a:lnTo>
                    <a:lnTo>
                      <a:pt x="756" y="160"/>
                    </a:lnTo>
                    <a:lnTo>
                      <a:pt x="757" y="169"/>
                    </a:lnTo>
                    <a:lnTo>
                      <a:pt x="757" y="160"/>
                    </a:lnTo>
                    <a:lnTo>
                      <a:pt x="758" y="157"/>
                    </a:lnTo>
                    <a:lnTo>
                      <a:pt x="759" y="154"/>
                    </a:lnTo>
                    <a:lnTo>
                      <a:pt x="760" y="153"/>
                    </a:lnTo>
                    <a:lnTo>
                      <a:pt x="760" y="158"/>
                    </a:lnTo>
                    <a:lnTo>
                      <a:pt x="761" y="146"/>
                    </a:lnTo>
                    <a:lnTo>
                      <a:pt x="762" y="152"/>
                    </a:lnTo>
                    <a:lnTo>
                      <a:pt x="763" y="152"/>
                    </a:lnTo>
                    <a:lnTo>
                      <a:pt x="763" y="128"/>
                    </a:lnTo>
                    <a:lnTo>
                      <a:pt x="764" y="124"/>
                    </a:lnTo>
                    <a:lnTo>
                      <a:pt x="765" y="116"/>
                    </a:lnTo>
                    <a:lnTo>
                      <a:pt x="766" y="111"/>
                    </a:lnTo>
                    <a:lnTo>
                      <a:pt x="766" y="120"/>
                    </a:lnTo>
                    <a:lnTo>
                      <a:pt x="767" y="126"/>
                    </a:lnTo>
                    <a:lnTo>
                      <a:pt x="768" y="119"/>
                    </a:lnTo>
                    <a:lnTo>
                      <a:pt x="769" y="123"/>
                    </a:lnTo>
                    <a:lnTo>
                      <a:pt x="769" y="119"/>
                    </a:lnTo>
                    <a:lnTo>
                      <a:pt x="770" y="120"/>
                    </a:lnTo>
                    <a:lnTo>
                      <a:pt x="771" y="117"/>
                    </a:lnTo>
                    <a:lnTo>
                      <a:pt x="772" y="116"/>
                    </a:lnTo>
                    <a:lnTo>
                      <a:pt x="773" y="110"/>
                    </a:lnTo>
                    <a:lnTo>
                      <a:pt x="773" y="105"/>
                    </a:lnTo>
                    <a:lnTo>
                      <a:pt x="774" y="106"/>
                    </a:lnTo>
                    <a:lnTo>
                      <a:pt x="775" y="116"/>
                    </a:lnTo>
                    <a:lnTo>
                      <a:pt x="776" y="108"/>
                    </a:lnTo>
                    <a:lnTo>
                      <a:pt x="776" y="100"/>
                    </a:lnTo>
                    <a:lnTo>
                      <a:pt x="777" y="105"/>
                    </a:lnTo>
                    <a:lnTo>
                      <a:pt x="778" y="96"/>
                    </a:lnTo>
                    <a:lnTo>
                      <a:pt x="779" y="83"/>
                    </a:lnTo>
                    <a:lnTo>
                      <a:pt x="779" y="95"/>
                    </a:lnTo>
                    <a:lnTo>
                      <a:pt x="780" y="97"/>
                    </a:lnTo>
                    <a:lnTo>
                      <a:pt x="781" y="93"/>
                    </a:lnTo>
                    <a:lnTo>
                      <a:pt x="782" y="105"/>
                    </a:lnTo>
                    <a:lnTo>
                      <a:pt x="782" y="100"/>
                    </a:lnTo>
                    <a:lnTo>
                      <a:pt x="783" y="100"/>
                    </a:lnTo>
                    <a:lnTo>
                      <a:pt x="784" y="101"/>
                    </a:lnTo>
                    <a:lnTo>
                      <a:pt x="785" y="105"/>
                    </a:lnTo>
                    <a:lnTo>
                      <a:pt x="786" y="96"/>
                    </a:lnTo>
                    <a:lnTo>
                      <a:pt x="786" y="99"/>
                    </a:lnTo>
                    <a:lnTo>
                      <a:pt x="787" y="95"/>
                    </a:lnTo>
                    <a:lnTo>
                      <a:pt x="788" y="102"/>
                    </a:lnTo>
                    <a:lnTo>
                      <a:pt x="789" y="99"/>
                    </a:lnTo>
                    <a:lnTo>
                      <a:pt x="789" y="98"/>
                    </a:lnTo>
                    <a:lnTo>
                      <a:pt x="790" y="87"/>
                    </a:lnTo>
                    <a:lnTo>
                      <a:pt x="791" y="91"/>
                    </a:lnTo>
                    <a:lnTo>
                      <a:pt x="792" y="82"/>
                    </a:lnTo>
                    <a:lnTo>
                      <a:pt x="792" y="97"/>
                    </a:lnTo>
                    <a:lnTo>
                      <a:pt x="793" y="95"/>
                    </a:lnTo>
                    <a:lnTo>
                      <a:pt x="794" y="116"/>
                    </a:lnTo>
                    <a:lnTo>
                      <a:pt x="795" y="120"/>
                    </a:lnTo>
                    <a:lnTo>
                      <a:pt x="795" y="133"/>
                    </a:lnTo>
                    <a:lnTo>
                      <a:pt x="796" y="129"/>
                    </a:lnTo>
                    <a:lnTo>
                      <a:pt x="797" y="131"/>
                    </a:lnTo>
                    <a:lnTo>
                      <a:pt x="798" y="124"/>
                    </a:lnTo>
                    <a:lnTo>
                      <a:pt x="799" y="123"/>
                    </a:lnTo>
                    <a:lnTo>
                      <a:pt x="799" y="113"/>
                    </a:lnTo>
                    <a:lnTo>
                      <a:pt x="800" y="118"/>
                    </a:lnTo>
                    <a:lnTo>
                      <a:pt x="801" y="126"/>
                    </a:lnTo>
                    <a:lnTo>
                      <a:pt x="802" y="127"/>
                    </a:lnTo>
                    <a:lnTo>
                      <a:pt x="802" y="130"/>
                    </a:lnTo>
                    <a:lnTo>
                      <a:pt x="803" y="138"/>
                    </a:lnTo>
                    <a:lnTo>
                      <a:pt x="804" y="136"/>
                    </a:lnTo>
                    <a:lnTo>
                      <a:pt x="805" y="133"/>
                    </a:lnTo>
                    <a:lnTo>
                      <a:pt x="805" y="130"/>
                    </a:lnTo>
                    <a:lnTo>
                      <a:pt x="806" y="128"/>
                    </a:lnTo>
                    <a:lnTo>
                      <a:pt x="807" y="137"/>
                    </a:lnTo>
                    <a:lnTo>
                      <a:pt x="808" y="144"/>
                    </a:lnTo>
                    <a:lnTo>
                      <a:pt x="808" y="137"/>
                    </a:lnTo>
                    <a:lnTo>
                      <a:pt x="809" y="138"/>
                    </a:lnTo>
                    <a:lnTo>
                      <a:pt x="810" y="145"/>
                    </a:lnTo>
                    <a:lnTo>
                      <a:pt x="811" y="142"/>
                    </a:lnTo>
                    <a:lnTo>
                      <a:pt x="811" y="146"/>
                    </a:lnTo>
                    <a:lnTo>
                      <a:pt x="812" y="148"/>
                    </a:lnTo>
                    <a:lnTo>
                      <a:pt x="813" y="154"/>
                    </a:lnTo>
                    <a:lnTo>
                      <a:pt x="814" y="152"/>
                    </a:lnTo>
                    <a:lnTo>
                      <a:pt x="814" y="145"/>
                    </a:lnTo>
                    <a:lnTo>
                      <a:pt x="815" y="140"/>
                    </a:lnTo>
                    <a:lnTo>
                      <a:pt x="816" y="134"/>
                    </a:lnTo>
                    <a:lnTo>
                      <a:pt x="817" y="140"/>
                    </a:lnTo>
                    <a:lnTo>
                      <a:pt x="817" y="132"/>
                    </a:lnTo>
                    <a:lnTo>
                      <a:pt x="818" y="130"/>
                    </a:lnTo>
                    <a:lnTo>
                      <a:pt x="819" y="127"/>
                    </a:lnTo>
                    <a:lnTo>
                      <a:pt x="820" y="137"/>
                    </a:lnTo>
                    <a:lnTo>
                      <a:pt x="821" y="123"/>
                    </a:lnTo>
                    <a:lnTo>
                      <a:pt x="821" y="127"/>
                    </a:lnTo>
                    <a:lnTo>
                      <a:pt x="822" y="143"/>
                    </a:lnTo>
                    <a:lnTo>
                      <a:pt x="823" y="142"/>
                    </a:lnTo>
                    <a:lnTo>
                      <a:pt x="824" y="146"/>
                    </a:lnTo>
                    <a:lnTo>
                      <a:pt x="824" y="164"/>
                    </a:lnTo>
                    <a:lnTo>
                      <a:pt x="825" y="155"/>
                    </a:lnTo>
                    <a:lnTo>
                      <a:pt x="826" y="161"/>
                    </a:lnTo>
                    <a:lnTo>
                      <a:pt x="827" y="173"/>
                    </a:lnTo>
                    <a:lnTo>
                      <a:pt x="827" y="171"/>
                    </a:lnTo>
                    <a:lnTo>
                      <a:pt x="828" y="169"/>
                    </a:lnTo>
                    <a:lnTo>
                      <a:pt x="829" y="173"/>
                    </a:lnTo>
                    <a:lnTo>
                      <a:pt x="830" y="166"/>
                    </a:lnTo>
                    <a:lnTo>
                      <a:pt x="830" y="171"/>
                    </a:lnTo>
                    <a:lnTo>
                      <a:pt x="831" y="164"/>
                    </a:lnTo>
                    <a:lnTo>
                      <a:pt x="832" y="166"/>
                    </a:lnTo>
                    <a:lnTo>
                      <a:pt x="833" y="170"/>
                    </a:lnTo>
                    <a:lnTo>
                      <a:pt x="834" y="176"/>
                    </a:lnTo>
                    <a:lnTo>
                      <a:pt x="834" y="175"/>
                    </a:lnTo>
                    <a:lnTo>
                      <a:pt x="835" y="175"/>
                    </a:lnTo>
                    <a:lnTo>
                      <a:pt x="836" y="178"/>
                    </a:lnTo>
                    <a:lnTo>
                      <a:pt x="837" y="186"/>
                    </a:lnTo>
                    <a:lnTo>
                      <a:pt x="837" y="194"/>
                    </a:lnTo>
                    <a:lnTo>
                      <a:pt x="838" y="193"/>
                    </a:lnTo>
                    <a:lnTo>
                      <a:pt x="839" y="180"/>
                    </a:lnTo>
                    <a:lnTo>
                      <a:pt x="840" y="191"/>
                    </a:lnTo>
                    <a:lnTo>
                      <a:pt x="840" y="186"/>
                    </a:lnTo>
                    <a:lnTo>
                      <a:pt x="841" y="187"/>
                    </a:lnTo>
                    <a:lnTo>
                      <a:pt x="842" y="177"/>
                    </a:lnTo>
                    <a:lnTo>
                      <a:pt x="843" y="155"/>
                    </a:lnTo>
                    <a:lnTo>
                      <a:pt x="843" y="160"/>
                    </a:lnTo>
                    <a:lnTo>
                      <a:pt x="844" y="152"/>
                    </a:lnTo>
                    <a:lnTo>
                      <a:pt x="845" y="151"/>
                    </a:lnTo>
                    <a:lnTo>
                      <a:pt x="846" y="151"/>
                    </a:lnTo>
                    <a:lnTo>
                      <a:pt x="847" y="150"/>
                    </a:lnTo>
                    <a:lnTo>
                      <a:pt x="847" y="148"/>
                    </a:lnTo>
                    <a:lnTo>
                      <a:pt x="848" y="151"/>
                    </a:lnTo>
                    <a:lnTo>
                      <a:pt x="849" y="154"/>
                    </a:lnTo>
                    <a:lnTo>
                      <a:pt x="850" y="154"/>
                    </a:lnTo>
                    <a:lnTo>
                      <a:pt x="850" y="156"/>
                    </a:lnTo>
                    <a:lnTo>
                      <a:pt x="851" y="166"/>
                    </a:lnTo>
                    <a:lnTo>
                      <a:pt x="852" y="154"/>
                    </a:lnTo>
                    <a:lnTo>
                      <a:pt x="853" y="154"/>
                    </a:lnTo>
                    <a:lnTo>
                      <a:pt x="853" y="158"/>
                    </a:lnTo>
                    <a:lnTo>
                      <a:pt x="854" y="162"/>
                    </a:lnTo>
                    <a:lnTo>
                      <a:pt x="855" y="158"/>
                    </a:lnTo>
                    <a:lnTo>
                      <a:pt x="856" y="158"/>
                    </a:lnTo>
                    <a:lnTo>
                      <a:pt x="856" y="149"/>
                    </a:lnTo>
                    <a:lnTo>
                      <a:pt x="857" y="142"/>
                    </a:lnTo>
                    <a:lnTo>
                      <a:pt x="858" y="147"/>
                    </a:lnTo>
                    <a:lnTo>
                      <a:pt x="859" y="149"/>
                    </a:lnTo>
                    <a:lnTo>
                      <a:pt x="859" y="147"/>
                    </a:lnTo>
                    <a:lnTo>
                      <a:pt x="860" y="152"/>
                    </a:lnTo>
                    <a:lnTo>
                      <a:pt x="861" y="146"/>
                    </a:lnTo>
                    <a:lnTo>
                      <a:pt x="862" y="138"/>
                    </a:lnTo>
                    <a:lnTo>
                      <a:pt x="862" y="138"/>
                    </a:lnTo>
                    <a:lnTo>
                      <a:pt x="863" y="138"/>
                    </a:lnTo>
                    <a:lnTo>
                      <a:pt x="864" y="133"/>
                    </a:lnTo>
                    <a:lnTo>
                      <a:pt x="865" y="146"/>
                    </a:lnTo>
                    <a:lnTo>
                      <a:pt x="866" y="148"/>
                    </a:lnTo>
                    <a:lnTo>
                      <a:pt x="866" y="155"/>
                    </a:lnTo>
                    <a:lnTo>
                      <a:pt x="867" y="159"/>
                    </a:lnTo>
                    <a:lnTo>
                      <a:pt x="868" y="156"/>
                    </a:lnTo>
                    <a:lnTo>
                      <a:pt x="869" y="151"/>
                    </a:lnTo>
                    <a:lnTo>
                      <a:pt x="869" y="153"/>
                    </a:lnTo>
                    <a:lnTo>
                      <a:pt x="870" y="158"/>
                    </a:lnTo>
                    <a:lnTo>
                      <a:pt x="871" y="149"/>
                    </a:lnTo>
                    <a:lnTo>
                      <a:pt x="872" y="149"/>
                    </a:lnTo>
                    <a:lnTo>
                      <a:pt x="872" y="142"/>
                    </a:lnTo>
                    <a:lnTo>
                      <a:pt x="873" y="140"/>
                    </a:lnTo>
                    <a:lnTo>
                      <a:pt x="874" y="135"/>
                    </a:lnTo>
                    <a:lnTo>
                      <a:pt x="875" y="129"/>
                    </a:lnTo>
                    <a:lnTo>
                      <a:pt x="875" y="133"/>
                    </a:lnTo>
                    <a:lnTo>
                      <a:pt x="876" y="132"/>
                    </a:lnTo>
                    <a:lnTo>
                      <a:pt x="877" y="128"/>
                    </a:lnTo>
                    <a:lnTo>
                      <a:pt x="878" y="114"/>
                    </a:lnTo>
                    <a:lnTo>
                      <a:pt x="878" y="111"/>
                    </a:lnTo>
                    <a:lnTo>
                      <a:pt x="879" y="118"/>
                    </a:lnTo>
                    <a:lnTo>
                      <a:pt x="880" y="125"/>
                    </a:lnTo>
                    <a:lnTo>
                      <a:pt x="881" y="121"/>
                    </a:lnTo>
                    <a:lnTo>
                      <a:pt x="881" y="137"/>
                    </a:lnTo>
                    <a:lnTo>
                      <a:pt x="882" y="130"/>
                    </a:lnTo>
                    <a:lnTo>
                      <a:pt x="883" y="125"/>
                    </a:lnTo>
                    <a:lnTo>
                      <a:pt x="884" y="125"/>
                    </a:lnTo>
                    <a:lnTo>
                      <a:pt x="885" y="118"/>
                    </a:lnTo>
                    <a:lnTo>
                      <a:pt x="885" y="113"/>
                    </a:lnTo>
                    <a:lnTo>
                      <a:pt x="886" y="122"/>
                    </a:lnTo>
                    <a:lnTo>
                      <a:pt x="887" y="127"/>
                    </a:lnTo>
                    <a:lnTo>
                      <a:pt x="888" y="123"/>
                    </a:lnTo>
                    <a:lnTo>
                      <a:pt x="888" y="119"/>
                    </a:lnTo>
                    <a:lnTo>
                      <a:pt x="889" y="110"/>
                    </a:lnTo>
                    <a:lnTo>
                      <a:pt x="890" y="113"/>
                    </a:lnTo>
                    <a:lnTo>
                      <a:pt x="891" y="121"/>
                    </a:lnTo>
                    <a:lnTo>
                      <a:pt x="891" y="116"/>
                    </a:lnTo>
                    <a:lnTo>
                      <a:pt x="892" y="119"/>
                    </a:lnTo>
                    <a:lnTo>
                      <a:pt x="893" y="128"/>
                    </a:lnTo>
                    <a:lnTo>
                      <a:pt x="894" y="128"/>
                    </a:lnTo>
                    <a:lnTo>
                      <a:pt x="895" y="120"/>
                    </a:lnTo>
                    <a:lnTo>
                      <a:pt x="895" y="124"/>
                    </a:lnTo>
                    <a:lnTo>
                      <a:pt x="896" y="122"/>
                    </a:lnTo>
                    <a:lnTo>
                      <a:pt x="897" y="127"/>
                    </a:lnTo>
                    <a:lnTo>
                      <a:pt x="898" y="121"/>
                    </a:lnTo>
                    <a:lnTo>
                      <a:pt x="898" y="121"/>
                    </a:lnTo>
                    <a:lnTo>
                      <a:pt x="899" y="117"/>
                    </a:lnTo>
                    <a:lnTo>
                      <a:pt x="900" y="137"/>
                    </a:lnTo>
                    <a:lnTo>
                      <a:pt x="901" y="128"/>
                    </a:lnTo>
                    <a:lnTo>
                      <a:pt x="901" y="122"/>
                    </a:lnTo>
                    <a:lnTo>
                      <a:pt x="902" y="126"/>
                    </a:lnTo>
                    <a:lnTo>
                      <a:pt x="903" y="130"/>
                    </a:lnTo>
                    <a:lnTo>
                      <a:pt x="904" y="151"/>
                    </a:lnTo>
                    <a:lnTo>
                      <a:pt x="904" y="144"/>
                    </a:lnTo>
                    <a:lnTo>
                      <a:pt x="905" y="152"/>
                    </a:lnTo>
                    <a:lnTo>
                      <a:pt x="906" y="152"/>
                    </a:lnTo>
                    <a:lnTo>
                      <a:pt x="907" y="152"/>
                    </a:lnTo>
                    <a:lnTo>
                      <a:pt x="907" y="161"/>
                    </a:lnTo>
                    <a:lnTo>
                      <a:pt x="908" y="157"/>
                    </a:lnTo>
                    <a:lnTo>
                      <a:pt x="909" y="149"/>
                    </a:lnTo>
                    <a:lnTo>
                      <a:pt x="910" y="140"/>
                    </a:lnTo>
                    <a:lnTo>
                      <a:pt x="910" y="131"/>
                    </a:lnTo>
                    <a:lnTo>
                      <a:pt x="911" y="119"/>
                    </a:lnTo>
                    <a:lnTo>
                      <a:pt x="912" y="95"/>
                    </a:lnTo>
                    <a:lnTo>
                      <a:pt x="913" y="94"/>
                    </a:lnTo>
                    <a:lnTo>
                      <a:pt x="914" y="111"/>
                    </a:lnTo>
                    <a:lnTo>
                      <a:pt x="914" y="115"/>
                    </a:lnTo>
                    <a:lnTo>
                      <a:pt x="915" y="104"/>
                    </a:lnTo>
                    <a:lnTo>
                      <a:pt x="916" y="109"/>
                    </a:lnTo>
                    <a:lnTo>
                      <a:pt x="917" y="101"/>
                    </a:lnTo>
                    <a:lnTo>
                      <a:pt x="917" y="102"/>
                    </a:lnTo>
                    <a:lnTo>
                      <a:pt x="918" y="97"/>
                    </a:lnTo>
                    <a:lnTo>
                      <a:pt x="919" y="85"/>
                    </a:lnTo>
                    <a:lnTo>
                      <a:pt x="920" y="85"/>
                    </a:lnTo>
                    <a:lnTo>
                      <a:pt x="920" y="93"/>
                    </a:lnTo>
                    <a:lnTo>
                      <a:pt x="921" y="91"/>
                    </a:lnTo>
                    <a:lnTo>
                      <a:pt x="922" y="98"/>
                    </a:lnTo>
                    <a:lnTo>
                      <a:pt x="923" y="100"/>
                    </a:lnTo>
                    <a:lnTo>
                      <a:pt x="923" y="91"/>
                    </a:lnTo>
                    <a:lnTo>
                      <a:pt x="924" y="82"/>
                    </a:lnTo>
                    <a:lnTo>
                      <a:pt x="925" y="87"/>
                    </a:lnTo>
                    <a:lnTo>
                      <a:pt x="926" y="81"/>
                    </a:lnTo>
                    <a:lnTo>
                      <a:pt x="926" y="80"/>
                    </a:lnTo>
                    <a:lnTo>
                      <a:pt x="927" y="69"/>
                    </a:lnTo>
                    <a:lnTo>
                      <a:pt x="928" y="71"/>
                    </a:lnTo>
                    <a:lnTo>
                      <a:pt x="929" y="73"/>
                    </a:lnTo>
                    <a:lnTo>
                      <a:pt x="929" y="71"/>
                    </a:lnTo>
                    <a:lnTo>
                      <a:pt x="930" y="71"/>
                    </a:lnTo>
                    <a:lnTo>
                      <a:pt x="931" y="71"/>
                    </a:lnTo>
                    <a:lnTo>
                      <a:pt x="932" y="60"/>
                    </a:lnTo>
                    <a:lnTo>
                      <a:pt x="933" y="59"/>
                    </a:lnTo>
                    <a:lnTo>
                      <a:pt x="933" y="61"/>
                    </a:lnTo>
                    <a:lnTo>
                      <a:pt x="934" y="50"/>
                    </a:lnTo>
                    <a:lnTo>
                      <a:pt x="935" y="56"/>
                    </a:lnTo>
                    <a:lnTo>
                      <a:pt x="936" y="60"/>
                    </a:lnTo>
                    <a:lnTo>
                      <a:pt x="936" y="59"/>
                    </a:lnTo>
                    <a:lnTo>
                      <a:pt x="937" y="43"/>
                    </a:lnTo>
                    <a:lnTo>
                      <a:pt x="938" y="55"/>
                    </a:lnTo>
                    <a:lnTo>
                      <a:pt x="939" y="72"/>
                    </a:lnTo>
                    <a:lnTo>
                      <a:pt x="939" y="70"/>
                    </a:lnTo>
                    <a:lnTo>
                      <a:pt x="940" y="69"/>
                    </a:lnTo>
                    <a:lnTo>
                      <a:pt x="941" y="73"/>
                    </a:lnTo>
                    <a:lnTo>
                      <a:pt x="942" y="69"/>
                    </a:lnTo>
                    <a:lnTo>
                      <a:pt x="943" y="71"/>
                    </a:lnTo>
                    <a:lnTo>
                      <a:pt x="943" y="64"/>
                    </a:lnTo>
                    <a:lnTo>
                      <a:pt x="944" y="65"/>
                    </a:lnTo>
                    <a:lnTo>
                      <a:pt x="945" y="59"/>
                    </a:lnTo>
                    <a:lnTo>
                      <a:pt x="946" y="63"/>
                    </a:lnTo>
                    <a:lnTo>
                      <a:pt x="946" y="74"/>
                    </a:lnTo>
                    <a:lnTo>
                      <a:pt x="947" y="60"/>
                    </a:lnTo>
                    <a:lnTo>
                      <a:pt x="948" y="40"/>
                    </a:lnTo>
                    <a:lnTo>
                      <a:pt x="949" y="47"/>
                    </a:lnTo>
                    <a:lnTo>
                      <a:pt x="949" y="46"/>
                    </a:lnTo>
                    <a:lnTo>
                      <a:pt x="950" y="48"/>
                    </a:lnTo>
                    <a:lnTo>
                      <a:pt x="951" y="41"/>
                    </a:lnTo>
                    <a:lnTo>
                      <a:pt x="952" y="37"/>
                    </a:lnTo>
                    <a:lnTo>
                      <a:pt x="952" y="43"/>
                    </a:lnTo>
                    <a:lnTo>
                      <a:pt x="953" y="48"/>
                    </a:lnTo>
                    <a:lnTo>
                      <a:pt x="954" y="46"/>
                    </a:lnTo>
                    <a:lnTo>
                      <a:pt x="955" y="39"/>
                    </a:lnTo>
                    <a:lnTo>
                      <a:pt x="955" y="50"/>
                    </a:lnTo>
                    <a:lnTo>
                      <a:pt x="956" y="58"/>
                    </a:lnTo>
                    <a:lnTo>
                      <a:pt x="957" y="59"/>
                    </a:lnTo>
                    <a:lnTo>
                      <a:pt x="958" y="58"/>
                    </a:lnTo>
                    <a:lnTo>
                      <a:pt x="959" y="54"/>
                    </a:lnTo>
                    <a:lnTo>
                      <a:pt x="959" y="52"/>
                    </a:lnTo>
                    <a:lnTo>
                      <a:pt x="960" y="51"/>
                    </a:lnTo>
                    <a:lnTo>
                      <a:pt x="961" y="53"/>
                    </a:lnTo>
                    <a:lnTo>
                      <a:pt x="962" y="49"/>
                    </a:lnTo>
                    <a:lnTo>
                      <a:pt x="962" y="53"/>
                    </a:lnTo>
                    <a:lnTo>
                      <a:pt x="963" y="50"/>
                    </a:lnTo>
                    <a:lnTo>
                      <a:pt x="964" y="48"/>
                    </a:lnTo>
                    <a:lnTo>
                      <a:pt x="965" y="40"/>
                    </a:lnTo>
                    <a:lnTo>
                      <a:pt x="965" y="46"/>
                    </a:lnTo>
                    <a:lnTo>
                      <a:pt x="966" y="33"/>
                    </a:lnTo>
                    <a:lnTo>
                      <a:pt x="967" y="30"/>
                    </a:lnTo>
                    <a:lnTo>
                      <a:pt x="968" y="28"/>
                    </a:lnTo>
                    <a:lnTo>
                      <a:pt x="968" y="24"/>
                    </a:lnTo>
                    <a:lnTo>
                      <a:pt x="969" y="29"/>
                    </a:lnTo>
                    <a:lnTo>
                      <a:pt x="970" y="39"/>
                    </a:lnTo>
                    <a:lnTo>
                      <a:pt x="971" y="49"/>
                    </a:lnTo>
                    <a:lnTo>
                      <a:pt x="971" y="56"/>
                    </a:lnTo>
                    <a:lnTo>
                      <a:pt x="972" y="63"/>
                    </a:lnTo>
                    <a:lnTo>
                      <a:pt x="973" y="81"/>
                    </a:lnTo>
                    <a:lnTo>
                      <a:pt x="974" y="89"/>
                    </a:lnTo>
                    <a:lnTo>
                      <a:pt x="974" y="90"/>
                    </a:lnTo>
                    <a:lnTo>
                      <a:pt x="975" y="85"/>
                    </a:lnTo>
                    <a:lnTo>
                      <a:pt x="976" y="94"/>
                    </a:lnTo>
                    <a:lnTo>
                      <a:pt x="977" y="85"/>
                    </a:lnTo>
                    <a:lnTo>
                      <a:pt x="978" y="87"/>
                    </a:lnTo>
                    <a:lnTo>
                      <a:pt x="978" y="86"/>
                    </a:lnTo>
                    <a:lnTo>
                      <a:pt x="979" y="89"/>
                    </a:lnTo>
                    <a:lnTo>
                      <a:pt x="980" y="94"/>
                    </a:lnTo>
                    <a:lnTo>
                      <a:pt x="981" y="95"/>
                    </a:lnTo>
                    <a:lnTo>
                      <a:pt x="981" y="93"/>
                    </a:lnTo>
                    <a:lnTo>
                      <a:pt x="982" y="97"/>
                    </a:lnTo>
                    <a:lnTo>
                      <a:pt x="983" y="102"/>
                    </a:lnTo>
                    <a:lnTo>
                      <a:pt x="984" y="96"/>
                    </a:lnTo>
                    <a:lnTo>
                      <a:pt x="984" y="98"/>
                    </a:lnTo>
                    <a:lnTo>
                      <a:pt x="985" y="102"/>
                    </a:lnTo>
                    <a:lnTo>
                      <a:pt x="986" y="102"/>
                    </a:lnTo>
                    <a:lnTo>
                      <a:pt x="987" y="105"/>
                    </a:lnTo>
                    <a:lnTo>
                      <a:pt x="987" y="103"/>
                    </a:lnTo>
                    <a:lnTo>
                      <a:pt x="988" y="113"/>
                    </a:lnTo>
                    <a:lnTo>
                      <a:pt x="989" y="115"/>
                    </a:lnTo>
                    <a:lnTo>
                      <a:pt x="990" y="120"/>
                    </a:lnTo>
                    <a:lnTo>
                      <a:pt x="990" y="122"/>
                    </a:lnTo>
                    <a:lnTo>
                      <a:pt x="991" y="129"/>
                    </a:lnTo>
                    <a:lnTo>
                      <a:pt x="992" y="125"/>
                    </a:lnTo>
                    <a:lnTo>
                      <a:pt x="993" y="140"/>
                    </a:lnTo>
                    <a:lnTo>
                      <a:pt x="994" y="144"/>
                    </a:lnTo>
                    <a:lnTo>
                      <a:pt x="994" y="133"/>
                    </a:lnTo>
                    <a:lnTo>
                      <a:pt x="995" y="139"/>
                    </a:lnTo>
                    <a:lnTo>
                      <a:pt x="996" y="126"/>
                    </a:lnTo>
                    <a:lnTo>
                      <a:pt x="997" y="127"/>
                    </a:lnTo>
                    <a:lnTo>
                      <a:pt x="997" y="126"/>
                    </a:lnTo>
                    <a:lnTo>
                      <a:pt x="998" y="147"/>
                    </a:lnTo>
                    <a:lnTo>
                      <a:pt x="999" y="142"/>
                    </a:lnTo>
                    <a:lnTo>
                      <a:pt x="1000" y="116"/>
                    </a:lnTo>
                    <a:lnTo>
                      <a:pt x="1000" y="126"/>
                    </a:lnTo>
                    <a:lnTo>
                      <a:pt x="1001" y="120"/>
                    </a:lnTo>
                    <a:lnTo>
                      <a:pt x="1002" y="120"/>
                    </a:lnTo>
                    <a:lnTo>
                      <a:pt x="1003" y="133"/>
                    </a:lnTo>
                    <a:lnTo>
                      <a:pt x="1003" y="125"/>
                    </a:lnTo>
                    <a:lnTo>
                      <a:pt x="1004" y="133"/>
                    </a:lnTo>
                    <a:lnTo>
                      <a:pt x="1005" y="137"/>
                    </a:lnTo>
                    <a:lnTo>
                      <a:pt x="1006" y="142"/>
                    </a:lnTo>
                    <a:lnTo>
                      <a:pt x="1007" y="142"/>
                    </a:lnTo>
                    <a:lnTo>
                      <a:pt x="1007" y="135"/>
                    </a:lnTo>
                    <a:lnTo>
                      <a:pt x="1008" y="148"/>
                    </a:lnTo>
                    <a:lnTo>
                      <a:pt x="1009" y="165"/>
                    </a:lnTo>
                    <a:lnTo>
                      <a:pt x="1010" y="163"/>
                    </a:lnTo>
                    <a:lnTo>
                      <a:pt x="1010" y="156"/>
                    </a:lnTo>
                    <a:lnTo>
                      <a:pt x="1011" y="163"/>
                    </a:lnTo>
                    <a:lnTo>
                      <a:pt x="1012" y="164"/>
                    </a:lnTo>
                    <a:lnTo>
                      <a:pt x="1013" y="168"/>
                    </a:lnTo>
                    <a:lnTo>
                      <a:pt x="1013" y="167"/>
                    </a:lnTo>
                    <a:lnTo>
                      <a:pt x="1014" y="160"/>
                    </a:lnTo>
                    <a:lnTo>
                      <a:pt x="1015" y="159"/>
                    </a:lnTo>
                    <a:lnTo>
                      <a:pt x="1016" y="163"/>
                    </a:lnTo>
                    <a:lnTo>
                      <a:pt x="1016" y="166"/>
                    </a:lnTo>
                    <a:lnTo>
                      <a:pt x="1017" y="163"/>
                    </a:lnTo>
                    <a:lnTo>
                      <a:pt x="1018" y="170"/>
                    </a:lnTo>
                    <a:lnTo>
                      <a:pt x="1019" y="164"/>
                    </a:lnTo>
                    <a:lnTo>
                      <a:pt x="1019" y="166"/>
                    </a:lnTo>
                    <a:lnTo>
                      <a:pt x="1020" y="168"/>
                    </a:lnTo>
                    <a:lnTo>
                      <a:pt x="1021" y="176"/>
                    </a:lnTo>
                    <a:lnTo>
                      <a:pt x="1022" y="172"/>
                    </a:lnTo>
                    <a:lnTo>
                      <a:pt x="1022" y="182"/>
                    </a:lnTo>
                    <a:lnTo>
                      <a:pt x="1023" y="184"/>
                    </a:lnTo>
                    <a:lnTo>
                      <a:pt x="1024" y="190"/>
                    </a:lnTo>
                    <a:lnTo>
                      <a:pt x="1025" y="202"/>
                    </a:lnTo>
                    <a:lnTo>
                      <a:pt x="1026" y="202"/>
                    </a:lnTo>
                    <a:lnTo>
                      <a:pt x="1026" y="202"/>
                    </a:lnTo>
                    <a:lnTo>
                      <a:pt x="1027" y="207"/>
                    </a:lnTo>
                    <a:lnTo>
                      <a:pt x="1028" y="210"/>
                    </a:lnTo>
                    <a:lnTo>
                      <a:pt x="1029" y="198"/>
                    </a:lnTo>
                    <a:lnTo>
                      <a:pt x="1029" y="199"/>
                    </a:lnTo>
                    <a:lnTo>
                      <a:pt x="1030" y="193"/>
                    </a:lnTo>
                    <a:lnTo>
                      <a:pt x="1031" y="190"/>
                    </a:lnTo>
                    <a:lnTo>
                      <a:pt x="1032" y="186"/>
                    </a:lnTo>
                    <a:lnTo>
                      <a:pt x="1032" y="195"/>
                    </a:lnTo>
                    <a:lnTo>
                      <a:pt x="1033" y="199"/>
                    </a:lnTo>
                    <a:lnTo>
                      <a:pt x="1034" y="202"/>
                    </a:lnTo>
                    <a:lnTo>
                      <a:pt x="1035" y="207"/>
                    </a:lnTo>
                    <a:lnTo>
                      <a:pt x="1035" y="206"/>
                    </a:lnTo>
                    <a:lnTo>
                      <a:pt x="1036" y="208"/>
                    </a:lnTo>
                    <a:lnTo>
                      <a:pt x="1037" y="196"/>
                    </a:lnTo>
                    <a:lnTo>
                      <a:pt x="1038" y="202"/>
                    </a:lnTo>
                    <a:lnTo>
                      <a:pt x="1038" y="205"/>
                    </a:lnTo>
                    <a:lnTo>
                      <a:pt x="1039" y="211"/>
                    </a:lnTo>
                    <a:lnTo>
                      <a:pt x="1040" y="219"/>
                    </a:lnTo>
                    <a:lnTo>
                      <a:pt x="1041" y="214"/>
                    </a:lnTo>
                    <a:lnTo>
                      <a:pt x="1041" y="218"/>
                    </a:lnTo>
                    <a:lnTo>
                      <a:pt x="1042" y="219"/>
                    </a:lnTo>
                    <a:lnTo>
                      <a:pt x="1043" y="219"/>
                    </a:lnTo>
                    <a:lnTo>
                      <a:pt x="1044" y="215"/>
                    </a:lnTo>
                    <a:lnTo>
                      <a:pt x="1045" y="225"/>
                    </a:lnTo>
                    <a:lnTo>
                      <a:pt x="1045" y="226"/>
                    </a:lnTo>
                    <a:lnTo>
                      <a:pt x="1046" y="210"/>
                    </a:lnTo>
                    <a:lnTo>
                      <a:pt x="1047" y="211"/>
                    </a:lnTo>
                    <a:lnTo>
                      <a:pt x="1048" y="214"/>
                    </a:lnTo>
                    <a:lnTo>
                      <a:pt x="1048" y="218"/>
                    </a:lnTo>
                    <a:lnTo>
                      <a:pt x="1049" y="211"/>
                    </a:lnTo>
                    <a:lnTo>
                      <a:pt x="1050" y="206"/>
                    </a:lnTo>
                    <a:lnTo>
                      <a:pt x="1051" y="207"/>
                    </a:lnTo>
                    <a:lnTo>
                      <a:pt x="1052" y="197"/>
                    </a:lnTo>
                    <a:lnTo>
                      <a:pt x="1052" y="194"/>
                    </a:lnTo>
                    <a:lnTo>
                      <a:pt x="1053" y="194"/>
                    </a:lnTo>
                    <a:lnTo>
                      <a:pt x="1054" y="184"/>
                    </a:lnTo>
                    <a:lnTo>
                      <a:pt x="1055" y="184"/>
                    </a:lnTo>
                    <a:lnTo>
                      <a:pt x="1055" y="202"/>
                    </a:lnTo>
                    <a:lnTo>
                      <a:pt x="1056" y="200"/>
                    </a:lnTo>
                    <a:lnTo>
                      <a:pt x="1057" y="206"/>
                    </a:lnTo>
                    <a:lnTo>
                      <a:pt x="1058" y="198"/>
                    </a:lnTo>
                    <a:lnTo>
                      <a:pt x="1058" y="186"/>
                    </a:lnTo>
                    <a:lnTo>
                      <a:pt x="1059" y="178"/>
                    </a:lnTo>
                    <a:lnTo>
                      <a:pt x="1060" y="177"/>
                    </a:lnTo>
                    <a:lnTo>
                      <a:pt x="1061" y="201"/>
                    </a:lnTo>
                    <a:lnTo>
                      <a:pt x="1061" y="208"/>
                    </a:lnTo>
                    <a:lnTo>
                      <a:pt x="1062" y="210"/>
                    </a:lnTo>
                    <a:lnTo>
                      <a:pt x="1063" y="210"/>
                    </a:lnTo>
                    <a:lnTo>
                      <a:pt x="1064" y="202"/>
                    </a:lnTo>
                    <a:lnTo>
                      <a:pt x="1064" y="204"/>
                    </a:lnTo>
                    <a:lnTo>
                      <a:pt x="1065" y="200"/>
                    </a:lnTo>
                    <a:lnTo>
                      <a:pt x="1066" y="197"/>
                    </a:lnTo>
                    <a:lnTo>
                      <a:pt x="1067" y="203"/>
                    </a:lnTo>
                    <a:lnTo>
                      <a:pt x="1067" y="197"/>
                    </a:lnTo>
                    <a:lnTo>
                      <a:pt x="1068" y="195"/>
                    </a:lnTo>
                    <a:lnTo>
                      <a:pt x="1069" y="192"/>
                    </a:lnTo>
                    <a:lnTo>
                      <a:pt x="1070" y="189"/>
                    </a:lnTo>
                    <a:lnTo>
                      <a:pt x="1071" y="192"/>
                    </a:lnTo>
                    <a:lnTo>
                      <a:pt x="1071" y="204"/>
                    </a:lnTo>
                    <a:lnTo>
                      <a:pt x="1072" y="198"/>
                    </a:lnTo>
                    <a:lnTo>
                      <a:pt x="1073" y="204"/>
                    </a:lnTo>
                    <a:lnTo>
                      <a:pt x="1074" y="199"/>
                    </a:lnTo>
                    <a:lnTo>
                      <a:pt x="1074" y="190"/>
                    </a:lnTo>
                    <a:lnTo>
                      <a:pt x="1075" y="194"/>
                    </a:lnTo>
                    <a:lnTo>
                      <a:pt x="1076" y="193"/>
                    </a:lnTo>
                    <a:lnTo>
                      <a:pt x="1077" y="192"/>
                    </a:lnTo>
                    <a:lnTo>
                      <a:pt x="1077" y="190"/>
                    </a:lnTo>
                    <a:lnTo>
                      <a:pt x="1078" y="193"/>
                    </a:lnTo>
                    <a:lnTo>
                      <a:pt x="1079" y="190"/>
                    </a:lnTo>
                    <a:lnTo>
                      <a:pt x="1080" y="198"/>
                    </a:lnTo>
                    <a:lnTo>
                      <a:pt x="1080" y="197"/>
                    </a:lnTo>
                    <a:lnTo>
                      <a:pt x="1081" y="193"/>
                    </a:lnTo>
                    <a:lnTo>
                      <a:pt x="1082" y="184"/>
                    </a:lnTo>
                    <a:lnTo>
                      <a:pt x="1083" y="184"/>
                    </a:lnTo>
                    <a:lnTo>
                      <a:pt x="1083" y="184"/>
                    </a:lnTo>
                    <a:lnTo>
                      <a:pt x="1084" y="189"/>
                    </a:lnTo>
                    <a:lnTo>
                      <a:pt x="1085" y="189"/>
                    </a:lnTo>
                    <a:lnTo>
                      <a:pt x="1086" y="185"/>
                    </a:lnTo>
                    <a:lnTo>
                      <a:pt x="1086" y="181"/>
                    </a:lnTo>
                    <a:lnTo>
                      <a:pt x="1087" y="176"/>
                    </a:lnTo>
                    <a:lnTo>
                      <a:pt x="1088" y="184"/>
                    </a:lnTo>
                    <a:lnTo>
                      <a:pt x="1089" y="181"/>
                    </a:lnTo>
                    <a:lnTo>
                      <a:pt x="1089" y="187"/>
                    </a:lnTo>
                    <a:lnTo>
                      <a:pt x="1090" y="188"/>
                    </a:lnTo>
                    <a:lnTo>
                      <a:pt x="1091" y="194"/>
                    </a:lnTo>
                    <a:lnTo>
                      <a:pt x="1092" y="192"/>
                    </a:lnTo>
                    <a:lnTo>
                      <a:pt x="1093" y="196"/>
                    </a:lnTo>
                    <a:lnTo>
                      <a:pt x="1093" y="191"/>
                    </a:lnTo>
                    <a:lnTo>
                      <a:pt x="1094" y="195"/>
                    </a:lnTo>
                    <a:lnTo>
                      <a:pt x="1095" y="181"/>
                    </a:lnTo>
                    <a:lnTo>
                      <a:pt x="1096" y="169"/>
                    </a:lnTo>
                    <a:lnTo>
                      <a:pt x="1096" y="169"/>
                    </a:lnTo>
                    <a:lnTo>
                      <a:pt x="1097" y="172"/>
                    </a:lnTo>
                    <a:lnTo>
                      <a:pt x="1098" y="186"/>
                    </a:lnTo>
                    <a:lnTo>
                      <a:pt x="1099" y="190"/>
                    </a:lnTo>
                    <a:lnTo>
                      <a:pt x="1099" y="184"/>
                    </a:lnTo>
                    <a:lnTo>
                      <a:pt x="1100" y="174"/>
                    </a:lnTo>
                    <a:lnTo>
                      <a:pt x="1101" y="170"/>
                    </a:lnTo>
                    <a:lnTo>
                      <a:pt x="1102" y="176"/>
                    </a:lnTo>
                    <a:lnTo>
                      <a:pt x="1103" y="179"/>
                    </a:lnTo>
                    <a:lnTo>
                      <a:pt x="1103" y="173"/>
                    </a:lnTo>
                    <a:lnTo>
                      <a:pt x="1104" y="172"/>
                    </a:lnTo>
                    <a:lnTo>
                      <a:pt x="1105" y="171"/>
                    </a:lnTo>
                    <a:lnTo>
                      <a:pt x="1106" y="175"/>
                    </a:lnTo>
                    <a:lnTo>
                      <a:pt x="1106" y="173"/>
                    </a:lnTo>
                    <a:lnTo>
                      <a:pt x="1107" y="191"/>
                    </a:lnTo>
                    <a:lnTo>
                      <a:pt x="1108" y="185"/>
                    </a:lnTo>
                    <a:lnTo>
                      <a:pt x="1109" y="185"/>
                    </a:lnTo>
                    <a:lnTo>
                      <a:pt x="1109" y="178"/>
                    </a:lnTo>
                    <a:lnTo>
                      <a:pt x="1110" y="177"/>
                    </a:lnTo>
                    <a:lnTo>
                      <a:pt x="1111" y="173"/>
                    </a:lnTo>
                    <a:lnTo>
                      <a:pt x="1112" y="172"/>
                    </a:lnTo>
                    <a:lnTo>
                      <a:pt x="1112" y="181"/>
                    </a:lnTo>
                    <a:lnTo>
                      <a:pt x="1113" y="188"/>
                    </a:lnTo>
                    <a:lnTo>
                      <a:pt x="1114" y="186"/>
                    </a:lnTo>
                    <a:lnTo>
                      <a:pt x="1115" y="196"/>
                    </a:lnTo>
                    <a:lnTo>
                      <a:pt x="1115" y="190"/>
                    </a:lnTo>
                    <a:lnTo>
                      <a:pt x="1116" y="186"/>
                    </a:lnTo>
                    <a:lnTo>
                      <a:pt x="1117" y="189"/>
                    </a:lnTo>
                    <a:lnTo>
                      <a:pt x="1118" y="191"/>
                    </a:lnTo>
                    <a:lnTo>
                      <a:pt x="1119" y="201"/>
                    </a:lnTo>
                    <a:lnTo>
                      <a:pt x="1119" y="215"/>
                    </a:lnTo>
                    <a:lnTo>
                      <a:pt x="1120" y="217"/>
                    </a:lnTo>
                    <a:lnTo>
                      <a:pt x="1121" y="217"/>
                    </a:lnTo>
                    <a:lnTo>
                      <a:pt x="1122" y="217"/>
                    </a:lnTo>
                    <a:lnTo>
                      <a:pt x="1122" y="211"/>
                    </a:lnTo>
                    <a:lnTo>
                      <a:pt x="1123" y="215"/>
                    </a:lnTo>
                    <a:lnTo>
                      <a:pt x="1124" y="208"/>
                    </a:lnTo>
                    <a:lnTo>
                      <a:pt x="1125" y="212"/>
                    </a:lnTo>
                    <a:lnTo>
                      <a:pt x="1125" y="212"/>
                    </a:lnTo>
                    <a:lnTo>
                      <a:pt x="1126" y="218"/>
                    </a:lnTo>
                    <a:lnTo>
                      <a:pt x="1127" y="219"/>
                    </a:lnTo>
                    <a:lnTo>
                      <a:pt x="1128" y="215"/>
                    </a:lnTo>
                    <a:lnTo>
                      <a:pt x="1128" y="222"/>
                    </a:lnTo>
                    <a:lnTo>
                      <a:pt x="1129" y="227"/>
                    </a:lnTo>
                    <a:lnTo>
                      <a:pt x="1130" y="233"/>
                    </a:lnTo>
                    <a:lnTo>
                      <a:pt x="1131" y="235"/>
                    </a:lnTo>
                    <a:lnTo>
                      <a:pt x="1131" y="230"/>
                    </a:lnTo>
                    <a:lnTo>
                      <a:pt x="1132" y="226"/>
                    </a:lnTo>
                    <a:lnTo>
                      <a:pt x="1133" y="228"/>
                    </a:lnTo>
                    <a:lnTo>
                      <a:pt x="1134" y="225"/>
                    </a:lnTo>
                    <a:lnTo>
                      <a:pt x="1134" y="223"/>
                    </a:lnTo>
                    <a:lnTo>
                      <a:pt x="1135" y="235"/>
                    </a:lnTo>
                    <a:lnTo>
                      <a:pt x="1136" y="232"/>
                    </a:lnTo>
                    <a:lnTo>
                      <a:pt x="1137" y="232"/>
                    </a:lnTo>
                    <a:lnTo>
                      <a:pt x="1138" y="228"/>
                    </a:lnTo>
                    <a:lnTo>
                      <a:pt x="1138" y="224"/>
                    </a:lnTo>
                    <a:lnTo>
                      <a:pt x="1139" y="218"/>
                    </a:lnTo>
                    <a:lnTo>
                      <a:pt x="1140" y="214"/>
                    </a:lnTo>
                    <a:lnTo>
                      <a:pt x="1141" y="204"/>
                    </a:lnTo>
                    <a:lnTo>
                      <a:pt x="1141" y="212"/>
                    </a:lnTo>
                    <a:lnTo>
                      <a:pt x="1142" y="217"/>
                    </a:lnTo>
                    <a:lnTo>
                      <a:pt x="1143" y="224"/>
                    </a:lnTo>
                  </a:path>
                </a:pathLst>
              </a:custGeom>
              <a:noFill/>
              <a:ln w="9525" cap="flat">
                <a:solidFill>
                  <a:srgbClr val="1D91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17" name="Freeform 27">
                <a:extLst>
                  <a:ext uri="{FF2B5EF4-FFF2-40B4-BE49-F238E27FC236}">
                    <a16:creationId xmlns:a16="http://schemas.microsoft.com/office/drawing/2014/main" id="{F2CF6FC8-1190-4ED5-AB27-5AE048212E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9967" y="3439546"/>
                <a:ext cx="1814513" cy="779463"/>
              </a:xfrm>
              <a:custGeom>
                <a:avLst/>
                <a:gdLst>
                  <a:gd name="T0" fmla="*/ 17 w 1143"/>
                  <a:gd name="T1" fmla="*/ 237 h 491"/>
                  <a:gd name="T2" fmla="*/ 36 w 1143"/>
                  <a:gd name="T3" fmla="*/ 201 h 491"/>
                  <a:gd name="T4" fmla="*/ 54 w 1143"/>
                  <a:gd name="T5" fmla="*/ 211 h 491"/>
                  <a:gd name="T6" fmla="*/ 72 w 1143"/>
                  <a:gd name="T7" fmla="*/ 175 h 491"/>
                  <a:gd name="T8" fmla="*/ 91 w 1143"/>
                  <a:gd name="T9" fmla="*/ 175 h 491"/>
                  <a:gd name="T10" fmla="*/ 109 w 1143"/>
                  <a:gd name="T11" fmla="*/ 216 h 491"/>
                  <a:gd name="T12" fmla="*/ 127 w 1143"/>
                  <a:gd name="T13" fmla="*/ 199 h 491"/>
                  <a:gd name="T14" fmla="*/ 145 w 1143"/>
                  <a:gd name="T15" fmla="*/ 239 h 491"/>
                  <a:gd name="T16" fmla="*/ 164 w 1143"/>
                  <a:gd name="T17" fmla="*/ 182 h 491"/>
                  <a:gd name="T18" fmla="*/ 182 w 1143"/>
                  <a:gd name="T19" fmla="*/ 208 h 491"/>
                  <a:gd name="T20" fmla="*/ 200 w 1143"/>
                  <a:gd name="T21" fmla="*/ 215 h 491"/>
                  <a:gd name="T22" fmla="*/ 219 w 1143"/>
                  <a:gd name="T23" fmla="*/ 263 h 491"/>
                  <a:gd name="T24" fmla="*/ 237 w 1143"/>
                  <a:gd name="T25" fmla="*/ 230 h 491"/>
                  <a:gd name="T26" fmla="*/ 255 w 1143"/>
                  <a:gd name="T27" fmla="*/ 221 h 491"/>
                  <a:gd name="T28" fmla="*/ 274 w 1143"/>
                  <a:gd name="T29" fmla="*/ 153 h 491"/>
                  <a:gd name="T30" fmla="*/ 292 w 1143"/>
                  <a:gd name="T31" fmla="*/ 147 h 491"/>
                  <a:gd name="T32" fmla="*/ 310 w 1143"/>
                  <a:gd name="T33" fmla="*/ 172 h 491"/>
                  <a:gd name="T34" fmla="*/ 328 w 1143"/>
                  <a:gd name="T35" fmla="*/ 260 h 491"/>
                  <a:gd name="T36" fmla="*/ 347 w 1143"/>
                  <a:gd name="T37" fmla="*/ 268 h 491"/>
                  <a:gd name="T38" fmla="*/ 365 w 1143"/>
                  <a:gd name="T39" fmla="*/ 250 h 491"/>
                  <a:gd name="T40" fmla="*/ 383 w 1143"/>
                  <a:gd name="T41" fmla="*/ 196 h 491"/>
                  <a:gd name="T42" fmla="*/ 401 w 1143"/>
                  <a:gd name="T43" fmla="*/ 203 h 491"/>
                  <a:gd name="T44" fmla="*/ 420 w 1143"/>
                  <a:gd name="T45" fmla="*/ 194 h 491"/>
                  <a:gd name="T46" fmla="*/ 438 w 1143"/>
                  <a:gd name="T47" fmla="*/ 106 h 491"/>
                  <a:gd name="T48" fmla="*/ 456 w 1143"/>
                  <a:gd name="T49" fmla="*/ 34 h 491"/>
                  <a:gd name="T50" fmla="*/ 475 w 1143"/>
                  <a:gd name="T51" fmla="*/ 26 h 491"/>
                  <a:gd name="T52" fmla="*/ 493 w 1143"/>
                  <a:gd name="T53" fmla="*/ 138 h 491"/>
                  <a:gd name="T54" fmla="*/ 511 w 1143"/>
                  <a:gd name="T55" fmla="*/ 238 h 491"/>
                  <a:gd name="T56" fmla="*/ 530 w 1143"/>
                  <a:gd name="T57" fmla="*/ 376 h 491"/>
                  <a:gd name="T58" fmla="*/ 548 w 1143"/>
                  <a:gd name="T59" fmla="*/ 455 h 491"/>
                  <a:gd name="T60" fmla="*/ 566 w 1143"/>
                  <a:gd name="T61" fmla="*/ 475 h 491"/>
                  <a:gd name="T62" fmla="*/ 584 w 1143"/>
                  <a:gd name="T63" fmla="*/ 453 h 491"/>
                  <a:gd name="T64" fmla="*/ 603 w 1143"/>
                  <a:gd name="T65" fmla="*/ 439 h 491"/>
                  <a:gd name="T66" fmla="*/ 621 w 1143"/>
                  <a:gd name="T67" fmla="*/ 390 h 491"/>
                  <a:gd name="T68" fmla="*/ 639 w 1143"/>
                  <a:gd name="T69" fmla="*/ 398 h 491"/>
                  <a:gd name="T70" fmla="*/ 657 w 1143"/>
                  <a:gd name="T71" fmla="*/ 365 h 491"/>
                  <a:gd name="T72" fmla="*/ 676 w 1143"/>
                  <a:gd name="T73" fmla="*/ 310 h 491"/>
                  <a:gd name="T74" fmla="*/ 694 w 1143"/>
                  <a:gd name="T75" fmla="*/ 303 h 491"/>
                  <a:gd name="T76" fmla="*/ 712 w 1143"/>
                  <a:gd name="T77" fmla="*/ 247 h 491"/>
                  <a:gd name="T78" fmla="*/ 731 w 1143"/>
                  <a:gd name="T79" fmla="*/ 223 h 491"/>
                  <a:gd name="T80" fmla="*/ 749 w 1143"/>
                  <a:gd name="T81" fmla="*/ 227 h 491"/>
                  <a:gd name="T82" fmla="*/ 767 w 1143"/>
                  <a:gd name="T83" fmla="*/ 223 h 491"/>
                  <a:gd name="T84" fmla="*/ 786 w 1143"/>
                  <a:gd name="T85" fmla="*/ 208 h 491"/>
                  <a:gd name="T86" fmla="*/ 804 w 1143"/>
                  <a:gd name="T87" fmla="*/ 168 h 491"/>
                  <a:gd name="T88" fmla="*/ 822 w 1143"/>
                  <a:gd name="T89" fmla="*/ 96 h 491"/>
                  <a:gd name="T90" fmla="*/ 840 w 1143"/>
                  <a:gd name="T91" fmla="*/ 118 h 491"/>
                  <a:gd name="T92" fmla="*/ 859 w 1143"/>
                  <a:gd name="T93" fmla="*/ 137 h 491"/>
                  <a:gd name="T94" fmla="*/ 877 w 1143"/>
                  <a:gd name="T95" fmla="*/ 163 h 491"/>
                  <a:gd name="T96" fmla="*/ 895 w 1143"/>
                  <a:gd name="T97" fmla="*/ 218 h 491"/>
                  <a:gd name="T98" fmla="*/ 914 w 1143"/>
                  <a:gd name="T99" fmla="*/ 138 h 491"/>
                  <a:gd name="T100" fmla="*/ 932 w 1143"/>
                  <a:gd name="T101" fmla="*/ 175 h 491"/>
                  <a:gd name="T102" fmla="*/ 950 w 1143"/>
                  <a:gd name="T103" fmla="*/ 117 h 491"/>
                  <a:gd name="T104" fmla="*/ 968 w 1143"/>
                  <a:gd name="T105" fmla="*/ 129 h 491"/>
                  <a:gd name="T106" fmla="*/ 987 w 1143"/>
                  <a:gd name="T107" fmla="*/ 135 h 491"/>
                  <a:gd name="T108" fmla="*/ 1005 w 1143"/>
                  <a:gd name="T109" fmla="*/ 103 h 491"/>
                  <a:gd name="T110" fmla="*/ 1023 w 1143"/>
                  <a:gd name="T111" fmla="*/ 110 h 491"/>
                  <a:gd name="T112" fmla="*/ 1041 w 1143"/>
                  <a:gd name="T113" fmla="*/ 136 h 491"/>
                  <a:gd name="T114" fmla="*/ 1060 w 1143"/>
                  <a:gd name="T115" fmla="*/ 156 h 491"/>
                  <a:gd name="T116" fmla="*/ 1078 w 1143"/>
                  <a:gd name="T117" fmla="*/ 164 h 491"/>
                  <a:gd name="T118" fmla="*/ 1096 w 1143"/>
                  <a:gd name="T119" fmla="*/ 164 h 491"/>
                  <a:gd name="T120" fmla="*/ 1115 w 1143"/>
                  <a:gd name="T121" fmla="*/ 153 h 491"/>
                  <a:gd name="T122" fmla="*/ 1133 w 1143"/>
                  <a:gd name="T123" fmla="*/ 168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491">
                    <a:moveTo>
                      <a:pt x="0" y="246"/>
                    </a:moveTo>
                    <a:lnTo>
                      <a:pt x="1" y="252"/>
                    </a:lnTo>
                    <a:lnTo>
                      <a:pt x="2" y="256"/>
                    </a:lnTo>
                    <a:lnTo>
                      <a:pt x="2" y="261"/>
                    </a:lnTo>
                    <a:lnTo>
                      <a:pt x="3" y="266"/>
                    </a:lnTo>
                    <a:lnTo>
                      <a:pt x="4" y="248"/>
                    </a:lnTo>
                    <a:lnTo>
                      <a:pt x="5" y="234"/>
                    </a:lnTo>
                    <a:lnTo>
                      <a:pt x="5" y="238"/>
                    </a:lnTo>
                    <a:lnTo>
                      <a:pt x="6" y="224"/>
                    </a:lnTo>
                    <a:lnTo>
                      <a:pt x="7" y="217"/>
                    </a:lnTo>
                    <a:lnTo>
                      <a:pt x="8" y="219"/>
                    </a:lnTo>
                    <a:lnTo>
                      <a:pt x="8" y="212"/>
                    </a:lnTo>
                    <a:lnTo>
                      <a:pt x="9" y="217"/>
                    </a:lnTo>
                    <a:lnTo>
                      <a:pt x="10" y="226"/>
                    </a:lnTo>
                    <a:lnTo>
                      <a:pt x="11" y="233"/>
                    </a:lnTo>
                    <a:lnTo>
                      <a:pt x="11" y="232"/>
                    </a:lnTo>
                    <a:lnTo>
                      <a:pt x="12" y="230"/>
                    </a:lnTo>
                    <a:lnTo>
                      <a:pt x="13" y="230"/>
                    </a:lnTo>
                    <a:lnTo>
                      <a:pt x="14" y="238"/>
                    </a:lnTo>
                    <a:lnTo>
                      <a:pt x="14" y="233"/>
                    </a:lnTo>
                    <a:lnTo>
                      <a:pt x="15" y="238"/>
                    </a:lnTo>
                    <a:lnTo>
                      <a:pt x="16" y="228"/>
                    </a:lnTo>
                    <a:lnTo>
                      <a:pt x="17" y="231"/>
                    </a:lnTo>
                    <a:lnTo>
                      <a:pt x="17" y="237"/>
                    </a:lnTo>
                    <a:lnTo>
                      <a:pt x="18" y="244"/>
                    </a:lnTo>
                    <a:lnTo>
                      <a:pt x="19" y="239"/>
                    </a:lnTo>
                    <a:lnTo>
                      <a:pt x="20" y="236"/>
                    </a:lnTo>
                    <a:lnTo>
                      <a:pt x="21" y="233"/>
                    </a:lnTo>
                    <a:lnTo>
                      <a:pt x="21" y="230"/>
                    </a:lnTo>
                    <a:lnTo>
                      <a:pt x="22" y="229"/>
                    </a:lnTo>
                    <a:lnTo>
                      <a:pt x="23" y="220"/>
                    </a:lnTo>
                    <a:lnTo>
                      <a:pt x="24" y="208"/>
                    </a:lnTo>
                    <a:lnTo>
                      <a:pt x="24" y="213"/>
                    </a:lnTo>
                    <a:lnTo>
                      <a:pt x="25" y="211"/>
                    </a:lnTo>
                    <a:lnTo>
                      <a:pt x="26" y="205"/>
                    </a:lnTo>
                    <a:lnTo>
                      <a:pt x="27" y="209"/>
                    </a:lnTo>
                    <a:lnTo>
                      <a:pt x="27" y="209"/>
                    </a:lnTo>
                    <a:lnTo>
                      <a:pt x="28" y="210"/>
                    </a:lnTo>
                    <a:lnTo>
                      <a:pt x="29" y="208"/>
                    </a:lnTo>
                    <a:lnTo>
                      <a:pt x="30" y="210"/>
                    </a:lnTo>
                    <a:lnTo>
                      <a:pt x="30" y="206"/>
                    </a:lnTo>
                    <a:lnTo>
                      <a:pt x="31" y="206"/>
                    </a:lnTo>
                    <a:lnTo>
                      <a:pt x="32" y="201"/>
                    </a:lnTo>
                    <a:lnTo>
                      <a:pt x="33" y="191"/>
                    </a:lnTo>
                    <a:lnTo>
                      <a:pt x="33" y="192"/>
                    </a:lnTo>
                    <a:lnTo>
                      <a:pt x="34" y="191"/>
                    </a:lnTo>
                    <a:lnTo>
                      <a:pt x="35" y="196"/>
                    </a:lnTo>
                    <a:lnTo>
                      <a:pt x="36" y="201"/>
                    </a:lnTo>
                    <a:lnTo>
                      <a:pt x="36" y="206"/>
                    </a:lnTo>
                    <a:lnTo>
                      <a:pt x="37" y="218"/>
                    </a:lnTo>
                    <a:lnTo>
                      <a:pt x="38" y="217"/>
                    </a:lnTo>
                    <a:lnTo>
                      <a:pt x="39" y="217"/>
                    </a:lnTo>
                    <a:lnTo>
                      <a:pt x="40" y="222"/>
                    </a:lnTo>
                    <a:lnTo>
                      <a:pt x="40" y="227"/>
                    </a:lnTo>
                    <a:lnTo>
                      <a:pt x="41" y="217"/>
                    </a:lnTo>
                    <a:lnTo>
                      <a:pt x="42" y="215"/>
                    </a:lnTo>
                    <a:lnTo>
                      <a:pt x="43" y="194"/>
                    </a:lnTo>
                    <a:lnTo>
                      <a:pt x="43" y="200"/>
                    </a:lnTo>
                    <a:lnTo>
                      <a:pt x="44" y="199"/>
                    </a:lnTo>
                    <a:lnTo>
                      <a:pt x="45" y="189"/>
                    </a:lnTo>
                    <a:lnTo>
                      <a:pt x="46" y="192"/>
                    </a:lnTo>
                    <a:lnTo>
                      <a:pt x="46" y="189"/>
                    </a:lnTo>
                    <a:lnTo>
                      <a:pt x="47" y="180"/>
                    </a:lnTo>
                    <a:lnTo>
                      <a:pt x="48" y="177"/>
                    </a:lnTo>
                    <a:lnTo>
                      <a:pt x="49" y="183"/>
                    </a:lnTo>
                    <a:lnTo>
                      <a:pt x="50" y="176"/>
                    </a:lnTo>
                    <a:lnTo>
                      <a:pt x="50" y="194"/>
                    </a:lnTo>
                    <a:lnTo>
                      <a:pt x="51" y="203"/>
                    </a:lnTo>
                    <a:lnTo>
                      <a:pt x="52" y="201"/>
                    </a:lnTo>
                    <a:lnTo>
                      <a:pt x="53" y="202"/>
                    </a:lnTo>
                    <a:lnTo>
                      <a:pt x="53" y="210"/>
                    </a:lnTo>
                    <a:lnTo>
                      <a:pt x="54" y="211"/>
                    </a:lnTo>
                    <a:lnTo>
                      <a:pt x="55" y="214"/>
                    </a:lnTo>
                    <a:lnTo>
                      <a:pt x="56" y="227"/>
                    </a:lnTo>
                    <a:lnTo>
                      <a:pt x="56" y="223"/>
                    </a:lnTo>
                    <a:lnTo>
                      <a:pt x="57" y="223"/>
                    </a:lnTo>
                    <a:lnTo>
                      <a:pt x="58" y="225"/>
                    </a:lnTo>
                    <a:lnTo>
                      <a:pt x="59" y="220"/>
                    </a:lnTo>
                    <a:lnTo>
                      <a:pt x="59" y="216"/>
                    </a:lnTo>
                    <a:lnTo>
                      <a:pt x="60" y="215"/>
                    </a:lnTo>
                    <a:lnTo>
                      <a:pt x="61" y="219"/>
                    </a:lnTo>
                    <a:lnTo>
                      <a:pt x="62" y="212"/>
                    </a:lnTo>
                    <a:lnTo>
                      <a:pt x="62" y="213"/>
                    </a:lnTo>
                    <a:lnTo>
                      <a:pt x="63" y="203"/>
                    </a:lnTo>
                    <a:lnTo>
                      <a:pt x="64" y="191"/>
                    </a:lnTo>
                    <a:lnTo>
                      <a:pt x="65" y="205"/>
                    </a:lnTo>
                    <a:lnTo>
                      <a:pt x="65" y="207"/>
                    </a:lnTo>
                    <a:lnTo>
                      <a:pt x="66" y="208"/>
                    </a:lnTo>
                    <a:lnTo>
                      <a:pt x="67" y="222"/>
                    </a:lnTo>
                    <a:lnTo>
                      <a:pt x="68" y="222"/>
                    </a:lnTo>
                    <a:lnTo>
                      <a:pt x="69" y="213"/>
                    </a:lnTo>
                    <a:lnTo>
                      <a:pt x="69" y="204"/>
                    </a:lnTo>
                    <a:lnTo>
                      <a:pt x="70" y="201"/>
                    </a:lnTo>
                    <a:lnTo>
                      <a:pt x="71" y="189"/>
                    </a:lnTo>
                    <a:lnTo>
                      <a:pt x="72" y="175"/>
                    </a:lnTo>
                    <a:lnTo>
                      <a:pt x="72" y="175"/>
                    </a:lnTo>
                    <a:lnTo>
                      <a:pt x="73" y="177"/>
                    </a:lnTo>
                    <a:lnTo>
                      <a:pt x="74" y="176"/>
                    </a:lnTo>
                    <a:lnTo>
                      <a:pt x="75" y="163"/>
                    </a:lnTo>
                    <a:lnTo>
                      <a:pt x="75" y="170"/>
                    </a:lnTo>
                    <a:lnTo>
                      <a:pt x="76" y="167"/>
                    </a:lnTo>
                    <a:lnTo>
                      <a:pt x="77" y="178"/>
                    </a:lnTo>
                    <a:lnTo>
                      <a:pt x="78" y="173"/>
                    </a:lnTo>
                    <a:lnTo>
                      <a:pt x="78" y="175"/>
                    </a:lnTo>
                    <a:lnTo>
                      <a:pt x="79" y="161"/>
                    </a:lnTo>
                    <a:lnTo>
                      <a:pt x="80" y="154"/>
                    </a:lnTo>
                    <a:lnTo>
                      <a:pt x="81" y="155"/>
                    </a:lnTo>
                    <a:lnTo>
                      <a:pt x="81" y="151"/>
                    </a:lnTo>
                    <a:lnTo>
                      <a:pt x="82" y="153"/>
                    </a:lnTo>
                    <a:lnTo>
                      <a:pt x="83" y="137"/>
                    </a:lnTo>
                    <a:lnTo>
                      <a:pt x="84" y="152"/>
                    </a:lnTo>
                    <a:lnTo>
                      <a:pt x="84" y="169"/>
                    </a:lnTo>
                    <a:lnTo>
                      <a:pt x="85" y="168"/>
                    </a:lnTo>
                    <a:lnTo>
                      <a:pt x="86" y="173"/>
                    </a:lnTo>
                    <a:lnTo>
                      <a:pt x="87" y="166"/>
                    </a:lnTo>
                    <a:lnTo>
                      <a:pt x="88" y="166"/>
                    </a:lnTo>
                    <a:lnTo>
                      <a:pt x="88" y="166"/>
                    </a:lnTo>
                    <a:lnTo>
                      <a:pt x="89" y="165"/>
                    </a:lnTo>
                    <a:lnTo>
                      <a:pt x="90" y="172"/>
                    </a:lnTo>
                    <a:lnTo>
                      <a:pt x="91" y="175"/>
                    </a:lnTo>
                    <a:lnTo>
                      <a:pt x="91" y="185"/>
                    </a:lnTo>
                    <a:lnTo>
                      <a:pt x="92" y="179"/>
                    </a:lnTo>
                    <a:lnTo>
                      <a:pt x="93" y="184"/>
                    </a:lnTo>
                    <a:lnTo>
                      <a:pt x="94" y="194"/>
                    </a:lnTo>
                    <a:lnTo>
                      <a:pt x="94" y="190"/>
                    </a:lnTo>
                    <a:lnTo>
                      <a:pt x="95" y="181"/>
                    </a:lnTo>
                    <a:lnTo>
                      <a:pt x="96" y="184"/>
                    </a:lnTo>
                    <a:lnTo>
                      <a:pt x="97" y="170"/>
                    </a:lnTo>
                    <a:lnTo>
                      <a:pt x="98" y="166"/>
                    </a:lnTo>
                    <a:lnTo>
                      <a:pt x="98" y="165"/>
                    </a:lnTo>
                    <a:lnTo>
                      <a:pt x="99" y="168"/>
                    </a:lnTo>
                    <a:lnTo>
                      <a:pt x="100" y="166"/>
                    </a:lnTo>
                    <a:lnTo>
                      <a:pt x="101" y="166"/>
                    </a:lnTo>
                    <a:lnTo>
                      <a:pt x="101" y="158"/>
                    </a:lnTo>
                    <a:lnTo>
                      <a:pt x="102" y="171"/>
                    </a:lnTo>
                    <a:lnTo>
                      <a:pt x="103" y="176"/>
                    </a:lnTo>
                    <a:lnTo>
                      <a:pt x="104" y="193"/>
                    </a:lnTo>
                    <a:lnTo>
                      <a:pt x="104" y="197"/>
                    </a:lnTo>
                    <a:lnTo>
                      <a:pt x="105" y="203"/>
                    </a:lnTo>
                    <a:lnTo>
                      <a:pt x="106" y="213"/>
                    </a:lnTo>
                    <a:lnTo>
                      <a:pt x="107" y="209"/>
                    </a:lnTo>
                    <a:lnTo>
                      <a:pt x="107" y="208"/>
                    </a:lnTo>
                    <a:lnTo>
                      <a:pt x="108" y="214"/>
                    </a:lnTo>
                    <a:lnTo>
                      <a:pt x="109" y="216"/>
                    </a:lnTo>
                    <a:lnTo>
                      <a:pt x="110" y="210"/>
                    </a:lnTo>
                    <a:lnTo>
                      <a:pt x="110" y="215"/>
                    </a:lnTo>
                    <a:lnTo>
                      <a:pt x="111" y="220"/>
                    </a:lnTo>
                    <a:lnTo>
                      <a:pt x="112" y="220"/>
                    </a:lnTo>
                    <a:lnTo>
                      <a:pt x="113" y="216"/>
                    </a:lnTo>
                    <a:lnTo>
                      <a:pt x="114" y="212"/>
                    </a:lnTo>
                    <a:lnTo>
                      <a:pt x="114" y="212"/>
                    </a:lnTo>
                    <a:lnTo>
                      <a:pt x="115" y="209"/>
                    </a:lnTo>
                    <a:lnTo>
                      <a:pt x="116" y="204"/>
                    </a:lnTo>
                    <a:lnTo>
                      <a:pt x="117" y="209"/>
                    </a:lnTo>
                    <a:lnTo>
                      <a:pt x="117" y="210"/>
                    </a:lnTo>
                    <a:lnTo>
                      <a:pt x="118" y="200"/>
                    </a:lnTo>
                    <a:lnTo>
                      <a:pt x="119" y="198"/>
                    </a:lnTo>
                    <a:lnTo>
                      <a:pt x="120" y="201"/>
                    </a:lnTo>
                    <a:lnTo>
                      <a:pt x="120" y="207"/>
                    </a:lnTo>
                    <a:lnTo>
                      <a:pt x="121" y="197"/>
                    </a:lnTo>
                    <a:lnTo>
                      <a:pt x="122" y="190"/>
                    </a:lnTo>
                    <a:lnTo>
                      <a:pt x="123" y="190"/>
                    </a:lnTo>
                    <a:lnTo>
                      <a:pt x="123" y="191"/>
                    </a:lnTo>
                    <a:lnTo>
                      <a:pt x="124" y="202"/>
                    </a:lnTo>
                    <a:lnTo>
                      <a:pt x="125" y="209"/>
                    </a:lnTo>
                    <a:lnTo>
                      <a:pt x="126" y="207"/>
                    </a:lnTo>
                    <a:lnTo>
                      <a:pt x="126" y="204"/>
                    </a:lnTo>
                    <a:lnTo>
                      <a:pt x="127" y="199"/>
                    </a:lnTo>
                    <a:lnTo>
                      <a:pt x="128" y="189"/>
                    </a:lnTo>
                    <a:lnTo>
                      <a:pt x="129" y="193"/>
                    </a:lnTo>
                    <a:lnTo>
                      <a:pt x="129" y="194"/>
                    </a:lnTo>
                    <a:lnTo>
                      <a:pt x="130" y="211"/>
                    </a:lnTo>
                    <a:lnTo>
                      <a:pt x="131" y="216"/>
                    </a:lnTo>
                    <a:lnTo>
                      <a:pt x="132" y="225"/>
                    </a:lnTo>
                    <a:lnTo>
                      <a:pt x="132" y="238"/>
                    </a:lnTo>
                    <a:lnTo>
                      <a:pt x="133" y="241"/>
                    </a:lnTo>
                    <a:lnTo>
                      <a:pt x="134" y="247"/>
                    </a:lnTo>
                    <a:lnTo>
                      <a:pt x="135" y="239"/>
                    </a:lnTo>
                    <a:lnTo>
                      <a:pt x="136" y="252"/>
                    </a:lnTo>
                    <a:lnTo>
                      <a:pt x="136" y="256"/>
                    </a:lnTo>
                    <a:lnTo>
                      <a:pt x="137" y="244"/>
                    </a:lnTo>
                    <a:lnTo>
                      <a:pt x="138" y="233"/>
                    </a:lnTo>
                    <a:lnTo>
                      <a:pt x="139" y="235"/>
                    </a:lnTo>
                    <a:lnTo>
                      <a:pt x="139" y="224"/>
                    </a:lnTo>
                    <a:lnTo>
                      <a:pt x="140" y="215"/>
                    </a:lnTo>
                    <a:lnTo>
                      <a:pt x="141" y="227"/>
                    </a:lnTo>
                    <a:lnTo>
                      <a:pt x="142" y="235"/>
                    </a:lnTo>
                    <a:lnTo>
                      <a:pt x="142" y="244"/>
                    </a:lnTo>
                    <a:lnTo>
                      <a:pt x="143" y="243"/>
                    </a:lnTo>
                    <a:lnTo>
                      <a:pt x="144" y="250"/>
                    </a:lnTo>
                    <a:lnTo>
                      <a:pt x="145" y="244"/>
                    </a:lnTo>
                    <a:lnTo>
                      <a:pt x="145" y="239"/>
                    </a:lnTo>
                    <a:lnTo>
                      <a:pt x="146" y="232"/>
                    </a:lnTo>
                    <a:lnTo>
                      <a:pt x="147" y="229"/>
                    </a:lnTo>
                    <a:lnTo>
                      <a:pt x="148" y="239"/>
                    </a:lnTo>
                    <a:lnTo>
                      <a:pt x="149" y="225"/>
                    </a:lnTo>
                    <a:lnTo>
                      <a:pt x="149" y="224"/>
                    </a:lnTo>
                    <a:lnTo>
                      <a:pt x="150" y="220"/>
                    </a:lnTo>
                    <a:lnTo>
                      <a:pt x="151" y="220"/>
                    </a:lnTo>
                    <a:lnTo>
                      <a:pt x="152" y="208"/>
                    </a:lnTo>
                    <a:lnTo>
                      <a:pt x="152" y="190"/>
                    </a:lnTo>
                    <a:lnTo>
                      <a:pt x="153" y="194"/>
                    </a:lnTo>
                    <a:lnTo>
                      <a:pt x="154" y="190"/>
                    </a:lnTo>
                    <a:lnTo>
                      <a:pt x="155" y="177"/>
                    </a:lnTo>
                    <a:lnTo>
                      <a:pt x="155" y="182"/>
                    </a:lnTo>
                    <a:lnTo>
                      <a:pt x="156" y="190"/>
                    </a:lnTo>
                    <a:lnTo>
                      <a:pt x="157" y="190"/>
                    </a:lnTo>
                    <a:lnTo>
                      <a:pt x="158" y="193"/>
                    </a:lnTo>
                    <a:lnTo>
                      <a:pt x="158" y="197"/>
                    </a:lnTo>
                    <a:lnTo>
                      <a:pt x="159" y="196"/>
                    </a:lnTo>
                    <a:lnTo>
                      <a:pt x="160" y="193"/>
                    </a:lnTo>
                    <a:lnTo>
                      <a:pt x="161" y="193"/>
                    </a:lnTo>
                    <a:lnTo>
                      <a:pt x="162" y="188"/>
                    </a:lnTo>
                    <a:lnTo>
                      <a:pt x="162" y="193"/>
                    </a:lnTo>
                    <a:lnTo>
                      <a:pt x="163" y="183"/>
                    </a:lnTo>
                    <a:lnTo>
                      <a:pt x="164" y="182"/>
                    </a:lnTo>
                    <a:lnTo>
                      <a:pt x="165" y="190"/>
                    </a:lnTo>
                    <a:lnTo>
                      <a:pt x="165" y="182"/>
                    </a:lnTo>
                    <a:lnTo>
                      <a:pt x="166" y="179"/>
                    </a:lnTo>
                    <a:lnTo>
                      <a:pt x="167" y="177"/>
                    </a:lnTo>
                    <a:lnTo>
                      <a:pt x="168" y="177"/>
                    </a:lnTo>
                    <a:lnTo>
                      <a:pt x="168" y="181"/>
                    </a:lnTo>
                    <a:lnTo>
                      <a:pt x="169" y="183"/>
                    </a:lnTo>
                    <a:lnTo>
                      <a:pt x="170" y="179"/>
                    </a:lnTo>
                    <a:lnTo>
                      <a:pt x="171" y="187"/>
                    </a:lnTo>
                    <a:lnTo>
                      <a:pt x="171" y="179"/>
                    </a:lnTo>
                    <a:lnTo>
                      <a:pt x="172" y="177"/>
                    </a:lnTo>
                    <a:lnTo>
                      <a:pt x="173" y="183"/>
                    </a:lnTo>
                    <a:lnTo>
                      <a:pt x="174" y="192"/>
                    </a:lnTo>
                    <a:lnTo>
                      <a:pt x="174" y="201"/>
                    </a:lnTo>
                    <a:lnTo>
                      <a:pt x="175" y="203"/>
                    </a:lnTo>
                    <a:lnTo>
                      <a:pt x="176" y="201"/>
                    </a:lnTo>
                    <a:lnTo>
                      <a:pt x="177" y="206"/>
                    </a:lnTo>
                    <a:lnTo>
                      <a:pt x="177" y="200"/>
                    </a:lnTo>
                    <a:lnTo>
                      <a:pt x="178" y="191"/>
                    </a:lnTo>
                    <a:lnTo>
                      <a:pt x="179" y="205"/>
                    </a:lnTo>
                    <a:lnTo>
                      <a:pt x="180" y="203"/>
                    </a:lnTo>
                    <a:lnTo>
                      <a:pt x="181" y="203"/>
                    </a:lnTo>
                    <a:lnTo>
                      <a:pt x="181" y="200"/>
                    </a:lnTo>
                    <a:lnTo>
                      <a:pt x="182" y="208"/>
                    </a:lnTo>
                    <a:lnTo>
                      <a:pt x="183" y="197"/>
                    </a:lnTo>
                    <a:lnTo>
                      <a:pt x="184" y="198"/>
                    </a:lnTo>
                    <a:lnTo>
                      <a:pt x="184" y="193"/>
                    </a:lnTo>
                    <a:lnTo>
                      <a:pt x="185" y="183"/>
                    </a:lnTo>
                    <a:lnTo>
                      <a:pt x="186" y="185"/>
                    </a:lnTo>
                    <a:lnTo>
                      <a:pt x="187" y="167"/>
                    </a:lnTo>
                    <a:lnTo>
                      <a:pt x="187" y="180"/>
                    </a:lnTo>
                    <a:lnTo>
                      <a:pt x="188" y="180"/>
                    </a:lnTo>
                    <a:lnTo>
                      <a:pt x="189" y="181"/>
                    </a:lnTo>
                    <a:lnTo>
                      <a:pt x="190" y="186"/>
                    </a:lnTo>
                    <a:lnTo>
                      <a:pt x="190" y="189"/>
                    </a:lnTo>
                    <a:lnTo>
                      <a:pt x="191" y="191"/>
                    </a:lnTo>
                    <a:lnTo>
                      <a:pt x="192" y="186"/>
                    </a:lnTo>
                    <a:lnTo>
                      <a:pt x="193" y="189"/>
                    </a:lnTo>
                    <a:lnTo>
                      <a:pt x="193" y="182"/>
                    </a:lnTo>
                    <a:lnTo>
                      <a:pt x="194" y="182"/>
                    </a:lnTo>
                    <a:lnTo>
                      <a:pt x="195" y="177"/>
                    </a:lnTo>
                    <a:lnTo>
                      <a:pt x="196" y="186"/>
                    </a:lnTo>
                    <a:lnTo>
                      <a:pt x="196" y="179"/>
                    </a:lnTo>
                    <a:lnTo>
                      <a:pt x="197" y="177"/>
                    </a:lnTo>
                    <a:lnTo>
                      <a:pt x="198" y="191"/>
                    </a:lnTo>
                    <a:lnTo>
                      <a:pt x="199" y="197"/>
                    </a:lnTo>
                    <a:lnTo>
                      <a:pt x="200" y="203"/>
                    </a:lnTo>
                    <a:lnTo>
                      <a:pt x="200" y="215"/>
                    </a:lnTo>
                    <a:lnTo>
                      <a:pt x="201" y="229"/>
                    </a:lnTo>
                    <a:lnTo>
                      <a:pt x="202" y="219"/>
                    </a:lnTo>
                    <a:lnTo>
                      <a:pt x="203" y="217"/>
                    </a:lnTo>
                    <a:lnTo>
                      <a:pt x="203" y="218"/>
                    </a:lnTo>
                    <a:lnTo>
                      <a:pt x="204" y="210"/>
                    </a:lnTo>
                    <a:lnTo>
                      <a:pt x="205" y="212"/>
                    </a:lnTo>
                    <a:lnTo>
                      <a:pt x="206" y="210"/>
                    </a:lnTo>
                    <a:lnTo>
                      <a:pt x="207" y="209"/>
                    </a:lnTo>
                    <a:lnTo>
                      <a:pt x="207" y="216"/>
                    </a:lnTo>
                    <a:lnTo>
                      <a:pt x="208" y="218"/>
                    </a:lnTo>
                    <a:lnTo>
                      <a:pt x="209" y="222"/>
                    </a:lnTo>
                    <a:lnTo>
                      <a:pt x="210" y="234"/>
                    </a:lnTo>
                    <a:lnTo>
                      <a:pt x="210" y="239"/>
                    </a:lnTo>
                    <a:lnTo>
                      <a:pt x="211" y="243"/>
                    </a:lnTo>
                    <a:lnTo>
                      <a:pt x="212" y="240"/>
                    </a:lnTo>
                    <a:lnTo>
                      <a:pt x="213" y="251"/>
                    </a:lnTo>
                    <a:lnTo>
                      <a:pt x="213" y="248"/>
                    </a:lnTo>
                    <a:lnTo>
                      <a:pt x="214" y="243"/>
                    </a:lnTo>
                    <a:lnTo>
                      <a:pt x="215" y="248"/>
                    </a:lnTo>
                    <a:lnTo>
                      <a:pt x="216" y="261"/>
                    </a:lnTo>
                    <a:lnTo>
                      <a:pt x="216" y="249"/>
                    </a:lnTo>
                    <a:lnTo>
                      <a:pt x="217" y="254"/>
                    </a:lnTo>
                    <a:lnTo>
                      <a:pt x="218" y="256"/>
                    </a:lnTo>
                    <a:lnTo>
                      <a:pt x="219" y="263"/>
                    </a:lnTo>
                    <a:lnTo>
                      <a:pt x="219" y="261"/>
                    </a:lnTo>
                    <a:lnTo>
                      <a:pt x="220" y="261"/>
                    </a:lnTo>
                    <a:lnTo>
                      <a:pt x="221" y="259"/>
                    </a:lnTo>
                    <a:lnTo>
                      <a:pt x="222" y="244"/>
                    </a:lnTo>
                    <a:lnTo>
                      <a:pt x="222" y="242"/>
                    </a:lnTo>
                    <a:lnTo>
                      <a:pt x="223" y="242"/>
                    </a:lnTo>
                    <a:lnTo>
                      <a:pt x="224" y="252"/>
                    </a:lnTo>
                    <a:lnTo>
                      <a:pt x="225" y="251"/>
                    </a:lnTo>
                    <a:lnTo>
                      <a:pt x="225" y="254"/>
                    </a:lnTo>
                    <a:lnTo>
                      <a:pt x="226" y="259"/>
                    </a:lnTo>
                    <a:lnTo>
                      <a:pt x="227" y="260"/>
                    </a:lnTo>
                    <a:lnTo>
                      <a:pt x="228" y="258"/>
                    </a:lnTo>
                    <a:lnTo>
                      <a:pt x="229" y="262"/>
                    </a:lnTo>
                    <a:lnTo>
                      <a:pt x="229" y="258"/>
                    </a:lnTo>
                    <a:lnTo>
                      <a:pt x="230" y="260"/>
                    </a:lnTo>
                    <a:lnTo>
                      <a:pt x="231" y="265"/>
                    </a:lnTo>
                    <a:lnTo>
                      <a:pt x="232" y="267"/>
                    </a:lnTo>
                    <a:lnTo>
                      <a:pt x="232" y="275"/>
                    </a:lnTo>
                    <a:lnTo>
                      <a:pt x="233" y="263"/>
                    </a:lnTo>
                    <a:lnTo>
                      <a:pt x="234" y="263"/>
                    </a:lnTo>
                    <a:lnTo>
                      <a:pt x="235" y="248"/>
                    </a:lnTo>
                    <a:lnTo>
                      <a:pt x="235" y="242"/>
                    </a:lnTo>
                    <a:lnTo>
                      <a:pt x="236" y="234"/>
                    </a:lnTo>
                    <a:lnTo>
                      <a:pt x="237" y="230"/>
                    </a:lnTo>
                    <a:lnTo>
                      <a:pt x="238" y="223"/>
                    </a:lnTo>
                    <a:lnTo>
                      <a:pt x="238" y="229"/>
                    </a:lnTo>
                    <a:lnTo>
                      <a:pt x="239" y="236"/>
                    </a:lnTo>
                    <a:lnTo>
                      <a:pt x="240" y="233"/>
                    </a:lnTo>
                    <a:lnTo>
                      <a:pt x="241" y="235"/>
                    </a:lnTo>
                    <a:lnTo>
                      <a:pt x="241" y="232"/>
                    </a:lnTo>
                    <a:lnTo>
                      <a:pt x="242" y="225"/>
                    </a:lnTo>
                    <a:lnTo>
                      <a:pt x="243" y="223"/>
                    </a:lnTo>
                    <a:lnTo>
                      <a:pt x="244" y="230"/>
                    </a:lnTo>
                    <a:lnTo>
                      <a:pt x="244" y="224"/>
                    </a:lnTo>
                    <a:lnTo>
                      <a:pt x="245" y="213"/>
                    </a:lnTo>
                    <a:lnTo>
                      <a:pt x="246" y="214"/>
                    </a:lnTo>
                    <a:lnTo>
                      <a:pt x="247" y="216"/>
                    </a:lnTo>
                    <a:lnTo>
                      <a:pt x="248" y="237"/>
                    </a:lnTo>
                    <a:lnTo>
                      <a:pt x="248" y="240"/>
                    </a:lnTo>
                    <a:lnTo>
                      <a:pt x="249" y="241"/>
                    </a:lnTo>
                    <a:lnTo>
                      <a:pt x="250" y="246"/>
                    </a:lnTo>
                    <a:lnTo>
                      <a:pt x="251" y="238"/>
                    </a:lnTo>
                    <a:lnTo>
                      <a:pt x="251" y="238"/>
                    </a:lnTo>
                    <a:lnTo>
                      <a:pt x="252" y="231"/>
                    </a:lnTo>
                    <a:lnTo>
                      <a:pt x="253" y="233"/>
                    </a:lnTo>
                    <a:lnTo>
                      <a:pt x="254" y="229"/>
                    </a:lnTo>
                    <a:lnTo>
                      <a:pt x="254" y="226"/>
                    </a:lnTo>
                    <a:lnTo>
                      <a:pt x="255" y="221"/>
                    </a:lnTo>
                    <a:lnTo>
                      <a:pt x="256" y="216"/>
                    </a:lnTo>
                    <a:lnTo>
                      <a:pt x="257" y="216"/>
                    </a:lnTo>
                    <a:lnTo>
                      <a:pt x="258" y="206"/>
                    </a:lnTo>
                    <a:lnTo>
                      <a:pt x="258" y="204"/>
                    </a:lnTo>
                    <a:lnTo>
                      <a:pt x="259" y="194"/>
                    </a:lnTo>
                    <a:lnTo>
                      <a:pt x="260" y="200"/>
                    </a:lnTo>
                    <a:lnTo>
                      <a:pt x="261" y="200"/>
                    </a:lnTo>
                    <a:lnTo>
                      <a:pt x="261" y="184"/>
                    </a:lnTo>
                    <a:lnTo>
                      <a:pt x="262" y="183"/>
                    </a:lnTo>
                    <a:lnTo>
                      <a:pt x="263" y="197"/>
                    </a:lnTo>
                    <a:lnTo>
                      <a:pt x="264" y="194"/>
                    </a:lnTo>
                    <a:lnTo>
                      <a:pt x="264" y="191"/>
                    </a:lnTo>
                    <a:lnTo>
                      <a:pt x="265" y="199"/>
                    </a:lnTo>
                    <a:lnTo>
                      <a:pt x="266" y="201"/>
                    </a:lnTo>
                    <a:lnTo>
                      <a:pt x="267" y="192"/>
                    </a:lnTo>
                    <a:lnTo>
                      <a:pt x="267" y="173"/>
                    </a:lnTo>
                    <a:lnTo>
                      <a:pt x="268" y="173"/>
                    </a:lnTo>
                    <a:lnTo>
                      <a:pt x="269" y="172"/>
                    </a:lnTo>
                    <a:lnTo>
                      <a:pt x="270" y="174"/>
                    </a:lnTo>
                    <a:lnTo>
                      <a:pt x="270" y="167"/>
                    </a:lnTo>
                    <a:lnTo>
                      <a:pt x="271" y="163"/>
                    </a:lnTo>
                    <a:lnTo>
                      <a:pt x="272" y="163"/>
                    </a:lnTo>
                    <a:lnTo>
                      <a:pt x="273" y="162"/>
                    </a:lnTo>
                    <a:lnTo>
                      <a:pt x="274" y="153"/>
                    </a:lnTo>
                    <a:lnTo>
                      <a:pt x="274" y="174"/>
                    </a:lnTo>
                    <a:lnTo>
                      <a:pt x="275" y="168"/>
                    </a:lnTo>
                    <a:lnTo>
                      <a:pt x="276" y="163"/>
                    </a:lnTo>
                    <a:lnTo>
                      <a:pt x="277" y="158"/>
                    </a:lnTo>
                    <a:lnTo>
                      <a:pt x="277" y="174"/>
                    </a:lnTo>
                    <a:lnTo>
                      <a:pt x="278" y="165"/>
                    </a:lnTo>
                    <a:lnTo>
                      <a:pt x="279" y="165"/>
                    </a:lnTo>
                    <a:lnTo>
                      <a:pt x="280" y="166"/>
                    </a:lnTo>
                    <a:lnTo>
                      <a:pt x="280" y="163"/>
                    </a:lnTo>
                    <a:lnTo>
                      <a:pt x="281" y="152"/>
                    </a:lnTo>
                    <a:lnTo>
                      <a:pt x="282" y="142"/>
                    </a:lnTo>
                    <a:lnTo>
                      <a:pt x="283" y="149"/>
                    </a:lnTo>
                    <a:lnTo>
                      <a:pt x="283" y="161"/>
                    </a:lnTo>
                    <a:lnTo>
                      <a:pt x="284" y="165"/>
                    </a:lnTo>
                    <a:lnTo>
                      <a:pt x="285" y="156"/>
                    </a:lnTo>
                    <a:lnTo>
                      <a:pt x="286" y="161"/>
                    </a:lnTo>
                    <a:lnTo>
                      <a:pt x="286" y="153"/>
                    </a:lnTo>
                    <a:lnTo>
                      <a:pt x="287" y="155"/>
                    </a:lnTo>
                    <a:lnTo>
                      <a:pt x="288" y="155"/>
                    </a:lnTo>
                    <a:lnTo>
                      <a:pt x="289" y="155"/>
                    </a:lnTo>
                    <a:lnTo>
                      <a:pt x="289" y="151"/>
                    </a:lnTo>
                    <a:lnTo>
                      <a:pt x="290" y="155"/>
                    </a:lnTo>
                    <a:lnTo>
                      <a:pt x="291" y="155"/>
                    </a:lnTo>
                    <a:lnTo>
                      <a:pt x="292" y="147"/>
                    </a:lnTo>
                    <a:lnTo>
                      <a:pt x="292" y="142"/>
                    </a:lnTo>
                    <a:lnTo>
                      <a:pt x="293" y="133"/>
                    </a:lnTo>
                    <a:lnTo>
                      <a:pt x="294" y="147"/>
                    </a:lnTo>
                    <a:lnTo>
                      <a:pt x="295" y="141"/>
                    </a:lnTo>
                    <a:lnTo>
                      <a:pt x="296" y="149"/>
                    </a:lnTo>
                    <a:lnTo>
                      <a:pt x="296" y="150"/>
                    </a:lnTo>
                    <a:lnTo>
                      <a:pt x="297" y="142"/>
                    </a:lnTo>
                    <a:lnTo>
                      <a:pt x="298" y="145"/>
                    </a:lnTo>
                    <a:lnTo>
                      <a:pt x="299" y="144"/>
                    </a:lnTo>
                    <a:lnTo>
                      <a:pt x="299" y="134"/>
                    </a:lnTo>
                    <a:lnTo>
                      <a:pt x="300" y="141"/>
                    </a:lnTo>
                    <a:lnTo>
                      <a:pt x="301" y="147"/>
                    </a:lnTo>
                    <a:lnTo>
                      <a:pt x="302" y="144"/>
                    </a:lnTo>
                    <a:lnTo>
                      <a:pt x="302" y="149"/>
                    </a:lnTo>
                    <a:lnTo>
                      <a:pt x="303" y="150"/>
                    </a:lnTo>
                    <a:lnTo>
                      <a:pt x="304" y="159"/>
                    </a:lnTo>
                    <a:lnTo>
                      <a:pt x="305" y="160"/>
                    </a:lnTo>
                    <a:lnTo>
                      <a:pt x="305" y="167"/>
                    </a:lnTo>
                    <a:lnTo>
                      <a:pt x="306" y="183"/>
                    </a:lnTo>
                    <a:lnTo>
                      <a:pt x="307" y="191"/>
                    </a:lnTo>
                    <a:lnTo>
                      <a:pt x="308" y="192"/>
                    </a:lnTo>
                    <a:lnTo>
                      <a:pt x="309" y="190"/>
                    </a:lnTo>
                    <a:lnTo>
                      <a:pt x="309" y="184"/>
                    </a:lnTo>
                    <a:lnTo>
                      <a:pt x="310" y="172"/>
                    </a:lnTo>
                    <a:lnTo>
                      <a:pt x="311" y="175"/>
                    </a:lnTo>
                    <a:lnTo>
                      <a:pt x="312" y="178"/>
                    </a:lnTo>
                    <a:lnTo>
                      <a:pt x="312" y="189"/>
                    </a:lnTo>
                    <a:lnTo>
                      <a:pt x="313" y="197"/>
                    </a:lnTo>
                    <a:lnTo>
                      <a:pt x="314" y="195"/>
                    </a:lnTo>
                    <a:lnTo>
                      <a:pt x="315" y="195"/>
                    </a:lnTo>
                    <a:lnTo>
                      <a:pt x="315" y="200"/>
                    </a:lnTo>
                    <a:lnTo>
                      <a:pt x="316" y="202"/>
                    </a:lnTo>
                    <a:lnTo>
                      <a:pt x="317" y="207"/>
                    </a:lnTo>
                    <a:lnTo>
                      <a:pt x="318" y="205"/>
                    </a:lnTo>
                    <a:lnTo>
                      <a:pt x="318" y="222"/>
                    </a:lnTo>
                    <a:lnTo>
                      <a:pt x="319" y="222"/>
                    </a:lnTo>
                    <a:lnTo>
                      <a:pt x="320" y="220"/>
                    </a:lnTo>
                    <a:lnTo>
                      <a:pt x="321" y="217"/>
                    </a:lnTo>
                    <a:lnTo>
                      <a:pt x="322" y="215"/>
                    </a:lnTo>
                    <a:lnTo>
                      <a:pt x="322" y="231"/>
                    </a:lnTo>
                    <a:lnTo>
                      <a:pt x="323" y="234"/>
                    </a:lnTo>
                    <a:lnTo>
                      <a:pt x="324" y="223"/>
                    </a:lnTo>
                    <a:lnTo>
                      <a:pt x="325" y="214"/>
                    </a:lnTo>
                    <a:lnTo>
                      <a:pt x="325" y="212"/>
                    </a:lnTo>
                    <a:lnTo>
                      <a:pt x="326" y="217"/>
                    </a:lnTo>
                    <a:lnTo>
                      <a:pt x="327" y="228"/>
                    </a:lnTo>
                    <a:lnTo>
                      <a:pt x="328" y="239"/>
                    </a:lnTo>
                    <a:lnTo>
                      <a:pt x="328" y="260"/>
                    </a:lnTo>
                    <a:lnTo>
                      <a:pt x="329" y="263"/>
                    </a:lnTo>
                    <a:lnTo>
                      <a:pt x="330" y="263"/>
                    </a:lnTo>
                    <a:lnTo>
                      <a:pt x="331" y="267"/>
                    </a:lnTo>
                    <a:lnTo>
                      <a:pt x="331" y="271"/>
                    </a:lnTo>
                    <a:lnTo>
                      <a:pt x="332" y="276"/>
                    </a:lnTo>
                    <a:lnTo>
                      <a:pt x="333" y="270"/>
                    </a:lnTo>
                    <a:lnTo>
                      <a:pt x="334" y="263"/>
                    </a:lnTo>
                    <a:lnTo>
                      <a:pt x="334" y="263"/>
                    </a:lnTo>
                    <a:lnTo>
                      <a:pt x="335" y="257"/>
                    </a:lnTo>
                    <a:lnTo>
                      <a:pt x="336" y="266"/>
                    </a:lnTo>
                    <a:lnTo>
                      <a:pt x="337" y="269"/>
                    </a:lnTo>
                    <a:lnTo>
                      <a:pt x="337" y="266"/>
                    </a:lnTo>
                    <a:lnTo>
                      <a:pt x="338" y="262"/>
                    </a:lnTo>
                    <a:lnTo>
                      <a:pt x="339" y="267"/>
                    </a:lnTo>
                    <a:lnTo>
                      <a:pt x="340" y="261"/>
                    </a:lnTo>
                    <a:lnTo>
                      <a:pt x="341" y="251"/>
                    </a:lnTo>
                    <a:lnTo>
                      <a:pt x="341" y="254"/>
                    </a:lnTo>
                    <a:lnTo>
                      <a:pt x="342" y="265"/>
                    </a:lnTo>
                    <a:lnTo>
                      <a:pt x="343" y="270"/>
                    </a:lnTo>
                    <a:lnTo>
                      <a:pt x="344" y="280"/>
                    </a:lnTo>
                    <a:lnTo>
                      <a:pt x="344" y="275"/>
                    </a:lnTo>
                    <a:lnTo>
                      <a:pt x="345" y="273"/>
                    </a:lnTo>
                    <a:lnTo>
                      <a:pt x="346" y="277"/>
                    </a:lnTo>
                    <a:lnTo>
                      <a:pt x="347" y="268"/>
                    </a:lnTo>
                    <a:lnTo>
                      <a:pt x="347" y="272"/>
                    </a:lnTo>
                    <a:lnTo>
                      <a:pt x="348" y="268"/>
                    </a:lnTo>
                    <a:lnTo>
                      <a:pt x="349" y="270"/>
                    </a:lnTo>
                    <a:lnTo>
                      <a:pt x="350" y="270"/>
                    </a:lnTo>
                    <a:lnTo>
                      <a:pt x="350" y="272"/>
                    </a:lnTo>
                    <a:lnTo>
                      <a:pt x="351" y="265"/>
                    </a:lnTo>
                    <a:lnTo>
                      <a:pt x="352" y="257"/>
                    </a:lnTo>
                    <a:lnTo>
                      <a:pt x="353" y="255"/>
                    </a:lnTo>
                    <a:lnTo>
                      <a:pt x="353" y="255"/>
                    </a:lnTo>
                    <a:lnTo>
                      <a:pt x="354" y="253"/>
                    </a:lnTo>
                    <a:lnTo>
                      <a:pt x="355" y="244"/>
                    </a:lnTo>
                    <a:lnTo>
                      <a:pt x="356" y="246"/>
                    </a:lnTo>
                    <a:lnTo>
                      <a:pt x="357" y="229"/>
                    </a:lnTo>
                    <a:lnTo>
                      <a:pt x="357" y="230"/>
                    </a:lnTo>
                    <a:lnTo>
                      <a:pt x="358" y="246"/>
                    </a:lnTo>
                    <a:lnTo>
                      <a:pt x="359" y="248"/>
                    </a:lnTo>
                    <a:lnTo>
                      <a:pt x="360" y="250"/>
                    </a:lnTo>
                    <a:lnTo>
                      <a:pt x="360" y="252"/>
                    </a:lnTo>
                    <a:lnTo>
                      <a:pt x="361" y="252"/>
                    </a:lnTo>
                    <a:lnTo>
                      <a:pt x="362" y="251"/>
                    </a:lnTo>
                    <a:lnTo>
                      <a:pt x="363" y="256"/>
                    </a:lnTo>
                    <a:lnTo>
                      <a:pt x="363" y="253"/>
                    </a:lnTo>
                    <a:lnTo>
                      <a:pt x="364" y="262"/>
                    </a:lnTo>
                    <a:lnTo>
                      <a:pt x="365" y="250"/>
                    </a:lnTo>
                    <a:lnTo>
                      <a:pt x="366" y="258"/>
                    </a:lnTo>
                    <a:lnTo>
                      <a:pt x="367" y="260"/>
                    </a:lnTo>
                    <a:lnTo>
                      <a:pt x="367" y="259"/>
                    </a:lnTo>
                    <a:lnTo>
                      <a:pt x="368" y="256"/>
                    </a:lnTo>
                    <a:lnTo>
                      <a:pt x="369" y="253"/>
                    </a:lnTo>
                    <a:lnTo>
                      <a:pt x="370" y="226"/>
                    </a:lnTo>
                    <a:lnTo>
                      <a:pt x="370" y="230"/>
                    </a:lnTo>
                    <a:lnTo>
                      <a:pt x="371" y="241"/>
                    </a:lnTo>
                    <a:lnTo>
                      <a:pt x="372" y="241"/>
                    </a:lnTo>
                    <a:lnTo>
                      <a:pt x="373" y="245"/>
                    </a:lnTo>
                    <a:lnTo>
                      <a:pt x="373" y="225"/>
                    </a:lnTo>
                    <a:lnTo>
                      <a:pt x="374" y="212"/>
                    </a:lnTo>
                    <a:lnTo>
                      <a:pt x="375" y="210"/>
                    </a:lnTo>
                    <a:lnTo>
                      <a:pt x="376" y="203"/>
                    </a:lnTo>
                    <a:lnTo>
                      <a:pt x="376" y="212"/>
                    </a:lnTo>
                    <a:lnTo>
                      <a:pt x="377" y="217"/>
                    </a:lnTo>
                    <a:lnTo>
                      <a:pt x="378" y="216"/>
                    </a:lnTo>
                    <a:lnTo>
                      <a:pt x="379" y="215"/>
                    </a:lnTo>
                    <a:lnTo>
                      <a:pt x="379" y="207"/>
                    </a:lnTo>
                    <a:lnTo>
                      <a:pt x="380" y="197"/>
                    </a:lnTo>
                    <a:lnTo>
                      <a:pt x="381" y="208"/>
                    </a:lnTo>
                    <a:lnTo>
                      <a:pt x="382" y="204"/>
                    </a:lnTo>
                    <a:lnTo>
                      <a:pt x="382" y="196"/>
                    </a:lnTo>
                    <a:lnTo>
                      <a:pt x="383" y="196"/>
                    </a:lnTo>
                    <a:lnTo>
                      <a:pt x="384" y="193"/>
                    </a:lnTo>
                    <a:lnTo>
                      <a:pt x="385" y="205"/>
                    </a:lnTo>
                    <a:lnTo>
                      <a:pt x="385" y="214"/>
                    </a:lnTo>
                    <a:lnTo>
                      <a:pt x="386" y="219"/>
                    </a:lnTo>
                    <a:lnTo>
                      <a:pt x="387" y="220"/>
                    </a:lnTo>
                    <a:lnTo>
                      <a:pt x="388" y="220"/>
                    </a:lnTo>
                    <a:lnTo>
                      <a:pt x="389" y="213"/>
                    </a:lnTo>
                    <a:lnTo>
                      <a:pt x="389" y="210"/>
                    </a:lnTo>
                    <a:lnTo>
                      <a:pt x="390" y="208"/>
                    </a:lnTo>
                    <a:lnTo>
                      <a:pt x="391" y="201"/>
                    </a:lnTo>
                    <a:lnTo>
                      <a:pt x="392" y="198"/>
                    </a:lnTo>
                    <a:lnTo>
                      <a:pt x="392" y="194"/>
                    </a:lnTo>
                    <a:lnTo>
                      <a:pt x="393" y="195"/>
                    </a:lnTo>
                    <a:lnTo>
                      <a:pt x="394" y="197"/>
                    </a:lnTo>
                    <a:lnTo>
                      <a:pt x="395" y="204"/>
                    </a:lnTo>
                    <a:lnTo>
                      <a:pt x="395" y="213"/>
                    </a:lnTo>
                    <a:lnTo>
                      <a:pt x="396" y="208"/>
                    </a:lnTo>
                    <a:lnTo>
                      <a:pt x="397" y="207"/>
                    </a:lnTo>
                    <a:lnTo>
                      <a:pt x="398" y="199"/>
                    </a:lnTo>
                    <a:lnTo>
                      <a:pt x="398" y="194"/>
                    </a:lnTo>
                    <a:lnTo>
                      <a:pt x="399" y="195"/>
                    </a:lnTo>
                    <a:lnTo>
                      <a:pt x="400" y="191"/>
                    </a:lnTo>
                    <a:lnTo>
                      <a:pt x="401" y="195"/>
                    </a:lnTo>
                    <a:lnTo>
                      <a:pt x="401" y="203"/>
                    </a:lnTo>
                    <a:lnTo>
                      <a:pt x="402" y="196"/>
                    </a:lnTo>
                    <a:lnTo>
                      <a:pt x="403" y="204"/>
                    </a:lnTo>
                    <a:lnTo>
                      <a:pt x="404" y="201"/>
                    </a:lnTo>
                    <a:lnTo>
                      <a:pt x="404" y="196"/>
                    </a:lnTo>
                    <a:lnTo>
                      <a:pt x="405" y="201"/>
                    </a:lnTo>
                    <a:lnTo>
                      <a:pt x="406" y="202"/>
                    </a:lnTo>
                    <a:lnTo>
                      <a:pt x="407" y="194"/>
                    </a:lnTo>
                    <a:lnTo>
                      <a:pt x="408" y="201"/>
                    </a:lnTo>
                    <a:lnTo>
                      <a:pt x="408" y="198"/>
                    </a:lnTo>
                    <a:lnTo>
                      <a:pt x="409" y="200"/>
                    </a:lnTo>
                    <a:lnTo>
                      <a:pt x="410" y="196"/>
                    </a:lnTo>
                    <a:lnTo>
                      <a:pt x="411" y="195"/>
                    </a:lnTo>
                    <a:lnTo>
                      <a:pt x="411" y="186"/>
                    </a:lnTo>
                    <a:lnTo>
                      <a:pt x="412" y="189"/>
                    </a:lnTo>
                    <a:lnTo>
                      <a:pt x="413" y="192"/>
                    </a:lnTo>
                    <a:lnTo>
                      <a:pt x="414" y="185"/>
                    </a:lnTo>
                    <a:lnTo>
                      <a:pt x="414" y="178"/>
                    </a:lnTo>
                    <a:lnTo>
                      <a:pt x="415" y="185"/>
                    </a:lnTo>
                    <a:lnTo>
                      <a:pt x="416" y="193"/>
                    </a:lnTo>
                    <a:lnTo>
                      <a:pt x="417" y="188"/>
                    </a:lnTo>
                    <a:lnTo>
                      <a:pt x="418" y="202"/>
                    </a:lnTo>
                    <a:lnTo>
                      <a:pt x="418" y="198"/>
                    </a:lnTo>
                    <a:lnTo>
                      <a:pt x="419" y="190"/>
                    </a:lnTo>
                    <a:lnTo>
                      <a:pt x="420" y="194"/>
                    </a:lnTo>
                    <a:lnTo>
                      <a:pt x="421" y="181"/>
                    </a:lnTo>
                    <a:lnTo>
                      <a:pt x="421" y="176"/>
                    </a:lnTo>
                    <a:lnTo>
                      <a:pt x="422" y="144"/>
                    </a:lnTo>
                    <a:lnTo>
                      <a:pt x="423" y="136"/>
                    </a:lnTo>
                    <a:lnTo>
                      <a:pt x="424" y="132"/>
                    </a:lnTo>
                    <a:lnTo>
                      <a:pt x="424" y="125"/>
                    </a:lnTo>
                    <a:lnTo>
                      <a:pt x="425" y="103"/>
                    </a:lnTo>
                    <a:lnTo>
                      <a:pt x="426" y="113"/>
                    </a:lnTo>
                    <a:lnTo>
                      <a:pt x="427" y="114"/>
                    </a:lnTo>
                    <a:lnTo>
                      <a:pt x="427" y="110"/>
                    </a:lnTo>
                    <a:lnTo>
                      <a:pt x="428" y="111"/>
                    </a:lnTo>
                    <a:lnTo>
                      <a:pt x="429" y="103"/>
                    </a:lnTo>
                    <a:lnTo>
                      <a:pt x="430" y="104"/>
                    </a:lnTo>
                    <a:lnTo>
                      <a:pt x="430" y="122"/>
                    </a:lnTo>
                    <a:lnTo>
                      <a:pt x="431" y="116"/>
                    </a:lnTo>
                    <a:lnTo>
                      <a:pt x="432" y="103"/>
                    </a:lnTo>
                    <a:lnTo>
                      <a:pt x="433" y="82"/>
                    </a:lnTo>
                    <a:lnTo>
                      <a:pt x="434" y="86"/>
                    </a:lnTo>
                    <a:lnTo>
                      <a:pt x="434" y="98"/>
                    </a:lnTo>
                    <a:lnTo>
                      <a:pt x="435" y="101"/>
                    </a:lnTo>
                    <a:lnTo>
                      <a:pt x="436" y="102"/>
                    </a:lnTo>
                    <a:lnTo>
                      <a:pt x="437" y="107"/>
                    </a:lnTo>
                    <a:lnTo>
                      <a:pt x="437" y="107"/>
                    </a:lnTo>
                    <a:lnTo>
                      <a:pt x="438" y="106"/>
                    </a:lnTo>
                    <a:lnTo>
                      <a:pt x="439" y="109"/>
                    </a:lnTo>
                    <a:lnTo>
                      <a:pt x="440" y="103"/>
                    </a:lnTo>
                    <a:lnTo>
                      <a:pt x="440" y="100"/>
                    </a:lnTo>
                    <a:lnTo>
                      <a:pt x="441" y="109"/>
                    </a:lnTo>
                    <a:lnTo>
                      <a:pt x="442" y="112"/>
                    </a:lnTo>
                    <a:lnTo>
                      <a:pt x="443" y="111"/>
                    </a:lnTo>
                    <a:lnTo>
                      <a:pt x="443" y="115"/>
                    </a:lnTo>
                    <a:lnTo>
                      <a:pt x="444" y="111"/>
                    </a:lnTo>
                    <a:lnTo>
                      <a:pt x="445" y="105"/>
                    </a:lnTo>
                    <a:lnTo>
                      <a:pt x="446" y="81"/>
                    </a:lnTo>
                    <a:lnTo>
                      <a:pt x="446" y="71"/>
                    </a:lnTo>
                    <a:lnTo>
                      <a:pt x="447" y="74"/>
                    </a:lnTo>
                    <a:lnTo>
                      <a:pt x="448" y="67"/>
                    </a:lnTo>
                    <a:lnTo>
                      <a:pt x="449" y="61"/>
                    </a:lnTo>
                    <a:lnTo>
                      <a:pt x="449" y="66"/>
                    </a:lnTo>
                    <a:lnTo>
                      <a:pt x="450" y="64"/>
                    </a:lnTo>
                    <a:lnTo>
                      <a:pt x="451" y="44"/>
                    </a:lnTo>
                    <a:lnTo>
                      <a:pt x="452" y="47"/>
                    </a:lnTo>
                    <a:lnTo>
                      <a:pt x="453" y="43"/>
                    </a:lnTo>
                    <a:lnTo>
                      <a:pt x="453" y="48"/>
                    </a:lnTo>
                    <a:lnTo>
                      <a:pt x="454" y="48"/>
                    </a:lnTo>
                    <a:lnTo>
                      <a:pt x="455" y="45"/>
                    </a:lnTo>
                    <a:lnTo>
                      <a:pt x="456" y="45"/>
                    </a:lnTo>
                    <a:lnTo>
                      <a:pt x="456" y="34"/>
                    </a:lnTo>
                    <a:lnTo>
                      <a:pt x="457" y="38"/>
                    </a:lnTo>
                    <a:lnTo>
                      <a:pt x="458" y="34"/>
                    </a:lnTo>
                    <a:lnTo>
                      <a:pt x="459" y="41"/>
                    </a:lnTo>
                    <a:lnTo>
                      <a:pt x="459" y="45"/>
                    </a:lnTo>
                    <a:lnTo>
                      <a:pt x="460" y="42"/>
                    </a:lnTo>
                    <a:lnTo>
                      <a:pt x="461" y="45"/>
                    </a:lnTo>
                    <a:lnTo>
                      <a:pt x="462" y="43"/>
                    </a:lnTo>
                    <a:lnTo>
                      <a:pt x="462" y="44"/>
                    </a:lnTo>
                    <a:lnTo>
                      <a:pt x="463" y="34"/>
                    </a:lnTo>
                    <a:lnTo>
                      <a:pt x="464" y="34"/>
                    </a:lnTo>
                    <a:lnTo>
                      <a:pt x="465" y="43"/>
                    </a:lnTo>
                    <a:lnTo>
                      <a:pt x="466" y="41"/>
                    </a:lnTo>
                    <a:lnTo>
                      <a:pt x="466" y="37"/>
                    </a:lnTo>
                    <a:lnTo>
                      <a:pt x="467" y="31"/>
                    </a:lnTo>
                    <a:lnTo>
                      <a:pt x="468" y="28"/>
                    </a:lnTo>
                    <a:lnTo>
                      <a:pt x="469" y="17"/>
                    </a:lnTo>
                    <a:lnTo>
                      <a:pt x="469" y="13"/>
                    </a:lnTo>
                    <a:lnTo>
                      <a:pt x="470" y="8"/>
                    </a:lnTo>
                    <a:lnTo>
                      <a:pt x="471" y="0"/>
                    </a:lnTo>
                    <a:lnTo>
                      <a:pt x="472" y="8"/>
                    </a:lnTo>
                    <a:lnTo>
                      <a:pt x="472" y="19"/>
                    </a:lnTo>
                    <a:lnTo>
                      <a:pt x="473" y="24"/>
                    </a:lnTo>
                    <a:lnTo>
                      <a:pt x="474" y="21"/>
                    </a:lnTo>
                    <a:lnTo>
                      <a:pt x="475" y="26"/>
                    </a:lnTo>
                    <a:lnTo>
                      <a:pt x="475" y="38"/>
                    </a:lnTo>
                    <a:lnTo>
                      <a:pt x="476" y="41"/>
                    </a:lnTo>
                    <a:lnTo>
                      <a:pt x="477" y="46"/>
                    </a:lnTo>
                    <a:lnTo>
                      <a:pt x="478" y="52"/>
                    </a:lnTo>
                    <a:lnTo>
                      <a:pt x="478" y="59"/>
                    </a:lnTo>
                    <a:lnTo>
                      <a:pt x="479" y="65"/>
                    </a:lnTo>
                    <a:lnTo>
                      <a:pt x="480" y="70"/>
                    </a:lnTo>
                    <a:lnTo>
                      <a:pt x="481" y="54"/>
                    </a:lnTo>
                    <a:lnTo>
                      <a:pt x="482" y="70"/>
                    </a:lnTo>
                    <a:lnTo>
                      <a:pt x="482" y="69"/>
                    </a:lnTo>
                    <a:lnTo>
                      <a:pt x="483" y="93"/>
                    </a:lnTo>
                    <a:lnTo>
                      <a:pt x="484" y="96"/>
                    </a:lnTo>
                    <a:lnTo>
                      <a:pt x="485" y="100"/>
                    </a:lnTo>
                    <a:lnTo>
                      <a:pt x="485" y="104"/>
                    </a:lnTo>
                    <a:lnTo>
                      <a:pt x="486" y="117"/>
                    </a:lnTo>
                    <a:lnTo>
                      <a:pt x="487" y="110"/>
                    </a:lnTo>
                    <a:lnTo>
                      <a:pt x="488" y="94"/>
                    </a:lnTo>
                    <a:lnTo>
                      <a:pt x="488" y="105"/>
                    </a:lnTo>
                    <a:lnTo>
                      <a:pt x="489" y="101"/>
                    </a:lnTo>
                    <a:lnTo>
                      <a:pt x="490" y="110"/>
                    </a:lnTo>
                    <a:lnTo>
                      <a:pt x="491" y="113"/>
                    </a:lnTo>
                    <a:lnTo>
                      <a:pt x="491" y="121"/>
                    </a:lnTo>
                    <a:lnTo>
                      <a:pt x="492" y="123"/>
                    </a:lnTo>
                    <a:lnTo>
                      <a:pt x="493" y="138"/>
                    </a:lnTo>
                    <a:lnTo>
                      <a:pt x="494" y="159"/>
                    </a:lnTo>
                    <a:lnTo>
                      <a:pt x="494" y="157"/>
                    </a:lnTo>
                    <a:lnTo>
                      <a:pt x="495" y="161"/>
                    </a:lnTo>
                    <a:lnTo>
                      <a:pt x="496" y="170"/>
                    </a:lnTo>
                    <a:lnTo>
                      <a:pt x="497" y="176"/>
                    </a:lnTo>
                    <a:lnTo>
                      <a:pt x="497" y="175"/>
                    </a:lnTo>
                    <a:lnTo>
                      <a:pt x="498" y="172"/>
                    </a:lnTo>
                    <a:lnTo>
                      <a:pt x="499" y="167"/>
                    </a:lnTo>
                    <a:lnTo>
                      <a:pt x="500" y="169"/>
                    </a:lnTo>
                    <a:lnTo>
                      <a:pt x="501" y="177"/>
                    </a:lnTo>
                    <a:lnTo>
                      <a:pt x="501" y="183"/>
                    </a:lnTo>
                    <a:lnTo>
                      <a:pt x="502" y="185"/>
                    </a:lnTo>
                    <a:lnTo>
                      <a:pt x="503" y="179"/>
                    </a:lnTo>
                    <a:lnTo>
                      <a:pt x="504" y="185"/>
                    </a:lnTo>
                    <a:lnTo>
                      <a:pt x="504" y="191"/>
                    </a:lnTo>
                    <a:lnTo>
                      <a:pt x="505" y="195"/>
                    </a:lnTo>
                    <a:lnTo>
                      <a:pt x="506" y="198"/>
                    </a:lnTo>
                    <a:lnTo>
                      <a:pt x="507" y="222"/>
                    </a:lnTo>
                    <a:lnTo>
                      <a:pt x="507" y="229"/>
                    </a:lnTo>
                    <a:lnTo>
                      <a:pt x="508" y="220"/>
                    </a:lnTo>
                    <a:lnTo>
                      <a:pt x="509" y="229"/>
                    </a:lnTo>
                    <a:lnTo>
                      <a:pt x="510" y="226"/>
                    </a:lnTo>
                    <a:lnTo>
                      <a:pt x="510" y="230"/>
                    </a:lnTo>
                    <a:lnTo>
                      <a:pt x="511" y="238"/>
                    </a:lnTo>
                    <a:lnTo>
                      <a:pt x="512" y="260"/>
                    </a:lnTo>
                    <a:lnTo>
                      <a:pt x="513" y="268"/>
                    </a:lnTo>
                    <a:lnTo>
                      <a:pt x="513" y="275"/>
                    </a:lnTo>
                    <a:lnTo>
                      <a:pt x="514" y="275"/>
                    </a:lnTo>
                    <a:lnTo>
                      <a:pt x="515" y="275"/>
                    </a:lnTo>
                    <a:lnTo>
                      <a:pt x="516" y="287"/>
                    </a:lnTo>
                    <a:lnTo>
                      <a:pt x="517" y="291"/>
                    </a:lnTo>
                    <a:lnTo>
                      <a:pt x="517" y="305"/>
                    </a:lnTo>
                    <a:lnTo>
                      <a:pt x="518" y="304"/>
                    </a:lnTo>
                    <a:lnTo>
                      <a:pt x="519" y="314"/>
                    </a:lnTo>
                    <a:lnTo>
                      <a:pt x="520" y="319"/>
                    </a:lnTo>
                    <a:lnTo>
                      <a:pt x="520" y="323"/>
                    </a:lnTo>
                    <a:lnTo>
                      <a:pt x="521" y="327"/>
                    </a:lnTo>
                    <a:lnTo>
                      <a:pt x="522" y="331"/>
                    </a:lnTo>
                    <a:lnTo>
                      <a:pt x="523" y="328"/>
                    </a:lnTo>
                    <a:lnTo>
                      <a:pt x="523" y="330"/>
                    </a:lnTo>
                    <a:lnTo>
                      <a:pt x="524" y="349"/>
                    </a:lnTo>
                    <a:lnTo>
                      <a:pt x="525" y="349"/>
                    </a:lnTo>
                    <a:lnTo>
                      <a:pt x="526" y="345"/>
                    </a:lnTo>
                    <a:lnTo>
                      <a:pt x="527" y="350"/>
                    </a:lnTo>
                    <a:lnTo>
                      <a:pt x="527" y="355"/>
                    </a:lnTo>
                    <a:lnTo>
                      <a:pt x="528" y="352"/>
                    </a:lnTo>
                    <a:lnTo>
                      <a:pt x="529" y="364"/>
                    </a:lnTo>
                    <a:lnTo>
                      <a:pt x="530" y="376"/>
                    </a:lnTo>
                    <a:lnTo>
                      <a:pt x="530" y="385"/>
                    </a:lnTo>
                    <a:lnTo>
                      <a:pt x="531" y="394"/>
                    </a:lnTo>
                    <a:lnTo>
                      <a:pt x="532" y="395"/>
                    </a:lnTo>
                    <a:lnTo>
                      <a:pt x="533" y="396"/>
                    </a:lnTo>
                    <a:lnTo>
                      <a:pt x="533" y="396"/>
                    </a:lnTo>
                    <a:lnTo>
                      <a:pt x="534" y="396"/>
                    </a:lnTo>
                    <a:lnTo>
                      <a:pt x="535" y="391"/>
                    </a:lnTo>
                    <a:lnTo>
                      <a:pt x="536" y="402"/>
                    </a:lnTo>
                    <a:lnTo>
                      <a:pt x="536" y="405"/>
                    </a:lnTo>
                    <a:lnTo>
                      <a:pt x="537" y="402"/>
                    </a:lnTo>
                    <a:lnTo>
                      <a:pt x="538" y="402"/>
                    </a:lnTo>
                    <a:lnTo>
                      <a:pt x="539" y="408"/>
                    </a:lnTo>
                    <a:lnTo>
                      <a:pt x="539" y="411"/>
                    </a:lnTo>
                    <a:lnTo>
                      <a:pt x="540" y="403"/>
                    </a:lnTo>
                    <a:lnTo>
                      <a:pt x="541" y="407"/>
                    </a:lnTo>
                    <a:lnTo>
                      <a:pt x="542" y="426"/>
                    </a:lnTo>
                    <a:lnTo>
                      <a:pt x="542" y="428"/>
                    </a:lnTo>
                    <a:lnTo>
                      <a:pt x="543" y="441"/>
                    </a:lnTo>
                    <a:lnTo>
                      <a:pt x="544" y="447"/>
                    </a:lnTo>
                    <a:lnTo>
                      <a:pt x="545" y="455"/>
                    </a:lnTo>
                    <a:lnTo>
                      <a:pt x="546" y="445"/>
                    </a:lnTo>
                    <a:lnTo>
                      <a:pt x="546" y="448"/>
                    </a:lnTo>
                    <a:lnTo>
                      <a:pt x="547" y="454"/>
                    </a:lnTo>
                    <a:lnTo>
                      <a:pt x="548" y="455"/>
                    </a:lnTo>
                    <a:lnTo>
                      <a:pt x="549" y="468"/>
                    </a:lnTo>
                    <a:lnTo>
                      <a:pt x="549" y="464"/>
                    </a:lnTo>
                    <a:lnTo>
                      <a:pt x="550" y="470"/>
                    </a:lnTo>
                    <a:lnTo>
                      <a:pt x="551" y="475"/>
                    </a:lnTo>
                    <a:lnTo>
                      <a:pt x="552" y="470"/>
                    </a:lnTo>
                    <a:lnTo>
                      <a:pt x="552" y="473"/>
                    </a:lnTo>
                    <a:lnTo>
                      <a:pt x="553" y="475"/>
                    </a:lnTo>
                    <a:lnTo>
                      <a:pt x="554" y="480"/>
                    </a:lnTo>
                    <a:lnTo>
                      <a:pt x="555" y="480"/>
                    </a:lnTo>
                    <a:lnTo>
                      <a:pt x="555" y="479"/>
                    </a:lnTo>
                    <a:lnTo>
                      <a:pt x="556" y="475"/>
                    </a:lnTo>
                    <a:lnTo>
                      <a:pt x="557" y="477"/>
                    </a:lnTo>
                    <a:lnTo>
                      <a:pt x="558" y="471"/>
                    </a:lnTo>
                    <a:lnTo>
                      <a:pt x="558" y="477"/>
                    </a:lnTo>
                    <a:lnTo>
                      <a:pt x="559" y="477"/>
                    </a:lnTo>
                    <a:lnTo>
                      <a:pt x="560" y="483"/>
                    </a:lnTo>
                    <a:lnTo>
                      <a:pt x="561" y="480"/>
                    </a:lnTo>
                    <a:lnTo>
                      <a:pt x="561" y="487"/>
                    </a:lnTo>
                    <a:lnTo>
                      <a:pt x="562" y="482"/>
                    </a:lnTo>
                    <a:lnTo>
                      <a:pt x="563" y="486"/>
                    </a:lnTo>
                    <a:lnTo>
                      <a:pt x="564" y="489"/>
                    </a:lnTo>
                    <a:lnTo>
                      <a:pt x="564" y="491"/>
                    </a:lnTo>
                    <a:lnTo>
                      <a:pt x="565" y="479"/>
                    </a:lnTo>
                    <a:lnTo>
                      <a:pt x="566" y="475"/>
                    </a:lnTo>
                    <a:lnTo>
                      <a:pt x="567" y="475"/>
                    </a:lnTo>
                    <a:lnTo>
                      <a:pt x="568" y="468"/>
                    </a:lnTo>
                    <a:lnTo>
                      <a:pt x="568" y="472"/>
                    </a:lnTo>
                    <a:lnTo>
                      <a:pt x="569" y="473"/>
                    </a:lnTo>
                    <a:lnTo>
                      <a:pt x="570" y="467"/>
                    </a:lnTo>
                    <a:lnTo>
                      <a:pt x="571" y="476"/>
                    </a:lnTo>
                    <a:lnTo>
                      <a:pt x="571" y="469"/>
                    </a:lnTo>
                    <a:lnTo>
                      <a:pt x="572" y="465"/>
                    </a:lnTo>
                    <a:lnTo>
                      <a:pt x="573" y="462"/>
                    </a:lnTo>
                    <a:lnTo>
                      <a:pt x="574" y="464"/>
                    </a:lnTo>
                    <a:lnTo>
                      <a:pt x="575" y="464"/>
                    </a:lnTo>
                    <a:lnTo>
                      <a:pt x="575" y="463"/>
                    </a:lnTo>
                    <a:lnTo>
                      <a:pt x="576" y="458"/>
                    </a:lnTo>
                    <a:lnTo>
                      <a:pt x="577" y="456"/>
                    </a:lnTo>
                    <a:lnTo>
                      <a:pt x="578" y="454"/>
                    </a:lnTo>
                    <a:lnTo>
                      <a:pt x="578" y="454"/>
                    </a:lnTo>
                    <a:lnTo>
                      <a:pt x="579" y="461"/>
                    </a:lnTo>
                    <a:lnTo>
                      <a:pt x="580" y="458"/>
                    </a:lnTo>
                    <a:lnTo>
                      <a:pt x="581" y="454"/>
                    </a:lnTo>
                    <a:lnTo>
                      <a:pt x="581" y="456"/>
                    </a:lnTo>
                    <a:lnTo>
                      <a:pt x="582" y="459"/>
                    </a:lnTo>
                    <a:lnTo>
                      <a:pt x="583" y="452"/>
                    </a:lnTo>
                    <a:lnTo>
                      <a:pt x="584" y="461"/>
                    </a:lnTo>
                    <a:lnTo>
                      <a:pt x="584" y="453"/>
                    </a:lnTo>
                    <a:lnTo>
                      <a:pt x="585" y="442"/>
                    </a:lnTo>
                    <a:lnTo>
                      <a:pt x="586" y="435"/>
                    </a:lnTo>
                    <a:lnTo>
                      <a:pt x="587" y="442"/>
                    </a:lnTo>
                    <a:lnTo>
                      <a:pt x="587" y="445"/>
                    </a:lnTo>
                    <a:lnTo>
                      <a:pt x="588" y="445"/>
                    </a:lnTo>
                    <a:lnTo>
                      <a:pt x="589" y="454"/>
                    </a:lnTo>
                    <a:lnTo>
                      <a:pt x="590" y="450"/>
                    </a:lnTo>
                    <a:lnTo>
                      <a:pt x="590" y="444"/>
                    </a:lnTo>
                    <a:lnTo>
                      <a:pt x="591" y="440"/>
                    </a:lnTo>
                    <a:lnTo>
                      <a:pt x="592" y="440"/>
                    </a:lnTo>
                    <a:lnTo>
                      <a:pt x="593" y="447"/>
                    </a:lnTo>
                    <a:lnTo>
                      <a:pt x="594" y="447"/>
                    </a:lnTo>
                    <a:lnTo>
                      <a:pt x="594" y="447"/>
                    </a:lnTo>
                    <a:lnTo>
                      <a:pt x="595" y="435"/>
                    </a:lnTo>
                    <a:lnTo>
                      <a:pt x="596" y="441"/>
                    </a:lnTo>
                    <a:lnTo>
                      <a:pt x="597" y="443"/>
                    </a:lnTo>
                    <a:lnTo>
                      <a:pt x="597" y="443"/>
                    </a:lnTo>
                    <a:lnTo>
                      <a:pt x="598" y="443"/>
                    </a:lnTo>
                    <a:lnTo>
                      <a:pt x="599" y="441"/>
                    </a:lnTo>
                    <a:lnTo>
                      <a:pt x="600" y="438"/>
                    </a:lnTo>
                    <a:lnTo>
                      <a:pt x="600" y="433"/>
                    </a:lnTo>
                    <a:lnTo>
                      <a:pt x="601" y="442"/>
                    </a:lnTo>
                    <a:lnTo>
                      <a:pt x="602" y="439"/>
                    </a:lnTo>
                    <a:lnTo>
                      <a:pt x="603" y="439"/>
                    </a:lnTo>
                    <a:lnTo>
                      <a:pt x="603" y="435"/>
                    </a:lnTo>
                    <a:lnTo>
                      <a:pt x="604" y="439"/>
                    </a:lnTo>
                    <a:lnTo>
                      <a:pt x="605" y="441"/>
                    </a:lnTo>
                    <a:lnTo>
                      <a:pt x="606" y="437"/>
                    </a:lnTo>
                    <a:lnTo>
                      <a:pt x="606" y="438"/>
                    </a:lnTo>
                    <a:lnTo>
                      <a:pt x="607" y="437"/>
                    </a:lnTo>
                    <a:lnTo>
                      <a:pt x="608" y="431"/>
                    </a:lnTo>
                    <a:lnTo>
                      <a:pt x="609" y="433"/>
                    </a:lnTo>
                    <a:lnTo>
                      <a:pt x="609" y="439"/>
                    </a:lnTo>
                    <a:lnTo>
                      <a:pt x="610" y="432"/>
                    </a:lnTo>
                    <a:lnTo>
                      <a:pt x="611" y="414"/>
                    </a:lnTo>
                    <a:lnTo>
                      <a:pt x="612" y="409"/>
                    </a:lnTo>
                    <a:lnTo>
                      <a:pt x="613" y="414"/>
                    </a:lnTo>
                    <a:lnTo>
                      <a:pt x="613" y="410"/>
                    </a:lnTo>
                    <a:lnTo>
                      <a:pt x="614" y="415"/>
                    </a:lnTo>
                    <a:lnTo>
                      <a:pt x="615" y="413"/>
                    </a:lnTo>
                    <a:lnTo>
                      <a:pt x="616" y="403"/>
                    </a:lnTo>
                    <a:lnTo>
                      <a:pt x="616" y="403"/>
                    </a:lnTo>
                    <a:lnTo>
                      <a:pt x="617" y="396"/>
                    </a:lnTo>
                    <a:lnTo>
                      <a:pt x="618" y="393"/>
                    </a:lnTo>
                    <a:lnTo>
                      <a:pt x="619" y="395"/>
                    </a:lnTo>
                    <a:lnTo>
                      <a:pt x="619" y="390"/>
                    </a:lnTo>
                    <a:lnTo>
                      <a:pt x="620" y="390"/>
                    </a:lnTo>
                    <a:lnTo>
                      <a:pt x="621" y="390"/>
                    </a:lnTo>
                    <a:lnTo>
                      <a:pt x="622" y="390"/>
                    </a:lnTo>
                    <a:lnTo>
                      <a:pt x="622" y="386"/>
                    </a:lnTo>
                    <a:lnTo>
                      <a:pt x="623" y="383"/>
                    </a:lnTo>
                    <a:lnTo>
                      <a:pt x="624" y="381"/>
                    </a:lnTo>
                    <a:lnTo>
                      <a:pt x="625" y="379"/>
                    </a:lnTo>
                    <a:lnTo>
                      <a:pt x="626" y="379"/>
                    </a:lnTo>
                    <a:lnTo>
                      <a:pt x="626" y="391"/>
                    </a:lnTo>
                    <a:lnTo>
                      <a:pt x="627" y="383"/>
                    </a:lnTo>
                    <a:lnTo>
                      <a:pt x="628" y="396"/>
                    </a:lnTo>
                    <a:lnTo>
                      <a:pt x="629" y="399"/>
                    </a:lnTo>
                    <a:lnTo>
                      <a:pt x="629" y="401"/>
                    </a:lnTo>
                    <a:lnTo>
                      <a:pt x="630" y="408"/>
                    </a:lnTo>
                    <a:lnTo>
                      <a:pt x="631" y="414"/>
                    </a:lnTo>
                    <a:lnTo>
                      <a:pt x="632" y="408"/>
                    </a:lnTo>
                    <a:lnTo>
                      <a:pt x="632" y="414"/>
                    </a:lnTo>
                    <a:lnTo>
                      <a:pt x="633" y="418"/>
                    </a:lnTo>
                    <a:lnTo>
                      <a:pt x="634" y="422"/>
                    </a:lnTo>
                    <a:lnTo>
                      <a:pt x="635" y="402"/>
                    </a:lnTo>
                    <a:lnTo>
                      <a:pt x="635" y="400"/>
                    </a:lnTo>
                    <a:lnTo>
                      <a:pt x="636" y="398"/>
                    </a:lnTo>
                    <a:lnTo>
                      <a:pt x="637" y="406"/>
                    </a:lnTo>
                    <a:lnTo>
                      <a:pt x="638" y="405"/>
                    </a:lnTo>
                    <a:lnTo>
                      <a:pt x="639" y="405"/>
                    </a:lnTo>
                    <a:lnTo>
                      <a:pt x="639" y="398"/>
                    </a:lnTo>
                    <a:lnTo>
                      <a:pt x="640" y="398"/>
                    </a:lnTo>
                    <a:lnTo>
                      <a:pt x="641" y="395"/>
                    </a:lnTo>
                    <a:lnTo>
                      <a:pt x="642" y="385"/>
                    </a:lnTo>
                    <a:lnTo>
                      <a:pt x="642" y="385"/>
                    </a:lnTo>
                    <a:lnTo>
                      <a:pt x="643" y="385"/>
                    </a:lnTo>
                    <a:lnTo>
                      <a:pt x="644" y="388"/>
                    </a:lnTo>
                    <a:lnTo>
                      <a:pt x="645" y="376"/>
                    </a:lnTo>
                    <a:lnTo>
                      <a:pt x="645" y="384"/>
                    </a:lnTo>
                    <a:lnTo>
                      <a:pt x="646" y="385"/>
                    </a:lnTo>
                    <a:lnTo>
                      <a:pt x="647" y="391"/>
                    </a:lnTo>
                    <a:lnTo>
                      <a:pt x="648" y="384"/>
                    </a:lnTo>
                    <a:lnTo>
                      <a:pt x="648" y="382"/>
                    </a:lnTo>
                    <a:lnTo>
                      <a:pt x="649" y="384"/>
                    </a:lnTo>
                    <a:lnTo>
                      <a:pt x="650" y="387"/>
                    </a:lnTo>
                    <a:lnTo>
                      <a:pt x="651" y="392"/>
                    </a:lnTo>
                    <a:lnTo>
                      <a:pt x="651" y="395"/>
                    </a:lnTo>
                    <a:lnTo>
                      <a:pt x="652" y="388"/>
                    </a:lnTo>
                    <a:lnTo>
                      <a:pt x="653" y="371"/>
                    </a:lnTo>
                    <a:lnTo>
                      <a:pt x="654" y="374"/>
                    </a:lnTo>
                    <a:lnTo>
                      <a:pt x="654" y="370"/>
                    </a:lnTo>
                    <a:lnTo>
                      <a:pt x="655" y="363"/>
                    </a:lnTo>
                    <a:lnTo>
                      <a:pt x="656" y="371"/>
                    </a:lnTo>
                    <a:lnTo>
                      <a:pt x="657" y="373"/>
                    </a:lnTo>
                    <a:lnTo>
                      <a:pt x="657" y="365"/>
                    </a:lnTo>
                    <a:lnTo>
                      <a:pt x="658" y="362"/>
                    </a:lnTo>
                    <a:lnTo>
                      <a:pt x="659" y="365"/>
                    </a:lnTo>
                    <a:lnTo>
                      <a:pt x="660" y="363"/>
                    </a:lnTo>
                    <a:lnTo>
                      <a:pt x="661" y="360"/>
                    </a:lnTo>
                    <a:lnTo>
                      <a:pt x="661" y="359"/>
                    </a:lnTo>
                    <a:lnTo>
                      <a:pt x="662" y="357"/>
                    </a:lnTo>
                    <a:lnTo>
                      <a:pt x="663" y="356"/>
                    </a:lnTo>
                    <a:lnTo>
                      <a:pt x="664" y="345"/>
                    </a:lnTo>
                    <a:lnTo>
                      <a:pt x="664" y="343"/>
                    </a:lnTo>
                    <a:lnTo>
                      <a:pt x="665" y="343"/>
                    </a:lnTo>
                    <a:lnTo>
                      <a:pt x="666" y="332"/>
                    </a:lnTo>
                    <a:lnTo>
                      <a:pt x="667" y="333"/>
                    </a:lnTo>
                    <a:lnTo>
                      <a:pt x="667" y="337"/>
                    </a:lnTo>
                    <a:lnTo>
                      <a:pt x="668" y="333"/>
                    </a:lnTo>
                    <a:lnTo>
                      <a:pt x="669" y="334"/>
                    </a:lnTo>
                    <a:lnTo>
                      <a:pt x="670" y="338"/>
                    </a:lnTo>
                    <a:lnTo>
                      <a:pt x="670" y="333"/>
                    </a:lnTo>
                    <a:lnTo>
                      <a:pt x="671" y="343"/>
                    </a:lnTo>
                    <a:lnTo>
                      <a:pt x="672" y="352"/>
                    </a:lnTo>
                    <a:lnTo>
                      <a:pt x="673" y="356"/>
                    </a:lnTo>
                    <a:lnTo>
                      <a:pt x="673" y="345"/>
                    </a:lnTo>
                    <a:lnTo>
                      <a:pt x="674" y="334"/>
                    </a:lnTo>
                    <a:lnTo>
                      <a:pt x="675" y="311"/>
                    </a:lnTo>
                    <a:lnTo>
                      <a:pt x="676" y="310"/>
                    </a:lnTo>
                    <a:lnTo>
                      <a:pt x="677" y="318"/>
                    </a:lnTo>
                    <a:lnTo>
                      <a:pt x="677" y="321"/>
                    </a:lnTo>
                    <a:lnTo>
                      <a:pt x="678" y="336"/>
                    </a:lnTo>
                    <a:lnTo>
                      <a:pt x="679" y="331"/>
                    </a:lnTo>
                    <a:lnTo>
                      <a:pt x="680" y="335"/>
                    </a:lnTo>
                    <a:lnTo>
                      <a:pt x="680" y="335"/>
                    </a:lnTo>
                    <a:lnTo>
                      <a:pt x="681" y="334"/>
                    </a:lnTo>
                    <a:lnTo>
                      <a:pt x="682" y="335"/>
                    </a:lnTo>
                    <a:lnTo>
                      <a:pt x="683" y="334"/>
                    </a:lnTo>
                    <a:lnTo>
                      <a:pt x="683" y="334"/>
                    </a:lnTo>
                    <a:lnTo>
                      <a:pt x="684" y="341"/>
                    </a:lnTo>
                    <a:lnTo>
                      <a:pt x="685" y="335"/>
                    </a:lnTo>
                    <a:lnTo>
                      <a:pt x="686" y="340"/>
                    </a:lnTo>
                    <a:lnTo>
                      <a:pt x="687" y="337"/>
                    </a:lnTo>
                    <a:lnTo>
                      <a:pt x="687" y="320"/>
                    </a:lnTo>
                    <a:lnTo>
                      <a:pt x="688" y="332"/>
                    </a:lnTo>
                    <a:lnTo>
                      <a:pt x="689" y="327"/>
                    </a:lnTo>
                    <a:lnTo>
                      <a:pt x="690" y="327"/>
                    </a:lnTo>
                    <a:lnTo>
                      <a:pt x="690" y="327"/>
                    </a:lnTo>
                    <a:lnTo>
                      <a:pt x="691" y="316"/>
                    </a:lnTo>
                    <a:lnTo>
                      <a:pt x="692" y="316"/>
                    </a:lnTo>
                    <a:lnTo>
                      <a:pt x="693" y="319"/>
                    </a:lnTo>
                    <a:lnTo>
                      <a:pt x="693" y="311"/>
                    </a:lnTo>
                    <a:lnTo>
                      <a:pt x="694" y="303"/>
                    </a:lnTo>
                    <a:lnTo>
                      <a:pt x="695" y="298"/>
                    </a:lnTo>
                    <a:lnTo>
                      <a:pt x="696" y="309"/>
                    </a:lnTo>
                    <a:lnTo>
                      <a:pt x="696" y="311"/>
                    </a:lnTo>
                    <a:lnTo>
                      <a:pt x="697" y="308"/>
                    </a:lnTo>
                    <a:lnTo>
                      <a:pt x="698" y="299"/>
                    </a:lnTo>
                    <a:lnTo>
                      <a:pt x="699" y="299"/>
                    </a:lnTo>
                    <a:lnTo>
                      <a:pt x="699" y="291"/>
                    </a:lnTo>
                    <a:lnTo>
                      <a:pt x="700" y="283"/>
                    </a:lnTo>
                    <a:lnTo>
                      <a:pt x="701" y="283"/>
                    </a:lnTo>
                    <a:lnTo>
                      <a:pt x="702" y="282"/>
                    </a:lnTo>
                    <a:lnTo>
                      <a:pt x="702" y="291"/>
                    </a:lnTo>
                    <a:lnTo>
                      <a:pt x="703" y="286"/>
                    </a:lnTo>
                    <a:lnTo>
                      <a:pt x="704" y="274"/>
                    </a:lnTo>
                    <a:lnTo>
                      <a:pt x="705" y="272"/>
                    </a:lnTo>
                    <a:lnTo>
                      <a:pt x="706" y="272"/>
                    </a:lnTo>
                    <a:lnTo>
                      <a:pt x="706" y="263"/>
                    </a:lnTo>
                    <a:lnTo>
                      <a:pt x="707" y="267"/>
                    </a:lnTo>
                    <a:lnTo>
                      <a:pt x="708" y="255"/>
                    </a:lnTo>
                    <a:lnTo>
                      <a:pt x="709" y="266"/>
                    </a:lnTo>
                    <a:lnTo>
                      <a:pt x="709" y="264"/>
                    </a:lnTo>
                    <a:lnTo>
                      <a:pt x="710" y="254"/>
                    </a:lnTo>
                    <a:lnTo>
                      <a:pt x="711" y="240"/>
                    </a:lnTo>
                    <a:lnTo>
                      <a:pt x="712" y="240"/>
                    </a:lnTo>
                    <a:lnTo>
                      <a:pt x="712" y="247"/>
                    </a:lnTo>
                    <a:lnTo>
                      <a:pt x="713" y="256"/>
                    </a:lnTo>
                    <a:lnTo>
                      <a:pt x="714" y="258"/>
                    </a:lnTo>
                    <a:lnTo>
                      <a:pt x="715" y="257"/>
                    </a:lnTo>
                    <a:lnTo>
                      <a:pt x="715" y="239"/>
                    </a:lnTo>
                    <a:lnTo>
                      <a:pt x="716" y="226"/>
                    </a:lnTo>
                    <a:lnTo>
                      <a:pt x="717" y="221"/>
                    </a:lnTo>
                    <a:lnTo>
                      <a:pt x="718" y="216"/>
                    </a:lnTo>
                    <a:lnTo>
                      <a:pt x="718" y="221"/>
                    </a:lnTo>
                    <a:lnTo>
                      <a:pt x="719" y="224"/>
                    </a:lnTo>
                    <a:lnTo>
                      <a:pt x="720" y="214"/>
                    </a:lnTo>
                    <a:lnTo>
                      <a:pt x="721" y="212"/>
                    </a:lnTo>
                    <a:lnTo>
                      <a:pt x="721" y="218"/>
                    </a:lnTo>
                    <a:lnTo>
                      <a:pt x="722" y="217"/>
                    </a:lnTo>
                    <a:lnTo>
                      <a:pt x="723" y="214"/>
                    </a:lnTo>
                    <a:lnTo>
                      <a:pt x="724" y="209"/>
                    </a:lnTo>
                    <a:lnTo>
                      <a:pt x="725" y="211"/>
                    </a:lnTo>
                    <a:lnTo>
                      <a:pt x="725" y="213"/>
                    </a:lnTo>
                    <a:lnTo>
                      <a:pt x="726" y="207"/>
                    </a:lnTo>
                    <a:lnTo>
                      <a:pt x="727" y="215"/>
                    </a:lnTo>
                    <a:lnTo>
                      <a:pt x="728" y="217"/>
                    </a:lnTo>
                    <a:lnTo>
                      <a:pt x="728" y="216"/>
                    </a:lnTo>
                    <a:lnTo>
                      <a:pt x="729" y="219"/>
                    </a:lnTo>
                    <a:lnTo>
                      <a:pt x="730" y="225"/>
                    </a:lnTo>
                    <a:lnTo>
                      <a:pt x="731" y="223"/>
                    </a:lnTo>
                    <a:lnTo>
                      <a:pt x="731" y="225"/>
                    </a:lnTo>
                    <a:lnTo>
                      <a:pt x="732" y="212"/>
                    </a:lnTo>
                    <a:lnTo>
                      <a:pt x="733" y="218"/>
                    </a:lnTo>
                    <a:lnTo>
                      <a:pt x="734" y="211"/>
                    </a:lnTo>
                    <a:lnTo>
                      <a:pt x="735" y="215"/>
                    </a:lnTo>
                    <a:lnTo>
                      <a:pt x="735" y="225"/>
                    </a:lnTo>
                    <a:lnTo>
                      <a:pt x="736" y="249"/>
                    </a:lnTo>
                    <a:lnTo>
                      <a:pt x="737" y="240"/>
                    </a:lnTo>
                    <a:lnTo>
                      <a:pt x="738" y="236"/>
                    </a:lnTo>
                    <a:lnTo>
                      <a:pt x="738" y="233"/>
                    </a:lnTo>
                    <a:lnTo>
                      <a:pt x="739" y="223"/>
                    </a:lnTo>
                    <a:lnTo>
                      <a:pt x="740" y="228"/>
                    </a:lnTo>
                    <a:lnTo>
                      <a:pt x="741" y="228"/>
                    </a:lnTo>
                    <a:lnTo>
                      <a:pt x="741" y="221"/>
                    </a:lnTo>
                    <a:lnTo>
                      <a:pt x="742" y="224"/>
                    </a:lnTo>
                    <a:lnTo>
                      <a:pt x="743" y="221"/>
                    </a:lnTo>
                    <a:lnTo>
                      <a:pt x="744" y="222"/>
                    </a:lnTo>
                    <a:lnTo>
                      <a:pt x="744" y="216"/>
                    </a:lnTo>
                    <a:lnTo>
                      <a:pt x="745" y="222"/>
                    </a:lnTo>
                    <a:lnTo>
                      <a:pt x="746" y="226"/>
                    </a:lnTo>
                    <a:lnTo>
                      <a:pt x="747" y="221"/>
                    </a:lnTo>
                    <a:lnTo>
                      <a:pt x="747" y="217"/>
                    </a:lnTo>
                    <a:lnTo>
                      <a:pt x="748" y="227"/>
                    </a:lnTo>
                    <a:lnTo>
                      <a:pt x="749" y="227"/>
                    </a:lnTo>
                    <a:lnTo>
                      <a:pt x="750" y="226"/>
                    </a:lnTo>
                    <a:lnTo>
                      <a:pt x="750" y="225"/>
                    </a:lnTo>
                    <a:lnTo>
                      <a:pt x="751" y="215"/>
                    </a:lnTo>
                    <a:lnTo>
                      <a:pt x="752" y="229"/>
                    </a:lnTo>
                    <a:lnTo>
                      <a:pt x="753" y="225"/>
                    </a:lnTo>
                    <a:lnTo>
                      <a:pt x="754" y="224"/>
                    </a:lnTo>
                    <a:lnTo>
                      <a:pt x="754" y="228"/>
                    </a:lnTo>
                    <a:lnTo>
                      <a:pt x="755" y="213"/>
                    </a:lnTo>
                    <a:lnTo>
                      <a:pt x="756" y="209"/>
                    </a:lnTo>
                    <a:lnTo>
                      <a:pt x="757" y="203"/>
                    </a:lnTo>
                    <a:lnTo>
                      <a:pt x="757" y="203"/>
                    </a:lnTo>
                    <a:lnTo>
                      <a:pt x="758" y="212"/>
                    </a:lnTo>
                    <a:lnTo>
                      <a:pt x="759" y="221"/>
                    </a:lnTo>
                    <a:lnTo>
                      <a:pt x="760" y="214"/>
                    </a:lnTo>
                    <a:lnTo>
                      <a:pt x="760" y="216"/>
                    </a:lnTo>
                    <a:lnTo>
                      <a:pt x="761" y="221"/>
                    </a:lnTo>
                    <a:lnTo>
                      <a:pt x="762" y="216"/>
                    </a:lnTo>
                    <a:lnTo>
                      <a:pt x="763" y="211"/>
                    </a:lnTo>
                    <a:lnTo>
                      <a:pt x="763" y="212"/>
                    </a:lnTo>
                    <a:lnTo>
                      <a:pt x="764" y="215"/>
                    </a:lnTo>
                    <a:lnTo>
                      <a:pt x="765" y="227"/>
                    </a:lnTo>
                    <a:lnTo>
                      <a:pt x="766" y="222"/>
                    </a:lnTo>
                    <a:lnTo>
                      <a:pt x="766" y="225"/>
                    </a:lnTo>
                    <a:lnTo>
                      <a:pt x="767" y="223"/>
                    </a:lnTo>
                    <a:lnTo>
                      <a:pt x="768" y="226"/>
                    </a:lnTo>
                    <a:lnTo>
                      <a:pt x="769" y="222"/>
                    </a:lnTo>
                    <a:lnTo>
                      <a:pt x="769" y="215"/>
                    </a:lnTo>
                    <a:lnTo>
                      <a:pt x="770" y="216"/>
                    </a:lnTo>
                    <a:lnTo>
                      <a:pt x="771" y="222"/>
                    </a:lnTo>
                    <a:lnTo>
                      <a:pt x="772" y="227"/>
                    </a:lnTo>
                    <a:lnTo>
                      <a:pt x="773" y="219"/>
                    </a:lnTo>
                    <a:lnTo>
                      <a:pt x="773" y="203"/>
                    </a:lnTo>
                    <a:lnTo>
                      <a:pt x="774" y="199"/>
                    </a:lnTo>
                    <a:lnTo>
                      <a:pt x="775" y="188"/>
                    </a:lnTo>
                    <a:lnTo>
                      <a:pt x="776" y="187"/>
                    </a:lnTo>
                    <a:lnTo>
                      <a:pt x="776" y="208"/>
                    </a:lnTo>
                    <a:lnTo>
                      <a:pt x="777" y="219"/>
                    </a:lnTo>
                    <a:lnTo>
                      <a:pt x="778" y="223"/>
                    </a:lnTo>
                    <a:lnTo>
                      <a:pt x="779" y="231"/>
                    </a:lnTo>
                    <a:lnTo>
                      <a:pt x="779" y="228"/>
                    </a:lnTo>
                    <a:lnTo>
                      <a:pt x="780" y="217"/>
                    </a:lnTo>
                    <a:lnTo>
                      <a:pt x="781" y="213"/>
                    </a:lnTo>
                    <a:lnTo>
                      <a:pt x="782" y="217"/>
                    </a:lnTo>
                    <a:lnTo>
                      <a:pt x="782" y="207"/>
                    </a:lnTo>
                    <a:lnTo>
                      <a:pt x="783" y="207"/>
                    </a:lnTo>
                    <a:lnTo>
                      <a:pt x="784" y="204"/>
                    </a:lnTo>
                    <a:lnTo>
                      <a:pt x="785" y="208"/>
                    </a:lnTo>
                    <a:lnTo>
                      <a:pt x="786" y="208"/>
                    </a:lnTo>
                    <a:lnTo>
                      <a:pt x="786" y="207"/>
                    </a:lnTo>
                    <a:lnTo>
                      <a:pt x="787" y="213"/>
                    </a:lnTo>
                    <a:lnTo>
                      <a:pt x="788" y="213"/>
                    </a:lnTo>
                    <a:lnTo>
                      <a:pt x="789" y="212"/>
                    </a:lnTo>
                    <a:lnTo>
                      <a:pt x="789" y="208"/>
                    </a:lnTo>
                    <a:lnTo>
                      <a:pt x="790" y="212"/>
                    </a:lnTo>
                    <a:lnTo>
                      <a:pt x="791" y="207"/>
                    </a:lnTo>
                    <a:lnTo>
                      <a:pt x="792" y="200"/>
                    </a:lnTo>
                    <a:lnTo>
                      <a:pt x="792" y="200"/>
                    </a:lnTo>
                    <a:lnTo>
                      <a:pt x="793" y="202"/>
                    </a:lnTo>
                    <a:lnTo>
                      <a:pt x="794" y="194"/>
                    </a:lnTo>
                    <a:lnTo>
                      <a:pt x="795" y="191"/>
                    </a:lnTo>
                    <a:lnTo>
                      <a:pt x="795" y="194"/>
                    </a:lnTo>
                    <a:lnTo>
                      <a:pt x="796" y="197"/>
                    </a:lnTo>
                    <a:lnTo>
                      <a:pt x="797" y="187"/>
                    </a:lnTo>
                    <a:lnTo>
                      <a:pt x="798" y="190"/>
                    </a:lnTo>
                    <a:lnTo>
                      <a:pt x="799" y="187"/>
                    </a:lnTo>
                    <a:lnTo>
                      <a:pt x="799" y="173"/>
                    </a:lnTo>
                    <a:lnTo>
                      <a:pt x="800" y="176"/>
                    </a:lnTo>
                    <a:lnTo>
                      <a:pt x="801" y="177"/>
                    </a:lnTo>
                    <a:lnTo>
                      <a:pt x="802" y="165"/>
                    </a:lnTo>
                    <a:lnTo>
                      <a:pt x="802" y="176"/>
                    </a:lnTo>
                    <a:lnTo>
                      <a:pt x="803" y="167"/>
                    </a:lnTo>
                    <a:lnTo>
                      <a:pt x="804" y="168"/>
                    </a:lnTo>
                    <a:lnTo>
                      <a:pt x="805" y="155"/>
                    </a:lnTo>
                    <a:lnTo>
                      <a:pt x="805" y="143"/>
                    </a:lnTo>
                    <a:lnTo>
                      <a:pt x="806" y="133"/>
                    </a:lnTo>
                    <a:lnTo>
                      <a:pt x="807" y="134"/>
                    </a:lnTo>
                    <a:lnTo>
                      <a:pt x="808" y="124"/>
                    </a:lnTo>
                    <a:lnTo>
                      <a:pt x="808" y="122"/>
                    </a:lnTo>
                    <a:lnTo>
                      <a:pt x="809" y="122"/>
                    </a:lnTo>
                    <a:lnTo>
                      <a:pt x="810" y="117"/>
                    </a:lnTo>
                    <a:lnTo>
                      <a:pt x="811" y="108"/>
                    </a:lnTo>
                    <a:lnTo>
                      <a:pt x="811" y="87"/>
                    </a:lnTo>
                    <a:lnTo>
                      <a:pt x="812" y="91"/>
                    </a:lnTo>
                    <a:lnTo>
                      <a:pt x="813" y="85"/>
                    </a:lnTo>
                    <a:lnTo>
                      <a:pt x="814" y="79"/>
                    </a:lnTo>
                    <a:lnTo>
                      <a:pt x="814" y="83"/>
                    </a:lnTo>
                    <a:lnTo>
                      <a:pt x="815" y="84"/>
                    </a:lnTo>
                    <a:lnTo>
                      <a:pt x="816" y="102"/>
                    </a:lnTo>
                    <a:lnTo>
                      <a:pt x="817" y="103"/>
                    </a:lnTo>
                    <a:lnTo>
                      <a:pt x="817" y="95"/>
                    </a:lnTo>
                    <a:lnTo>
                      <a:pt x="818" y="88"/>
                    </a:lnTo>
                    <a:lnTo>
                      <a:pt x="819" y="90"/>
                    </a:lnTo>
                    <a:lnTo>
                      <a:pt x="820" y="81"/>
                    </a:lnTo>
                    <a:lnTo>
                      <a:pt x="821" y="85"/>
                    </a:lnTo>
                    <a:lnTo>
                      <a:pt x="821" y="91"/>
                    </a:lnTo>
                    <a:lnTo>
                      <a:pt x="822" y="96"/>
                    </a:lnTo>
                    <a:lnTo>
                      <a:pt x="823" y="91"/>
                    </a:lnTo>
                    <a:lnTo>
                      <a:pt x="824" y="90"/>
                    </a:lnTo>
                    <a:lnTo>
                      <a:pt x="824" y="85"/>
                    </a:lnTo>
                    <a:lnTo>
                      <a:pt x="825" y="89"/>
                    </a:lnTo>
                    <a:lnTo>
                      <a:pt x="826" y="73"/>
                    </a:lnTo>
                    <a:lnTo>
                      <a:pt x="827" y="77"/>
                    </a:lnTo>
                    <a:lnTo>
                      <a:pt x="827" y="74"/>
                    </a:lnTo>
                    <a:lnTo>
                      <a:pt x="828" y="81"/>
                    </a:lnTo>
                    <a:lnTo>
                      <a:pt x="829" y="75"/>
                    </a:lnTo>
                    <a:lnTo>
                      <a:pt x="830" y="92"/>
                    </a:lnTo>
                    <a:lnTo>
                      <a:pt x="830" y="86"/>
                    </a:lnTo>
                    <a:lnTo>
                      <a:pt x="831" y="85"/>
                    </a:lnTo>
                    <a:lnTo>
                      <a:pt x="832" y="86"/>
                    </a:lnTo>
                    <a:lnTo>
                      <a:pt x="833" y="84"/>
                    </a:lnTo>
                    <a:lnTo>
                      <a:pt x="834" y="84"/>
                    </a:lnTo>
                    <a:lnTo>
                      <a:pt x="834" y="98"/>
                    </a:lnTo>
                    <a:lnTo>
                      <a:pt x="835" y="98"/>
                    </a:lnTo>
                    <a:lnTo>
                      <a:pt x="836" y="125"/>
                    </a:lnTo>
                    <a:lnTo>
                      <a:pt x="837" y="125"/>
                    </a:lnTo>
                    <a:lnTo>
                      <a:pt x="837" y="119"/>
                    </a:lnTo>
                    <a:lnTo>
                      <a:pt x="838" y="126"/>
                    </a:lnTo>
                    <a:lnTo>
                      <a:pt x="839" y="116"/>
                    </a:lnTo>
                    <a:lnTo>
                      <a:pt x="840" y="116"/>
                    </a:lnTo>
                    <a:lnTo>
                      <a:pt x="840" y="118"/>
                    </a:lnTo>
                    <a:lnTo>
                      <a:pt x="841" y="120"/>
                    </a:lnTo>
                    <a:lnTo>
                      <a:pt x="842" y="127"/>
                    </a:lnTo>
                    <a:lnTo>
                      <a:pt x="843" y="123"/>
                    </a:lnTo>
                    <a:lnTo>
                      <a:pt x="843" y="125"/>
                    </a:lnTo>
                    <a:lnTo>
                      <a:pt x="844" y="128"/>
                    </a:lnTo>
                    <a:lnTo>
                      <a:pt x="845" y="124"/>
                    </a:lnTo>
                    <a:lnTo>
                      <a:pt x="846" y="130"/>
                    </a:lnTo>
                    <a:lnTo>
                      <a:pt x="847" y="140"/>
                    </a:lnTo>
                    <a:lnTo>
                      <a:pt x="847" y="131"/>
                    </a:lnTo>
                    <a:lnTo>
                      <a:pt x="848" y="123"/>
                    </a:lnTo>
                    <a:lnTo>
                      <a:pt x="849" y="126"/>
                    </a:lnTo>
                    <a:lnTo>
                      <a:pt x="850" y="126"/>
                    </a:lnTo>
                    <a:lnTo>
                      <a:pt x="850" y="136"/>
                    </a:lnTo>
                    <a:lnTo>
                      <a:pt x="851" y="134"/>
                    </a:lnTo>
                    <a:lnTo>
                      <a:pt x="852" y="139"/>
                    </a:lnTo>
                    <a:lnTo>
                      <a:pt x="853" y="136"/>
                    </a:lnTo>
                    <a:lnTo>
                      <a:pt x="853" y="134"/>
                    </a:lnTo>
                    <a:lnTo>
                      <a:pt x="854" y="132"/>
                    </a:lnTo>
                    <a:lnTo>
                      <a:pt x="855" y="138"/>
                    </a:lnTo>
                    <a:lnTo>
                      <a:pt x="856" y="133"/>
                    </a:lnTo>
                    <a:lnTo>
                      <a:pt x="856" y="139"/>
                    </a:lnTo>
                    <a:lnTo>
                      <a:pt x="857" y="133"/>
                    </a:lnTo>
                    <a:lnTo>
                      <a:pt x="858" y="133"/>
                    </a:lnTo>
                    <a:lnTo>
                      <a:pt x="859" y="137"/>
                    </a:lnTo>
                    <a:lnTo>
                      <a:pt x="859" y="133"/>
                    </a:lnTo>
                    <a:lnTo>
                      <a:pt x="860" y="135"/>
                    </a:lnTo>
                    <a:lnTo>
                      <a:pt x="861" y="130"/>
                    </a:lnTo>
                    <a:lnTo>
                      <a:pt x="862" y="127"/>
                    </a:lnTo>
                    <a:lnTo>
                      <a:pt x="862" y="130"/>
                    </a:lnTo>
                    <a:lnTo>
                      <a:pt x="863" y="126"/>
                    </a:lnTo>
                    <a:lnTo>
                      <a:pt x="864" y="124"/>
                    </a:lnTo>
                    <a:lnTo>
                      <a:pt x="865" y="116"/>
                    </a:lnTo>
                    <a:lnTo>
                      <a:pt x="866" y="132"/>
                    </a:lnTo>
                    <a:lnTo>
                      <a:pt x="866" y="141"/>
                    </a:lnTo>
                    <a:lnTo>
                      <a:pt x="867" y="146"/>
                    </a:lnTo>
                    <a:lnTo>
                      <a:pt x="868" y="149"/>
                    </a:lnTo>
                    <a:lnTo>
                      <a:pt x="869" y="156"/>
                    </a:lnTo>
                    <a:lnTo>
                      <a:pt x="869" y="153"/>
                    </a:lnTo>
                    <a:lnTo>
                      <a:pt x="870" y="144"/>
                    </a:lnTo>
                    <a:lnTo>
                      <a:pt x="871" y="139"/>
                    </a:lnTo>
                    <a:lnTo>
                      <a:pt x="872" y="152"/>
                    </a:lnTo>
                    <a:lnTo>
                      <a:pt x="872" y="170"/>
                    </a:lnTo>
                    <a:lnTo>
                      <a:pt x="873" y="170"/>
                    </a:lnTo>
                    <a:lnTo>
                      <a:pt x="874" y="172"/>
                    </a:lnTo>
                    <a:lnTo>
                      <a:pt x="875" y="180"/>
                    </a:lnTo>
                    <a:lnTo>
                      <a:pt x="875" y="176"/>
                    </a:lnTo>
                    <a:lnTo>
                      <a:pt x="876" y="168"/>
                    </a:lnTo>
                    <a:lnTo>
                      <a:pt x="877" y="163"/>
                    </a:lnTo>
                    <a:lnTo>
                      <a:pt x="878" y="172"/>
                    </a:lnTo>
                    <a:lnTo>
                      <a:pt x="878" y="193"/>
                    </a:lnTo>
                    <a:lnTo>
                      <a:pt x="879" y="201"/>
                    </a:lnTo>
                    <a:lnTo>
                      <a:pt x="880" y="201"/>
                    </a:lnTo>
                    <a:lnTo>
                      <a:pt x="881" y="202"/>
                    </a:lnTo>
                    <a:lnTo>
                      <a:pt x="881" y="201"/>
                    </a:lnTo>
                    <a:lnTo>
                      <a:pt x="882" y="198"/>
                    </a:lnTo>
                    <a:lnTo>
                      <a:pt x="883" y="194"/>
                    </a:lnTo>
                    <a:lnTo>
                      <a:pt x="884" y="192"/>
                    </a:lnTo>
                    <a:lnTo>
                      <a:pt x="885" y="200"/>
                    </a:lnTo>
                    <a:lnTo>
                      <a:pt x="885" y="201"/>
                    </a:lnTo>
                    <a:lnTo>
                      <a:pt x="886" y="199"/>
                    </a:lnTo>
                    <a:lnTo>
                      <a:pt x="887" y="211"/>
                    </a:lnTo>
                    <a:lnTo>
                      <a:pt x="888" y="212"/>
                    </a:lnTo>
                    <a:lnTo>
                      <a:pt x="888" y="215"/>
                    </a:lnTo>
                    <a:lnTo>
                      <a:pt x="889" y="217"/>
                    </a:lnTo>
                    <a:lnTo>
                      <a:pt x="890" y="217"/>
                    </a:lnTo>
                    <a:lnTo>
                      <a:pt x="891" y="217"/>
                    </a:lnTo>
                    <a:lnTo>
                      <a:pt x="891" y="223"/>
                    </a:lnTo>
                    <a:lnTo>
                      <a:pt x="892" y="223"/>
                    </a:lnTo>
                    <a:lnTo>
                      <a:pt x="893" y="214"/>
                    </a:lnTo>
                    <a:lnTo>
                      <a:pt x="894" y="222"/>
                    </a:lnTo>
                    <a:lnTo>
                      <a:pt x="895" y="223"/>
                    </a:lnTo>
                    <a:lnTo>
                      <a:pt x="895" y="218"/>
                    </a:lnTo>
                    <a:lnTo>
                      <a:pt x="896" y="199"/>
                    </a:lnTo>
                    <a:lnTo>
                      <a:pt x="897" y="192"/>
                    </a:lnTo>
                    <a:lnTo>
                      <a:pt x="898" y="194"/>
                    </a:lnTo>
                    <a:lnTo>
                      <a:pt x="898" y="194"/>
                    </a:lnTo>
                    <a:lnTo>
                      <a:pt x="899" y="182"/>
                    </a:lnTo>
                    <a:lnTo>
                      <a:pt x="900" y="184"/>
                    </a:lnTo>
                    <a:lnTo>
                      <a:pt x="901" y="179"/>
                    </a:lnTo>
                    <a:lnTo>
                      <a:pt x="901" y="170"/>
                    </a:lnTo>
                    <a:lnTo>
                      <a:pt x="902" y="174"/>
                    </a:lnTo>
                    <a:lnTo>
                      <a:pt x="903" y="176"/>
                    </a:lnTo>
                    <a:lnTo>
                      <a:pt x="904" y="177"/>
                    </a:lnTo>
                    <a:lnTo>
                      <a:pt x="904" y="181"/>
                    </a:lnTo>
                    <a:lnTo>
                      <a:pt x="905" y="163"/>
                    </a:lnTo>
                    <a:lnTo>
                      <a:pt x="906" y="167"/>
                    </a:lnTo>
                    <a:lnTo>
                      <a:pt x="907" y="156"/>
                    </a:lnTo>
                    <a:lnTo>
                      <a:pt x="907" y="152"/>
                    </a:lnTo>
                    <a:lnTo>
                      <a:pt x="908" y="162"/>
                    </a:lnTo>
                    <a:lnTo>
                      <a:pt x="909" y="162"/>
                    </a:lnTo>
                    <a:lnTo>
                      <a:pt x="910" y="155"/>
                    </a:lnTo>
                    <a:lnTo>
                      <a:pt x="910" y="149"/>
                    </a:lnTo>
                    <a:lnTo>
                      <a:pt x="911" y="133"/>
                    </a:lnTo>
                    <a:lnTo>
                      <a:pt x="912" y="130"/>
                    </a:lnTo>
                    <a:lnTo>
                      <a:pt x="913" y="133"/>
                    </a:lnTo>
                    <a:lnTo>
                      <a:pt x="914" y="138"/>
                    </a:lnTo>
                    <a:lnTo>
                      <a:pt x="914" y="134"/>
                    </a:lnTo>
                    <a:lnTo>
                      <a:pt x="915" y="144"/>
                    </a:lnTo>
                    <a:lnTo>
                      <a:pt x="916" y="142"/>
                    </a:lnTo>
                    <a:lnTo>
                      <a:pt x="917" y="151"/>
                    </a:lnTo>
                    <a:lnTo>
                      <a:pt x="917" y="151"/>
                    </a:lnTo>
                    <a:lnTo>
                      <a:pt x="918" y="139"/>
                    </a:lnTo>
                    <a:lnTo>
                      <a:pt x="919" y="150"/>
                    </a:lnTo>
                    <a:lnTo>
                      <a:pt x="920" y="146"/>
                    </a:lnTo>
                    <a:lnTo>
                      <a:pt x="920" y="151"/>
                    </a:lnTo>
                    <a:lnTo>
                      <a:pt x="921" y="161"/>
                    </a:lnTo>
                    <a:lnTo>
                      <a:pt x="922" y="171"/>
                    </a:lnTo>
                    <a:lnTo>
                      <a:pt x="923" y="165"/>
                    </a:lnTo>
                    <a:lnTo>
                      <a:pt x="923" y="167"/>
                    </a:lnTo>
                    <a:lnTo>
                      <a:pt x="924" y="163"/>
                    </a:lnTo>
                    <a:lnTo>
                      <a:pt x="925" y="159"/>
                    </a:lnTo>
                    <a:lnTo>
                      <a:pt x="926" y="171"/>
                    </a:lnTo>
                    <a:lnTo>
                      <a:pt x="926" y="163"/>
                    </a:lnTo>
                    <a:lnTo>
                      <a:pt x="927" y="160"/>
                    </a:lnTo>
                    <a:lnTo>
                      <a:pt x="928" y="159"/>
                    </a:lnTo>
                    <a:lnTo>
                      <a:pt x="929" y="154"/>
                    </a:lnTo>
                    <a:lnTo>
                      <a:pt x="929" y="155"/>
                    </a:lnTo>
                    <a:lnTo>
                      <a:pt x="930" y="169"/>
                    </a:lnTo>
                    <a:lnTo>
                      <a:pt x="931" y="175"/>
                    </a:lnTo>
                    <a:lnTo>
                      <a:pt x="932" y="175"/>
                    </a:lnTo>
                    <a:lnTo>
                      <a:pt x="933" y="168"/>
                    </a:lnTo>
                    <a:lnTo>
                      <a:pt x="933" y="169"/>
                    </a:lnTo>
                    <a:lnTo>
                      <a:pt x="934" y="162"/>
                    </a:lnTo>
                    <a:lnTo>
                      <a:pt x="935" y="159"/>
                    </a:lnTo>
                    <a:lnTo>
                      <a:pt x="936" y="151"/>
                    </a:lnTo>
                    <a:lnTo>
                      <a:pt x="936" y="146"/>
                    </a:lnTo>
                    <a:lnTo>
                      <a:pt x="937" y="157"/>
                    </a:lnTo>
                    <a:lnTo>
                      <a:pt x="938" y="150"/>
                    </a:lnTo>
                    <a:lnTo>
                      <a:pt x="939" y="147"/>
                    </a:lnTo>
                    <a:lnTo>
                      <a:pt x="939" y="140"/>
                    </a:lnTo>
                    <a:lnTo>
                      <a:pt x="940" y="128"/>
                    </a:lnTo>
                    <a:lnTo>
                      <a:pt x="941" y="120"/>
                    </a:lnTo>
                    <a:lnTo>
                      <a:pt x="942" y="126"/>
                    </a:lnTo>
                    <a:lnTo>
                      <a:pt x="943" y="130"/>
                    </a:lnTo>
                    <a:lnTo>
                      <a:pt x="943" y="130"/>
                    </a:lnTo>
                    <a:lnTo>
                      <a:pt x="944" y="137"/>
                    </a:lnTo>
                    <a:lnTo>
                      <a:pt x="945" y="138"/>
                    </a:lnTo>
                    <a:lnTo>
                      <a:pt x="946" y="141"/>
                    </a:lnTo>
                    <a:lnTo>
                      <a:pt x="946" y="135"/>
                    </a:lnTo>
                    <a:lnTo>
                      <a:pt x="947" y="133"/>
                    </a:lnTo>
                    <a:lnTo>
                      <a:pt x="948" y="123"/>
                    </a:lnTo>
                    <a:lnTo>
                      <a:pt x="949" y="129"/>
                    </a:lnTo>
                    <a:lnTo>
                      <a:pt x="949" y="124"/>
                    </a:lnTo>
                    <a:lnTo>
                      <a:pt x="950" y="117"/>
                    </a:lnTo>
                    <a:lnTo>
                      <a:pt x="951" y="109"/>
                    </a:lnTo>
                    <a:lnTo>
                      <a:pt x="952" y="105"/>
                    </a:lnTo>
                    <a:lnTo>
                      <a:pt x="952" y="109"/>
                    </a:lnTo>
                    <a:lnTo>
                      <a:pt x="953" y="105"/>
                    </a:lnTo>
                    <a:lnTo>
                      <a:pt x="954" y="110"/>
                    </a:lnTo>
                    <a:lnTo>
                      <a:pt x="955" y="110"/>
                    </a:lnTo>
                    <a:lnTo>
                      <a:pt x="955" y="103"/>
                    </a:lnTo>
                    <a:lnTo>
                      <a:pt x="956" y="107"/>
                    </a:lnTo>
                    <a:lnTo>
                      <a:pt x="957" y="126"/>
                    </a:lnTo>
                    <a:lnTo>
                      <a:pt x="958" y="129"/>
                    </a:lnTo>
                    <a:lnTo>
                      <a:pt x="959" y="122"/>
                    </a:lnTo>
                    <a:lnTo>
                      <a:pt x="959" y="122"/>
                    </a:lnTo>
                    <a:lnTo>
                      <a:pt x="960" y="123"/>
                    </a:lnTo>
                    <a:lnTo>
                      <a:pt x="961" y="131"/>
                    </a:lnTo>
                    <a:lnTo>
                      <a:pt x="962" y="129"/>
                    </a:lnTo>
                    <a:lnTo>
                      <a:pt x="962" y="139"/>
                    </a:lnTo>
                    <a:lnTo>
                      <a:pt x="963" y="131"/>
                    </a:lnTo>
                    <a:lnTo>
                      <a:pt x="964" y="126"/>
                    </a:lnTo>
                    <a:lnTo>
                      <a:pt x="965" y="112"/>
                    </a:lnTo>
                    <a:lnTo>
                      <a:pt x="965" y="107"/>
                    </a:lnTo>
                    <a:lnTo>
                      <a:pt x="966" y="118"/>
                    </a:lnTo>
                    <a:lnTo>
                      <a:pt x="967" y="127"/>
                    </a:lnTo>
                    <a:lnTo>
                      <a:pt x="968" y="132"/>
                    </a:lnTo>
                    <a:lnTo>
                      <a:pt x="968" y="129"/>
                    </a:lnTo>
                    <a:lnTo>
                      <a:pt x="969" y="121"/>
                    </a:lnTo>
                    <a:lnTo>
                      <a:pt x="970" y="118"/>
                    </a:lnTo>
                    <a:lnTo>
                      <a:pt x="971" y="119"/>
                    </a:lnTo>
                    <a:lnTo>
                      <a:pt x="971" y="124"/>
                    </a:lnTo>
                    <a:lnTo>
                      <a:pt x="972" y="140"/>
                    </a:lnTo>
                    <a:lnTo>
                      <a:pt x="973" y="140"/>
                    </a:lnTo>
                    <a:lnTo>
                      <a:pt x="974" y="130"/>
                    </a:lnTo>
                    <a:lnTo>
                      <a:pt x="974" y="135"/>
                    </a:lnTo>
                    <a:lnTo>
                      <a:pt x="975" y="144"/>
                    </a:lnTo>
                    <a:lnTo>
                      <a:pt x="976" y="145"/>
                    </a:lnTo>
                    <a:lnTo>
                      <a:pt x="977" y="142"/>
                    </a:lnTo>
                    <a:lnTo>
                      <a:pt x="978" y="140"/>
                    </a:lnTo>
                    <a:lnTo>
                      <a:pt x="978" y="137"/>
                    </a:lnTo>
                    <a:lnTo>
                      <a:pt x="979" y="155"/>
                    </a:lnTo>
                    <a:lnTo>
                      <a:pt x="980" y="143"/>
                    </a:lnTo>
                    <a:lnTo>
                      <a:pt x="981" y="144"/>
                    </a:lnTo>
                    <a:lnTo>
                      <a:pt x="981" y="150"/>
                    </a:lnTo>
                    <a:lnTo>
                      <a:pt x="982" y="153"/>
                    </a:lnTo>
                    <a:lnTo>
                      <a:pt x="983" y="125"/>
                    </a:lnTo>
                    <a:lnTo>
                      <a:pt x="984" y="134"/>
                    </a:lnTo>
                    <a:lnTo>
                      <a:pt x="984" y="132"/>
                    </a:lnTo>
                    <a:lnTo>
                      <a:pt x="985" y="138"/>
                    </a:lnTo>
                    <a:lnTo>
                      <a:pt x="986" y="143"/>
                    </a:lnTo>
                    <a:lnTo>
                      <a:pt x="987" y="135"/>
                    </a:lnTo>
                    <a:lnTo>
                      <a:pt x="987" y="131"/>
                    </a:lnTo>
                    <a:lnTo>
                      <a:pt x="988" y="116"/>
                    </a:lnTo>
                    <a:lnTo>
                      <a:pt x="989" y="110"/>
                    </a:lnTo>
                    <a:lnTo>
                      <a:pt x="990" y="107"/>
                    </a:lnTo>
                    <a:lnTo>
                      <a:pt x="990" y="108"/>
                    </a:lnTo>
                    <a:lnTo>
                      <a:pt x="991" y="105"/>
                    </a:lnTo>
                    <a:lnTo>
                      <a:pt x="992" y="114"/>
                    </a:lnTo>
                    <a:lnTo>
                      <a:pt x="993" y="122"/>
                    </a:lnTo>
                    <a:lnTo>
                      <a:pt x="994" y="127"/>
                    </a:lnTo>
                    <a:lnTo>
                      <a:pt x="994" y="113"/>
                    </a:lnTo>
                    <a:lnTo>
                      <a:pt x="995" y="122"/>
                    </a:lnTo>
                    <a:lnTo>
                      <a:pt x="996" y="125"/>
                    </a:lnTo>
                    <a:lnTo>
                      <a:pt x="997" y="124"/>
                    </a:lnTo>
                    <a:lnTo>
                      <a:pt x="997" y="122"/>
                    </a:lnTo>
                    <a:lnTo>
                      <a:pt x="998" y="116"/>
                    </a:lnTo>
                    <a:lnTo>
                      <a:pt x="999" y="124"/>
                    </a:lnTo>
                    <a:lnTo>
                      <a:pt x="1000" y="113"/>
                    </a:lnTo>
                    <a:lnTo>
                      <a:pt x="1000" y="103"/>
                    </a:lnTo>
                    <a:lnTo>
                      <a:pt x="1001" y="112"/>
                    </a:lnTo>
                    <a:lnTo>
                      <a:pt x="1002" y="117"/>
                    </a:lnTo>
                    <a:lnTo>
                      <a:pt x="1003" y="111"/>
                    </a:lnTo>
                    <a:lnTo>
                      <a:pt x="1003" y="110"/>
                    </a:lnTo>
                    <a:lnTo>
                      <a:pt x="1004" y="106"/>
                    </a:lnTo>
                    <a:lnTo>
                      <a:pt x="1005" y="103"/>
                    </a:lnTo>
                    <a:lnTo>
                      <a:pt x="1006" y="108"/>
                    </a:lnTo>
                    <a:lnTo>
                      <a:pt x="1007" y="100"/>
                    </a:lnTo>
                    <a:lnTo>
                      <a:pt x="1007" y="109"/>
                    </a:lnTo>
                    <a:lnTo>
                      <a:pt x="1008" y="108"/>
                    </a:lnTo>
                    <a:lnTo>
                      <a:pt x="1009" y="115"/>
                    </a:lnTo>
                    <a:lnTo>
                      <a:pt x="1010" y="99"/>
                    </a:lnTo>
                    <a:lnTo>
                      <a:pt x="1010" y="109"/>
                    </a:lnTo>
                    <a:lnTo>
                      <a:pt x="1011" y="114"/>
                    </a:lnTo>
                    <a:lnTo>
                      <a:pt x="1012" y="126"/>
                    </a:lnTo>
                    <a:lnTo>
                      <a:pt x="1013" y="115"/>
                    </a:lnTo>
                    <a:lnTo>
                      <a:pt x="1013" y="109"/>
                    </a:lnTo>
                    <a:lnTo>
                      <a:pt x="1014" y="117"/>
                    </a:lnTo>
                    <a:lnTo>
                      <a:pt x="1015" y="123"/>
                    </a:lnTo>
                    <a:lnTo>
                      <a:pt x="1016" y="111"/>
                    </a:lnTo>
                    <a:lnTo>
                      <a:pt x="1016" y="112"/>
                    </a:lnTo>
                    <a:lnTo>
                      <a:pt x="1017" y="101"/>
                    </a:lnTo>
                    <a:lnTo>
                      <a:pt x="1018" y="104"/>
                    </a:lnTo>
                    <a:lnTo>
                      <a:pt x="1019" y="96"/>
                    </a:lnTo>
                    <a:lnTo>
                      <a:pt x="1019" y="100"/>
                    </a:lnTo>
                    <a:lnTo>
                      <a:pt x="1020" y="92"/>
                    </a:lnTo>
                    <a:lnTo>
                      <a:pt x="1021" y="106"/>
                    </a:lnTo>
                    <a:lnTo>
                      <a:pt x="1022" y="111"/>
                    </a:lnTo>
                    <a:lnTo>
                      <a:pt x="1022" y="113"/>
                    </a:lnTo>
                    <a:lnTo>
                      <a:pt x="1023" y="110"/>
                    </a:lnTo>
                    <a:lnTo>
                      <a:pt x="1024" y="118"/>
                    </a:lnTo>
                    <a:lnTo>
                      <a:pt x="1025" y="114"/>
                    </a:lnTo>
                    <a:lnTo>
                      <a:pt x="1026" y="122"/>
                    </a:lnTo>
                    <a:lnTo>
                      <a:pt x="1026" y="130"/>
                    </a:lnTo>
                    <a:lnTo>
                      <a:pt x="1027" y="138"/>
                    </a:lnTo>
                    <a:lnTo>
                      <a:pt x="1028" y="138"/>
                    </a:lnTo>
                    <a:lnTo>
                      <a:pt x="1029" y="145"/>
                    </a:lnTo>
                    <a:lnTo>
                      <a:pt x="1029" y="149"/>
                    </a:lnTo>
                    <a:lnTo>
                      <a:pt x="1030" y="157"/>
                    </a:lnTo>
                    <a:lnTo>
                      <a:pt x="1031" y="162"/>
                    </a:lnTo>
                    <a:lnTo>
                      <a:pt x="1032" y="161"/>
                    </a:lnTo>
                    <a:lnTo>
                      <a:pt x="1032" y="165"/>
                    </a:lnTo>
                    <a:lnTo>
                      <a:pt x="1033" y="148"/>
                    </a:lnTo>
                    <a:lnTo>
                      <a:pt x="1034" y="151"/>
                    </a:lnTo>
                    <a:lnTo>
                      <a:pt x="1035" y="154"/>
                    </a:lnTo>
                    <a:lnTo>
                      <a:pt x="1035" y="154"/>
                    </a:lnTo>
                    <a:lnTo>
                      <a:pt x="1036" y="151"/>
                    </a:lnTo>
                    <a:lnTo>
                      <a:pt x="1037" y="147"/>
                    </a:lnTo>
                    <a:lnTo>
                      <a:pt x="1038" y="155"/>
                    </a:lnTo>
                    <a:lnTo>
                      <a:pt x="1038" y="149"/>
                    </a:lnTo>
                    <a:lnTo>
                      <a:pt x="1039" y="149"/>
                    </a:lnTo>
                    <a:lnTo>
                      <a:pt x="1040" y="141"/>
                    </a:lnTo>
                    <a:lnTo>
                      <a:pt x="1041" y="141"/>
                    </a:lnTo>
                    <a:lnTo>
                      <a:pt x="1041" y="136"/>
                    </a:lnTo>
                    <a:lnTo>
                      <a:pt x="1042" y="137"/>
                    </a:lnTo>
                    <a:lnTo>
                      <a:pt x="1043" y="123"/>
                    </a:lnTo>
                    <a:lnTo>
                      <a:pt x="1044" y="142"/>
                    </a:lnTo>
                    <a:lnTo>
                      <a:pt x="1045" y="140"/>
                    </a:lnTo>
                    <a:lnTo>
                      <a:pt x="1045" y="143"/>
                    </a:lnTo>
                    <a:lnTo>
                      <a:pt x="1046" y="141"/>
                    </a:lnTo>
                    <a:lnTo>
                      <a:pt x="1047" y="142"/>
                    </a:lnTo>
                    <a:lnTo>
                      <a:pt x="1048" y="141"/>
                    </a:lnTo>
                    <a:lnTo>
                      <a:pt x="1048" y="137"/>
                    </a:lnTo>
                    <a:lnTo>
                      <a:pt x="1049" y="162"/>
                    </a:lnTo>
                    <a:lnTo>
                      <a:pt x="1050" y="175"/>
                    </a:lnTo>
                    <a:lnTo>
                      <a:pt x="1051" y="163"/>
                    </a:lnTo>
                    <a:lnTo>
                      <a:pt x="1052" y="162"/>
                    </a:lnTo>
                    <a:lnTo>
                      <a:pt x="1052" y="162"/>
                    </a:lnTo>
                    <a:lnTo>
                      <a:pt x="1053" y="146"/>
                    </a:lnTo>
                    <a:lnTo>
                      <a:pt x="1054" y="140"/>
                    </a:lnTo>
                    <a:lnTo>
                      <a:pt x="1055" y="136"/>
                    </a:lnTo>
                    <a:lnTo>
                      <a:pt x="1055" y="153"/>
                    </a:lnTo>
                    <a:lnTo>
                      <a:pt x="1056" y="143"/>
                    </a:lnTo>
                    <a:lnTo>
                      <a:pt x="1057" y="134"/>
                    </a:lnTo>
                    <a:lnTo>
                      <a:pt x="1058" y="145"/>
                    </a:lnTo>
                    <a:lnTo>
                      <a:pt x="1058" y="152"/>
                    </a:lnTo>
                    <a:lnTo>
                      <a:pt x="1059" y="153"/>
                    </a:lnTo>
                    <a:lnTo>
                      <a:pt x="1060" y="156"/>
                    </a:lnTo>
                    <a:lnTo>
                      <a:pt x="1061" y="166"/>
                    </a:lnTo>
                    <a:lnTo>
                      <a:pt x="1061" y="176"/>
                    </a:lnTo>
                    <a:lnTo>
                      <a:pt x="1062" y="173"/>
                    </a:lnTo>
                    <a:lnTo>
                      <a:pt x="1063" y="173"/>
                    </a:lnTo>
                    <a:lnTo>
                      <a:pt x="1064" y="175"/>
                    </a:lnTo>
                    <a:lnTo>
                      <a:pt x="1064" y="166"/>
                    </a:lnTo>
                    <a:lnTo>
                      <a:pt x="1065" y="175"/>
                    </a:lnTo>
                    <a:lnTo>
                      <a:pt x="1066" y="167"/>
                    </a:lnTo>
                    <a:lnTo>
                      <a:pt x="1067" y="168"/>
                    </a:lnTo>
                    <a:lnTo>
                      <a:pt x="1067" y="164"/>
                    </a:lnTo>
                    <a:lnTo>
                      <a:pt x="1068" y="162"/>
                    </a:lnTo>
                    <a:lnTo>
                      <a:pt x="1069" y="162"/>
                    </a:lnTo>
                    <a:lnTo>
                      <a:pt x="1070" y="166"/>
                    </a:lnTo>
                    <a:lnTo>
                      <a:pt x="1071" y="163"/>
                    </a:lnTo>
                    <a:lnTo>
                      <a:pt x="1071" y="156"/>
                    </a:lnTo>
                    <a:lnTo>
                      <a:pt x="1072" y="152"/>
                    </a:lnTo>
                    <a:lnTo>
                      <a:pt x="1073" y="144"/>
                    </a:lnTo>
                    <a:lnTo>
                      <a:pt x="1074" y="143"/>
                    </a:lnTo>
                    <a:lnTo>
                      <a:pt x="1074" y="146"/>
                    </a:lnTo>
                    <a:lnTo>
                      <a:pt x="1075" y="142"/>
                    </a:lnTo>
                    <a:lnTo>
                      <a:pt x="1076" y="135"/>
                    </a:lnTo>
                    <a:lnTo>
                      <a:pt x="1077" y="147"/>
                    </a:lnTo>
                    <a:lnTo>
                      <a:pt x="1077" y="150"/>
                    </a:lnTo>
                    <a:lnTo>
                      <a:pt x="1078" y="164"/>
                    </a:lnTo>
                    <a:lnTo>
                      <a:pt x="1079" y="164"/>
                    </a:lnTo>
                    <a:lnTo>
                      <a:pt x="1080" y="168"/>
                    </a:lnTo>
                    <a:lnTo>
                      <a:pt x="1080" y="169"/>
                    </a:lnTo>
                    <a:lnTo>
                      <a:pt x="1081" y="173"/>
                    </a:lnTo>
                    <a:lnTo>
                      <a:pt x="1082" y="167"/>
                    </a:lnTo>
                    <a:lnTo>
                      <a:pt x="1083" y="161"/>
                    </a:lnTo>
                    <a:lnTo>
                      <a:pt x="1083" y="166"/>
                    </a:lnTo>
                    <a:lnTo>
                      <a:pt x="1084" y="171"/>
                    </a:lnTo>
                    <a:lnTo>
                      <a:pt x="1085" y="172"/>
                    </a:lnTo>
                    <a:lnTo>
                      <a:pt x="1086" y="183"/>
                    </a:lnTo>
                    <a:lnTo>
                      <a:pt x="1086" y="183"/>
                    </a:lnTo>
                    <a:lnTo>
                      <a:pt x="1087" y="178"/>
                    </a:lnTo>
                    <a:lnTo>
                      <a:pt x="1088" y="173"/>
                    </a:lnTo>
                    <a:lnTo>
                      <a:pt x="1089" y="169"/>
                    </a:lnTo>
                    <a:lnTo>
                      <a:pt x="1089" y="167"/>
                    </a:lnTo>
                    <a:lnTo>
                      <a:pt x="1090" y="166"/>
                    </a:lnTo>
                    <a:lnTo>
                      <a:pt x="1091" y="169"/>
                    </a:lnTo>
                    <a:lnTo>
                      <a:pt x="1092" y="162"/>
                    </a:lnTo>
                    <a:lnTo>
                      <a:pt x="1093" y="159"/>
                    </a:lnTo>
                    <a:lnTo>
                      <a:pt x="1093" y="157"/>
                    </a:lnTo>
                    <a:lnTo>
                      <a:pt x="1094" y="171"/>
                    </a:lnTo>
                    <a:lnTo>
                      <a:pt x="1095" y="164"/>
                    </a:lnTo>
                    <a:lnTo>
                      <a:pt x="1096" y="167"/>
                    </a:lnTo>
                    <a:lnTo>
                      <a:pt x="1096" y="164"/>
                    </a:lnTo>
                    <a:lnTo>
                      <a:pt x="1097" y="155"/>
                    </a:lnTo>
                    <a:lnTo>
                      <a:pt x="1098" y="151"/>
                    </a:lnTo>
                    <a:lnTo>
                      <a:pt x="1099" y="149"/>
                    </a:lnTo>
                    <a:lnTo>
                      <a:pt x="1099" y="156"/>
                    </a:lnTo>
                    <a:lnTo>
                      <a:pt x="1100" y="159"/>
                    </a:lnTo>
                    <a:lnTo>
                      <a:pt x="1101" y="155"/>
                    </a:lnTo>
                    <a:lnTo>
                      <a:pt x="1102" y="161"/>
                    </a:lnTo>
                    <a:lnTo>
                      <a:pt x="1103" y="161"/>
                    </a:lnTo>
                    <a:lnTo>
                      <a:pt x="1103" y="157"/>
                    </a:lnTo>
                    <a:lnTo>
                      <a:pt x="1104" y="171"/>
                    </a:lnTo>
                    <a:lnTo>
                      <a:pt x="1105" y="162"/>
                    </a:lnTo>
                    <a:lnTo>
                      <a:pt x="1106" y="152"/>
                    </a:lnTo>
                    <a:lnTo>
                      <a:pt x="1106" y="151"/>
                    </a:lnTo>
                    <a:lnTo>
                      <a:pt x="1107" y="140"/>
                    </a:lnTo>
                    <a:lnTo>
                      <a:pt x="1108" y="140"/>
                    </a:lnTo>
                    <a:lnTo>
                      <a:pt x="1109" y="142"/>
                    </a:lnTo>
                    <a:lnTo>
                      <a:pt x="1109" y="154"/>
                    </a:lnTo>
                    <a:lnTo>
                      <a:pt x="1110" y="150"/>
                    </a:lnTo>
                    <a:lnTo>
                      <a:pt x="1111" y="150"/>
                    </a:lnTo>
                    <a:lnTo>
                      <a:pt x="1112" y="151"/>
                    </a:lnTo>
                    <a:lnTo>
                      <a:pt x="1112" y="140"/>
                    </a:lnTo>
                    <a:lnTo>
                      <a:pt x="1113" y="142"/>
                    </a:lnTo>
                    <a:lnTo>
                      <a:pt x="1114" y="152"/>
                    </a:lnTo>
                    <a:lnTo>
                      <a:pt x="1115" y="153"/>
                    </a:lnTo>
                    <a:lnTo>
                      <a:pt x="1115" y="153"/>
                    </a:lnTo>
                    <a:lnTo>
                      <a:pt x="1116" y="149"/>
                    </a:lnTo>
                    <a:lnTo>
                      <a:pt x="1117" y="157"/>
                    </a:lnTo>
                    <a:lnTo>
                      <a:pt x="1118" y="162"/>
                    </a:lnTo>
                    <a:lnTo>
                      <a:pt x="1119" y="154"/>
                    </a:lnTo>
                    <a:lnTo>
                      <a:pt x="1119" y="152"/>
                    </a:lnTo>
                    <a:lnTo>
                      <a:pt x="1120" y="154"/>
                    </a:lnTo>
                    <a:lnTo>
                      <a:pt x="1121" y="153"/>
                    </a:lnTo>
                    <a:lnTo>
                      <a:pt x="1122" y="147"/>
                    </a:lnTo>
                    <a:lnTo>
                      <a:pt x="1122" y="148"/>
                    </a:lnTo>
                    <a:lnTo>
                      <a:pt x="1123" y="147"/>
                    </a:lnTo>
                    <a:lnTo>
                      <a:pt x="1124" y="142"/>
                    </a:lnTo>
                    <a:lnTo>
                      <a:pt x="1125" y="141"/>
                    </a:lnTo>
                    <a:lnTo>
                      <a:pt x="1125" y="147"/>
                    </a:lnTo>
                    <a:lnTo>
                      <a:pt x="1126" y="140"/>
                    </a:lnTo>
                    <a:lnTo>
                      <a:pt x="1127" y="145"/>
                    </a:lnTo>
                    <a:lnTo>
                      <a:pt x="1128" y="144"/>
                    </a:lnTo>
                    <a:lnTo>
                      <a:pt x="1128" y="151"/>
                    </a:lnTo>
                    <a:lnTo>
                      <a:pt x="1129" y="149"/>
                    </a:lnTo>
                    <a:lnTo>
                      <a:pt x="1130" y="150"/>
                    </a:lnTo>
                    <a:lnTo>
                      <a:pt x="1131" y="142"/>
                    </a:lnTo>
                    <a:lnTo>
                      <a:pt x="1131" y="158"/>
                    </a:lnTo>
                    <a:lnTo>
                      <a:pt x="1132" y="167"/>
                    </a:lnTo>
                    <a:lnTo>
                      <a:pt x="1133" y="168"/>
                    </a:lnTo>
                    <a:lnTo>
                      <a:pt x="1134" y="177"/>
                    </a:lnTo>
                    <a:lnTo>
                      <a:pt x="1134" y="190"/>
                    </a:lnTo>
                    <a:lnTo>
                      <a:pt x="1135" y="189"/>
                    </a:lnTo>
                    <a:lnTo>
                      <a:pt x="1136" y="185"/>
                    </a:lnTo>
                    <a:lnTo>
                      <a:pt x="1137" y="185"/>
                    </a:lnTo>
                    <a:lnTo>
                      <a:pt x="1138" y="180"/>
                    </a:lnTo>
                    <a:lnTo>
                      <a:pt x="1138" y="186"/>
                    </a:lnTo>
                    <a:lnTo>
                      <a:pt x="1139" y="174"/>
                    </a:lnTo>
                    <a:lnTo>
                      <a:pt x="1140" y="166"/>
                    </a:lnTo>
                    <a:lnTo>
                      <a:pt x="1141" y="166"/>
                    </a:lnTo>
                    <a:lnTo>
                      <a:pt x="1141" y="159"/>
                    </a:lnTo>
                    <a:lnTo>
                      <a:pt x="1142" y="164"/>
                    </a:lnTo>
                    <a:lnTo>
                      <a:pt x="1143" y="162"/>
                    </a:lnTo>
                  </a:path>
                </a:pathLst>
              </a:custGeom>
              <a:noFill/>
              <a:ln w="9525" cap="flat">
                <a:solidFill>
                  <a:srgbClr val="7FCDB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</p:grpSp>
        <p:grpSp>
          <p:nvGrpSpPr>
            <p:cNvPr id="918" name="Group 917">
              <a:extLst>
                <a:ext uri="{FF2B5EF4-FFF2-40B4-BE49-F238E27FC236}">
                  <a16:creationId xmlns:a16="http://schemas.microsoft.com/office/drawing/2014/main" id="{B7A71E02-2619-A5DC-D2C5-2123DF4B834E}"/>
                </a:ext>
              </a:extLst>
            </p:cNvPr>
            <p:cNvGrpSpPr/>
            <p:nvPr/>
          </p:nvGrpSpPr>
          <p:grpSpPr>
            <a:xfrm>
              <a:off x="2128411" y="5126046"/>
              <a:ext cx="2135614" cy="1007538"/>
              <a:chOff x="6840112" y="2536825"/>
              <a:chExt cx="2135614" cy="838201"/>
            </a:xfrm>
          </p:grpSpPr>
          <p:sp>
            <p:nvSpPr>
              <p:cNvPr id="919" name="Line 31">
                <a:extLst>
                  <a:ext uri="{FF2B5EF4-FFF2-40B4-BE49-F238E27FC236}">
                    <a16:creationId xmlns:a16="http://schemas.microsoft.com/office/drawing/2014/main" id="{66A04377-FF27-4149-8A85-BDABA6CD9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1213" y="3348038"/>
                <a:ext cx="181451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0" name="Line 32">
                <a:extLst>
                  <a:ext uri="{FF2B5EF4-FFF2-40B4-BE49-F238E27FC236}">
                    <a16:creationId xmlns:a16="http://schemas.microsoft.com/office/drawing/2014/main" id="{88252986-1997-DFCD-D5F4-2989831483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1213" y="334803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1" name="Line 33">
                <a:extLst>
                  <a:ext uri="{FF2B5EF4-FFF2-40B4-BE49-F238E27FC236}">
                    <a16:creationId xmlns:a16="http://schemas.microsoft.com/office/drawing/2014/main" id="{E707080F-8E46-83F3-BD04-2F0B06590D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6050" y="334803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2" name="Line 34">
                <a:extLst>
                  <a:ext uri="{FF2B5EF4-FFF2-40B4-BE49-F238E27FC236}">
                    <a16:creationId xmlns:a16="http://schemas.microsoft.com/office/drawing/2014/main" id="{DDF70EEF-DE23-45CA-EEE5-D1392C27B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70888" y="334803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3" name="Line 35">
                <a:extLst>
                  <a:ext uri="{FF2B5EF4-FFF2-40B4-BE49-F238E27FC236}">
                    <a16:creationId xmlns:a16="http://schemas.microsoft.com/office/drawing/2014/main" id="{8AEB37C0-0199-3C8E-0157-332AFFAAA7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75725" y="334803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4" name="Line 40">
                <a:extLst>
                  <a:ext uri="{FF2B5EF4-FFF2-40B4-BE49-F238E27FC236}">
                    <a16:creationId xmlns:a16="http://schemas.microsoft.com/office/drawing/2014/main" id="{32554694-3853-B310-6920-4502583DB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61213" y="2541052"/>
                <a:ext cx="0" cy="806985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29" name="Line 41">
                <a:extLst>
                  <a:ext uri="{FF2B5EF4-FFF2-40B4-BE49-F238E27FC236}">
                    <a16:creationId xmlns:a16="http://schemas.microsoft.com/office/drawing/2014/main" id="{09826807-52CC-B9FC-4C3E-795BEFAF61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3230563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0" name="Line 42">
                <a:extLst>
                  <a:ext uri="{FF2B5EF4-FFF2-40B4-BE49-F238E27FC236}">
                    <a16:creationId xmlns:a16="http://schemas.microsoft.com/office/drawing/2014/main" id="{A7213F88-5BA4-5A33-768B-8781AF58E4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3019425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1" name="Line 43">
                <a:extLst>
                  <a:ext uri="{FF2B5EF4-FFF2-40B4-BE49-F238E27FC236}">
                    <a16:creationId xmlns:a16="http://schemas.microsoft.com/office/drawing/2014/main" id="{49309D9C-890D-5508-CB33-8D3390883B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2806700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2" name="Line 44">
                <a:extLst>
                  <a:ext uri="{FF2B5EF4-FFF2-40B4-BE49-F238E27FC236}">
                    <a16:creationId xmlns:a16="http://schemas.microsoft.com/office/drawing/2014/main" id="{DC1ACD64-D17D-0B2B-8347-4FDD10377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2595562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3" name="Rectangle 45">
                <a:extLst>
                  <a:ext uri="{FF2B5EF4-FFF2-40B4-BE49-F238E27FC236}">
                    <a16:creationId xmlns:a16="http://schemas.microsoft.com/office/drawing/2014/main" id="{2C21E9B3-5D56-348B-D67C-CF353FAB0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40112" y="3176588"/>
                <a:ext cx="290144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-0.05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4" name="Rectangle 46">
                <a:extLst>
                  <a:ext uri="{FF2B5EF4-FFF2-40B4-BE49-F238E27FC236}">
                    <a16:creationId xmlns:a16="http://schemas.microsoft.com/office/drawing/2014/main" id="{420AA171-F648-FF37-A2E3-E3A77D7BE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9724" y="2962276"/>
                <a:ext cx="70532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5" name="Rectangle 47">
                <a:extLst>
                  <a:ext uri="{FF2B5EF4-FFF2-40B4-BE49-F238E27FC236}">
                    <a16:creationId xmlns:a16="http://schemas.microsoft.com/office/drawing/2014/main" id="{7BAF39F4-09F5-4CF7-E82D-DBA5E0DF41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3393" y="2749551"/>
                <a:ext cx="246863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0.05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6" name="Rectangle 48">
                <a:extLst>
                  <a:ext uri="{FF2B5EF4-FFF2-40B4-BE49-F238E27FC236}">
                    <a16:creationId xmlns:a16="http://schemas.microsoft.com/office/drawing/2014/main" id="{4685B7DA-FA40-A11A-A119-AD0D1E31F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3926" y="2536825"/>
                <a:ext cx="176330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7" name="Freeform 50">
                <a:extLst>
                  <a:ext uri="{FF2B5EF4-FFF2-40B4-BE49-F238E27FC236}">
                    <a16:creationId xmlns:a16="http://schemas.microsoft.com/office/drawing/2014/main" id="{A8115E8B-C85E-98AC-2209-6D30F368F8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3538" y="2541053"/>
                <a:ext cx="217488" cy="806985"/>
              </a:xfrm>
              <a:custGeom>
                <a:avLst/>
                <a:gdLst>
                  <a:gd name="T0" fmla="*/ 2 w 137"/>
                  <a:gd name="T1" fmla="*/ 491 h 491"/>
                  <a:gd name="T2" fmla="*/ 137 w 137"/>
                  <a:gd name="T3" fmla="*/ 491 h 491"/>
                  <a:gd name="T4" fmla="*/ 137 w 137"/>
                  <a:gd name="T5" fmla="*/ 0 h 491"/>
                  <a:gd name="T6" fmla="*/ 128 w 137"/>
                  <a:gd name="T7" fmla="*/ 0 h 491"/>
                  <a:gd name="T8" fmla="*/ 0 w 137"/>
                  <a:gd name="T9" fmla="*/ 0 h 491"/>
                  <a:gd name="T10" fmla="*/ 0 w 137"/>
                  <a:gd name="T11" fmla="*/ 491 h 491"/>
                  <a:gd name="T12" fmla="*/ 2 w 137"/>
                  <a:gd name="T13" fmla="*/ 491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" h="491">
                    <a:moveTo>
                      <a:pt x="2" y="491"/>
                    </a:moveTo>
                    <a:lnTo>
                      <a:pt x="137" y="491"/>
                    </a:lnTo>
                    <a:lnTo>
                      <a:pt x="137" y="0"/>
                    </a:lnTo>
                    <a:lnTo>
                      <a:pt x="128" y="0"/>
                    </a:lnTo>
                    <a:lnTo>
                      <a:pt x="0" y="0"/>
                    </a:lnTo>
                    <a:lnTo>
                      <a:pt x="0" y="491"/>
                    </a:lnTo>
                    <a:lnTo>
                      <a:pt x="2" y="491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8" name="Freeform 51">
                <a:extLst>
                  <a:ext uri="{FF2B5EF4-FFF2-40B4-BE49-F238E27FC236}">
                    <a16:creationId xmlns:a16="http://schemas.microsoft.com/office/drawing/2014/main" id="{0E6B3960-0AA4-C6A2-4E4C-4A6E9CC91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2743200"/>
                <a:ext cx="1814513" cy="604838"/>
              </a:xfrm>
              <a:custGeom>
                <a:avLst/>
                <a:gdLst>
                  <a:gd name="T0" fmla="*/ 17 w 1143"/>
                  <a:gd name="T1" fmla="*/ 199 h 381"/>
                  <a:gd name="T2" fmla="*/ 36 w 1143"/>
                  <a:gd name="T3" fmla="*/ 174 h 381"/>
                  <a:gd name="T4" fmla="*/ 54 w 1143"/>
                  <a:gd name="T5" fmla="*/ 197 h 381"/>
                  <a:gd name="T6" fmla="*/ 72 w 1143"/>
                  <a:gd name="T7" fmla="*/ 214 h 381"/>
                  <a:gd name="T8" fmla="*/ 91 w 1143"/>
                  <a:gd name="T9" fmla="*/ 165 h 381"/>
                  <a:gd name="T10" fmla="*/ 109 w 1143"/>
                  <a:gd name="T11" fmla="*/ 154 h 381"/>
                  <a:gd name="T12" fmla="*/ 127 w 1143"/>
                  <a:gd name="T13" fmla="*/ 129 h 381"/>
                  <a:gd name="T14" fmla="*/ 145 w 1143"/>
                  <a:gd name="T15" fmla="*/ 182 h 381"/>
                  <a:gd name="T16" fmla="*/ 164 w 1143"/>
                  <a:gd name="T17" fmla="*/ 141 h 381"/>
                  <a:gd name="T18" fmla="*/ 182 w 1143"/>
                  <a:gd name="T19" fmla="*/ 210 h 381"/>
                  <a:gd name="T20" fmla="*/ 200 w 1143"/>
                  <a:gd name="T21" fmla="*/ 264 h 381"/>
                  <a:gd name="T22" fmla="*/ 219 w 1143"/>
                  <a:gd name="T23" fmla="*/ 293 h 381"/>
                  <a:gd name="T24" fmla="*/ 237 w 1143"/>
                  <a:gd name="T25" fmla="*/ 225 h 381"/>
                  <a:gd name="T26" fmla="*/ 255 w 1143"/>
                  <a:gd name="T27" fmla="*/ 198 h 381"/>
                  <a:gd name="T28" fmla="*/ 274 w 1143"/>
                  <a:gd name="T29" fmla="*/ 179 h 381"/>
                  <a:gd name="T30" fmla="*/ 292 w 1143"/>
                  <a:gd name="T31" fmla="*/ 195 h 381"/>
                  <a:gd name="T32" fmla="*/ 310 w 1143"/>
                  <a:gd name="T33" fmla="*/ 227 h 381"/>
                  <a:gd name="T34" fmla="*/ 328 w 1143"/>
                  <a:gd name="T35" fmla="*/ 214 h 381"/>
                  <a:gd name="T36" fmla="*/ 347 w 1143"/>
                  <a:gd name="T37" fmla="*/ 209 h 381"/>
                  <a:gd name="T38" fmla="*/ 365 w 1143"/>
                  <a:gd name="T39" fmla="*/ 238 h 381"/>
                  <a:gd name="T40" fmla="*/ 383 w 1143"/>
                  <a:gd name="T41" fmla="*/ 261 h 381"/>
                  <a:gd name="T42" fmla="*/ 401 w 1143"/>
                  <a:gd name="T43" fmla="*/ 247 h 381"/>
                  <a:gd name="T44" fmla="*/ 420 w 1143"/>
                  <a:gd name="T45" fmla="*/ 259 h 381"/>
                  <a:gd name="T46" fmla="*/ 438 w 1143"/>
                  <a:gd name="T47" fmla="*/ 182 h 381"/>
                  <a:gd name="T48" fmla="*/ 456 w 1143"/>
                  <a:gd name="T49" fmla="*/ 93 h 381"/>
                  <a:gd name="T50" fmla="*/ 475 w 1143"/>
                  <a:gd name="T51" fmla="*/ 61 h 381"/>
                  <a:gd name="T52" fmla="*/ 493 w 1143"/>
                  <a:gd name="T53" fmla="*/ 30 h 381"/>
                  <a:gd name="T54" fmla="*/ 511 w 1143"/>
                  <a:gd name="T55" fmla="*/ 44 h 381"/>
                  <a:gd name="T56" fmla="*/ 530 w 1143"/>
                  <a:gd name="T57" fmla="*/ 133 h 381"/>
                  <a:gd name="T58" fmla="*/ 548 w 1143"/>
                  <a:gd name="T59" fmla="*/ 104 h 381"/>
                  <a:gd name="T60" fmla="*/ 566 w 1143"/>
                  <a:gd name="T61" fmla="*/ 152 h 381"/>
                  <a:gd name="T62" fmla="*/ 584 w 1143"/>
                  <a:gd name="T63" fmla="*/ 242 h 381"/>
                  <a:gd name="T64" fmla="*/ 603 w 1143"/>
                  <a:gd name="T65" fmla="*/ 190 h 381"/>
                  <a:gd name="T66" fmla="*/ 621 w 1143"/>
                  <a:gd name="T67" fmla="*/ 215 h 381"/>
                  <a:gd name="T68" fmla="*/ 639 w 1143"/>
                  <a:gd name="T69" fmla="*/ 179 h 381"/>
                  <a:gd name="T70" fmla="*/ 657 w 1143"/>
                  <a:gd name="T71" fmla="*/ 121 h 381"/>
                  <a:gd name="T72" fmla="*/ 676 w 1143"/>
                  <a:gd name="T73" fmla="*/ 139 h 381"/>
                  <a:gd name="T74" fmla="*/ 694 w 1143"/>
                  <a:gd name="T75" fmla="*/ 163 h 381"/>
                  <a:gd name="T76" fmla="*/ 712 w 1143"/>
                  <a:gd name="T77" fmla="*/ 168 h 381"/>
                  <a:gd name="T78" fmla="*/ 731 w 1143"/>
                  <a:gd name="T79" fmla="*/ 96 h 381"/>
                  <a:gd name="T80" fmla="*/ 749 w 1143"/>
                  <a:gd name="T81" fmla="*/ 58 h 381"/>
                  <a:gd name="T82" fmla="*/ 767 w 1143"/>
                  <a:gd name="T83" fmla="*/ 102 h 381"/>
                  <a:gd name="T84" fmla="*/ 786 w 1143"/>
                  <a:gd name="T85" fmla="*/ 122 h 381"/>
                  <a:gd name="T86" fmla="*/ 804 w 1143"/>
                  <a:gd name="T87" fmla="*/ 121 h 381"/>
                  <a:gd name="T88" fmla="*/ 822 w 1143"/>
                  <a:gd name="T89" fmla="*/ 64 h 381"/>
                  <a:gd name="T90" fmla="*/ 840 w 1143"/>
                  <a:gd name="T91" fmla="*/ 102 h 381"/>
                  <a:gd name="T92" fmla="*/ 859 w 1143"/>
                  <a:gd name="T93" fmla="*/ 68 h 381"/>
                  <a:gd name="T94" fmla="*/ 877 w 1143"/>
                  <a:gd name="T95" fmla="*/ 134 h 381"/>
                  <a:gd name="T96" fmla="*/ 895 w 1143"/>
                  <a:gd name="T97" fmla="*/ 201 h 381"/>
                  <a:gd name="T98" fmla="*/ 914 w 1143"/>
                  <a:gd name="T99" fmla="*/ 282 h 381"/>
                  <a:gd name="T100" fmla="*/ 932 w 1143"/>
                  <a:gd name="T101" fmla="*/ 335 h 381"/>
                  <a:gd name="T102" fmla="*/ 950 w 1143"/>
                  <a:gd name="T103" fmla="*/ 345 h 381"/>
                  <a:gd name="T104" fmla="*/ 968 w 1143"/>
                  <a:gd name="T105" fmla="*/ 251 h 381"/>
                  <a:gd name="T106" fmla="*/ 987 w 1143"/>
                  <a:gd name="T107" fmla="*/ 181 h 381"/>
                  <a:gd name="T108" fmla="*/ 1005 w 1143"/>
                  <a:gd name="T109" fmla="*/ 100 h 381"/>
                  <a:gd name="T110" fmla="*/ 1023 w 1143"/>
                  <a:gd name="T111" fmla="*/ 118 h 381"/>
                  <a:gd name="T112" fmla="*/ 1041 w 1143"/>
                  <a:gd name="T113" fmla="*/ 165 h 381"/>
                  <a:gd name="T114" fmla="*/ 1060 w 1143"/>
                  <a:gd name="T115" fmla="*/ 188 h 381"/>
                  <a:gd name="T116" fmla="*/ 1078 w 1143"/>
                  <a:gd name="T117" fmla="*/ 192 h 381"/>
                  <a:gd name="T118" fmla="*/ 1096 w 1143"/>
                  <a:gd name="T119" fmla="*/ 195 h 381"/>
                  <a:gd name="T120" fmla="*/ 1115 w 1143"/>
                  <a:gd name="T121" fmla="*/ 143 h 381"/>
                  <a:gd name="T122" fmla="*/ 1133 w 1143"/>
                  <a:gd name="T123" fmla="*/ 159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381">
                    <a:moveTo>
                      <a:pt x="0" y="219"/>
                    </a:moveTo>
                    <a:lnTo>
                      <a:pt x="1" y="198"/>
                    </a:lnTo>
                    <a:lnTo>
                      <a:pt x="2" y="207"/>
                    </a:lnTo>
                    <a:lnTo>
                      <a:pt x="2" y="207"/>
                    </a:lnTo>
                    <a:lnTo>
                      <a:pt x="3" y="197"/>
                    </a:lnTo>
                    <a:lnTo>
                      <a:pt x="4" y="198"/>
                    </a:lnTo>
                    <a:lnTo>
                      <a:pt x="5" y="211"/>
                    </a:lnTo>
                    <a:lnTo>
                      <a:pt x="5" y="228"/>
                    </a:lnTo>
                    <a:lnTo>
                      <a:pt x="6" y="216"/>
                    </a:lnTo>
                    <a:lnTo>
                      <a:pt x="7" y="218"/>
                    </a:lnTo>
                    <a:lnTo>
                      <a:pt x="8" y="197"/>
                    </a:lnTo>
                    <a:lnTo>
                      <a:pt x="8" y="194"/>
                    </a:lnTo>
                    <a:lnTo>
                      <a:pt x="9" y="182"/>
                    </a:lnTo>
                    <a:lnTo>
                      <a:pt x="10" y="186"/>
                    </a:lnTo>
                    <a:lnTo>
                      <a:pt x="11" y="189"/>
                    </a:lnTo>
                    <a:lnTo>
                      <a:pt x="11" y="197"/>
                    </a:lnTo>
                    <a:lnTo>
                      <a:pt x="12" y="211"/>
                    </a:lnTo>
                    <a:lnTo>
                      <a:pt x="13" y="207"/>
                    </a:lnTo>
                    <a:lnTo>
                      <a:pt x="14" y="211"/>
                    </a:lnTo>
                    <a:lnTo>
                      <a:pt x="14" y="216"/>
                    </a:lnTo>
                    <a:lnTo>
                      <a:pt x="15" y="220"/>
                    </a:lnTo>
                    <a:lnTo>
                      <a:pt x="16" y="208"/>
                    </a:lnTo>
                    <a:lnTo>
                      <a:pt x="17" y="201"/>
                    </a:lnTo>
                    <a:lnTo>
                      <a:pt x="17" y="199"/>
                    </a:lnTo>
                    <a:lnTo>
                      <a:pt x="18" y="199"/>
                    </a:lnTo>
                    <a:lnTo>
                      <a:pt x="19" y="210"/>
                    </a:lnTo>
                    <a:lnTo>
                      <a:pt x="20" y="212"/>
                    </a:lnTo>
                    <a:lnTo>
                      <a:pt x="21" y="213"/>
                    </a:lnTo>
                    <a:lnTo>
                      <a:pt x="21" y="225"/>
                    </a:lnTo>
                    <a:lnTo>
                      <a:pt x="22" y="216"/>
                    </a:lnTo>
                    <a:lnTo>
                      <a:pt x="23" y="213"/>
                    </a:lnTo>
                    <a:lnTo>
                      <a:pt x="24" y="207"/>
                    </a:lnTo>
                    <a:lnTo>
                      <a:pt x="24" y="208"/>
                    </a:lnTo>
                    <a:lnTo>
                      <a:pt x="25" y="203"/>
                    </a:lnTo>
                    <a:lnTo>
                      <a:pt x="26" y="211"/>
                    </a:lnTo>
                    <a:lnTo>
                      <a:pt x="27" y="221"/>
                    </a:lnTo>
                    <a:lnTo>
                      <a:pt x="27" y="210"/>
                    </a:lnTo>
                    <a:lnTo>
                      <a:pt x="28" y="213"/>
                    </a:lnTo>
                    <a:lnTo>
                      <a:pt x="29" y="209"/>
                    </a:lnTo>
                    <a:lnTo>
                      <a:pt x="30" y="201"/>
                    </a:lnTo>
                    <a:lnTo>
                      <a:pt x="30" y="205"/>
                    </a:lnTo>
                    <a:lnTo>
                      <a:pt x="31" y="199"/>
                    </a:lnTo>
                    <a:lnTo>
                      <a:pt x="32" y="185"/>
                    </a:lnTo>
                    <a:lnTo>
                      <a:pt x="33" y="187"/>
                    </a:lnTo>
                    <a:lnTo>
                      <a:pt x="33" y="183"/>
                    </a:lnTo>
                    <a:lnTo>
                      <a:pt x="34" y="184"/>
                    </a:lnTo>
                    <a:lnTo>
                      <a:pt x="35" y="171"/>
                    </a:lnTo>
                    <a:lnTo>
                      <a:pt x="36" y="174"/>
                    </a:lnTo>
                    <a:lnTo>
                      <a:pt x="36" y="180"/>
                    </a:lnTo>
                    <a:lnTo>
                      <a:pt x="37" y="181"/>
                    </a:lnTo>
                    <a:lnTo>
                      <a:pt x="38" y="180"/>
                    </a:lnTo>
                    <a:lnTo>
                      <a:pt x="39" y="192"/>
                    </a:lnTo>
                    <a:lnTo>
                      <a:pt x="40" y="191"/>
                    </a:lnTo>
                    <a:lnTo>
                      <a:pt x="40" y="192"/>
                    </a:lnTo>
                    <a:lnTo>
                      <a:pt x="41" y="181"/>
                    </a:lnTo>
                    <a:lnTo>
                      <a:pt x="42" y="193"/>
                    </a:lnTo>
                    <a:lnTo>
                      <a:pt x="43" y="193"/>
                    </a:lnTo>
                    <a:lnTo>
                      <a:pt x="43" y="198"/>
                    </a:lnTo>
                    <a:lnTo>
                      <a:pt x="44" y="185"/>
                    </a:lnTo>
                    <a:lnTo>
                      <a:pt x="45" y="197"/>
                    </a:lnTo>
                    <a:lnTo>
                      <a:pt x="46" y="215"/>
                    </a:lnTo>
                    <a:lnTo>
                      <a:pt x="46" y="221"/>
                    </a:lnTo>
                    <a:lnTo>
                      <a:pt x="47" y="223"/>
                    </a:lnTo>
                    <a:lnTo>
                      <a:pt x="48" y="210"/>
                    </a:lnTo>
                    <a:lnTo>
                      <a:pt x="49" y="201"/>
                    </a:lnTo>
                    <a:lnTo>
                      <a:pt x="50" y="195"/>
                    </a:lnTo>
                    <a:lnTo>
                      <a:pt x="50" y="204"/>
                    </a:lnTo>
                    <a:lnTo>
                      <a:pt x="51" y="198"/>
                    </a:lnTo>
                    <a:lnTo>
                      <a:pt x="52" y="191"/>
                    </a:lnTo>
                    <a:lnTo>
                      <a:pt x="53" y="200"/>
                    </a:lnTo>
                    <a:lnTo>
                      <a:pt x="53" y="212"/>
                    </a:lnTo>
                    <a:lnTo>
                      <a:pt x="54" y="197"/>
                    </a:lnTo>
                    <a:lnTo>
                      <a:pt x="55" y="192"/>
                    </a:lnTo>
                    <a:lnTo>
                      <a:pt x="56" y="199"/>
                    </a:lnTo>
                    <a:lnTo>
                      <a:pt x="56" y="205"/>
                    </a:lnTo>
                    <a:lnTo>
                      <a:pt x="57" y="225"/>
                    </a:lnTo>
                    <a:lnTo>
                      <a:pt x="58" y="225"/>
                    </a:lnTo>
                    <a:lnTo>
                      <a:pt x="59" y="207"/>
                    </a:lnTo>
                    <a:lnTo>
                      <a:pt x="59" y="205"/>
                    </a:lnTo>
                    <a:lnTo>
                      <a:pt x="60" y="200"/>
                    </a:lnTo>
                    <a:lnTo>
                      <a:pt x="61" y="191"/>
                    </a:lnTo>
                    <a:lnTo>
                      <a:pt x="62" y="197"/>
                    </a:lnTo>
                    <a:lnTo>
                      <a:pt x="62" y="195"/>
                    </a:lnTo>
                    <a:lnTo>
                      <a:pt x="63" y="200"/>
                    </a:lnTo>
                    <a:lnTo>
                      <a:pt x="64" y="198"/>
                    </a:lnTo>
                    <a:lnTo>
                      <a:pt x="65" y="196"/>
                    </a:lnTo>
                    <a:lnTo>
                      <a:pt x="65" y="198"/>
                    </a:lnTo>
                    <a:lnTo>
                      <a:pt x="66" y="190"/>
                    </a:lnTo>
                    <a:lnTo>
                      <a:pt x="67" y="204"/>
                    </a:lnTo>
                    <a:lnTo>
                      <a:pt x="68" y="207"/>
                    </a:lnTo>
                    <a:lnTo>
                      <a:pt x="69" y="211"/>
                    </a:lnTo>
                    <a:lnTo>
                      <a:pt x="69" y="217"/>
                    </a:lnTo>
                    <a:lnTo>
                      <a:pt x="70" y="215"/>
                    </a:lnTo>
                    <a:lnTo>
                      <a:pt x="71" y="219"/>
                    </a:lnTo>
                    <a:lnTo>
                      <a:pt x="72" y="217"/>
                    </a:lnTo>
                    <a:lnTo>
                      <a:pt x="72" y="214"/>
                    </a:lnTo>
                    <a:lnTo>
                      <a:pt x="73" y="206"/>
                    </a:lnTo>
                    <a:lnTo>
                      <a:pt x="74" y="210"/>
                    </a:lnTo>
                    <a:lnTo>
                      <a:pt x="75" y="203"/>
                    </a:lnTo>
                    <a:lnTo>
                      <a:pt x="75" y="184"/>
                    </a:lnTo>
                    <a:lnTo>
                      <a:pt x="76" y="176"/>
                    </a:lnTo>
                    <a:lnTo>
                      <a:pt x="77" y="183"/>
                    </a:lnTo>
                    <a:lnTo>
                      <a:pt x="78" y="188"/>
                    </a:lnTo>
                    <a:lnTo>
                      <a:pt x="78" y="188"/>
                    </a:lnTo>
                    <a:lnTo>
                      <a:pt x="79" y="190"/>
                    </a:lnTo>
                    <a:lnTo>
                      <a:pt x="80" y="175"/>
                    </a:lnTo>
                    <a:lnTo>
                      <a:pt x="81" y="177"/>
                    </a:lnTo>
                    <a:lnTo>
                      <a:pt x="81" y="170"/>
                    </a:lnTo>
                    <a:lnTo>
                      <a:pt x="82" y="163"/>
                    </a:lnTo>
                    <a:lnTo>
                      <a:pt x="83" y="156"/>
                    </a:lnTo>
                    <a:lnTo>
                      <a:pt x="84" y="155"/>
                    </a:lnTo>
                    <a:lnTo>
                      <a:pt x="84" y="163"/>
                    </a:lnTo>
                    <a:lnTo>
                      <a:pt x="85" y="167"/>
                    </a:lnTo>
                    <a:lnTo>
                      <a:pt x="86" y="172"/>
                    </a:lnTo>
                    <a:lnTo>
                      <a:pt x="87" y="159"/>
                    </a:lnTo>
                    <a:lnTo>
                      <a:pt x="88" y="148"/>
                    </a:lnTo>
                    <a:lnTo>
                      <a:pt x="88" y="153"/>
                    </a:lnTo>
                    <a:lnTo>
                      <a:pt x="89" y="137"/>
                    </a:lnTo>
                    <a:lnTo>
                      <a:pt x="90" y="149"/>
                    </a:lnTo>
                    <a:lnTo>
                      <a:pt x="91" y="165"/>
                    </a:lnTo>
                    <a:lnTo>
                      <a:pt x="91" y="155"/>
                    </a:lnTo>
                    <a:lnTo>
                      <a:pt x="92" y="166"/>
                    </a:lnTo>
                    <a:lnTo>
                      <a:pt x="93" y="179"/>
                    </a:lnTo>
                    <a:lnTo>
                      <a:pt x="94" y="178"/>
                    </a:lnTo>
                    <a:lnTo>
                      <a:pt x="94" y="178"/>
                    </a:lnTo>
                    <a:lnTo>
                      <a:pt x="95" y="191"/>
                    </a:lnTo>
                    <a:lnTo>
                      <a:pt x="96" y="205"/>
                    </a:lnTo>
                    <a:lnTo>
                      <a:pt x="97" y="195"/>
                    </a:lnTo>
                    <a:lnTo>
                      <a:pt x="98" y="203"/>
                    </a:lnTo>
                    <a:lnTo>
                      <a:pt x="98" y="199"/>
                    </a:lnTo>
                    <a:lnTo>
                      <a:pt x="99" y="209"/>
                    </a:lnTo>
                    <a:lnTo>
                      <a:pt x="100" y="199"/>
                    </a:lnTo>
                    <a:lnTo>
                      <a:pt x="101" y="185"/>
                    </a:lnTo>
                    <a:lnTo>
                      <a:pt x="101" y="184"/>
                    </a:lnTo>
                    <a:lnTo>
                      <a:pt x="102" y="191"/>
                    </a:lnTo>
                    <a:lnTo>
                      <a:pt x="103" y="200"/>
                    </a:lnTo>
                    <a:lnTo>
                      <a:pt x="104" y="209"/>
                    </a:lnTo>
                    <a:lnTo>
                      <a:pt x="104" y="195"/>
                    </a:lnTo>
                    <a:lnTo>
                      <a:pt x="105" y="198"/>
                    </a:lnTo>
                    <a:lnTo>
                      <a:pt x="106" y="182"/>
                    </a:lnTo>
                    <a:lnTo>
                      <a:pt x="107" y="167"/>
                    </a:lnTo>
                    <a:lnTo>
                      <a:pt x="107" y="163"/>
                    </a:lnTo>
                    <a:lnTo>
                      <a:pt x="108" y="146"/>
                    </a:lnTo>
                    <a:lnTo>
                      <a:pt x="109" y="154"/>
                    </a:lnTo>
                    <a:lnTo>
                      <a:pt x="110" y="155"/>
                    </a:lnTo>
                    <a:lnTo>
                      <a:pt x="110" y="147"/>
                    </a:lnTo>
                    <a:lnTo>
                      <a:pt x="111" y="144"/>
                    </a:lnTo>
                    <a:lnTo>
                      <a:pt x="112" y="155"/>
                    </a:lnTo>
                    <a:lnTo>
                      <a:pt x="113" y="153"/>
                    </a:lnTo>
                    <a:lnTo>
                      <a:pt x="114" y="150"/>
                    </a:lnTo>
                    <a:lnTo>
                      <a:pt x="114" y="146"/>
                    </a:lnTo>
                    <a:lnTo>
                      <a:pt x="115" y="150"/>
                    </a:lnTo>
                    <a:lnTo>
                      <a:pt x="116" y="154"/>
                    </a:lnTo>
                    <a:lnTo>
                      <a:pt x="117" y="145"/>
                    </a:lnTo>
                    <a:lnTo>
                      <a:pt x="117" y="141"/>
                    </a:lnTo>
                    <a:lnTo>
                      <a:pt x="118" y="128"/>
                    </a:lnTo>
                    <a:lnTo>
                      <a:pt x="119" y="140"/>
                    </a:lnTo>
                    <a:lnTo>
                      <a:pt x="120" y="144"/>
                    </a:lnTo>
                    <a:lnTo>
                      <a:pt x="120" y="133"/>
                    </a:lnTo>
                    <a:lnTo>
                      <a:pt x="121" y="141"/>
                    </a:lnTo>
                    <a:lnTo>
                      <a:pt x="122" y="147"/>
                    </a:lnTo>
                    <a:lnTo>
                      <a:pt x="123" y="160"/>
                    </a:lnTo>
                    <a:lnTo>
                      <a:pt x="123" y="151"/>
                    </a:lnTo>
                    <a:lnTo>
                      <a:pt x="124" y="136"/>
                    </a:lnTo>
                    <a:lnTo>
                      <a:pt x="125" y="137"/>
                    </a:lnTo>
                    <a:lnTo>
                      <a:pt x="126" y="144"/>
                    </a:lnTo>
                    <a:lnTo>
                      <a:pt x="126" y="126"/>
                    </a:lnTo>
                    <a:lnTo>
                      <a:pt x="127" y="129"/>
                    </a:lnTo>
                    <a:lnTo>
                      <a:pt x="128" y="132"/>
                    </a:lnTo>
                    <a:lnTo>
                      <a:pt x="129" y="130"/>
                    </a:lnTo>
                    <a:lnTo>
                      <a:pt x="129" y="132"/>
                    </a:lnTo>
                    <a:lnTo>
                      <a:pt x="130" y="125"/>
                    </a:lnTo>
                    <a:lnTo>
                      <a:pt x="131" y="137"/>
                    </a:lnTo>
                    <a:lnTo>
                      <a:pt x="132" y="123"/>
                    </a:lnTo>
                    <a:lnTo>
                      <a:pt x="132" y="119"/>
                    </a:lnTo>
                    <a:lnTo>
                      <a:pt x="133" y="111"/>
                    </a:lnTo>
                    <a:lnTo>
                      <a:pt x="134" y="99"/>
                    </a:lnTo>
                    <a:lnTo>
                      <a:pt x="135" y="101"/>
                    </a:lnTo>
                    <a:lnTo>
                      <a:pt x="136" y="105"/>
                    </a:lnTo>
                    <a:lnTo>
                      <a:pt x="136" y="128"/>
                    </a:lnTo>
                    <a:lnTo>
                      <a:pt x="137" y="134"/>
                    </a:lnTo>
                    <a:lnTo>
                      <a:pt x="138" y="144"/>
                    </a:lnTo>
                    <a:lnTo>
                      <a:pt x="139" y="148"/>
                    </a:lnTo>
                    <a:lnTo>
                      <a:pt x="139" y="148"/>
                    </a:lnTo>
                    <a:lnTo>
                      <a:pt x="140" y="134"/>
                    </a:lnTo>
                    <a:lnTo>
                      <a:pt x="141" y="141"/>
                    </a:lnTo>
                    <a:lnTo>
                      <a:pt x="142" y="143"/>
                    </a:lnTo>
                    <a:lnTo>
                      <a:pt x="142" y="158"/>
                    </a:lnTo>
                    <a:lnTo>
                      <a:pt x="143" y="158"/>
                    </a:lnTo>
                    <a:lnTo>
                      <a:pt x="144" y="181"/>
                    </a:lnTo>
                    <a:lnTo>
                      <a:pt x="145" y="194"/>
                    </a:lnTo>
                    <a:lnTo>
                      <a:pt x="145" y="182"/>
                    </a:lnTo>
                    <a:lnTo>
                      <a:pt x="146" y="176"/>
                    </a:lnTo>
                    <a:lnTo>
                      <a:pt x="147" y="180"/>
                    </a:lnTo>
                    <a:lnTo>
                      <a:pt x="148" y="170"/>
                    </a:lnTo>
                    <a:lnTo>
                      <a:pt x="149" y="153"/>
                    </a:lnTo>
                    <a:lnTo>
                      <a:pt x="149" y="161"/>
                    </a:lnTo>
                    <a:lnTo>
                      <a:pt x="150" y="172"/>
                    </a:lnTo>
                    <a:lnTo>
                      <a:pt x="151" y="163"/>
                    </a:lnTo>
                    <a:lnTo>
                      <a:pt x="152" y="150"/>
                    </a:lnTo>
                    <a:lnTo>
                      <a:pt x="152" y="150"/>
                    </a:lnTo>
                    <a:lnTo>
                      <a:pt x="153" y="143"/>
                    </a:lnTo>
                    <a:lnTo>
                      <a:pt x="154" y="142"/>
                    </a:lnTo>
                    <a:lnTo>
                      <a:pt x="155" y="136"/>
                    </a:lnTo>
                    <a:lnTo>
                      <a:pt x="155" y="133"/>
                    </a:lnTo>
                    <a:lnTo>
                      <a:pt x="156" y="120"/>
                    </a:lnTo>
                    <a:lnTo>
                      <a:pt x="157" y="117"/>
                    </a:lnTo>
                    <a:lnTo>
                      <a:pt x="158" y="120"/>
                    </a:lnTo>
                    <a:lnTo>
                      <a:pt x="158" y="123"/>
                    </a:lnTo>
                    <a:lnTo>
                      <a:pt x="159" y="127"/>
                    </a:lnTo>
                    <a:lnTo>
                      <a:pt x="160" y="128"/>
                    </a:lnTo>
                    <a:lnTo>
                      <a:pt x="161" y="136"/>
                    </a:lnTo>
                    <a:lnTo>
                      <a:pt x="162" y="146"/>
                    </a:lnTo>
                    <a:lnTo>
                      <a:pt x="162" y="155"/>
                    </a:lnTo>
                    <a:lnTo>
                      <a:pt x="163" y="151"/>
                    </a:lnTo>
                    <a:lnTo>
                      <a:pt x="164" y="141"/>
                    </a:lnTo>
                    <a:lnTo>
                      <a:pt x="165" y="141"/>
                    </a:lnTo>
                    <a:lnTo>
                      <a:pt x="165" y="151"/>
                    </a:lnTo>
                    <a:lnTo>
                      <a:pt x="166" y="145"/>
                    </a:lnTo>
                    <a:lnTo>
                      <a:pt x="167" y="157"/>
                    </a:lnTo>
                    <a:lnTo>
                      <a:pt x="168" y="173"/>
                    </a:lnTo>
                    <a:lnTo>
                      <a:pt x="168" y="180"/>
                    </a:lnTo>
                    <a:lnTo>
                      <a:pt x="169" y="200"/>
                    </a:lnTo>
                    <a:lnTo>
                      <a:pt x="170" y="201"/>
                    </a:lnTo>
                    <a:lnTo>
                      <a:pt x="171" y="196"/>
                    </a:lnTo>
                    <a:lnTo>
                      <a:pt x="171" y="210"/>
                    </a:lnTo>
                    <a:lnTo>
                      <a:pt x="172" y="213"/>
                    </a:lnTo>
                    <a:lnTo>
                      <a:pt x="173" y="207"/>
                    </a:lnTo>
                    <a:lnTo>
                      <a:pt x="174" y="208"/>
                    </a:lnTo>
                    <a:lnTo>
                      <a:pt x="174" y="209"/>
                    </a:lnTo>
                    <a:lnTo>
                      <a:pt x="175" y="213"/>
                    </a:lnTo>
                    <a:lnTo>
                      <a:pt x="176" y="218"/>
                    </a:lnTo>
                    <a:lnTo>
                      <a:pt x="177" y="210"/>
                    </a:lnTo>
                    <a:lnTo>
                      <a:pt x="177" y="219"/>
                    </a:lnTo>
                    <a:lnTo>
                      <a:pt x="178" y="217"/>
                    </a:lnTo>
                    <a:lnTo>
                      <a:pt x="179" y="232"/>
                    </a:lnTo>
                    <a:lnTo>
                      <a:pt x="180" y="217"/>
                    </a:lnTo>
                    <a:lnTo>
                      <a:pt x="181" y="227"/>
                    </a:lnTo>
                    <a:lnTo>
                      <a:pt x="181" y="227"/>
                    </a:lnTo>
                    <a:lnTo>
                      <a:pt x="182" y="210"/>
                    </a:lnTo>
                    <a:lnTo>
                      <a:pt x="183" y="218"/>
                    </a:lnTo>
                    <a:lnTo>
                      <a:pt x="184" y="216"/>
                    </a:lnTo>
                    <a:lnTo>
                      <a:pt x="184" y="221"/>
                    </a:lnTo>
                    <a:lnTo>
                      <a:pt x="185" y="237"/>
                    </a:lnTo>
                    <a:lnTo>
                      <a:pt x="186" y="233"/>
                    </a:lnTo>
                    <a:lnTo>
                      <a:pt x="187" y="231"/>
                    </a:lnTo>
                    <a:lnTo>
                      <a:pt x="187" y="244"/>
                    </a:lnTo>
                    <a:lnTo>
                      <a:pt x="188" y="244"/>
                    </a:lnTo>
                    <a:lnTo>
                      <a:pt x="189" y="235"/>
                    </a:lnTo>
                    <a:lnTo>
                      <a:pt x="190" y="237"/>
                    </a:lnTo>
                    <a:lnTo>
                      <a:pt x="190" y="247"/>
                    </a:lnTo>
                    <a:lnTo>
                      <a:pt x="191" y="255"/>
                    </a:lnTo>
                    <a:lnTo>
                      <a:pt x="192" y="246"/>
                    </a:lnTo>
                    <a:lnTo>
                      <a:pt x="193" y="255"/>
                    </a:lnTo>
                    <a:lnTo>
                      <a:pt x="193" y="259"/>
                    </a:lnTo>
                    <a:lnTo>
                      <a:pt x="194" y="269"/>
                    </a:lnTo>
                    <a:lnTo>
                      <a:pt x="195" y="274"/>
                    </a:lnTo>
                    <a:lnTo>
                      <a:pt x="196" y="280"/>
                    </a:lnTo>
                    <a:lnTo>
                      <a:pt x="196" y="280"/>
                    </a:lnTo>
                    <a:lnTo>
                      <a:pt x="197" y="279"/>
                    </a:lnTo>
                    <a:lnTo>
                      <a:pt x="198" y="268"/>
                    </a:lnTo>
                    <a:lnTo>
                      <a:pt x="199" y="268"/>
                    </a:lnTo>
                    <a:lnTo>
                      <a:pt x="200" y="262"/>
                    </a:lnTo>
                    <a:lnTo>
                      <a:pt x="200" y="264"/>
                    </a:lnTo>
                    <a:lnTo>
                      <a:pt x="201" y="282"/>
                    </a:lnTo>
                    <a:lnTo>
                      <a:pt x="202" y="282"/>
                    </a:lnTo>
                    <a:lnTo>
                      <a:pt x="203" y="281"/>
                    </a:lnTo>
                    <a:lnTo>
                      <a:pt x="203" y="267"/>
                    </a:lnTo>
                    <a:lnTo>
                      <a:pt x="204" y="263"/>
                    </a:lnTo>
                    <a:lnTo>
                      <a:pt x="205" y="260"/>
                    </a:lnTo>
                    <a:lnTo>
                      <a:pt x="206" y="254"/>
                    </a:lnTo>
                    <a:lnTo>
                      <a:pt x="207" y="259"/>
                    </a:lnTo>
                    <a:lnTo>
                      <a:pt x="207" y="263"/>
                    </a:lnTo>
                    <a:lnTo>
                      <a:pt x="208" y="258"/>
                    </a:lnTo>
                    <a:lnTo>
                      <a:pt x="209" y="274"/>
                    </a:lnTo>
                    <a:lnTo>
                      <a:pt x="210" y="298"/>
                    </a:lnTo>
                    <a:lnTo>
                      <a:pt x="210" y="292"/>
                    </a:lnTo>
                    <a:lnTo>
                      <a:pt x="211" y="285"/>
                    </a:lnTo>
                    <a:lnTo>
                      <a:pt x="212" y="290"/>
                    </a:lnTo>
                    <a:lnTo>
                      <a:pt x="213" y="299"/>
                    </a:lnTo>
                    <a:lnTo>
                      <a:pt x="213" y="310"/>
                    </a:lnTo>
                    <a:lnTo>
                      <a:pt x="214" y="300"/>
                    </a:lnTo>
                    <a:lnTo>
                      <a:pt x="215" y="291"/>
                    </a:lnTo>
                    <a:lnTo>
                      <a:pt x="216" y="287"/>
                    </a:lnTo>
                    <a:lnTo>
                      <a:pt x="216" y="287"/>
                    </a:lnTo>
                    <a:lnTo>
                      <a:pt x="217" y="287"/>
                    </a:lnTo>
                    <a:lnTo>
                      <a:pt x="218" y="288"/>
                    </a:lnTo>
                    <a:lnTo>
                      <a:pt x="219" y="293"/>
                    </a:lnTo>
                    <a:lnTo>
                      <a:pt x="219" y="279"/>
                    </a:lnTo>
                    <a:lnTo>
                      <a:pt x="220" y="283"/>
                    </a:lnTo>
                    <a:lnTo>
                      <a:pt x="221" y="275"/>
                    </a:lnTo>
                    <a:lnTo>
                      <a:pt x="222" y="279"/>
                    </a:lnTo>
                    <a:lnTo>
                      <a:pt x="222" y="282"/>
                    </a:lnTo>
                    <a:lnTo>
                      <a:pt x="223" y="283"/>
                    </a:lnTo>
                    <a:lnTo>
                      <a:pt x="224" y="291"/>
                    </a:lnTo>
                    <a:lnTo>
                      <a:pt x="225" y="289"/>
                    </a:lnTo>
                    <a:lnTo>
                      <a:pt x="225" y="274"/>
                    </a:lnTo>
                    <a:lnTo>
                      <a:pt x="226" y="275"/>
                    </a:lnTo>
                    <a:lnTo>
                      <a:pt x="227" y="282"/>
                    </a:lnTo>
                    <a:lnTo>
                      <a:pt x="228" y="288"/>
                    </a:lnTo>
                    <a:lnTo>
                      <a:pt x="229" y="276"/>
                    </a:lnTo>
                    <a:lnTo>
                      <a:pt x="229" y="276"/>
                    </a:lnTo>
                    <a:lnTo>
                      <a:pt x="230" y="269"/>
                    </a:lnTo>
                    <a:lnTo>
                      <a:pt x="231" y="257"/>
                    </a:lnTo>
                    <a:lnTo>
                      <a:pt x="232" y="260"/>
                    </a:lnTo>
                    <a:lnTo>
                      <a:pt x="232" y="254"/>
                    </a:lnTo>
                    <a:lnTo>
                      <a:pt x="233" y="243"/>
                    </a:lnTo>
                    <a:lnTo>
                      <a:pt x="234" y="246"/>
                    </a:lnTo>
                    <a:lnTo>
                      <a:pt x="235" y="244"/>
                    </a:lnTo>
                    <a:lnTo>
                      <a:pt x="235" y="245"/>
                    </a:lnTo>
                    <a:lnTo>
                      <a:pt x="236" y="234"/>
                    </a:lnTo>
                    <a:lnTo>
                      <a:pt x="237" y="225"/>
                    </a:lnTo>
                    <a:lnTo>
                      <a:pt x="238" y="233"/>
                    </a:lnTo>
                    <a:lnTo>
                      <a:pt x="238" y="224"/>
                    </a:lnTo>
                    <a:lnTo>
                      <a:pt x="239" y="226"/>
                    </a:lnTo>
                    <a:lnTo>
                      <a:pt x="240" y="227"/>
                    </a:lnTo>
                    <a:lnTo>
                      <a:pt x="241" y="229"/>
                    </a:lnTo>
                    <a:lnTo>
                      <a:pt x="241" y="233"/>
                    </a:lnTo>
                    <a:lnTo>
                      <a:pt x="242" y="232"/>
                    </a:lnTo>
                    <a:lnTo>
                      <a:pt x="243" y="248"/>
                    </a:lnTo>
                    <a:lnTo>
                      <a:pt x="244" y="231"/>
                    </a:lnTo>
                    <a:lnTo>
                      <a:pt x="244" y="230"/>
                    </a:lnTo>
                    <a:lnTo>
                      <a:pt x="245" y="224"/>
                    </a:lnTo>
                    <a:lnTo>
                      <a:pt x="246" y="229"/>
                    </a:lnTo>
                    <a:lnTo>
                      <a:pt x="247" y="244"/>
                    </a:lnTo>
                    <a:lnTo>
                      <a:pt x="248" y="239"/>
                    </a:lnTo>
                    <a:lnTo>
                      <a:pt x="248" y="223"/>
                    </a:lnTo>
                    <a:lnTo>
                      <a:pt x="249" y="212"/>
                    </a:lnTo>
                    <a:lnTo>
                      <a:pt x="250" y="201"/>
                    </a:lnTo>
                    <a:lnTo>
                      <a:pt x="251" y="195"/>
                    </a:lnTo>
                    <a:lnTo>
                      <a:pt x="251" y="198"/>
                    </a:lnTo>
                    <a:lnTo>
                      <a:pt x="252" y="190"/>
                    </a:lnTo>
                    <a:lnTo>
                      <a:pt x="253" y="196"/>
                    </a:lnTo>
                    <a:lnTo>
                      <a:pt x="254" y="206"/>
                    </a:lnTo>
                    <a:lnTo>
                      <a:pt x="254" y="204"/>
                    </a:lnTo>
                    <a:lnTo>
                      <a:pt x="255" y="198"/>
                    </a:lnTo>
                    <a:lnTo>
                      <a:pt x="256" y="196"/>
                    </a:lnTo>
                    <a:lnTo>
                      <a:pt x="257" y="194"/>
                    </a:lnTo>
                    <a:lnTo>
                      <a:pt x="258" y="189"/>
                    </a:lnTo>
                    <a:lnTo>
                      <a:pt x="258" y="183"/>
                    </a:lnTo>
                    <a:lnTo>
                      <a:pt x="259" y="195"/>
                    </a:lnTo>
                    <a:lnTo>
                      <a:pt x="260" y="192"/>
                    </a:lnTo>
                    <a:lnTo>
                      <a:pt x="261" y="205"/>
                    </a:lnTo>
                    <a:lnTo>
                      <a:pt x="261" y="210"/>
                    </a:lnTo>
                    <a:lnTo>
                      <a:pt x="262" y="205"/>
                    </a:lnTo>
                    <a:lnTo>
                      <a:pt x="263" y="213"/>
                    </a:lnTo>
                    <a:lnTo>
                      <a:pt x="264" y="208"/>
                    </a:lnTo>
                    <a:lnTo>
                      <a:pt x="264" y="210"/>
                    </a:lnTo>
                    <a:lnTo>
                      <a:pt x="265" y="214"/>
                    </a:lnTo>
                    <a:lnTo>
                      <a:pt x="266" y="204"/>
                    </a:lnTo>
                    <a:lnTo>
                      <a:pt x="267" y="194"/>
                    </a:lnTo>
                    <a:lnTo>
                      <a:pt x="267" y="189"/>
                    </a:lnTo>
                    <a:lnTo>
                      <a:pt x="268" y="184"/>
                    </a:lnTo>
                    <a:lnTo>
                      <a:pt x="269" y="178"/>
                    </a:lnTo>
                    <a:lnTo>
                      <a:pt x="270" y="181"/>
                    </a:lnTo>
                    <a:lnTo>
                      <a:pt x="270" y="176"/>
                    </a:lnTo>
                    <a:lnTo>
                      <a:pt x="271" y="180"/>
                    </a:lnTo>
                    <a:lnTo>
                      <a:pt x="272" y="188"/>
                    </a:lnTo>
                    <a:lnTo>
                      <a:pt x="273" y="181"/>
                    </a:lnTo>
                    <a:lnTo>
                      <a:pt x="274" y="179"/>
                    </a:lnTo>
                    <a:lnTo>
                      <a:pt x="274" y="176"/>
                    </a:lnTo>
                    <a:lnTo>
                      <a:pt x="275" y="190"/>
                    </a:lnTo>
                    <a:lnTo>
                      <a:pt x="276" y="188"/>
                    </a:lnTo>
                    <a:lnTo>
                      <a:pt x="277" y="189"/>
                    </a:lnTo>
                    <a:lnTo>
                      <a:pt x="277" y="184"/>
                    </a:lnTo>
                    <a:lnTo>
                      <a:pt x="278" y="192"/>
                    </a:lnTo>
                    <a:lnTo>
                      <a:pt x="279" y="186"/>
                    </a:lnTo>
                    <a:lnTo>
                      <a:pt x="280" y="181"/>
                    </a:lnTo>
                    <a:lnTo>
                      <a:pt x="280" y="191"/>
                    </a:lnTo>
                    <a:lnTo>
                      <a:pt x="281" y="182"/>
                    </a:lnTo>
                    <a:lnTo>
                      <a:pt x="282" y="190"/>
                    </a:lnTo>
                    <a:lnTo>
                      <a:pt x="283" y="186"/>
                    </a:lnTo>
                    <a:lnTo>
                      <a:pt x="283" y="180"/>
                    </a:lnTo>
                    <a:lnTo>
                      <a:pt x="284" y="168"/>
                    </a:lnTo>
                    <a:lnTo>
                      <a:pt x="285" y="160"/>
                    </a:lnTo>
                    <a:lnTo>
                      <a:pt x="286" y="170"/>
                    </a:lnTo>
                    <a:lnTo>
                      <a:pt x="286" y="163"/>
                    </a:lnTo>
                    <a:lnTo>
                      <a:pt x="287" y="166"/>
                    </a:lnTo>
                    <a:lnTo>
                      <a:pt x="288" y="175"/>
                    </a:lnTo>
                    <a:lnTo>
                      <a:pt x="289" y="172"/>
                    </a:lnTo>
                    <a:lnTo>
                      <a:pt x="289" y="182"/>
                    </a:lnTo>
                    <a:lnTo>
                      <a:pt x="290" y="188"/>
                    </a:lnTo>
                    <a:lnTo>
                      <a:pt x="291" y="180"/>
                    </a:lnTo>
                    <a:lnTo>
                      <a:pt x="292" y="195"/>
                    </a:lnTo>
                    <a:lnTo>
                      <a:pt x="292" y="196"/>
                    </a:lnTo>
                    <a:lnTo>
                      <a:pt x="293" y="192"/>
                    </a:lnTo>
                    <a:lnTo>
                      <a:pt x="294" y="204"/>
                    </a:lnTo>
                    <a:lnTo>
                      <a:pt x="295" y="198"/>
                    </a:lnTo>
                    <a:lnTo>
                      <a:pt x="296" y="200"/>
                    </a:lnTo>
                    <a:lnTo>
                      <a:pt x="296" y="201"/>
                    </a:lnTo>
                    <a:lnTo>
                      <a:pt x="297" y="208"/>
                    </a:lnTo>
                    <a:lnTo>
                      <a:pt x="298" y="216"/>
                    </a:lnTo>
                    <a:lnTo>
                      <a:pt x="299" y="198"/>
                    </a:lnTo>
                    <a:lnTo>
                      <a:pt x="299" y="199"/>
                    </a:lnTo>
                    <a:lnTo>
                      <a:pt x="300" y="206"/>
                    </a:lnTo>
                    <a:lnTo>
                      <a:pt x="301" y="195"/>
                    </a:lnTo>
                    <a:lnTo>
                      <a:pt x="302" y="192"/>
                    </a:lnTo>
                    <a:lnTo>
                      <a:pt x="302" y="183"/>
                    </a:lnTo>
                    <a:lnTo>
                      <a:pt x="303" y="193"/>
                    </a:lnTo>
                    <a:lnTo>
                      <a:pt x="304" y="195"/>
                    </a:lnTo>
                    <a:lnTo>
                      <a:pt x="305" y="216"/>
                    </a:lnTo>
                    <a:lnTo>
                      <a:pt x="305" y="217"/>
                    </a:lnTo>
                    <a:lnTo>
                      <a:pt x="306" y="232"/>
                    </a:lnTo>
                    <a:lnTo>
                      <a:pt x="307" y="220"/>
                    </a:lnTo>
                    <a:lnTo>
                      <a:pt x="308" y="216"/>
                    </a:lnTo>
                    <a:lnTo>
                      <a:pt x="309" y="223"/>
                    </a:lnTo>
                    <a:lnTo>
                      <a:pt x="309" y="221"/>
                    </a:lnTo>
                    <a:lnTo>
                      <a:pt x="310" y="227"/>
                    </a:lnTo>
                    <a:lnTo>
                      <a:pt x="311" y="230"/>
                    </a:lnTo>
                    <a:lnTo>
                      <a:pt x="312" y="235"/>
                    </a:lnTo>
                    <a:lnTo>
                      <a:pt x="312" y="234"/>
                    </a:lnTo>
                    <a:lnTo>
                      <a:pt x="313" y="242"/>
                    </a:lnTo>
                    <a:lnTo>
                      <a:pt x="314" y="245"/>
                    </a:lnTo>
                    <a:lnTo>
                      <a:pt x="315" y="229"/>
                    </a:lnTo>
                    <a:lnTo>
                      <a:pt x="315" y="224"/>
                    </a:lnTo>
                    <a:lnTo>
                      <a:pt x="316" y="226"/>
                    </a:lnTo>
                    <a:lnTo>
                      <a:pt x="317" y="228"/>
                    </a:lnTo>
                    <a:lnTo>
                      <a:pt x="318" y="220"/>
                    </a:lnTo>
                    <a:lnTo>
                      <a:pt x="318" y="230"/>
                    </a:lnTo>
                    <a:lnTo>
                      <a:pt x="319" y="219"/>
                    </a:lnTo>
                    <a:lnTo>
                      <a:pt x="320" y="220"/>
                    </a:lnTo>
                    <a:lnTo>
                      <a:pt x="321" y="219"/>
                    </a:lnTo>
                    <a:lnTo>
                      <a:pt x="322" y="201"/>
                    </a:lnTo>
                    <a:lnTo>
                      <a:pt x="322" y="191"/>
                    </a:lnTo>
                    <a:lnTo>
                      <a:pt x="323" y="180"/>
                    </a:lnTo>
                    <a:lnTo>
                      <a:pt x="324" y="181"/>
                    </a:lnTo>
                    <a:lnTo>
                      <a:pt x="325" y="183"/>
                    </a:lnTo>
                    <a:lnTo>
                      <a:pt x="325" y="187"/>
                    </a:lnTo>
                    <a:lnTo>
                      <a:pt x="326" y="180"/>
                    </a:lnTo>
                    <a:lnTo>
                      <a:pt x="327" y="190"/>
                    </a:lnTo>
                    <a:lnTo>
                      <a:pt x="328" y="204"/>
                    </a:lnTo>
                    <a:lnTo>
                      <a:pt x="328" y="214"/>
                    </a:lnTo>
                    <a:lnTo>
                      <a:pt x="329" y="200"/>
                    </a:lnTo>
                    <a:lnTo>
                      <a:pt x="330" y="210"/>
                    </a:lnTo>
                    <a:lnTo>
                      <a:pt x="331" y="209"/>
                    </a:lnTo>
                    <a:lnTo>
                      <a:pt x="331" y="198"/>
                    </a:lnTo>
                    <a:lnTo>
                      <a:pt x="332" y="198"/>
                    </a:lnTo>
                    <a:lnTo>
                      <a:pt x="333" y="200"/>
                    </a:lnTo>
                    <a:lnTo>
                      <a:pt x="334" y="202"/>
                    </a:lnTo>
                    <a:lnTo>
                      <a:pt x="334" y="196"/>
                    </a:lnTo>
                    <a:lnTo>
                      <a:pt x="335" y="198"/>
                    </a:lnTo>
                    <a:lnTo>
                      <a:pt x="336" y="190"/>
                    </a:lnTo>
                    <a:lnTo>
                      <a:pt x="337" y="204"/>
                    </a:lnTo>
                    <a:lnTo>
                      <a:pt x="337" y="206"/>
                    </a:lnTo>
                    <a:lnTo>
                      <a:pt x="338" y="207"/>
                    </a:lnTo>
                    <a:lnTo>
                      <a:pt x="339" y="206"/>
                    </a:lnTo>
                    <a:lnTo>
                      <a:pt x="340" y="202"/>
                    </a:lnTo>
                    <a:lnTo>
                      <a:pt x="341" y="201"/>
                    </a:lnTo>
                    <a:lnTo>
                      <a:pt x="341" y="206"/>
                    </a:lnTo>
                    <a:lnTo>
                      <a:pt x="342" y="193"/>
                    </a:lnTo>
                    <a:lnTo>
                      <a:pt x="343" y="185"/>
                    </a:lnTo>
                    <a:lnTo>
                      <a:pt x="344" y="181"/>
                    </a:lnTo>
                    <a:lnTo>
                      <a:pt x="344" y="189"/>
                    </a:lnTo>
                    <a:lnTo>
                      <a:pt x="345" y="189"/>
                    </a:lnTo>
                    <a:lnTo>
                      <a:pt x="346" y="201"/>
                    </a:lnTo>
                    <a:lnTo>
                      <a:pt x="347" y="209"/>
                    </a:lnTo>
                    <a:lnTo>
                      <a:pt x="347" y="220"/>
                    </a:lnTo>
                    <a:lnTo>
                      <a:pt x="348" y="202"/>
                    </a:lnTo>
                    <a:lnTo>
                      <a:pt x="349" y="190"/>
                    </a:lnTo>
                    <a:lnTo>
                      <a:pt x="350" y="198"/>
                    </a:lnTo>
                    <a:lnTo>
                      <a:pt x="350" y="203"/>
                    </a:lnTo>
                    <a:lnTo>
                      <a:pt x="351" y="199"/>
                    </a:lnTo>
                    <a:lnTo>
                      <a:pt x="352" y="218"/>
                    </a:lnTo>
                    <a:lnTo>
                      <a:pt x="353" y="212"/>
                    </a:lnTo>
                    <a:lnTo>
                      <a:pt x="353" y="220"/>
                    </a:lnTo>
                    <a:lnTo>
                      <a:pt x="354" y="220"/>
                    </a:lnTo>
                    <a:lnTo>
                      <a:pt x="355" y="199"/>
                    </a:lnTo>
                    <a:lnTo>
                      <a:pt x="356" y="203"/>
                    </a:lnTo>
                    <a:lnTo>
                      <a:pt x="357" y="213"/>
                    </a:lnTo>
                    <a:lnTo>
                      <a:pt x="357" y="206"/>
                    </a:lnTo>
                    <a:lnTo>
                      <a:pt x="358" y="200"/>
                    </a:lnTo>
                    <a:lnTo>
                      <a:pt x="359" y="203"/>
                    </a:lnTo>
                    <a:lnTo>
                      <a:pt x="360" y="226"/>
                    </a:lnTo>
                    <a:lnTo>
                      <a:pt x="360" y="229"/>
                    </a:lnTo>
                    <a:lnTo>
                      <a:pt x="361" y="228"/>
                    </a:lnTo>
                    <a:lnTo>
                      <a:pt x="362" y="240"/>
                    </a:lnTo>
                    <a:lnTo>
                      <a:pt x="363" y="251"/>
                    </a:lnTo>
                    <a:lnTo>
                      <a:pt x="363" y="247"/>
                    </a:lnTo>
                    <a:lnTo>
                      <a:pt x="364" y="251"/>
                    </a:lnTo>
                    <a:lnTo>
                      <a:pt x="365" y="238"/>
                    </a:lnTo>
                    <a:lnTo>
                      <a:pt x="366" y="236"/>
                    </a:lnTo>
                    <a:lnTo>
                      <a:pt x="367" y="235"/>
                    </a:lnTo>
                    <a:lnTo>
                      <a:pt x="367" y="222"/>
                    </a:lnTo>
                    <a:lnTo>
                      <a:pt x="368" y="230"/>
                    </a:lnTo>
                    <a:lnTo>
                      <a:pt x="369" y="230"/>
                    </a:lnTo>
                    <a:lnTo>
                      <a:pt x="370" y="223"/>
                    </a:lnTo>
                    <a:lnTo>
                      <a:pt x="370" y="241"/>
                    </a:lnTo>
                    <a:lnTo>
                      <a:pt x="371" y="245"/>
                    </a:lnTo>
                    <a:lnTo>
                      <a:pt x="372" y="260"/>
                    </a:lnTo>
                    <a:lnTo>
                      <a:pt x="373" y="261"/>
                    </a:lnTo>
                    <a:lnTo>
                      <a:pt x="373" y="256"/>
                    </a:lnTo>
                    <a:lnTo>
                      <a:pt x="374" y="244"/>
                    </a:lnTo>
                    <a:lnTo>
                      <a:pt x="375" y="230"/>
                    </a:lnTo>
                    <a:lnTo>
                      <a:pt x="376" y="233"/>
                    </a:lnTo>
                    <a:lnTo>
                      <a:pt x="376" y="239"/>
                    </a:lnTo>
                    <a:lnTo>
                      <a:pt x="377" y="242"/>
                    </a:lnTo>
                    <a:lnTo>
                      <a:pt x="378" y="251"/>
                    </a:lnTo>
                    <a:lnTo>
                      <a:pt x="379" y="251"/>
                    </a:lnTo>
                    <a:lnTo>
                      <a:pt x="379" y="244"/>
                    </a:lnTo>
                    <a:lnTo>
                      <a:pt x="380" y="256"/>
                    </a:lnTo>
                    <a:lnTo>
                      <a:pt x="381" y="248"/>
                    </a:lnTo>
                    <a:lnTo>
                      <a:pt x="382" y="247"/>
                    </a:lnTo>
                    <a:lnTo>
                      <a:pt x="382" y="253"/>
                    </a:lnTo>
                    <a:lnTo>
                      <a:pt x="383" y="261"/>
                    </a:lnTo>
                    <a:lnTo>
                      <a:pt x="384" y="274"/>
                    </a:lnTo>
                    <a:lnTo>
                      <a:pt x="385" y="270"/>
                    </a:lnTo>
                    <a:lnTo>
                      <a:pt x="385" y="276"/>
                    </a:lnTo>
                    <a:lnTo>
                      <a:pt x="386" y="271"/>
                    </a:lnTo>
                    <a:lnTo>
                      <a:pt x="387" y="279"/>
                    </a:lnTo>
                    <a:lnTo>
                      <a:pt x="388" y="276"/>
                    </a:lnTo>
                    <a:lnTo>
                      <a:pt x="389" y="251"/>
                    </a:lnTo>
                    <a:lnTo>
                      <a:pt x="389" y="254"/>
                    </a:lnTo>
                    <a:lnTo>
                      <a:pt x="390" y="267"/>
                    </a:lnTo>
                    <a:lnTo>
                      <a:pt x="391" y="267"/>
                    </a:lnTo>
                    <a:lnTo>
                      <a:pt x="392" y="245"/>
                    </a:lnTo>
                    <a:lnTo>
                      <a:pt x="392" y="252"/>
                    </a:lnTo>
                    <a:lnTo>
                      <a:pt x="393" y="257"/>
                    </a:lnTo>
                    <a:lnTo>
                      <a:pt x="394" y="261"/>
                    </a:lnTo>
                    <a:lnTo>
                      <a:pt x="395" y="253"/>
                    </a:lnTo>
                    <a:lnTo>
                      <a:pt x="395" y="250"/>
                    </a:lnTo>
                    <a:lnTo>
                      <a:pt x="396" y="246"/>
                    </a:lnTo>
                    <a:lnTo>
                      <a:pt x="397" y="251"/>
                    </a:lnTo>
                    <a:lnTo>
                      <a:pt x="398" y="243"/>
                    </a:lnTo>
                    <a:lnTo>
                      <a:pt x="398" y="248"/>
                    </a:lnTo>
                    <a:lnTo>
                      <a:pt x="399" y="252"/>
                    </a:lnTo>
                    <a:lnTo>
                      <a:pt x="400" y="245"/>
                    </a:lnTo>
                    <a:lnTo>
                      <a:pt x="401" y="250"/>
                    </a:lnTo>
                    <a:lnTo>
                      <a:pt x="401" y="247"/>
                    </a:lnTo>
                    <a:lnTo>
                      <a:pt x="402" y="240"/>
                    </a:lnTo>
                    <a:lnTo>
                      <a:pt x="403" y="252"/>
                    </a:lnTo>
                    <a:lnTo>
                      <a:pt x="404" y="247"/>
                    </a:lnTo>
                    <a:lnTo>
                      <a:pt x="404" y="255"/>
                    </a:lnTo>
                    <a:lnTo>
                      <a:pt x="405" y="237"/>
                    </a:lnTo>
                    <a:lnTo>
                      <a:pt x="406" y="254"/>
                    </a:lnTo>
                    <a:lnTo>
                      <a:pt x="407" y="256"/>
                    </a:lnTo>
                    <a:lnTo>
                      <a:pt x="408" y="252"/>
                    </a:lnTo>
                    <a:lnTo>
                      <a:pt x="408" y="244"/>
                    </a:lnTo>
                    <a:lnTo>
                      <a:pt x="409" y="247"/>
                    </a:lnTo>
                    <a:lnTo>
                      <a:pt x="410" y="263"/>
                    </a:lnTo>
                    <a:lnTo>
                      <a:pt x="411" y="253"/>
                    </a:lnTo>
                    <a:lnTo>
                      <a:pt x="411" y="248"/>
                    </a:lnTo>
                    <a:lnTo>
                      <a:pt x="412" y="246"/>
                    </a:lnTo>
                    <a:lnTo>
                      <a:pt x="413" y="230"/>
                    </a:lnTo>
                    <a:lnTo>
                      <a:pt x="414" y="234"/>
                    </a:lnTo>
                    <a:lnTo>
                      <a:pt x="414" y="233"/>
                    </a:lnTo>
                    <a:lnTo>
                      <a:pt x="415" y="235"/>
                    </a:lnTo>
                    <a:lnTo>
                      <a:pt x="416" y="251"/>
                    </a:lnTo>
                    <a:lnTo>
                      <a:pt x="417" y="253"/>
                    </a:lnTo>
                    <a:lnTo>
                      <a:pt x="418" y="244"/>
                    </a:lnTo>
                    <a:lnTo>
                      <a:pt x="418" y="253"/>
                    </a:lnTo>
                    <a:lnTo>
                      <a:pt x="419" y="261"/>
                    </a:lnTo>
                    <a:lnTo>
                      <a:pt x="420" y="259"/>
                    </a:lnTo>
                    <a:lnTo>
                      <a:pt x="421" y="258"/>
                    </a:lnTo>
                    <a:lnTo>
                      <a:pt x="421" y="257"/>
                    </a:lnTo>
                    <a:lnTo>
                      <a:pt x="422" y="239"/>
                    </a:lnTo>
                    <a:lnTo>
                      <a:pt x="423" y="236"/>
                    </a:lnTo>
                    <a:lnTo>
                      <a:pt x="424" y="236"/>
                    </a:lnTo>
                    <a:lnTo>
                      <a:pt x="424" y="236"/>
                    </a:lnTo>
                    <a:lnTo>
                      <a:pt x="425" y="230"/>
                    </a:lnTo>
                    <a:lnTo>
                      <a:pt x="426" y="247"/>
                    </a:lnTo>
                    <a:lnTo>
                      <a:pt x="427" y="241"/>
                    </a:lnTo>
                    <a:lnTo>
                      <a:pt x="427" y="240"/>
                    </a:lnTo>
                    <a:lnTo>
                      <a:pt x="428" y="253"/>
                    </a:lnTo>
                    <a:lnTo>
                      <a:pt x="429" y="237"/>
                    </a:lnTo>
                    <a:lnTo>
                      <a:pt x="430" y="239"/>
                    </a:lnTo>
                    <a:lnTo>
                      <a:pt x="430" y="234"/>
                    </a:lnTo>
                    <a:lnTo>
                      <a:pt x="431" y="227"/>
                    </a:lnTo>
                    <a:lnTo>
                      <a:pt x="432" y="199"/>
                    </a:lnTo>
                    <a:lnTo>
                      <a:pt x="433" y="195"/>
                    </a:lnTo>
                    <a:lnTo>
                      <a:pt x="434" y="181"/>
                    </a:lnTo>
                    <a:lnTo>
                      <a:pt x="434" y="178"/>
                    </a:lnTo>
                    <a:lnTo>
                      <a:pt x="435" y="187"/>
                    </a:lnTo>
                    <a:lnTo>
                      <a:pt x="436" y="201"/>
                    </a:lnTo>
                    <a:lnTo>
                      <a:pt x="437" y="202"/>
                    </a:lnTo>
                    <a:lnTo>
                      <a:pt x="437" y="188"/>
                    </a:lnTo>
                    <a:lnTo>
                      <a:pt x="438" y="182"/>
                    </a:lnTo>
                    <a:lnTo>
                      <a:pt x="439" y="168"/>
                    </a:lnTo>
                    <a:lnTo>
                      <a:pt x="440" y="177"/>
                    </a:lnTo>
                    <a:lnTo>
                      <a:pt x="440" y="181"/>
                    </a:lnTo>
                    <a:lnTo>
                      <a:pt x="441" y="180"/>
                    </a:lnTo>
                    <a:lnTo>
                      <a:pt x="442" y="185"/>
                    </a:lnTo>
                    <a:lnTo>
                      <a:pt x="443" y="176"/>
                    </a:lnTo>
                    <a:lnTo>
                      <a:pt x="443" y="171"/>
                    </a:lnTo>
                    <a:lnTo>
                      <a:pt x="444" y="166"/>
                    </a:lnTo>
                    <a:lnTo>
                      <a:pt x="445" y="157"/>
                    </a:lnTo>
                    <a:lnTo>
                      <a:pt x="446" y="145"/>
                    </a:lnTo>
                    <a:lnTo>
                      <a:pt x="446" y="138"/>
                    </a:lnTo>
                    <a:lnTo>
                      <a:pt x="447" y="143"/>
                    </a:lnTo>
                    <a:lnTo>
                      <a:pt x="448" y="137"/>
                    </a:lnTo>
                    <a:lnTo>
                      <a:pt x="449" y="118"/>
                    </a:lnTo>
                    <a:lnTo>
                      <a:pt x="449" y="138"/>
                    </a:lnTo>
                    <a:lnTo>
                      <a:pt x="450" y="127"/>
                    </a:lnTo>
                    <a:lnTo>
                      <a:pt x="451" y="120"/>
                    </a:lnTo>
                    <a:lnTo>
                      <a:pt x="452" y="118"/>
                    </a:lnTo>
                    <a:lnTo>
                      <a:pt x="453" y="123"/>
                    </a:lnTo>
                    <a:lnTo>
                      <a:pt x="453" y="124"/>
                    </a:lnTo>
                    <a:lnTo>
                      <a:pt x="454" y="94"/>
                    </a:lnTo>
                    <a:lnTo>
                      <a:pt x="455" y="81"/>
                    </a:lnTo>
                    <a:lnTo>
                      <a:pt x="456" y="88"/>
                    </a:lnTo>
                    <a:lnTo>
                      <a:pt x="456" y="93"/>
                    </a:lnTo>
                    <a:lnTo>
                      <a:pt x="457" y="100"/>
                    </a:lnTo>
                    <a:lnTo>
                      <a:pt x="458" y="94"/>
                    </a:lnTo>
                    <a:lnTo>
                      <a:pt x="459" y="89"/>
                    </a:lnTo>
                    <a:lnTo>
                      <a:pt x="459" y="89"/>
                    </a:lnTo>
                    <a:lnTo>
                      <a:pt x="460" y="81"/>
                    </a:lnTo>
                    <a:lnTo>
                      <a:pt x="461" y="91"/>
                    </a:lnTo>
                    <a:lnTo>
                      <a:pt x="462" y="89"/>
                    </a:lnTo>
                    <a:lnTo>
                      <a:pt x="462" y="92"/>
                    </a:lnTo>
                    <a:lnTo>
                      <a:pt x="463" y="96"/>
                    </a:lnTo>
                    <a:lnTo>
                      <a:pt x="464" y="90"/>
                    </a:lnTo>
                    <a:lnTo>
                      <a:pt x="465" y="95"/>
                    </a:lnTo>
                    <a:lnTo>
                      <a:pt x="466" y="79"/>
                    </a:lnTo>
                    <a:lnTo>
                      <a:pt x="466" y="84"/>
                    </a:lnTo>
                    <a:lnTo>
                      <a:pt x="467" y="81"/>
                    </a:lnTo>
                    <a:lnTo>
                      <a:pt x="468" y="57"/>
                    </a:lnTo>
                    <a:lnTo>
                      <a:pt x="469" y="44"/>
                    </a:lnTo>
                    <a:lnTo>
                      <a:pt x="469" y="51"/>
                    </a:lnTo>
                    <a:lnTo>
                      <a:pt x="470" y="61"/>
                    </a:lnTo>
                    <a:lnTo>
                      <a:pt x="471" y="56"/>
                    </a:lnTo>
                    <a:lnTo>
                      <a:pt x="472" y="62"/>
                    </a:lnTo>
                    <a:lnTo>
                      <a:pt x="472" y="62"/>
                    </a:lnTo>
                    <a:lnTo>
                      <a:pt x="473" y="62"/>
                    </a:lnTo>
                    <a:lnTo>
                      <a:pt x="474" y="67"/>
                    </a:lnTo>
                    <a:lnTo>
                      <a:pt x="475" y="61"/>
                    </a:lnTo>
                    <a:lnTo>
                      <a:pt x="475" y="59"/>
                    </a:lnTo>
                    <a:lnTo>
                      <a:pt x="476" y="70"/>
                    </a:lnTo>
                    <a:lnTo>
                      <a:pt x="477" y="72"/>
                    </a:lnTo>
                    <a:lnTo>
                      <a:pt x="478" y="72"/>
                    </a:lnTo>
                    <a:lnTo>
                      <a:pt x="478" y="68"/>
                    </a:lnTo>
                    <a:lnTo>
                      <a:pt x="479" y="64"/>
                    </a:lnTo>
                    <a:lnTo>
                      <a:pt x="480" y="70"/>
                    </a:lnTo>
                    <a:lnTo>
                      <a:pt x="481" y="56"/>
                    </a:lnTo>
                    <a:lnTo>
                      <a:pt x="482" y="51"/>
                    </a:lnTo>
                    <a:lnTo>
                      <a:pt x="482" y="41"/>
                    </a:lnTo>
                    <a:lnTo>
                      <a:pt x="483" y="40"/>
                    </a:lnTo>
                    <a:lnTo>
                      <a:pt x="484" y="41"/>
                    </a:lnTo>
                    <a:lnTo>
                      <a:pt x="485" y="35"/>
                    </a:lnTo>
                    <a:lnTo>
                      <a:pt x="485" y="46"/>
                    </a:lnTo>
                    <a:lnTo>
                      <a:pt x="486" y="38"/>
                    </a:lnTo>
                    <a:lnTo>
                      <a:pt x="487" y="37"/>
                    </a:lnTo>
                    <a:lnTo>
                      <a:pt x="488" y="37"/>
                    </a:lnTo>
                    <a:lnTo>
                      <a:pt x="488" y="42"/>
                    </a:lnTo>
                    <a:lnTo>
                      <a:pt x="489" y="23"/>
                    </a:lnTo>
                    <a:lnTo>
                      <a:pt x="490" y="35"/>
                    </a:lnTo>
                    <a:lnTo>
                      <a:pt x="491" y="30"/>
                    </a:lnTo>
                    <a:lnTo>
                      <a:pt x="491" y="38"/>
                    </a:lnTo>
                    <a:lnTo>
                      <a:pt x="492" y="0"/>
                    </a:lnTo>
                    <a:lnTo>
                      <a:pt x="493" y="30"/>
                    </a:lnTo>
                    <a:lnTo>
                      <a:pt x="494" y="26"/>
                    </a:lnTo>
                    <a:lnTo>
                      <a:pt x="494" y="19"/>
                    </a:lnTo>
                    <a:lnTo>
                      <a:pt x="495" y="4"/>
                    </a:lnTo>
                    <a:lnTo>
                      <a:pt x="496" y="2"/>
                    </a:lnTo>
                    <a:lnTo>
                      <a:pt x="497" y="5"/>
                    </a:lnTo>
                    <a:lnTo>
                      <a:pt x="497" y="10"/>
                    </a:lnTo>
                    <a:lnTo>
                      <a:pt x="498" y="21"/>
                    </a:lnTo>
                    <a:lnTo>
                      <a:pt x="499" y="21"/>
                    </a:lnTo>
                    <a:lnTo>
                      <a:pt x="500" y="32"/>
                    </a:lnTo>
                    <a:lnTo>
                      <a:pt x="501" y="18"/>
                    </a:lnTo>
                    <a:lnTo>
                      <a:pt x="501" y="22"/>
                    </a:lnTo>
                    <a:lnTo>
                      <a:pt x="502" y="22"/>
                    </a:lnTo>
                    <a:lnTo>
                      <a:pt x="503" y="10"/>
                    </a:lnTo>
                    <a:lnTo>
                      <a:pt x="504" y="10"/>
                    </a:lnTo>
                    <a:lnTo>
                      <a:pt x="504" y="24"/>
                    </a:lnTo>
                    <a:lnTo>
                      <a:pt x="505" y="19"/>
                    </a:lnTo>
                    <a:lnTo>
                      <a:pt x="506" y="25"/>
                    </a:lnTo>
                    <a:lnTo>
                      <a:pt x="507" y="33"/>
                    </a:lnTo>
                    <a:lnTo>
                      <a:pt x="507" y="40"/>
                    </a:lnTo>
                    <a:lnTo>
                      <a:pt x="508" y="45"/>
                    </a:lnTo>
                    <a:lnTo>
                      <a:pt x="509" y="34"/>
                    </a:lnTo>
                    <a:lnTo>
                      <a:pt x="510" y="43"/>
                    </a:lnTo>
                    <a:lnTo>
                      <a:pt x="510" y="45"/>
                    </a:lnTo>
                    <a:lnTo>
                      <a:pt x="511" y="44"/>
                    </a:lnTo>
                    <a:lnTo>
                      <a:pt x="512" y="54"/>
                    </a:lnTo>
                    <a:lnTo>
                      <a:pt x="513" y="43"/>
                    </a:lnTo>
                    <a:lnTo>
                      <a:pt x="513" y="41"/>
                    </a:lnTo>
                    <a:lnTo>
                      <a:pt x="514" y="41"/>
                    </a:lnTo>
                    <a:lnTo>
                      <a:pt x="515" y="67"/>
                    </a:lnTo>
                    <a:lnTo>
                      <a:pt x="516" y="66"/>
                    </a:lnTo>
                    <a:lnTo>
                      <a:pt x="517" y="71"/>
                    </a:lnTo>
                    <a:lnTo>
                      <a:pt x="517" y="73"/>
                    </a:lnTo>
                    <a:lnTo>
                      <a:pt x="518" y="52"/>
                    </a:lnTo>
                    <a:lnTo>
                      <a:pt x="519" y="61"/>
                    </a:lnTo>
                    <a:lnTo>
                      <a:pt x="520" y="66"/>
                    </a:lnTo>
                    <a:lnTo>
                      <a:pt x="520" y="68"/>
                    </a:lnTo>
                    <a:lnTo>
                      <a:pt x="521" y="79"/>
                    </a:lnTo>
                    <a:lnTo>
                      <a:pt x="522" y="78"/>
                    </a:lnTo>
                    <a:lnTo>
                      <a:pt x="523" y="81"/>
                    </a:lnTo>
                    <a:lnTo>
                      <a:pt x="523" y="78"/>
                    </a:lnTo>
                    <a:lnTo>
                      <a:pt x="524" y="63"/>
                    </a:lnTo>
                    <a:lnTo>
                      <a:pt x="525" y="74"/>
                    </a:lnTo>
                    <a:lnTo>
                      <a:pt x="526" y="84"/>
                    </a:lnTo>
                    <a:lnTo>
                      <a:pt x="527" y="93"/>
                    </a:lnTo>
                    <a:lnTo>
                      <a:pt x="527" y="109"/>
                    </a:lnTo>
                    <a:lnTo>
                      <a:pt x="528" y="101"/>
                    </a:lnTo>
                    <a:lnTo>
                      <a:pt x="529" y="120"/>
                    </a:lnTo>
                    <a:lnTo>
                      <a:pt x="530" y="133"/>
                    </a:lnTo>
                    <a:lnTo>
                      <a:pt x="530" y="139"/>
                    </a:lnTo>
                    <a:lnTo>
                      <a:pt x="531" y="129"/>
                    </a:lnTo>
                    <a:lnTo>
                      <a:pt x="532" y="120"/>
                    </a:lnTo>
                    <a:lnTo>
                      <a:pt x="533" y="115"/>
                    </a:lnTo>
                    <a:lnTo>
                      <a:pt x="533" y="113"/>
                    </a:lnTo>
                    <a:lnTo>
                      <a:pt x="534" y="112"/>
                    </a:lnTo>
                    <a:lnTo>
                      <a:pt x="535" y="121"/>
                    </a:lnTo>
                    <a:lnTo>
                      <a:pt x="536" y="114"/>
                    </a:lnTo>
                    <a:lnTo>
                      <a:pt x="536" y="107"/>
                    </a:lnTo>
                    <a:lnTo>
                      <a:pt x="537" y="106"/>
                    </a:lnTo>
                    <a:lnTo>
                      <a:pt x="538" y="104"/>
                    </a:lnTo>
                    <a:lnTo>
                      <a:pt x="539" y="111"/>
                    </a:lnTo>
                    <a:lnTo>
                      <a:pt x="539" y="125"/>
                    </a:lnTo>
                    <a:lnTo>
                      <a:pt x="540" y="124"/>
                    </a:lnTo>
                    <a:lnTo>
                      <a:pt x="541" y="107"/>
                    </a:lnTo>
                    <a:lnTo>
                      <a:pt x="542" y="115"/>
                    </a:lnTo>
                    <a:lnTo>
                      <a:pt x="542" y="110"/>
                    </a:lnTo>
                    <a:lnTo>
                      <a:pt x="543" y="118"/>
                    </a:lnTo>
                    <a:lnTo>
                      <a:pt x="544" y="139"/>
                    </a:lnTo>
                    <a:lnTo>
                      <a:pt x="545" y="124"/>
                    </a:lnTo>
                    <a:lnTo>
                      <a:pt x="546" y="120"/>
                    </a:lnTo>
                    <a:lnTo>
                      <a:pt x="546" y="91"/>
                    </a:lnTo>
                    <a:lnTo>
                      <a:pt x="547" y="104"/>
                    </a:lnTo>
                    <a:lnTo>
                      <a:pt x="548" y="104"/>
                    </a:lnTo>
                    <a:lnTo>
                      <a:pt x="549" y="105"/>
                    </a:lnTo>
                    <a:lnTo>
                      <a:pt x="549" y="85"/>
                    </a:lnTo>
                    <a:lnTo>
                      <a:pt x="550" y="101"/>
                    </a:lnTo>
                    <a:lnTo>
                      <a:pt x="551" y="82"/>
                    </a:lnTo>
                    <a:lnTo>
                      <a:pt x="552" y="83"/>
                    </a:lnTo>
                    <a:lnTo>
                      <a:pt x="552" y="82"/>
                    </a:lnTo>
                    <a:lnTo>
                      <a:pt x="553" y="118"/>
                    </a:lnTo>
                    <a:lnTo>
                      <a:pt x="554" y="112"/>
                    </a:lnTo>
                    <a:lnTo>
                      <a:pt x="555" y="113"/>
                    </a:lnTo>
                    <a:lnTo>
                      <a:pt x="555" y="135"/>
                    </a:lnTo>
                    <a:lnTo>
                      <a:pt x="556" y="151"/>
                    </a:lnTo>
                    <a:lnTo>
                      <a:pt x="557" y="152"/>
                    </a:lnTo>
                    <a:lnTo>
                      <a:pt x="558" y="150"/>
                    </a:lnTo>
                    <a:lnTo>
                      <a:pt x="558" y="150"/>
                    </a:lnTo>
                    <a:lnTo>
                      <a:pt x="559" y="141"/>
                    </a:lnTo>
                    <a:lnTo>
                      <a:pt x="560" y="146"/>
                    </a:lnTo>
                    <a:lnTo>
                      <a:pt x="561" y="137"/>
                    </a:lnTo>
                    <a:lnTo>
                      <a:pt x="561" y="134"/>
                    </a:lnTo>
                    <a:lnTo>
                      <a:pt x="562" y="132"/>
                    </a:lnTo>
                    <a:lnTo>
                      <a:pt x="563" y="132"/>
                    </a:lnTo>
                    <a:lnTo>
                      <a:pt x="564" y="139"/>
                    </a:lnTo>
                    <a:lnTo>
                      <a:pt x="564" y="151"/>
                    </a:lnTo>
                    <a:lnTo>
                      <a:pt x="565" y="142"/>
                    </a:lnTo>
                    <a:lnTo>
                      <a:pt x="566" y="152"/>
                    </a:lnTo>
                    <a:lnTo>
                      <a:pt x="567" y="155"/>
                    </a:lnTo>
                    <a:lnTo>
                      <a:pt x="568" y="158"/>
                    </a:lnTo>
                    <a:lnTo>
                      <a:pt x="568" y="155"/>
                    </a:lnTo>
                    <a:lnTo>
                      <a:pt x="569" y="141"/>
                    </a:lnTo>
                    <a:lnTo>
                      <a:pt x="570" y="156"/>
                    </a:lnTo>
                    <a:lnTo>
                      <a:pt x="571" y="166"/>
                    </a:lnTo>
                    <a:lnTo>
                      <a:pt x="571" y="167"/>
                    </a:lnTo>
                    <a:lnTo>
                      <a:pt x="572" y="177"/>
                    </a:lnTo>
                    <a:lnTo>
                      <a:pt x="573" y="177"/>
                    </a:lnTo>
                    <a:lnTo>
                      <a:pt x="574" y="195"/>
                    </a:lnTo>
                    <a:lnTo>
                      <a:pt x="575" y="218"/>
                    </a:lnTo>
                    <a:lnTo>
                      <a:pt x="575" y="223"/>
                    </a:lnTo>
                    <a:lnTo>
                      <a:pt x="576" y="225"/>
                    </a:lnTo>
                    <a:lnTo>
                      <a:pt x="577" y="221"/>
                    </a:lnTo>
                    <a:lnTo>
                      <a:pt x="578" y="225"/>
                    </a:lnTo>
                    <a:lnTo>
                      <a:pt x="578" y="228"/>
                    </a:lnTo>
                    <a:lnTo>
                      <a:pt x="579" y="245"/>
                    </a:lnTo>
                    <a:lnTo>
                      <a:pt x="580" y="241"/>
                    </a:lnTo>
                    <a:lnTo>
                      <a:pt x="581" y="252"/>
                    </a:lnTo>
                    <a:lnTo>
                      <a:pt x="581" y="254"/>
                    </a:lnTo>
                    <a:lnTo>
                      <a:pt x="582" y="241"/>
                    </a:lnTo>
                    <a:lnTo>
                      <a:pt x="583" y="241"/>
                    </a:lnTo>
                    <a:lnTo>
                      <a:pt x="584" y="235"/>
                    </a:lnTo>
                    <a:lnTo>
                      <a:pt x="584" y="242"/>
                    </a:lnTo>
                    <a:lnTo>
                      <a:pt x="585" y="251"/>
                    </a:lnTo>
                    <a:lnTo>
                      <a:pt x="586" y="235"/>
                    </a:lnTo>
                    <a:lnTo>
                      <a:pt x="587" y="231"/>
                    </a:lnTo>
                    <a:lnTo>
                      <a:pt x="587" y="228"/>
                    </a:lnTo>
                    <a:lnTo>
                      <a:pt x="588" y="222"/>
                    </a:lnTo>
                    <a:lnTo>
                      <a:pt x="589" y="218"/>
                    </a:lnTo>
                    <a:lnTo>
                      <a:pt x="590" y="213"/>
                    </a:lnTo>
                    <a:lnTo>
                      <a:pt x="590" y="212"/>
                    </a:lnTo>
                    <a:lnTo>
                      <a:pt x="591" y="209"/>
                    </a:lnTo>
                    <a:lnTo>
                      <a:pt x="592" y="211"/>
                    </a:lnTo>
                    <a:lnTo>
                      <a:pt x="593" y="217"/>
                    </a:lnTo>
                    <a:lnTo>
                      <a:pt x="594" y="220"/>
                    </a:lnTo>
                    <a:lnTo>
                      <a:pt x="594" y="217"/>
                    </a:lnTo>
                    <a:lnTo>
                      <a:pt x="595" y="209"/>
                    </a:lnTo>
                    <a:lnTo>
                      <a:pt x="596" y="203"/>
                    </a:lnTo>
                    <a:lnTo>
                      <a:pt x="597" y="212"/>
                    </a:lnTo>
                    <a:lnTo>
                      <a:pt x="597" y="207"/>
                    </a:lnTo>
                    <a:lnTo>
                      <a:pt x="598" y="200"/>
                    </a:lnTo>
                    <a:lnTo>
                      <a:pt x="599" y="206"/>
                    </a:lnTo>
                    <a:lnTo>
                      <a:pt x="600" y="202"/>
                    </a:lnTo>
                    <a:lnTo>
                      <a:pt x="600" y="202"/>
                    </a:lnTo>
                    <a:lnTo>
                      <a:pt x="601" y="181"/>
                    </a:lnTo>
                    <a:lnTo>
                      <a:pt x="602" y="191"/>
                    </a:lnTo>
                    <a:lnTo>
                      <a:pt x="603" y="190"/>
                    </a:lnTo>
                    <a:lnTo>
                      <a:pt x="603" y="203"/>
                    </a:lnTo>
                    <a:lnTo>
                      <a:pt x="604" y="208"/>
                    </a:lnTo>
                    <a:lnTo>
                      <a:pt x="605" y="199"/>
                    </a:lnTo>
                    <a:lnTo>
                      <a:pt x="606" y="210"/>
                    </a:lnTo>
                    <a:lnTo>
                      <a:pt x="606" y="207"/>
                    </a:lnTo>
                    <a:lnTo>
                      <a:pt x="607" y="220"/>
                    </a:lnTo>
                    <a:lnTo>
                      <a:pt x="608" y="201"/>
                    </a:lnTo>
                    <a:lnTo>
                      <a:pt x="609" y="192"/>
                    </a:lnTo>
                    <a:lnTo>
                      <a:pt x="609" y="188"/>
                    </a:lnTo>
                    <a:lnTo>
                      <a:pt x="610" y="194"/>
                    </a:lnTo>
                    <a:lnTo>
                      <a:pt x="611" y="184"/>
                    </a:lnTo>
                    <a:lnTo>
                      <a:pt x="612" y="208"/>
                    </a:lnTo>
                    <a:lnTo>
                      <a:pt x="613" y="214"/>
                    </a:lnTo>
                    <a:lnTo>
                      <a:pt x="613" y="212"/>
                    </a:lnTo>
                    <a:lnTo>
                      <a:pt x="614" y="218"/>
                    </a:lnTo>
                    <a:lnTo>
                      <a:pt x="615" y="222"/>
                    </a:lnTo>
                    <a:lnTo>
                      <a:pt x="616" y="225"/>
                    </a:lnTo>
                    <a:lnTo>
                      <a:pt x="616" y="222"/>
                    </a:lnTo>
                    <a:lnTo>
                      <a:pt x="617" y="217"/>
                    </a:lnTo>
                    <a:lnTo>
                      <a:pt x="618" y="211"/>
                    </a:lnTo>
                    <a:lnTo>
                      <a:pt x="619" y="203"/>
                    </a:lnTo>
                    <a:lnTo>
                      <a:pt x="619" y="200"/>
                    </a:lnTo>
                    <a:lnTo>
                      <a:pt x="620" y="212"/>
                    </a:lnTo>
                    <a:lnTo>
                      <a:pt x="621" y="215"/>
                    </a:lnTo>
                    <a:lnTo>
                      <a:pt x="622" y="215"/>
                    </a:lnTo>
                    <a:lnTo>
                      <a:pt x="622" y="211"/>
                    </a:lnTo>
                    <a:lnTo>
                      <a:pt x="623" y="209"/>
                    </a:lnTo>
                    <a:lnTo>
                      <a:pt x="624" y="203"/>
                    </a:lnTo>
                    <a:lnTo>
                      <a:pt x="625" y="208"/>
                    </a:lnTo>
                    <a:lnTo>
                      <a:pt x="626" y="200"/>
                    </a:lnTo>
                    <a:lnTo>
                      <a:pt x="626" y="209"/>
                    </a:lnTo>
                    <a:lnTo>
                      <a:pt x="627" y="201"/>
                    </a:lnTo>
                    <a:lnTo>
                      <a:pt x="628" y="191"/>
                    </a:lnTo>
                    <a:lnTo>
                      <a:pt x="629" y="193"/>
                    </a:lnTo>
                    <a:lnTo>
                      <a:pt x="629" y="192"/>
                    </a:lnTo>
                    <a:lnTo>
                      <a:pt x="630" y="193"/>
                    </a:lnTo>
                    <a:lnTo>
                      <a:pt x="631" y="190"/>
                    </a:lnTo>
                    <a:lnTo>
                      <a:pt x="632" y="196"/>
                    </a:lnTo>
                    <a:lnTo>
                      <a:pt x="632" y="193"/>
                    </a:lnTo>
                    <a:lnTo>
                      <a:pt x="633" y="200"/>
                    </a:lnTo>
                    <a:lnTo>
                      <a:pt x="634" y="188"/>
                    </a:lnTo>
                    <a:lnTo>
                      <a:pt x="635" y="183"/>
                    </a:lnTo>
                    <a:lnTo>
                      <a:pt x="635" y="183"/>
                    </a:lnTo>
                    <a:lnTo>
                      <a:pt x="636" y="185"/>
                    </a:lnTo>
                    <a:lnTo>
                      <a:pt x="637" y="183"/>
                    </a:lnTo>
                    <a:lnTo>
                      <a:pt x="638" y="184"/>
                    </a:lnTo>
                    <a:lnTo>
                      <a:pt x="639" y="181"/>
                    </a:lnTo>
                    <a:lnTo>
                      <a:pt x="639" y="179"/>
                    </a:lnTo>
                    <a:lnTo>
                      <a:pt x="640" y="168"/>
                    </a:lnTo>
                    <a:lnTo>
                      <a:pt x="641" y="173"/>
                    </a:lnTo>
                    <a:lnTo>
                      <a:pt x="642" y="160"/>
                    </a:lnTo>
                    <a:lnTo>
                      <a:pt x="642" y="163"/>
                    </a:lnTo>
                    <a:lnTo>
                      <a:pt x="643" y="167"/>
                    </a:lnTo>
                    <a:lnTo>
                      <a:pt x="644" y="162"/>
                    </a:lnTo>
                    <a:lnTo>
                      <a:pt x="645" y="168"/>
                    </a:lnTo>
                    <a:lnTo>
                      <a:pt x="645" y="157"/>
                    </a:lnTo>
                    <a:lnTo>
                      <a:pt x="646" y="160"/>
                    </a:lnTo>
                    <a:lnTo>
                      <a:pt x="647" y="176"/>
                    </a:lnTo>
                    <a:lnTo>
                      <a:pt x="648" y="174"/>
                    </a:lnTo>
                    <a:lnTo>
                      <a:pt x="648" y="153"/>
                    </a:lnTo>
                    <a:lnTo>
                      <a:pt x="649" y="146"/>
                    </a:lnTo>
                    <a:lnTo>
                      <a:pt x="650" y="136"/>
                    </a:lnTo>
                    <a:lnTo>
                      <a:pt x="651" y="138"/>
                    </a:lnTo>
                    <a:lnTo>
                      <a:pt x="651" y="132"/>
                    </a:lnTo>
                    <a:lnTo>
                      <a:pt x="652" y="120"/>
                    </a:lnTo>
                    <a:lnTo>
                      <a:pt x="653" y="116"/>
                    </a:lnTo>
                    <a:lnTo>
                      <a:pt x="654" y="115"/>
                    </a:lnTo>
                    <a:lnTo>
                      <a:pt x="654" y="110"/>
                    </a:lnTo>
                    <a:lnTo>
                      <a:pt x="655" y="107"/>
                    </a:lnTo>
                    <a:lnTo>
                      <a:pt x="656" y="118"/>
                    </a:lnTo>
                    <a:lnTo>
                      <a:pt x="657" y="117"/>
                    </a:lnTo>
                    <a:lnTo>
                      <a:pt x="657" y="121"/>
                    </a:lnTo>
                    <a:lnTo>
                      <a:pt x="658" y="135"/>
                    </a:lnTo>
                    <a:lnTo>
                      <a:pt x="659" y="138"/>
                    </a:lnTo>
                    <a:lnTo>
                      <a:pt x="660" y="134"/>
                    </a:lnTo>
                    <a:lnTo>
                      <a:pt x="661" y="134"/>
                    </a:lnTo>
                    <a:lnTo>
                      <a:pt x="661" y="115"/>
                    </a:lnTo>
                    <a:lnTo>
                      <a:pt x="662" y="136"/>
                    </a:lnTo>
                    <a:lnTo>
                      <a:pt x="663" y="132"/>
                    </a:lnTo>
                    <a:lnTo>
                      <a:pt x="664" y="139"/>
                    </a:lnTo>
                    <a:lnTo>
                      <a:pt x="664" y="121"/>
                    </a:lnTo>
                    <a:lnTo>
                      <a:pt x="665" y="113"/>
                    </a:lnTo>
                    <a:lnTo>
                      <a:pt x="666" y="116"/>
                    </a:lnTo>
                    <a:lnTo>
                      <a:pt x="667" y="111"/>
                    </a:lnTo>
                    <a:lnTo>
                      <a:pt x="667" y="120"/>
                    </a:lnTo>
                    <a:lnTo>
                      <a:pt x="668" y="137"/>
                    </a:lnTo>
                    <a:lnTo>
                      <a:pt x="669" y="149"/>
                    </a:lnTo>
                    <a:lnTo>
                      <a:pt x="670" y="153"/>
                    </a:lnTo>
                    <a:lnTo>
                      <a:pt x="670" y="156"/>
                    </a:lnTo>
                    <a:lnTo>
                      <a:pt x="671" y="163"/>
                    </a:lnTo>
                    <a:lnTo>
                      <a:pt x="672" y="162"/>
                    </a:lnTo>
                    <a:lnTo>
                      <a:pt x="673" y="157"/>
                    </a:lnTo>
                    <a:lnTo>
                      <a:pt x="673" y="154"/>
                    </a:lnTo>
                    <a:lnTo>
                      <a:pt x="674" y="155"/>
                    </a:lnTo>
                    <a:lnTo>
                      <a:pt x="675" y="156"/>
                    </a:lnTo>
                    <a:lnTo>
                      <a:pt x="676" y="139"/>
                    </a:lnTo>
                    <a:lnTo>
                      <a:pt x="677" y="140"/>
                    </a:lnTo>
                    <a:lnTo>
                      <a:pt x="677" y="132"/>
                    </a:lnTo>
                    <a:lnTo>
                      <a:pt x="678" y="137"/>
                    </a:lnTo>
                    <a:lnTo>
                      <a:pt x="679" y="144"/>
                    </a:lnTo>
                    <a:lnTo>
                      <a:pt x="680" y="157"/>
                    </a:lnTo>
                    <a:lnTo>
                      <a:pt x="680" y="158"/>
                    </a:lnTo>
                    <a:lnTo>
                      <a:pt x="681" y="157"/>
                    </a:lnTo>
                    <a:lnTo>
                      <a:pt x="682" y="153"/>
                    </a:lnTo>
                    <a:lnTo>
                      <a:pt x="683" y="163"/>
                    </a:lnTo>
                    <a:lnTo>
                      <a:pt x="683" y="175"/>
                    </a:lnTo>
                    <a:lnTo>
                      <a:pt x="684" y="184"/>
                    </a:lnTo>
                    <a:lnTo>
                      <a:pt x="685" y="191"/>
                    </a:lnTo>
                    <a:lnTo>
                      <a:pt x="686" y="182"/>
                    </a:lnTo>
                    <a:lnTo>
                      <a:pt x="687" y="182"/>
                    </a:lnTo>
                    <a:lnTo>
                      <a:pt x="687" y="174"/>
                    </a:lnTo>
                    <a:lnTo>
                      <a:pt x="688" y="173"/>
                    </a:lnTo>
                    <a:lnTo>
                      <a:pt x="689" y="188"/>
                    </a:lnTo>
                    <a:lnTo>
                      <a:pt x="690" y="182"/>
                    </a:lnTo>
                    <a:lnTo>
                      <a:pt x="690" y="188"/>
                    </a:lnTo>
                    <a:lnTo>
                      <a:pt x="691" y="199"/>
                    </a:lnTo>
                    <a:lnTo>
                      <a:pt x="692" y="200"/>
                    </a:lnTo>
                    <a:lnTo>
                      <a:pt x="693" y="179"/>
                    </a:lnTo>
                    <a:lnTo>
                      <a:pt x="693" y="182"/>
                    </a:lnTo>
                    <a:lnTo>
                      <a:pt x="694" y="163"/>
                    </a:lnTo>
                    <a:lnTo>
                      <a:pt x="695" y="178"/>
                    </a:lnTo>
                    <a:lnTo>
                      <a:pt x="696" y="168"/>
                    </a:lnTo>
                    <a:lnTo>
                      <a:pt x="696" y="158"/>
                    </a:lnTo>
                    <a:lnTo>
                      <a:pt x="697" y="145"/>
                    </a:lnTo>
                    <a:lnTo>
                      <a:pt x="698" y="142"/>
                    </a:lnTo>
                    <a:lnTo>
                      <a:pt x="699" y="149"/>
                    </a:lnTo>
                    <a:lnTo>
                      <a:pt x="699" y="138"/>
                    </a:lnTo>
                    <a:lnTo>
                      <a:pt x="700" y="136"/>
                    </a:lnTo>
                    <a:lnTo>
                      <a:pt x="701" y="146"/>
                    </a:lnTo>
                    <a:lnTo>
                      <a:pt x="702" y="131"/>
                    </a:lnTo>
                    <a:lnTo>
                      <a:pt x="702" y="133"/>
                    </a:lnTo>
                    <a:lnTo>
                      <a:pt x="703" y="121"/>
                    </a:lnTo>
                    <a:lnTo>
                      <a:pt x="704" y="118"/>
                    </a:lnTo>
                    <a:lnTo>
                      <a:pt x="705" y="116"/>
                    </a:lnTo>
                    <a:lnTo>
                      <a:pt x="706" y="120"/>
                    </a:lnTo>
                    <a:lnTo>
                      <a:pt x="706" y="129"/>
                    </a:lnTo>
                    <a:lnTo>
                      <a:pt x="707" y="128"/>
                    </a:lnTo>
                    <a:lnTo>
                      <a:pt x="708" y="124"/>
                    </a:lnTo>
                    <a:lnTo>
                      <a:pt x="709" y="129"/>
                    </a:lnTo>
                    <a:lnTo>
                      <a:pt x="709" y="153"/>
                    </a:lnTo>
                    <a:lnTo>
                      <a:pt x="710" y="160"/>
                    </a:lnTo>
                    <a:lnTo>
                      <a:pt x="711" y="173"/>
                    </a:lnTo>
                    <a:lnTo>
                      <a:pt x="712" y="168"/>
                    </a:lnTo>
                    <a:lnTo>
                      <a:pt x="712" y="168"/>
                    </a:lnTo>
                    <a:lnTo>
                      <a:pt x="713" y="179"/>
                    </a:lnTo>
                    <a:lnTo>
                      <a:pt x="714" y="185"/>
                    </a:lnTo>
                    <a:lnTo>
                      <a:pt x="715" y="183"/>
                    </a:lnTo>
                    <a:lnTo>
                      <a:pt x="715" y="183"/>
                    </a:lnTo>
                    <a:lnTo>
                      <a:pt x="716" y="183"/>
                    </a:lnTo>
                    <a:lnTo>
                      <a:pt x="717" y="168"/>
                    </a:lnTo>
                    <a:lnTo>
                      <a:pt x="718" y="153"/>
                    </a:lnTo>
                    <a:lnTo>
                      <a:pt x="718" y="129"/>
                    </a:lnTo>
                    <a:lnTo>
                      <a:pt x="719" y="126"/>
                    </a:lnTo>
                    <a:lnTo>
                      <a:pt x="720" y="120"/>
                    </a:lnTo>
                    <a:lnTo>
                      <a:pt x="721" y="113"/>
                    </a:lnTo>
                    <a:lnTo>
                      <a:pt x="721" y="106"/>
                    </a:lnTo>
                    <a:lnTo>
                      <a:pt x="722" y="119"/>
                    </a:lnTo>
                    <a:lnTo>
                      <a:pt x="723" y="103"/>
                    </a:lnTo>
                    <a:lnTo>
                      <a:pt x="724" y="107"/>
                    </a:lnTo>
                    <a:lnTo>
                      <a:pt x="725" y="101"/>
                    </a:lnTo>
                    <a:lnTo>
                      <a:pt x="725" y="99"/>
                    </a:lnTo>
                    <a:lnTo>
                      <a:pt x="726" y="102"/>
                    </a:lnTo>
                    <a:lnTo>
                      <a:pt x="727" y="98"/>
                    </a:lnTo>
                    <a:lnTo>
                      <a:pt x="728" y="106"/>
                    </a:lnTo>
                    <a:lnTo>
                      <a:pt x="728" y="94"/>
                    </a:lnTo>
                    <a:lnTo>
                      <a:pt x="729" y="91"/>
                    </a:lnTo>
                    <a:lnTo>
                      <a:pt x="730" y="95"/>
                    </a:lnTo>
                    <a:lnTo>
                      <a:pt x="731" y="96"/>
                    </a:lnTo>
                    <a:lnTo>
                      <a:pt x="731" y="91"/>
                    </a:lnTo>
                    <a:lnTo>
                      <a:pt x="732" y="87"/>
                    </a:lnTo>
                    <a:lnTo>
                      <a:pt x="733" y="95"/>
                    </a:lnTo>
                    <a:lnTo>
                      <a:pt x="734" y="81"/>
                    </a:lnTo>
                    <a:lnTo>
                      <a:pt x="735" y="72"/>
                    </a:lnTo>
                    <a:lnTo>
                      <a:pt x="735" y="76"/>
                    </a:lnTo>
                    <a:lnTo>
                      <a:pt x="736" y="78"/>
                    </a:lnTo>
                    <a:lnTo>
                      <a:pt x="737" y="98"/>
                    </a:lnTo>
                    <a:lnTo>
                      <a:pt x="738" y="98"/>
                    </a:lnTo>
                    <a:lnTo>
                      <a:pt x="738" y="105"/>
                    </a:lnTo>
                    <a:lnTo>
                      <a:pt x="739" y="99"/>
                    </a:lnTo>
                    <a:lnTo>
                      <a:pt x="740" y="95"/>
                    </a:lnTo>
                    <a:lnTo>
                      <a:pt x="741" y="86"/>
                    </a:lnTo>
                    <a:lnTo>
                      <a:pt x="741" y="84"/>
                    </a:lnTo>
                    <a:lnTo>
                      <a:pt x="742" y="84"/>
                    </a:lnTo>
                    <a:lnTo>
                      <a:pt x="743" y="89"/>
                    </a:lnTo>
                    <a:lnTo>
                      <a:pt x="744" y="87"/>
                    </a:lnTo>
                    <a:lnTo>
                      <a:pt x="744" y="76"/>
                    </a:lnTo>
                    <a:lnTo>
                      <a:pt x="745" y="64"/>
                    </a:lnTo>
                    <a:lnTo>
                      <a:pt x="746" y="59"/>
                    </a:lnTo>
                    <a:lnTo>
                      <a:pt x="747" y="62"/>
                    </a:lnTo>
                    <a:lnTo>
                      <a:pt x="747" y="49"/>
                    </a:lnTo>
                    <a:lnTo>
                      <a:pt x="748" y="50"/>
                    </a:lnTo>
                    <a:lnTo>
                      <a:pt x="749" y="58"/>
                    </a:lnTo>
                    <a:lnTo>
                      <a:pt x="750" y="53"/>
                    </a:lnTo>
                    <a:lnTo>
                      <a:pt x="750" y="52"/>
                    </a:lnTo>
                    <a:lnTo>
                      <a:pt x="751" y="55"/>
                    </a:lnTo>
                    <a:lnTo>
                      <a:pt x="752" y="46"/>
                    </a:lnTo>
                    <a:lnTo>
                      <a:pt x="753" y="51"/>
                    </a:lnTo>
                    <a:lnTo>
                      <a:pt x="754" y="64"/>
                    </a:lnTo>
                    <a:lnTo>
                      <a:pt x="754" y="53"/>
                    </a:lnTo>
                    <a:lnTo>
                      <a:pt x="755" y="60"/>
                    </a:lnTo>
                    <a:lnTo>
                      <a:pt x="756" y="55"/>
                    </a:lnTo>
                    <a:lnTo>
                      <a:pt x="757" y="58"/>
                    </a:lnTo>
                    <a:lnTo>
                      <a:pt x="757" y="68"/>
                    </a:lnTo>
                    <a:lnTo>
                      <a:pt x="758" y="74"/>
                    </a:lnTo>
                    <a:lnTo>
                      <a:pt x="759" y="86"/>
                    </a:lnTo>
                    <a:lnTo>
                      <a:pt x="760" y="95"/>
                    </a:lnTo>
                    <a:lnTo>
                      <a:pt x="760" y="106"/>
                    </a:lnTo>
                    <a:lnTo>
                      <a:pt x="761" y="106"/>
                    </a:lnTo>
                    <a:lnTo>
                      <a:pt x="762" y="108"/>
                    </a:lnTo>
                    <a:lnTo>
                      <a:pt x="763" y="119"/>
                    </a:lnTo>
                    <a:lnTo>
                      <a:pt x="763" y="118"/>
                    </a:lnTo>
                    <a:lnTo>
                      <a:pt x="764" y="114"/>
                    </a:lnTo>
                    <a:lnTo>
                      <a:pt x="765" y="108"/>
                    </a:lnTo>
                    <a:lnTo>
                      <a:pt x="766" y="111"/>
                    </a:lnTo>
                    <a:lnTo>
                      <a:pt x="766" y="97"/>
                    </a:lnTo>
                    <a:lnTo>
                      <a:pt x="767" y="102"/>
                    </a:lnTo>
                    <a:lnTo>
                      <a:pt x="768" y="98"/>
                    </a:lnTo>
                    <a:lnTo>
                      <a:pt x="769" y="98"/>
                    </a:lnTo>
                    <a:lnTo>
                      <a:pt x="769" y="88"/>
                    </a:lnTo>
                    <a:lnTo>
                      <a:pt x="770" y="84"/>
                    </a:lnTo>
                    <a:lnTo>
                      <a:pt x="771" y="82"/>
                    </a:lnTo>
                    <a:lnTo>
                      <a:pt x="772" y="92"/>
                    </a:lnTo>
                    <a:lnTo>
                      <a:pt x="773" y="103"/>
                    </a:lnTo>
                    <a:lnTo>
                      <a:pt x="773" y="107"/>
                    </a:lnTo>
                    <a:lnTo>
                      <a:pt x="774" y="106"/>
                    </a:lnTo>
                    <a:lnTo>
                      <a:pt x="775" y="112"/>
                    </a:lnTo>
                    <a:lnTo>
                      <a:pt x="776" y="105"/>
                    </a:lnTo>
                    <a:lnTo>
                      <a:pt x="776" y="101"/>
                    </a:lnTo>
                    <a:lnTo>
                      <a:pt x="777" y="114"/>
                    </a:lnTo>
                    <a:lnTo>
                      <a:pt x="778" y="103"/>
                    </a:lnTo>
                    <a:lnTo>
                      <a:pt x="779" y="111"/>
                    </a:lnTo>
                    <a:lnTo>
                      <a:pt x="779" y="117"/>
                    </a:lnTo>
                    <a:lnTo>
                      <a:pt x="780" y="106"/>
                    </a:lnTo>
                    <a:lnTo>
                      <a:pt x="781" y="106"/>
                    </a:lnTo>
                    <a:lnTo>
                      <a:pt x="782" y="112"/>
                    </a:lnTo>
                    <a:lnTo>
                      <a:pt x="782" y="114"/>
                    </a:lnTo>
                    <a:lnTo>
                      <a:pt x="783" y="96"/>
                    </a:lnTo>
                    <a:lnTo>
                      <a:pt x="784" y="121"/>
                    </a:lnTo>
                    <a:lnTo>
                      <a:pt x="785" y="122"/>
                    </a:lnTo>
                    <a:lnTo>
                      <a:pt x="786" y="122"/>
                    </a:lnTo>
                    <a:lnTo>
                      <a:pt x="786" y="130"/>
                    </a:lnTo>
                    <a:lnTo>
                      <a:pt x="787" y="126"/>
                    </a:lnTo>
                    <a:lnTo>
                      <a:pt x="788" y="122"/>
                    </a:lnTo>
                    <a:lnTo>
                      <a:pt x="789" y="121"/>
                    </a:lnTo>
                    <a:lnTo>
                      <a:pt x="789" y="127"/>
                    </a:lnTo>
                    <a:lnTo>
                      <a:pt x="790" y="129"/>
                    </a:lnTo>
                    <a:lnTo>
                      <a:pt x="791" y="133"/>
                    </a:lnTo>
                    <a:lnTo>
                      <a:pt x="792" y="137"/>
                    </a:lnTo>
                    <a:lnTo>
                      <a:pt x="792" y="135"/>
                    </a:lnTo>
                    <a:lnTo>
                      <a:pt x="793" y="133"/>
                    </a:lnTo>
                    <a:lnTo>
                      <a:pt x="794" y="131"/>
                    </a:lnTo>
                    <a:lnTo>
                      <a:pt x="795" y="137"/>
                    </a:lnTo>
                    <a:lnTo>
                      <a:pt x="795" y="134"/>
                    </a:lnTo>
                    <a:lnTo>
                      <a:pt x="796" y="133"/>
                    </a:lnTo>
                    <a:lnTo>
                      <a:pt x="797" y="138"/>
                    </a:lnTo>
                    <a:lnTo>
                      <a:pt x="798" y="137"/>
                    </a:lnTo>
                    <a:lnTo>
                      <a:pt x="799" y="133"/>
                    </a:lnTo>
                    <a:lnTo>
                      <a:pt x="799" y="118"/>
                    </a:lnTo>
                    <a:lnTo>
                      <a:pt x="800" y="130"/>
                    </a:lnTo>
                    <a:lnTo>
                      <a:pt x="801" y="139"/>
                    </a:lnTo>
                    <a:lnTo>
                      <a:pt x="802" y="135"/>
                    </a:lnTo>
                    <a:lnTo>
                      <a:pt x="802" y="138"/>
                    </a:lnTo>
                    <a:lnTo>
                      <a:pt x="803" y="136"/>
                    </a:lnTo>
                    <a:lnTo>
                      <a:pt x="804" y="121"/>
                    </a:lnTo>
                    <a:lnTo>
                      <a:pt x="805" y="119"/>
                    </a:lnTo>
                    <a:lnTo>
                      <a:pt x="805" y="136"/>
                    </a:lnTo>
                    <a:lnTo>
                      <a:pt x="806" y="129"/>
                    </a:lnTo>
                    <a:lnTo>
                      <a:pt x="807" y="134"/>
                    </a:lnTo>
                    <a:lnTo>
                      <a:pt x="808" y="141"/>
                    </a:lnTo>
                    <a:lnTo>
                      <a:pt x="808" y="156"/>
                    </a:lnTo>
                    <a:lnTo>
                      <a:pt x="809" y="146"/>
                    </a:lnTo>
                    <a:lnTo>
                      <a:pt x="810" y="135"/>
                    </a:lnTo>
                    <a:lnTo>
                      <a:pt x="811" y="130"/>
                    </a:lnTo>
                    <a:lnTo>
                      <a:pt x="811" y="130"/>
                    </a:lnTo>
                    <a:lnTo>
                      <a:pt x="812" y="123"/>
                    </a:lnTo>
                    <a:lnTo>
                      <a:pt x="813" y="129"/>
                    </a:lnTo>
                    <a:lnTo>
                      <a:pt x="814" y="114"/>
                    </a:lnTo>
                    <a:lnTo>
                      <a:pt x="814" y="117"/>
                    </a:lnTo>
                    <a:lnTo>
                      <a:pt x="815" y="133"/>
                    </a:lnTo>
                    <a:lnTo>
                      <a:pt x="816" y="121"/>
                    </a:lnTo>
                    <a:lnTo>
                      <a:pt x="817" y="129"/>
                    </a:lnTo>
                    <a:lnTo>
                      <a:pt x="817" y="132"/>
                    </a:lnTo>
                    <a:lnTo>
                      <a:pt x="818" y="123"/>
                    </a:lnTo>
                    <a:lnTo>
                      <a:pt x="819" y="99"/>
                    </a:lnTo>
                    <a:lnTo>
                      <a:pt x="820" y="84"/>
                    </a:lnTo>
                    <a:lnTo>
                      <a:pt x="821" y="69"/>
                    </a:lnTo>
                    <a:lnTo>
                      <a:pt x="821" y="70"/>
                    </a:lnTo>
                    <a:lnTo>
                      <a:pt x="822" y="64"/>
                    </a:lnTo>
                    <a:lnTo>
                      <a:pt x="823" y="54"/>
                    </a:lnTo>
                    <a:lnTo>
                      <a:pt x="824" y="49"/>
                    </a:lnTo>
                    <a:lnTo>
                      <a:pt x="824" y="40"/>
                    </a:lnTo>
                    <a:lnTo>
                      <a:pt x="825" y="45"/>
                    </a:lnTo>
                    <a:lnTo>
                      <a:pt x="826" y="63"/>
                    </a:lnTo>
                    <a:lnTo>
                      <a:pt x="827" y="54"/>
                    </a:lnTo>
                    <a:lnTo>
                      <a:pt x="827" y="62"/>
                    </a:lnTo>
                    <a:lnTo>
                      <a:pt x="828" y="59"/>
                    </a:lnTo>
                    <a:lnTo>
                      <a:pt x="829" y="59"/>
                    </a:lnTo>
                    <a:lnTo>
                      <a:pt x="830" y="66"/>
                    </a:lnTo>
                    <a:lnTo>
                      <a:pt x="830" y="55"/>
                    </a:lnTo>
                    <a:lnTo>
                      <a:pt x="831" y="56"/>
                    </a:lnTo>
                    <a:lnTo>
                      <a:pt x="832" y="48"/>
                    </a:lnTo>
                    <a:lnTo>
                      <a:pt x="833" y="39"/>
                    </a:lnTo>
                    <a:lnTo>
                      <a:pt x="834" y="39"/>
                    </a:lnTo>
                    <a:lnTo>
                      <a:pt x="834" y="45"/>
                    </a:lnTo>
                    <a:lnTo>
                      <a:pt x="835" y="44"/>
                    </a:lnTo>
                    <a:lnTo>
                      <a:pt x="836" y="51"/>
                    </a:lnTo>
                    <a:lnTo>
                      <a:pt x="837" y="69"/>
                    </a:lnTo>
                    <a:lnTo>
                      <a:pt x="837" y="78"/>
                    </a:lnTo>
                    <a:lnTo>
                      <a:pt x="838" y="70"/>
                    </a:lnTo>
                    <a:lnTo>
                      <a:pt x="839" y="89"/>
                    </a:lnTo>
                    <a:lnTo>
                      <a:pt x="840" y="103"/>
                    </a:lnTo>
                    <a:lnTo>
                      <a:pt x="840" y="102"/>
                    </a:lnTo>
                    <a:lnTo>
                      <a:pt x="841" y="93"/>
                    </a:lnTo>
                    <a:lnTo>
                      <a:pt x="842" y="95"/>
                    </a:lnTo>
                    <a:lnTo>
                      <a:pt x="843" y="87"/>
                    </a:lnTo>
                    <a:lnTo>
                      <a:pt x="843" y="90"/>
                    </a:lnTo>
                    <a:lnTo>
                      <a:pt x="844" y="111"/>
                    </a:lnTo>
                    <a:lnTo>
                      <a:pt x="845" y="97"/>
                    </a:lnTo>
                    <a:lnTo>
                      <a:pt x="846" y="101"/>
                    </a:lnTo>
                    <a:lnTo>
                      <a:pt x="847" y="103"/>
                    </a:lnTo>
                    <a:lnTo>
                      <a:pt x="847" y="107"/>
                    </a:lnTo>
                    <a:lnTo>
                      <a:pt x="848" y="103"/>
                    </a:lnTo>
                    <a:lnTo>
                      <a:pt x="849" y="116"/>
                    </a:lnTo>
                    <a:lnTo>
                      <a:pt x="850" y="118"/>
                    </a:lnTo>
                    <a:lnTo>
                      <a:pt x="850" y="120"/>
                    </a:lnTo>
                    <a:lnTo>
                      <a:pt x="851" y="102"/>
                    </a:lnTo>
                    <a:lnTo>
                      <a:pt x="852" y="93"/>
                    </a:lnTo>
                    <a:lnTo>
                      <a:pt x="853" y="75"/>
                    </a:lnTo>
                    <a:lnTo>
                      <a:pt x="853" y="79"/>
                    </a:lnTo>
                    <a:lnTo>
                      <a:pt x="854" y="88"/>
                    </a:lnTo>
                    <a:lnTo>
                      <a:pt x="855" y="80"/>
                    </a:lnTo>
                    <a:lnTo>
                      <a:pt x="856" y="84"/>
                    </a:lnTo>
                    <a:lnTo>
                      <a:pt x="856" y="100"/>
                    </a:lnTo>
                    <a:lnTo>
                      <a:pt x="857" y="93"/>
                    </a:lnTo>
                    <a:lnTo>
                      <a:pt x="858" y="84"/>
                    </a:lnTo>
                    <a:lnTo>
                      <a:pt x="859" y="68"/>
                    </a:lnTo>
                    <a:lnTo>
                      <a:pt x="859" y="46"/>
                    </a:lnTo>
                    <a:lnTo>
                      <a:pt x="860" y="65"/>
                    </a:lnTo>
                    <a:lnTo>
                      <a:pt x="861" y="68"/>
                    </a:lnTo>
                    <a:lnTo>
                      <a:pt x="862" y="66"/>
                    </a:lnTo>
                    <a:lnTo>
                      <a:pt x="862" y="65"/>
                    </a:lnTo>
                    <a:lnTo>
                      <a:pt x="863" y="70"/>
                    </a:lnTo>
                    <a:lnTo>
                      <a:pt x="864" y="64"/>
                    </a:lnTo>
                    <a:lnTo>
                      <a:pt x="865" y="77"/>
                    </a:lnTo>
                    <a:lnTo>
                      <a:pt x="866" y="76"/>
                    </a:lnTo>
                    <a:lnTo>
                      <a:pt x="866" y="69"/>
                    </a:lnTo>
                    <a:lnTo>
                      <a:pt x="867" y="72"/>
                    </a:lnTo>
                    <a:lnTo>
                      <a:pt x="868" y="77"/>
                    </a:lnTo>
                    <a:lnTo>
                      <a:pt x="869" y="73"/>
                    </a:lnTo>
                    <a:lnTo>
                      <a:pt x="869" y="75"/>
                    </a:lnTo>
                    <a:lnTo>
                      <a:pt x="870" y="92"/>
                    </a:lnTo>
                    <a:lnTo>
                      <a:pt x="871" y="105"/>
                    </a:lnTo>
                    <a:lnTo>
                      <a:pt x="872" y="118"/>
                    </a:lnTo>
                    <a:lnTo>
                      <a:pt x="872" y="122"/>
                    </a:lnTo>
                    <a:lnTo>
                      <a:pt x="873" y="114"/>
                    </a:lnTo>
                    <a:lnTo>
                      <a:pt x="874" y="122"/>
                    </a:lnTo>
                    <a:lnTo>
                      <a:pt x="875" y="134"/>
                    </a:lnTo>
                    <a:lnTo>
                      <a:pt x="875" y="130"/>
                    </a:lnTo>
                    <a:lnTo>
                      <a:pt x="876" y="121"/>
                    </a:lnTo>
                    <a:lnTo>
                      <a:pt x="877" y="134"/>
                    </a:lnTo>
                    <a:lnTo>
                      <a:pt x="878" y="113"/>
                    </a:lnTo>
                    <a:lnTo>
                      <a:pt x="878" y="107"/>
                    </a:lnTo>
                    <a:lnTo>
                      <a:pt x="879" y="93"/>
                    </a:lnTo>
                    <a:lnTo>
                      <a:pt x="880" y="126"/>
                    </a:lnTo>
                    <a:lnTo>
                      <a:pt x="881" y="135"/>
                    </a:lnTo>
                    <a:lnTo>
                      <a:pt x="881" y="148"/>
                    </a:lnTo>
                    <a:lnTo>
                      <a:pt x="882" y="153"/>
                    </a:lnTo>
                    <a:lnTo>
                      <a:pt x="883" y="161"/>
                    </a:lnTo>
                    <a:lnTo>
                      <a:pt x="884" y="164"/>
                    </a:lnTo>
                    <a:lnTo>
                      <a:pt x="885" y="173"/>
                    </a:lnTo>
                    <a:lnTo>
                      <a:pt x="885" y="185"/>
                    </a:lnTo>
                    <a:lnTo>
                      <a:pt x="886" y="193"/>
                    </a:lnTo>
                    <a:lnTo>
                      <a:pt x="887" y="191"/>
                    </a:lnTo>
                    <a:lnTo>
                      <a:pt x="888" y="204"/>
                    </a:lnTo>
                    <a:lnTo>
                      <a:pt x="888" y="209"/>
                    </a:lnTo>
                    <a:lnTo>
                      <a:pt x="889" y="203"/>
                    </a:lnTo>
                    <a:lnTo>
                      <a:pt x="890" y="203"/>
                    </a:lnTo>
                    <a:lnTo>
                      <a:pt x="891" y="197"/>
                    </a:lnTo>
                    <a:lnTo>
                      <a:pt x="891" y="204"/>
                    </a:lnTo>
                    <a:lnTo>
                      <a:pt x="892" y="209"/>
                    </a:lnTo>
                    <a:lnTo>
                      <a:pt x="893" y="222"/>
                    </a:lnTo>
                    <a:lnTo>
                      <a:pt x="894" y="234"/>
                    </a:lnTo>
                    <a:lnTo>
                      <a:pt x="895" y="229"/>
                    </a:lnTo>
                    <a:lnTo>
                      <a:pt x="895" y="201"/>
                    </a:lnTo>
                    <a:lnTo>
                      <a:pt x="896" y="196"/>
                    </a:lnTo>
                    <a:lnTo>
                      <a:pt x="897" y="190"/>
                    </a:lnTo>
                    <a:lnTo>
                      <a:pt x="898" y="188"/>
                    </a:lnTo>
                    <a:lnTo>
                      <a:pt x="898" y="190"/>
                    </a:lnTo>
                    <a:lnTo>
                      <a:pt x="899" y="190"/>
                    </a:lnTo>
                    <a:lnTo>
                      <a:pt x="900" y="201"/>
                    </a:lnTo>
                    <a:lnTo>
                      <a:pt x="901" y="203"/>
                    </a:lnTo>
                    <a:lnTo>
                      <a:pt x="901" y="218"/>
                    </a:lnTo>
                    <a:lnTo>
                      <a:pt x="902" y="238"/>
                    </a:lnTo>
                    <a:lnTo>
                      <a:pt x="903" y="242"/>
                    </a:lnTo>
                    <a:lnTo>
                      <a:pt x="904" y="254"/>
                    </a:lnTo>
                    <a:lnTo>
                      <a:pt x="904" y="262"/>
                    </a:lnTo>
                    <a:lnTo>
                      <a:pt x="905" y="248"/>
                    </a:lnTo>
                    <a:lnTo>
                      <a:pt x="906" y="260"/>
                    </a:lnTo>
                    <a:lnTo>
                      <a:pt x="907" y="252"/>
                    </a:lnTo>
                    <a:lnTo>
                      <a:pt x="907" y="251"/>
                    </a:lnTo>
                    <a:lnTo>
                      <a:pt x="908" y="258"/>
                    </a:lnTo>
                    <a:lnTo>
                      <a:pt x="909" y="263"/>
                    </a:lnTo>
                    <a:lnTo>
                      <a:pt x="910" y="258"/>
                    </a:lnTo>
                    <a:lnTo>
                      <a:pt x="910" y="263"/>
                    </a:lnTo>
                    <a:lnTo>
                      <a:pt x="911" y="274"/>
                    </a:lnTo>
                    <a:lnTo>
                      <a:pt x="912" y="280"/>
                    </a:lnTo>
                    <a:lnTo>
                      <a:pt x="913" y="279"/>
                    </a:lnTo>
                    <a:lnTo>
                      <a:pt x="914" y="282"/>
                    </a:lnTo>
                    <a:lnTo>
                      <a:pt x="914" y="284"/>
                    </a:lnTo>
                    <a:lnTo>
                      <a:pt x="915" y="271"/>
                    </a:lnTo>
                    <a:lnTo>
                      <a:pt x="916" y="282"/>
                    </a:lnTo>
                    <a:lnTo>
                      <a:pt x="917" y="280"/>
                    </a:lnTo>
                    <a:lnTo>
                      <a:pt x="917" y="275"/>
                    </a:lnTo>
                    <a:lnTo>
                      <a:pt x="918" y="277"/>
                    </a:lnTo>
                    <a:lnTo>
                      <a:pt x="919" y="280"/>
                    </a:lnTo>
                    <a:lnTo>
                      <a:pt x="920" y="296"/>
                    </a:lnTo>
                    <a:lnTo>
                      <a:pt x="920" y="321"/>
                    </a:lnTo>
                    <a:lnTo>
                      <a:pt x="921" y="316"/>
                    </a:lnTo>
                    <a:lnTo>
                      <a:pt x="922" y="306"/>
                    </a:lnTo>
                    <a:lnTo>
                      <a:pt x="923" y="307"/>
                    </a:lnTo>
                    <a:lnTo>
                      <a:pt x="923" y="310"/>
                    </a:lnTo>
                    <a:lnTo>
                      <a:pt x="924" y="305"/>
                    </a:lnTo>
                    <a:lnTo>
                      <a:pt x="925" y="317"/>
                    </a:lnTo>
                    <a:lnTo>
                      <a:pt x="926" y="322"/>
                    </a:lnTo>
                    <a:lnTo>
                      <a:pt x="926" y="325"/>
                    </a:lnTo>
                    <a:lnTo>
                      <a:pt x="927" y="334"/>
                    </a:lnTo>
                    <a:lnTo>
                      <a:pt x="928" y="348"/>
                    </a:lnTo>
                    <a:lnTo>
                      <a:pt x="929" y="343"/>
                    </a:lnTo>
                    <a:lnTo>
                      <a:pt x="929" y="338"/>
                    </a:lnTo>
                    <a:lnTo>
                      <a:pt x="930" y="341"/>
                    </a:lnTo>
                    <a:lnTo>
                      <a:pt x="931" y="339"/>
                    </a:lnTo>
                    <a:lnTo>
                      <a:pt x="932" y="335"/>
                    </a:lnTo>
                    <a:lnTo>
                      <a:pt x="933" y="327"/>
                    </a:lnTo>
                    <a:lnTo>
                      <a:pt x="933" y="328"/>
                    </a:lnTo>
                    <a:lnTo>
                      <a:pt x="934" y="333"/>
                    </a:lnTo>
                    <a:lnTo>
                      <a:pt x="935" y="328"/>
                    </a:lnTo>
                    <a:lnTo>
                      <a:pt x="936" y="331"/>
                    </a:lnTo>
                    <a:lnTo>
                      <a:pt x="936" y="335"/>
                    </a:lnTo>
                    <a:lnTo>
                      <a:pt x="937" y="345"/>
                    </a:lnTo>
                    <a:lnTo>
                      <a:pt x="938" y="344"/>
                    </a:lnTo>
                    <a:lnTo>
                      <a:pt x="939" y="355"/>
                    </a:lnTo>
                    <a:lnTo>
                      <a:pt x="939" y="362"/>
                    </a:lnTo>
                    <a:lnTo>
                      <a:pt x="940" y="381"/>
                    </a:lnTo>
                    <a:lnTo>
                      <a:pt x="941" y="373"/>
                    </a:lnTo>
                    <a:lnTo>
                      <a:pt x="942" y="376"/>
                    </a:lnTo>
                    <a:lnTo>
                      <a:pt x="943" y="368"/>
                    </a:lnTo>
                    <a:lnTo>
                      <a:pt x="943" y="358"/>
                    </a:lnTo>
                    <a:lnTo>
                      <a:pt x="944" y="361"/>
                    </a:lnTo>
                    <a:lnTo>
                      <a:pt x="945" y="358"/>
                    </a:lnTo>
                    <a:lnTo>
                      <a:pt x="946" y="363"/>
                    </a:lnTo>
                    <a:lnTo>
                      <a:pt x="946" y="355"/>
                    </a:lnTo>
                    <a:lnTo>
                      <a:pt x="947" y="347"/>
                    </a:lnTo>
                    <a:lnTo>
                      <a:pt x="948" y="346"/>
                    </a:lnTo>
                    <a:lnTo>
                      <a:pt x="949" y="339"/>
                    </a:lnTo>
                    <a:lnTo>
                      <a:pt x="949" y="338"/>
                    </a:lnTo>
                    <a:lnTo>
                      <a:pt x="950" y="345"/>
                    </a:lnTo>
                    <a:lnTo>
                      <a:pt x="951" y="338"/>
                    </a:lnTo>
                    <a:lnTo>
                      <a:pt x="952" y="344"/>
                    </a:lnTo>
                    <a:lnTo>
                      <a:pt x="952" y="347"/>
                    </a:lnTo>
                    <a:lnTo>
                      <a:pt x="953" y="339"/>
                    </a:lnTo>
                    <a:lnTo>
                      <a:pt x="954" y="335"/>
                    </a:lnTo>
                    <a:lnTo>
                      <a:pt x="955" y="327"/>
                    </a:lnTo>
                    <a:lnTo>
                      <a:pt x="955" y="329"/>
                    </a:lnTo>
                    <a:lnTo>
                      <a:pt x="956" y="333"/>
                    </a:lnTo>
                    <a:lnTo>
                      <a:pt x="957" y="331"/>
                    </a:lnTo>
                    <a:lnTo>
                      <a:pt x="958" y="321"/>
                    </a:lnTo>
                    <a:lnTo>
                      <a:pt x="959" y="314"/>
                    </a:lnTo>
                    <a:lnTo>
                      <a:pt x="959" y="307"/>
                    </a:lnTo>
                    <a:lnTo>
                      <a:pt x="960" y="295"/>
                    </a:lnTo>
                    <a:lnTo>
                      <a:pt x="961" y="295"/>
                    </a:lnTo>
                    <a:lnTo>
                      <a:pt x="962" y="290"/>
                    </a:lnTo>
                    <a:lnTo>
                      <a:pt x="962" y="289"/>
                    </a:lnTo>
                    <a:lnTo>
                      <a:pt x="963" y="290"/>
                    </a:lnTo>
                    <a:lnTo>
                      <a:pt x="964" y="269"/>
                    </a:lnTo>
                    <a:lnTo>
                      <a:pt x="965" y="260"/>
                    </a:lnTo>
                    <a:lnTo>
                      <a:pt x="965" y="256"/>
                    </a:lnTo>
                    <a:lnTo>
                      <a:pt x="966" y="251"/>
                    </a:lnTo>
                    <a:lnTo>
                      <a:pt x="967" y="244"/>
                    </a:lnTo>
                    <a:lnTo>
                      <a:pt x="968" y="253"/>
                    </a:lnTo>
                    <a:lnTo>
                      <a:pt x="968" y="251"/>
                    </a:lnTo>
                    <a:lnTo>
                      <a:pt x="969" y="234"/>
                    </a:lnTo>
                    <a:lnTo>
                      <a:pt x="970" y="241"/>
                    </a:lnTo>
                    <a:lnTo>
                      <a:pt x="971" y="228"/>
                    </a:lnTo>
                    <a:lnTo>
                      <a:pt x="971" y="206"/>
                    </a:lnTo>
                    <a:lnTo>
                      <a:pt x="972" y="207"/>
                    </a:lnTo>
                    <a:lnTo>
                      <a:pt x="973" y="217"/>
                    </a:lnTo>
                    <a:lnTo>
                      <a:pt x="974" y="211"/>
                    </a:lnTo>
                    <a:lnTo>
                      <a:pt x="974" y="225"/>
                    </a:lnTo>
                    <a:lnTo>
                      <a:pt x="975" y="217"/>
                    </a:lnTo>
                    <a:lnTo>
                      <a:pt x="976" y="226"/>
                    </a:lnTo>
                    <a:lnTo>
                      <a:pt x="977" y="222"/>
                    </a:lnTo>
                    <a:lnTo>
                      <a:pt x="978" y="234"/>
                    </a:lnTo>
                    <a:lnTo>
                      <a:pt x="978" y="233"/>
                    </a:lnTo>
                    <a:lnTo>
                      <a:pt x="979" y="230"/>
                    </a:lnTo>
                    <a:lnTo>
                      <a:pt x="980" y="237"/>
                    </a:lnTo>
                    <a:lnTo>
                      <a:pt x="981" y="218"/>
                    </a:lnTo>
                    <a:lnTo>
                      <a:pt x="981" y="213"/>
                    </a:lnTo>
                    <a:lnTo>
                      <a:pt x="982" y="204"/>
                    </a:lnTo>
                    <a:lnTo>
                      <a:pt x="983" y="200"/>
                    </a:lnTo>
                    <a:lnTo>
                      <a:pt x="984" y="204"/>
                    </a:lnTo>
                    <a:lnTo>
                      <a:pt x="984" y="214"/>
                    </a:lnTo>
                    <a:lnTo>
                      <a:pt x="985" y="209"/>
                    </a:lnTo>
                    <a:lnTo>
                      <a:pt x="986" y="191"/>
                    </a:lnTo>
                    <a:lnTo>
                      <a:pt x="987" y="181"/>
                    </a:lnTo>
                    <a:lnTo>
                      <a:pt x="987" y="184"/>
                    </a:lnTo>
                    <a:lnTo>
                      <a:pt x="988" y="169"/>
                    </a:lnTo>
                    <a:lnTo>
                      <a:pt x="989" y="157"/>
                    </a:lnTo>
                    <a:lnTo>
                      <a:pt x="990" y="160"/>
                    </a:lnTo>
                    <a:lnTo>
                      <a:pt x="990" y="170"/>
                    </a:lnTo>
                    <a:lnTo>
                      <a:pt x="991" y="167"/>
                    </a:lnTo>
                    <a:lnTo>
                      <a:pt x="992" y="166"/>
                    </a:lnTo>
                    <a:lnTo>
                      <a:pt x="993" y="171"/>
                    </a:lnTo>
                    <a:lnTo>
                      <a:pt x="994" y="158"/>
                    </a:lnTo>
                    <a:lnTo>
                      <a:pt x="994" y="141"/>
                    </a:lnTo>
                    <a:lnTo>
                      <a:pt x="995" y="137"/>
                    </a:lnTo>
                    <a:lnTo>
                      <a:pt x="996" y="134"/>
                    </a:lnTo>
                    <a:lnTo>
                      <a:pt x="997" y="130"/>
                    </a:lnTo>
                    <a:lnTo>
                      <a:pt x="997" y="134"/>
                    </a:lnTo>
                    <a:lnTo>
                      <a:pt x="998" y="128"/>
                    </a:lnTo>
                    <a:lnTo>
                      <a:pt x="999" y="131"/>
                    </a:lnTo>
                    <a:lnTo>
                      <a:pt x="1000" y="116"/>
                    </a:lnTo>
                    <a:lnTo>
                      <a:pt x="1000" y="108"/>
                    </a:lnTo>
                    <a:lnTo>
                      <a:pt x="1001" y="114"/>
                    </a:lnTo>
                    <a:lnTo>
                      <a:pt x="1002" y="115"/>
                    </a:lnTo>
                    <a:lnTo>
                      <a:pt x="1003" y="96"/>
                    </a:lnTo>
                    <a:lnTo>
                      <a:pt x="1003" y="98"/>
                    </a:lnTo>
                    <a:lnTo>
                      <a:pt x="1004" y="97"/>
                    </a:lnTo>
                    <a:lnTo>
                      <a:pt x="1005" y="100"/>
                    </a:lnTo>
                    <a:lnTo>
                      <a:pt x="1006" y="99"/>
                    </a:lnTo>
                    <a:lnTo>
                      <a:pt x="1007" y="88"/>
                    </a:lnTo>
                    <a:lnTo>
                      <a:pt x="1007" y="95"/>
                    </a:lnTo>
                    <a:lnTo>
                      <a:pt x="1008" y="100"/>
                    </a:lnTo>
                    <a:lnTo>
                      <a:pt x="1009" y="101"/>
                    </a:lnTo>
                    <a:lnTo>
                      <a:pt x="1010" y="100"/>
                    </a:lnTo>
                    <a:lnTo>
                      <a:pt x="1010" y="99"/>
                    </a:lnTo>
                    <a:lnTo>
                      <a:pt x="1011" y="103"/>
                    </a:lnTo>
                    <a:lnTo>
                      <a:pt x="1012" y="95"/>
                    </a:lnTo>
                    <a:lnTo>
                      <a:pt x="1013" y="91"/>
                    </a:lnTo>
                    <a:lnTo>
                      <a:pt x="1013" y="78"/>
                    </a:lnTo>
                    <a:lnTo>
                      <a:pt x="1014" y="77"/>
                    </a:lnTo>
                    <a:lnTo>
                      <a:pt x="1015" y="78"/>
                    </a:lnTo>
                    <a:lnTo>
                      <a:pt x="1016" y="83"/>
                    </a:lnTo>
                    <a:lnTo>
                      <a:pt x="1016" y="79"/>
                    </a:lnTo>
                    <a:lnTo>
                      <a:pt x="1017" y="92"/>
                    </a:lnTo>
                    <a:lnTo>
                      <a:pt x="1018" y="101"/>
                    </a:lnTo>
                    <a:lnTo>
                      <a:pt x="1019" y="107"/>
                    </a:lnTo>
                    <a:lnTo>
                      <a:pt x="1019" y="113"/>
                    </a:lnTo>
                    <a:lnTo>
                      <a:pt x="1020" y="111"/>
                    </a:lnTo>
                    <a:lnTo>
                      <a:pt x="1021" y="130"/>
                    </a:lnTo>
                    <a:lnTo>
                      <a:pt x="1022" y="131"/>
                    </a:lnTo>
                    <a:lnTo>
                      <a:pt x="1022" y="128"/>
                    </a:lnTo>
                    <a:lnTo>
                      <a:pt x="1023" y="118"/>
                    </a:lnTo>
                    <a:lnTo>
                      <a:pt x="1024" y="115"/>
                    </a:lnTo>
                    <a:lnTo>
                      <a:pt x="1025" y="122"/>
                    </a:lnTo>
                    <a:lnTo>
                      <a:pt x="1026" y="117"/>
                    </a:lnTo>
                    <a:lnTo>
                      <a:pt x="1026" y="112"/>
                    </a:lnTo>
                    <a:lnTo>
                      <a:pt x="1027" y="131"/>
                    </a:lnTo>
                    <a:lnTo>
                      <a:pt x="1028" y="138"/>
                    </a:lnTo>
                    <a:lnTo>
                      <a:pt x="1029" y="119"/>
                    </a:lnTo>
                    <a:lnTo>
                      <a:pt x="1029" y="127"/>
                    </a:lnTo>
                    <a:lnTo>
                      <a:pt x="1030" y="136"/>
                    </a:lnTo>
                    <a:lnTo>
                      <a:pt x="1031" y="133"/>
                    </a:lnTo>
                    <a:lnTo>
                      <a:pt x="1032" y="140"/>
                    </a:lnTo>
                    <a:lnTo>
                      <a:pt x="1032" y="150"/>
                    </a:lnTo>
                    <a:lnTo>
                      <a:pt x="1033" y="146"/>
                    </a:lnTo>
                    <a:lnTo>
                      <a:pt x="1034" y="145"/>
                    </a:lnTo>
                    <a:lnTo>
                      <a:pt x="1035" y="159"/>
                    </a:lnTo>
                    <a:lnTo>
                      <a:pt x="1035" y="157"/>
                    </a:lnTo>
                    <a:lnTo>
                      <a:pt x="1036" y="163"/>
                    </a:lnTo>
                    <a:lnTo>
                      <a:pt x="1037" y="166"/>
                    </a:lnTo>
                    <a:lnTo>
                      <a:pt x="1038" y="160"/>
                    </a:lnTo>
                    <a:lnTo>
                      <a:pt x="1038" y="156"/>
                    </a:lnTo>
                    <a:lnTo>
                      <a:pt x="1039" y="155"/>
                    </a:lnTo>
                    <a:lnTo>
                      <a:pt x="1040" y="159"/>
                    </a:lnTo>
                    <a:lnTo>
                      <a:pt x="1041" y="156"/>
                    </a:lnTo>
                    <a:lnTo>
                      <a:pt x="1041" y="165"/>
                    </a:lnTo>
                    <a:lnTo>
                      <a:pt x="1042" y="163"/>
                    </a:lnTo>
                    <a:lnTo>
                      <a:pt x="1043" y="163"/>
                    </a:lnTo>
                    <a:lnTo>
                      <a:pt x="1044" y="173"/>
                    </a:lnTo>
                    <a:lnTo>
                      <a:pt x="1045" y="156"/>
                    </a:lnTo>
                    <a:lnTo>
                      <a:pt x="1045" y="153"/>
                    </a:lnTo>
                    <a:lnTo>
                      <a:pt x="1046" y="164"/>
                    </a:lnTo>
                    <a:lnTo>
                      <a:pt x="1047" y="179"/>
                    </a:lnTo>
                    <a:lnTo>
                      <a:pt x="1048" y="175"/>
                    </a:lnTo>
                    <a:lnTo>
                      <a:pt x="1048" y="175"/>
                    </a:lnTo>
                    <a:lnTo>
                      <a:pt x="1049" y="185"/>
                    </a:lnTo>
                    <a:lnTo>
                      <a:pt x="1050" y="193"/>
                    </a:lnTo>
                    <a:lnTo>
                      <a:pt x="1051" y="194"/>
                    </a:lnTo>
                    <a:lnTo>
                      <a:pt x="1052" y="188"/>
                    </a:lnTo>
                    <a:lnTo>
                      <a:pt x="1052" y="188"/>
                    </a:lnTo>
                    <a:lnTo>
                      <a:pt x="1053" y="187"/>
                    </a:lnTo>
                    <a:lnTo>
                      <a:pt x="1054" y="187"/>
                    </a:lnTo>
                    <a:lnTo>
                      <a:pt x="1055" y="185"/>
                    </a:lnTo>
                    <a:lnTo>
                      <a:pt x="1055" y="195"/>
                    </a:lnTo>
                    <a:lnTo>
                      <a:pt x="1056" y="193"/>
                    </a:lnTo>
                    <a:lnTo>
                      <a:pt x="1057" y="202"/>
                    </a:lnTo>
                    <a:lnTo>
                      <a:pt x="1058" y="202"/>
                    </a:lnTo>
                    <a:lnTo>
                      <a:pt x="1058" y="194"/>
                    </a:lnTo>
                    <a:lnTo>
                      <a:pt x="1059" y="194"/>
                    </a:lnTo>
                    <a:lnTo>
                      <a:pt x="1060" y="188"/>
                    </a:lnTo>
                    <a:lnTo>
                      <a:pt x="1061" y="209"/>
                    </a:lnTo>
                    <a:lnTo>
                      <a:pt x="1061" y="213"/>
                    </a:lnTo>
                    <a:lnTo>
                      <a:pt x="1062" y="207"/>
                    </a:lnTo>
                    <a:lnTo>
                      <a:pt x="1063" y="206"/>
                    </a:lnTo>
                    <a:lnTo>
                      <a:pt x="1064" y="222"/>
                    </a:lnTo>
                    <a:lnTo>
                      <a:pt x="1064" y="227"/>
                    </a:lnTo>
                    <a:lnTo>
                      <a:pt x="1065" y="230"/>
                    </a:lnTo>
                    <a:lnTo>
                      <a:pt x="1066" y="220"/>
                    </a:lnTo>
                    <a:lnTo>
                      <a:pt x="1067" y="230"/>
                    </a:lnTo>
                    <a:lnTo>
                      <a:pt x="1067" y="231"/>
                    </a:lnTo>
                    <a:lnTo>
                      <a:pt x="1068" y="216"/>
                    </a:lnTo>
                    <a:lnTo>
                      <a:pt x="1069" y="208"/>
                    </a:lnTo>
                    <a:lnTo>
                      <a:pt x="1070" y="188"/>
                    </a:lnTo>
                    <a:lnTo>
                      <a:pt x="1071" y="193"/>
                    </a:lnTo>
                    <a:lnTo>
                      <a:pt x="1071" y="191"/>
                    </a:lnTo>
                    <a:lnTo>
                      <a:pt x="1072" y="182"/>
                    </a:lnTo>
                    <a:lnTo>
                      <a:pt x="1073" y="202"/>
                    </a:lnTo>
                    <a:lnTo>
                      <a:pt x="1074" y="191"/>
                    </a:lnTo>
                    <a:lnTo>
                      <a:pt x="1074" y="213"/>
                    </a:lnTo>
                    <a:lnTo>
                      <a:pt x="1075" y="224"/>
                    </a:lnTo>
                    <a:lnTo>
                      <a:pt x="1076" y="216"/>
                    </a:lnTo>
                    <a:lnTo>
                      <a:pt x="1077" y="203"/>
                    </a:lnTo>
                    <a:lnTo>
                      <a:pt x="1077" y="194"/>
                    </a:lnTo>
                    <a:lnTo>
                      <a:pt x="1078" y="192"/>
                    </a:lnTo>
                    <a:lnTo>
                      <a:pt x="1079" y="192"/>
                    </a:lnTo>
                    <a:lnTo>
                      <a:pt x="1080" y="198"/>
                    </a:lnTo>
                    <a:lnTo>
                      <a:pt x="1080" y="192"/>
                    </a:lnTo>
                    <a:lnTo>
                      <a:pt x="1081" y="201"/>
                    </a:lnTo>
                    <a:lnTo>
                      <a:pt x="1082" y="190"/>
                    </a:lnTo>
                    <a:lnTo>
                      <a:pt x="1083" y="176"/>
                    </a:lnTo>
                    <a:lnTo>
                      <a:pt x="1083" y="180"/>
                    </a:lnTo>
                    <a:lnTo>
                      <a:pt x="1084" y="194"/>
                    </a:lnTo>
                    <a:lnTo>
                      <a:pt x="1085" y="199"/>
                    </a:lnTo>
                    <a:lnTo>
                      <a:pt x="1086" y="202"/>
                    </a:lnTo>
                    <a:lnTo>
                      <a:pt x="1086" y="210"/>
                    </a:lnTo>
                    <a:lnTo>
                      <a:pt x="1087" y="215"/>
                    </a:lnTo>
                    <a:lnTo>
                      <a:pt x="1088" y="204"/>
                    </a:lnTo>
                    <a:lnTo>
                      <a:pt x="1089" y="191"/>
                    </a:lnTo>
                    <a:lnTo>
                      <a:pt x="1089" y="206"/>
                    </a:lnTo>
                    <a:lnTo>
                      <a:pt x="1090" y="180"/>
                    </a:lnTo>
                    <a:lnTo>
                      <a:pt x="1091" y="179"/>
                    </a:lnTo>
                    <a:lnTo>
                      <a:pt x="1092" y="183"/>
                    </a:lnTo>
                    <a:lnTo>
                      <a:pt x="1093" y="192"/>
                    </a:lnTo>
                    <a:lnTo>
                      <a:pt x="1093" y="199"/>
                    </a:lnTo>
                    <a:lnTo>
                      <a:pt x="1094" y="194"/>
                    </a:lnTo>
                    <a:lnTo>
                      <a:pt x="1095" y="198"/>
                    </a:lnTo>
                    <a:lnTo>
                      <a:pt x="1096" y="197"/>
                    </a:lnTo>
                    <a:lnTo>
                      <a:pt x="1096" y="195"/>
                    </a:lnTo>
                    <a:lnTo>
                      <a:pt x="1097" y="200"/>
                    </a:lnTo>
                    <a:lnTo>
                      <a:pt x="1098" y="204"/>
                    </a:lnTo>
                    <a:lnTo>
                      <a:pt x="1099" y="201"/>
                    </a:lnTo>
                    <a:lnTo>
                      <a:pt x="1099" y="205"/>
                    </a:lnTo>
                    <a:lnTo>
                      <a:pt x="1100" y="210"/>
                    </a:lnTo>
                    <a:lnTo>
                      <a:pt x="1101" y="220"/>
                    </a:lnTo>
                    <a:lnTo>
                      <a:pt x="1102" y="210"/>
                    </a:lnTo>
                    <a:lnTo>
                      <a:pt x="1103" y="209"/>
                    </a:lnTo>
                    <a:lnTo>
                      <a:pt x="1103" y="209"/>
                    </a:lnTo>
                    <a:lnTo>
                      <a:pt x="1104" y="219"/>
                    </a:lnTo>
                    <a:lnTo>
                      <a:pt x="1105" y="221"/>
                    </a:lnTo>
                    <a:lnTo>
                      <a:pt x="1106" y="225"/>
                    </a:lnTo>
                    <a:lnTo>
                      <a:pt x="1106" y="209"/>
                    </a:lnTo>
                    <a:lnTo>
                      <a:pt x="1107" y="203"/>
                    </a:lnTo>
                    <a:lnTo>
                      <a:pt x="1108" y="194"/>
                    </a:lnTo>
                    <a:lnTo>
                      <a:pt x="1109" y="204"/>
                    </a:lnTo>
                    <a:lnTo>
                      <a:pt x="1109" y="202"/>
                    </a:lnTo>
                    <a:lnTo>
                      <a:pt x="1110" y="194"/>
                    </a:lnTo>
                    <a:lnTo>
                      <a:pt x="1111" y="191"/>
                    </a:lnTo>
                    <a:lnTo>
                      <a:pt x="1112" y="171"/>
                    </a:lnTo>
                    <a:lnTo>
                      <a:pt x="1112" y="171"/>
                    </a:lnTo>
                    <a:lnTo>
                      <a:pt x="1113" y="155"/>
                    </a:lnTo>
                    <a:lnTo>
                      <a:pt x="1114" y="151"/>
                    </a:lnTo>
                    <a:lnTo>
                      <a:pt x="1115" y="143"/>
                    </a:lnTo>
                    <a:lnTo>
                      <a:pt x="1115" y="157"/>
                    </a:lnTo>
                    <a:lnTo>
                      <a:pt x="1116" y="156"/>
                    </a:lnTo>
                    <a:lnTo>
                      <a:pt x="1117" y="162"/>
                    </a:lnTo>
                    <a:lnTo>
                      <a:pt x="1118" y="151"/>
                    </a:lnTo>
                    <a:lnTo>
                      <a:pt x="1119" y="146"/>
                    </a:lnTo>
                    <a:lnTo>
                      <a:pt x="1119" y="145"/>
                    </a:lnTo>
                    <a:lnTo>
                      <a:pt x="1120" y="142"/>
                    </a:lnTo>
                    <a:lnTo>
                      <a:pt x="1121" y="147"/>
                    </a:lnTo>
                    <a:lnTo>
                      <a:pt x="1122" y="142"/>
                    </a:lnTo>
                    <a:lnTo>
                      <a:pt x="1122" y="142"/>
                    </a:lnTo>
                    <a:lnTo>
                      <a:pt x="1123" y="142"/>
                    </a:lnTo>
                    <a:lnTo>
                      <a:pt x="1124" y="141"/>
                    </a:lnTo>
                    <a:lnTo>
                      <a:pt x="1125" y="138"/>
                    </a:lnTo>
                    <a:lnTo>
                      <a:pt x="1125" y="135"/>
                    </a:lnTo>
                    <a:lnTo>
                      <a:pt x="1126" y="131"/>
                    </a:lnTo>
                    <a:lnTo>
                      <a:pt x="1127" y="130"/>
                    </a:lnTo>
                    <a:lnTo>
                      <a:pt x="1128" y="127"/>
                    </a:lnTo>
                    <a:lnTo>
                      <a:pt x="1128" y="125"/>
                    </a:lnTo>
                    <a:lnTo>
                      <a:pt x="1129" y="144"/>
                    </a:lnTo>
                    <a:lnTo>
                      <a:pt x="1130" y="149"/>
                    </a:lnTo>
                    <a:lnTo>
                      <a:pt x="1131" y="168"/>
                    </a:lnTo>
                    <a:lnTo>
                      <a:pt x="1131" y="163"/>
                    </a:lnTo>
                    <a:lnTo>
                      <a:pt x="1132" y="161"/>
                    </a:lnTo>
                    <a:lnTo>
                      <a:pt x="1133" y="159"/>
                    </a:lnTo>
                    <a:lnTo>
                      <a:pt x="1134" y="154"/>
                    </a:lnTo>
                    <a:lnTo>
                      <a:pt x="1134" y="163"/>
                    </a:lnTo>
                    <a:lnTo>
                      <a:pt x="1135" y="152"/>
                    </a:lnTo>
                    <a:lnTo>
                      <a:pt x="1136" y="145"/>
                    </a:lnTo>
                    <a:lnTo>
                      <a:pt x="1137" y="152"/>
                    </a:lnTo>
                    <a:lnTo>
                      <a:pt x="1138" y="165"/>
                    </a:lnTo>
                    <a:lnTo>
                      <a:pt x="1138" y="182"/>
                    </a:lnTo>
                    <a:lnTo>
                      <a:pt x="1139" y="187"/>
                    </a:lnTo>
                    <a:lnTo>
                      <a:pt x="1140" y="182"/>
                    </a:lnTo>
                    <a:lnTo>
                      <a:pt x="1141" y="171"/>
                    </a:lnTo>
                    <a:lnTo>
                      <a:pt x="1141" y="174"/>
                    </a:lnTo>
                    <a:lnTo>
                      <a:pt x="1142" y="163"/>
                    </a:lnTo>
                    <a:lnTo>
                      <a:pt x="1143" y="164"/>
                    </a:lnTo>
                  </a:path>
                </a:pathLst>
              </a:custGeom>
              <a:noFill/>
              <a:ln w="9525" cap="flat">
                <a:solidFill>
                  <a:srgbClr val="0C2C8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39" name="Freeform 52">
                <a:extLst>
                  <a:ext uri="{FF2B5EF4-FFF2-40B4-BE49-F238E27FC236}">
                    <a16:creationId xmlns:a16="http://schemas.microsoft.com/office/drawing/2014/main" id="{A03FF38C-59A0-6A1C-BE6A-BAD2F2821A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2568575"/>
                <a:ext cx="1814513" cy="725488"/>
              </a:xfrm>
              <a:custGeom>
                <a:avLst/>
                <a:gdLst>
                  <a:gd name="T0" fmla="*/ 17 w 1143"/>
                  <a:gd name="T1" fmla="*/ 304 h 457"/>
                  <a:gd name="T2" fmla="*/ 36 w 1143"/>
                  <a:gd name="T3" fmla="*/ 321 h 457"/>
                  <a:gd name="T4" fmla="*/ 54 w 1143"/>
                  <a:gd name="T5" fmla="*/ 311 h 457"/>
                  <a:gd name="T6" fmla="*/ 72 w 1143"/>
                  <a:gd name="T7" fmla="*/ 245 h 457"/>
                  <a:gd name="T8" fmla="*/ 91 w 1143"/>
                  <a:gd name="T9" fmla="*/ 287 h 457"/>
                  <a:gd name="T10" fmla="*/ 109 w 1143"/>
                  <a:gd name="T11" fmla="*/ 339 h 457"/>
                  <a:gd name="T12" fmla="*/ 127 w 1143"/>
                  <a:gd name="T13" fmla="*/ 382 h 457"/>
                  <a:gd name="T14" fmla="*/ 145 w 1143"/>
                  <a:gd name="T15" fmla="*/ 301 h 457"/>
                  <a:gd name="T16" fmla="*/ 164 w 1143"/>
                  <a:gd name="T17" fmla="*/ 273 h 457"/>
                  <a:gd name="T18" fmla="*/ 182 w 1143"/>
                  <a:gd name="T19" fmla="*/ 231 h 457"/>
                  <a:gd name="T20" fmla="*/ 200 w 1143"/>
                  <a:gd name="T21" fmla="*/ 259 h 457"/>
                  <a:gd name="T22" fmla="*/ 219 w 1143"/>
                  <a:gd name="T23" fmla="*/ 232 h 457"/>
                  <a:gd name="T24" fmla="*/ 237 w 1143"/>
                  <a:gd name="T25" fmla="*/ 268 h 457"/>
                  <a:gd name="T26" fmla="*/ 255 w 1143"/>
                  <a:gd name="T27" fmla="*/ 287 h 457"/>
                  <a:gd name="T28" fmla="*/ 274 w 1143"/>
                  <a:gd name="T29" fmla="*/ 348 h 457"/>
                  <a:gd name="T30" fmla="*/ 292 w 1143"/>
                  <a:gd name="T31" fmla="*/ 368 h 457"/>
                  <a:gd name="T32" fmla="*/ 310 w 1143"/>
                  <a:gd name="T33" fmla="*/ 278 h 457"/>
                  <a:gd name="T34" fmla="*/ 328 w 1143"/>
                  <a:gd name="T35" fmla="*/ 267 h 457"/>
                  <a:gd name="T36" fmla="*/ 347 w 1143"/>
                  <a:gd name="T37" fmla="*/ 281 h 457"/>
                  <a:gd name="T38" fmla="*/ 365 w 1143"/>
                  <a:gd name="T39" fmla="*/ 345 h 457"/>
                  <a:gd name="T40" fmla="*/ 383 w 1143"/>
                  <a:gd name="T41" fmla="*/ 340 h 457"/>
                  <a:gd name="T42" fmla="*/ 401 w 1143"/>
                  <a:gd name="T43" fmla="*/ 283 h 457"/>
                  <a:gd name="T44" fmla="*/ 420 w 1143"/>
                  <a:gd name="T45" fmla="*/ 198 h 457"/>
                  <a:gd name="T46" fmla="*/ 438 w 1143"/>
                  <a:gd name="T47" fmla="*/ 73 h 457"/>
                  <a:gd name="T48" fmla="*/ 456 w 1143"/>
                  <a:gd name="T49" fmla="*/ 1 h 457"/>
                  <a:gd name="T50" fmla="*/ 475 w 1143"/>
                  <a:gd name="T51" fmla="*/ 1 h 457"/>
                  <a:gd name="T52" fmla="*/ 493 w 1143"/>
                  <a:gd name="T53" fmla="*/ 85 h 457"/>
                  <a:gd name="T54" fmla="*/ 511 w 1143"/>
                  <a:gd name="T55" fmla="*/ 223 h 457"/>
                  <a:gd name="T56" fmla="*/ 530 w 1143"/>
                  <a:gd name="T57" fmla="*/ 254 h 457"/>
                  <a:gd name="T58" fmla="*/ 548 w 1143"/>
                  <a:gd name="T59" fmla="*/ 326 h 457"/>
                  <a:gd name="T60" fmla="*/ 566 w 1143"/>
                  <a:gd name="T61" fmla="*/ 417 h 457"/>
                  <a:gd name="T62" fmla="*/ 584 w 1143"/>
                  <a:gd name="T63" fmla="*/ 428 h 457"/>
                  <a:gd name="T64" fmla="*/ 603 w 1143"/>
                  <a:gd name="T65" fmla="*/ 433 h 457"/>
                  <a:gd name="T66" fmla="*/ 621 w 1143"/>
                  <a:gd name="T67" fmla="*/ 351 h 457"/>
                  <a:gd name="T68" fmla="*/ 639 w 1143"/>
                  <a:gd name="T69" fmla="*/ 228 h 457"/>
                  <a:gd name="T70" fmla="*/ 657 w 1143"/>
                  <a:gd name="T71" fmla="*/ 168 h 457"/>
                  <a:gd name="T72" fmla="*/ 676 w 1143"/>
                  <a:gd name="T73" fmla="*/ 230 h 457"/>
                  <a:gd name="T74" fmla="*/ 694 w 1143"/>
                  <a:gd name="T75" fmla="*/ 290 h 457"/>
                  <a:gd name="T76" fmla="*/ 712 w 1143"/>
                  <a:gd name="T77" fmla="*/ 285 h 457"/>
                  <a:gd name="T78" fmla="*/ 731 w 1143"/>
                  <a:gd name="T79" fmla="*/ 336 h 457"/>
                  <a:gd name="T80" fmla="*/ 749 w 1143"/>
                  <a:gd name="T81" fmla="*/ 313 h 457"/>
                  <a:gd name="T82" fmla="*/ 767 w 1143"/>
                  <a:gd name="T83" fmla="*/ 283 h 457"/>
                  <a:gd name="T84" fmla="*/ 786 w 1143"/>
                  <a:gd name="T85" fmla="*/ 266 h 457"/>
                  <a:gd name="T86" fmla="*/ 804 w 1143"/>
                  <a:gd name="T87" fmla="*/ 233 h 457"/>
                  <a:gd name="T88" fmla="*/ 822 w 1143"/>
                  <a:gd name="T89" fmla="*/ 171 h 457"/>
                  <a:gd name="T90" fmla="*/ 840 w 1143"/>
                  <a:gd name="T91" fmla="*/ 195 h 457"/>
                  <a:gd name="T92" fmla="*/ 859 w 1143"/>
                  <a:gd name="T93" fmla="*/ 224 h 457"/>
                  <a:gd name="T94" fmla="*/ 877 w 1143"/>
                  <a:gd name="T95" fmla="*/ 322 h 457"/>
                  <a:gd name="T96" fmla="*/ 895 w 1143"/>
                  <a:gd name="T97" fmla="*/ 327 h 457"/>
                  <a:gd name="T98" fmla="*/ 914 w 1143"/>
                  <a:gd name="T99" fmla="*/ 285 h 457"/>
                  <a:gd name="T100" fmla="*/ 932 w 1143"/>
                  <a:gd name="T101" fmla="*/ 346 h 457"/>
                  <a:gd name="T102" fmla="*/ 950 w 1143"/>
                  <a:gd name="T103" fmla="*/ 402 h 457"/>
                  <a:gd name="T104" fmla="*/ 968 w 1143"/>
                  <a:gd name="T105" fmla="*/ 381 h 457"/>
                  <a:gd name="T106" fmla="*/ 987 w 1143"/>
                  <a:gd name="T107" fmla="*/ 392 h 457"/>
                  <a:gd name="T108" fmla="*/ 1005 w 1143"/>
                  <a:gd name="T109" fmla="*/ 306 h 457"/>
                  <a:gd name="T110" fmla="*/ 1023 w 1143"/>
                  <a:gd name="T111" fmla="*/ 319 h 457"/>
                  <a:gd name="T112" fmla="*/ 1041 w 1143"/>
                  <a:gd name="T113" fmla="*/ 294 h 457"/>
                  <a:gd name="T114" fmla="*/ 1060 w 1143"/>
                  <a:gd name="T115" fmla="*/ 288 h 457"/>
                  <a:gd name="T116" fmla="*/ 1078 w 1143"/>
                  <a:gd name="T117" fmla="*/ 306 h 457"/>
                  <a:gd name="T118" fmla="*/ 1096 w 1143"/>
                  <a:gd name="T119" fmla="*/ 293 h 457"/>
                  <a:gd name="T120" fmla="*/ 1115 w 1143"/>
                  <a:gd name="T121" fmla="*/ 352 h 457"/>
                  <a:gd name="T122" fmla="*/ 1133 w 1143"/>
                  <a:gd name="T123" fmla="*/ 388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457">
                    <a:moveTo>
                      <a:pt x="0" y="280"/>
                    </a:moveTo>
                    <a:lnTo>
                      <a:pt x="1" y="286"/>
                    </a:lnTo>
                    <a:lnTo>
                      <a:pt x="2" y="274"/>
                    </a:lnTo>
                    <a:lnTo>
                      <a:pt x="2" y="278"/>
                    </a:lnTo>
                    <a:lnTo>
                      <a:pt x="3" y="296"/>
                    </a:lnTo>
                    <a:lnTo>
                      <a:pt x="4" y="301"/>
                    </a:lnTo>
                    <a:lnTo>
                      <a:pt x="5" y="306"/>
                    </a:lnTo>
                    <a:lnTo>
                      <a:pt x="5" y="304"/>
                    </a:lnTo>
                    <a:lnTo>
                      <a:pt x="6" y="310"/>
                    </a:lnTo>
                    <a:lnTo>
                      <a:pt x="7" y="313"/>
                    </a:lnTo>
                    <a:lnTo>
                      <a:pt x="8" y="272"/>
                    </a:lnTo>
                    <a:lnTo>
                      <a:pt x="8" y="273"/>
                    </a:lnTo>
                    <a:lnTo>
                      <a:pt x="9" y="271"/>
                    </a:lnTo>
                    <a:lnTo>
                      <a:pt x="10" y="286"/>
                    </a:lnTo>
                    <a:lnTo>
                      <a:pt x="11" y="301"/>
                    </a:lnTo>
                    <a:lnTo>
                      <a:pt x="11" y="313"/>
                    </a:lnTo>
                    <a:lnTo>
                      <a:pt x="12" y="319"/>
                    </a:lnTo>
                    <a:lnTo>
                      <a:pt x="13" y="333"/>
                    </a:lnTo>
                    <a:lnTo>
                      <a:pt x="14" y="327"/>
                    </a:lnTo>
                    <a:lnTo>
                      <a:pt x="14" y="305"/>
                    </a:lnTo>
                    <a:lnTo>
                      <a:pt x="15" y="308"/>
                    </a:lnTo>
                    <a:lnTo>
                      <a:pt x="16" y="305"/>
                    </a:lnTo>
                    <a:lnTo>
                      <a:pt x="17" y="310"/>
                    </a:lnTo>
                    <a:lnTo>
                      <a:pt x="17" y="304"/>
                    </a:lnTo>
                    <a:lnTo>
                      <a:pt x="18" y="316"/>
                    </a:lnTo>
                    <a:lnTo>
                      <a:pt x="19" y="321"/>
                    </a:lnTo>
                    <a:lnTo>
                      <a:pt x="20" y="329"/>
                    </a:lnTo>
                    <a:lnTo>
                      <a:pt x="21" y="337"/>
                    </a:lnTo>
                    <a:lnTo>
                      <a:pt x="21" y="335"/>
                    </a:lnTo>
                    <a:lnTo>
                      <a:pt x="22" y="338"/>
                    </a:lnTo>
                    <a:lnTo>
                      <a:pt x="23" y="342"/>
                    </a:lnTo>
                    <a:lnTo>
                      <a:pt x="24" y="343"/>
                    </a:lnTo>
                    <a:lnTo>
                      <a:pt x="24" y="343"/>
                    </a:lnTo>
                    <a:lnTo>
                      <a:pt x="25" y="345"/>
                    </a:lnTo>
                    <a:lnTo>
                      <a:pt x="26" y="333"/>
                    </a:lnTo>
                    <a:lnTo>
                      <a:pt x="27" y="333"/>
                    </a:lnTo>
                    <a:lnTo>
                      <a:pt x="27" y="318"/>
                    </a:lnTo>
                    <a:lnTo>
                      <a:pt x="28" y="324"/>
                    </a:lnTo>
                    <a:lnTo>
                      <a:pt x="29" y="329"/>
                    </a:lnTo>
                    <a:lnTo>
                      <a:pt x="30" y="329"/>
                    </a:lnTo>
                    <a:lnTo>
                      <a:pt x="30" y="320"/>
                    </a:lnTo>
                    <a:lnTo>
                      <a:pt x="31" y="316"/>
                    </a:lnTo>
                    <a:lnTo>
                      <a:pt x="32" y="308"/>
                    </a:lnTo>
                    <a:lnTo>
                      <a:pt x="33" y="308"/>
                    </a:lnTo>
                    <a:lnTo>
                      <a:pt x="33" y="310"/>
                    </a:lnTo>
                    <a:lnTo>
                      <a:pt x="34" y="314"/>
                    </a:lnTo>
                    <a:lnTo>
                      <a:pt x="35" y="315"/>
                    </a:lnTo>
                    <a:lnTo>
                      <a:pt x="36" y="321"/>
                    </a:lnTo>
                    <a:lnTo>
                      <a:pt x="36" y="313"/>
                    </a:lnTo>
                    <a:lnTo>
                      <a:pt x="37" y="309"/>
                    </a:lnTo>
                    <a:lnTo>
                      <a:pt x="38" y="324"/>
                    </a:lnTo>
                    <a:lnTo>
                      <a:pt x="39" y="317"/>
                    </a:lnTo>
                    <a:lnTo>
                      <a:pt x="40" y="315"/>
                    </a:lnTo>
                    <a:lnTo>
                      <a:pt x="40" y="301"/>
                    </a:lnTo>
                    <a:lnTo>
                      <a:pt x="41" y="304"/>
                    </a:lnTo>
                    <a:lnTo>
                      <a:pt x="42" y="301"/>
                    </a:lnTo>
                    <a:lnTo>
                      <a:pt x="43" y="296"/>
                    </a:lnTo>
                    <a:lnTo>
                      <a:pt x="43" y="279"/>
                    </a:lnTo>
                    <a:lnTo>
                      <a:pt x="44" y="277"/>
                    </a:lnTo>
                    <a:lnTo>
                      <a:pt x="45" y="281"/>
                    </a:lnTo>
                    <a:lnTo>
                      <a:pt x="46" y="292"/>
                    </a:lnTo>
                    <a:lnTo>
                      <a:pt x="46" y="296"/>
                    </a:lnTo>
                    <a:lnTo>
                      <a:pt x="47" y="294"/>
                    </a:lnTo>
                    <a:lnTo>
                      <a:pt x="48" y="293"/>
                    </a:lnTo>
                    <a:lnTo>
                      <a:pt x="49" y="290"/>
                    </a:lnTo>
                    <a:lnTo>
                      <a:pt x="50" y="288"/>
                    </a:lnTo>
                    <a:lnTo>
                      <a:pt x="50" y="290"/>
                    </a:lnTo>
                    <a:lnTo>
                      <a:pt x="51" y="295"/>
                    </a:lnTo>
                    <a:lnTo>
                      <a:pt x="52" y="282"/>
                    </a:lnTo>
                    <a:lnTo>
                      <a:pt x="53" y="295"/>
                    </a:lnTo>
                    <a:lnTo>
                      <a:pt x="53" y="307"/>
                    </a:lnTo>
                    <a:lnTo>
                      <a:pt x="54" y="311"/>
                    </a:lnTo>
                    <a:lnTo>
                      <a:pt x="55" y="302"/>
                    </a:lnTo>
                    <a:lnTo>
                      <a:pt x="56" y="307"/>
                    </a:lnTo>
                    <a:lnTo>
                      <a:pt x="56" y="302"/>
                    </a:lnTo>
                    <a:lnTo>
                      <a:pt x="57" y="294"/>
                    </a:lnTo>
                    <a:lnTo>
                      <a:pt x="58" y="288"/>
                    </a:lnTo>
                    <a:lnTo>
                      <a:pt x="59" y="279"/>
                    </a:lnTo>
                    <a:lnTo>
                      <a:pt x="59" y="271"/>
                    </a:lnTo>
                    <a:lnTo>
                      <a:pt x="60" y="276"/>
                    </a:lnTo>
                    <a:lnTo>
                      <a:pt x="61" y="290"/>
                    </a:lnTo>
                    <a:lnTo>
                      <a:pt x="62" y="278"/>
                    </a:lnTo>
                    <a:lnTo>
                      <a:pt x="62" y="279"/>
                    </a:lnTo>
                    <a:lnTo>
                      <a:pt x="63" y="264"/>
                    </a:lnTo>
                    <a:lnTo>
                      <a:pt x="64" y="258"/>
                    </a:lnTo>
                    <a:lnTo>
                      <a:pt x="65" y="256"/>
                    </a:lnTo>
                    <a:lnTo>
                      <a:pt x="65" y="248"/>
                    </a:lnTo>
                    <a:lnTo>
                      <a:pt x="66" y="256"/>
                    </a:lnTo>
                    <a:lnTo>
                      <a:pt x="67" y="251"/>
                    </a:lnTo>
                    <a:lnTo>
                      <a:pt x="68" y="241"/>
                    </a:lnTo>
                    <a:lnTo>
                      <a:pt x="69" y="269"/>
                    </a:lnTo>
                    <a:lnTo>
                      <a:pt x="69" y="278"/>
                    </a:lnTo>
                    <a:lnTo>
                      <a:pt x="70" y="279"/>
                    </a:lnTo>
                    <a:lnTo>
                      <a:pt x="71" y="265"/>
                    </a:lnTo>
                    <a:lnTo>
                      <a:pt x="72" y="250"/>
                    </a:lnTo>
                    <a:lnTo>
                      <a:pt x="72" y="245"/>
                    </a:lnTo>
                    <a:lnTo>
                      <a:pt x="73" y="246"/>
                    </a:lnTo>
                    <a:lnTo>
                      <a:pt x="74" y="239"/>
                    </a:lnTo>
                    <a:lnTo>
                      <a:pt x="75" y="249"/>
                    </a:lnTo>
                    <a:lnTo>
                      <a:pt x="75" y="270"/>
                    </a:lnTo>
                    <a:lnTo>
                      <a:pt x="76" y="272"/>
                    </a:lnTo>
                    <a:lnTo>
                      <a:pt x="77" y="273"/>
                    </a:lnTo>
                    <a:lnTo>
                      <a:pt x="78" y="273"/>
                    </a:lnTo>
                    <a:lnTo>
                      <a:pt x="78" y="272"/>
                    </a:lnTo>
                    <a:lnTo>
                      <a:pt x="79" y="271"/>
                    </a:lnTo>
                    <a:lnTo>
                      <a:pt x="80" y="270"/>
                    </a:lnTo>
                    <a:lnTo>
                      <a:pt x="81" y="252"/>
                    </a:lnTo>
                    <a:lnTo>
                      <a:pt x="81" y="249"/>
                    </a:lnTo>
                    <a:lnTo>
                      <a:pt x="82" y="259"/>
                    </a:lnTo>
                    <a:lnTo>
                      <a:pt x="83" y="259"/>
                    </a:lnTo>
                    <a:lnTo>
                      <a:pt x="84" y="252"/>
                    </a:lnTo>
                    <a:lnTo>
                      <a:pt x="84" y="255"/>
                    </a:lnTo>
                    <a:lnTo>
                      <a:pt x="85" y="261"/>
                    </a:lnTo>
                    <a:lnTo>
                      <a:pt x="86" y="257"/>
                    </a:lnTo>
                    <a:lnTo>
                      <a:pt x="87" y="270"/>
                    </a:lnTo>
                    <a:lnTo>
                      <a:pt x="88" y="276"/>
                    </a:lnTo>
                    <a:lnTo>
                      <a:pt x="88" y="288"/>
                    </a:lnTo>
                    <a:lnTo>
                      <a:pt x="89" y="284"/>
                    </a:lnTo>
                    <a:lnTo>
                      <a:pt x="90" y="281"/>
                    </a:lnTo>
                    <a:lnTo>
                      <a:pt x="91" y="287"/>
                    </a:lnTo>
                    <a:lnTo>
                      <a:pt x="91" y="302"/>
                    </a:lnTo>
                    <a:lnTo>
                      <a:pt x="92" y="305"/>
                    </a:lnTo>
                    <a:lnTo>
                      <a:pt x="93" y="306"/>
                    </a:lnTo>
                    <a:lnTo>
                      <a:pt x="94" y="301"/>
                    </a:lnTo>
                    <a:lnTo>
                      <a:pt x="94" y="306"/>
                    </a:lnTo>
                    <a:lnTo>
                      <a:pt x="95" y="309"/>
                    </a:lnTo>
                    <a:lnTo>
                      <a:pt x="96" y="309"/>
                    </a:lnTo>
                    <a:lnTo>
                      <a:pt x="97" y="312"/>
                    </a:lnTo>
                    <a:lnTo>
                      <a:pt x="98" y="317"/>
                    </a:lnTo>
                    <a:lnTo>
                      <a:pt x="98" y="320"/>
                    </a:lnTo>
                    <a:lnTo>
                      <a:pt x="99" y="305"/>
                    </a:lnTo>
                    <a:lnTo>
                      <a:pt x="100" y="312"/>
                    </a:lnTo>
                    <a:lnTo>
                      <a:pt x="101" y="326"/>
                    </a:lnTo>
                    <a:lnTo>
                      <a:pt x="101" y="318"/>
                    </a:lnTo>
                    <a:lnTo>
                      <a:pt x="102" y="320"/>
                    </a:lnTo>
                    <a:lnTo>
                      <a:pt x="103" y="321"/>
                    </a:lnTo>
                    <a:lnTo>
                      <a:pt x="104" y="339"/>
                    </a:lnTo>
                    <a:lnTo>
                      <a:pt x="104" y="338"/>
                    </a:lnTo>
                    <a:lnTo>
                      <a:pt x="105" y="346"/>
                    </a:lnTo>
                    <a:lnTo>
                      <a:pt x="106" y="347"/>
                    </a:lnTo>
                    <a:lnTo>
                      <a:pt x="107" y="350"/>
                    </a:lnTo>
                    <a:lnTo>
                      <a:pt x="107" y="345"/>
                    </a:lnTo>
                    <a:lnTo>
                      <a:pt x="108" y="340"/>
                    </a:lnTo>
                    <a:lnTo>
                      <a:pt x="109" y="339"/>
                    </a:lnTo>
                    <a:lnTo>
                      <a:pt x="110" y="329"/>
                    </a:lnTo>
                    <a:lnTo>
                      <a:pt x="110" y="345"/>
                    </a:lnTo>
                    <a:lnTo>
                      <a:pt x="111" y="349"/>
                    </a:lnTo>
                    <a:lnTo>
                      <a:pt x="112" y="355"/>
                    </a:lnTo>
                    <a:lnTo>
                      <a:pt x="113" y="362"/>
                    </a:lnTo>
                    <a:lnTo>
                      <a:pt x="114" y="362"/>
                    </a:lnTo>
                    <a:lnTo>
                      <a:pt x="114" y="357"/>
                    </a:lnTo>
                    <a:lnTo>
                      <a:pt x="115" y="361"/>
                    </a:lnTo>
                    <a:lnTo>
                      <a:pt x="116" y="373"/>
                    </a:lnTo>
                    <a:lnTo>
                      <a:pt x="117" y="375"/>
                    </a:lnTo>
                    <a:lnTo>
                      <a:pt x="117" y="375"/>
                    </a:lnTo>
                    <a:lnTo>
                      <a:pt x="118" y="385"/>
                    </a:lnTo>
                    <a:lnTo>
                      <a:pt x="119" y="382"/>
                    </a:lnTo>
                    <a:lnTo>
                      <a:pt x="120" y="378"/>
                    </a:lnTo>
                    <a:lnTo>
                      <a:pt x="120" y="382"/>
                    </a:lnTo>
                    <a:lnTo>
                      <a:pt x="121" y="377"/>
                    </a:lnTo>
                    <a:lnTo>
                      <a:pt x="122" y="374"/>
                    </a:lnTo>
                    <a:lnTo>
                      <a:pt x="123" y="381"/>
                    </a:lnTo>
                    <a:lnTo>
                      <a:pt x="123" y="382"/>
                    </a:lnTo>
                    <a:lnTo>
                      <a:pt x="124" y="398"/>
                    </a:lnTo>
                    <a:lnTo>
                      <a:pt x="125" y="394"/>
                    </a:lnTo>
                    <a:lnTo>
                      <a:pt x="126" y="395"/>
                    </a:lnTo>
                    <a:lnTo>
                      <a:pt x="126" y="400"/>
                    </a:lnTo>
                    <a:lnTo>
                      <a:pt x="127" y="382"/>
                    </a:lnTo>
                    <a:lnTo>
                      <a:pt x="128" y="388"/>
                    </a:lnTo>
                    <a:lnTo>
                      <a:pt x="129" y="405"/>
                    </a:lnTo>
                    <a:lnTo>
                      <a:pt x="129" y="399"/>
                    </a:lnTo>
                    <a:lnTo>
                      <a:pt x="130" y="393"/>
                    </a:lnTo>
                    <a:lnTo>
                      <a:pt x="131" y="391"/>
                    </a:lnTo>
                    <a:lnTo>
                      <a:pt x="132" y="391"/>
                    </a:lnTo>
                    <a:lnTo>
                      <a:pt x="132" y="401"/>
                    </a:lnTo>
                    <a:lnTo>
                      <a:pt x="133" y="389"/>
                    </a:lnTo>
                    <a:lnTo>
                      <a:pt x="134" y="379"/>
                    </a:lnTo>
                    <a:lnTo>
                      <a:pt x="135" y="377"/>
                    </a:lnTo>
                    <a:lnTo>
                      <a:pt x="136" y="358"/>
                    </a:lnTo>
                    <a:lnTo>
                      <a:pt x="136" y="354"/>
                    </a:lnTo>
                    <a:lnTo>
                      <a:pt x="137" y="338"/>
                    </a:lnTo>
                    <a:lnTo>
                      <a:pt x="138" y="335"/>
                    </a:lnTo>
                    <a:lnTo>
                      <a:pt x="139" y="330"/>
                    </a:lnTo>
                    <a:lnTo>
                      <a:pt x="139" y="333"/>
                    </a:lnTo>
                    <a:lnTo>
                      <a:pt x="140" y="321"/>
                    </a:lnTo>
                    <a:lnTo>
                      <a:pt x="141" y="321"/>
                    </a:lnTo>
                    <a:lnTo>
                      <a:pt x="142" y="335"/>
                    </a:lnTo>
                    <a:lnTo>
                      <a:pt x="142" y="324"/>
                    </a:lnTo>
                    <a:lnTo>
                      <a:pt x="143" y="313"/>
                    </a:lnTo>
                    <a:lnTo>
                      <a:pt x="144" y="305"/>
                    </a:lnTo>
                    <a:lnTo>
                      <a:pt x="145" y="310"/>
                    </a:lnTo>
                    <a:lnTo>
                      <a:pt x="145" y="301"/>
                    </a:lnTo>
                    <a:lnTo>
                      <a:pt x="146" y="303"/>
                    </a:lnTo>
                    <a:lnTo>
                      <a:pt x="147" y="310"/>
                    </a:lnTo>
                    <a:lnTo>
                      <a:pt x="148" y="308"/>
                    </a:lnTo>
                    <a:lnTo>
                      <a:pt x="149" y="306"/>
                    </a:lnTo>
                    <a:lnTo>
                      <a:pt x="149" y="312"/>
                    </a:lnTo>
                    <a:lnTo>
                      <a:pt x="150" y="315"/>
                    </a:lnTo>
                    <a:lnTo>
                      <a:pt x="151" y="319"/>
                    </a:lnTo>
                    <a:lnTo>
                      <a:pt x="152" y="314"/>
                    </a:lnTo>
                    <a:lnTo>
                      <a:pt x="152" y="318"/>
                    </a:lnTo>
                    <a:lnTo>
                      <a:pt x="153" y="311"/>
                    </a:lnTo>
                    <a:lnTo>
                      <a:pt x="154" y="314"/>
                    </a:lnTo>
                    <a:lnTo>
                      <a:pt x="155" y="309"/>
                    </a:lnTo>
                    <a:lnTo>
                      <a:pt x="155" y="310"/>
                    </a:lnTo>
                    <a:lnTo>
                      <a:pt x="156" y="301"/>
                    </a:lnTo>
                    <a:lnTo>
                      <a:pt x="157" y="301"/>
                    </a:lnTo>
                    <a:lnTo>
                      <a:pt x="158" y="291"/>
                    </a:lnTo>
                    <a:lnTo>
                      <a:pt x="158" y="284"/>
                    </a:lnTo>
                    <a:lnTo>
                      <a:pt x="159" y="272"/>
                    </a:lnTo>
                    <a:lnTo>
                      <a:pt x="160" y="269"/>
                    </a:lnTo>
                    <a:lnTo>
                      <a:pt x="161" y="278"/>
                    </a:lnTo>
                    <a:lnTo>
                      <a:pt x="162" y="272"/>
                    </a:lnTo>
                    <a:lnTo>
                      <a:pt x="162" y="294"/>
                    </a:lnTo>
                    <a:lnTo>
                      <a:pt x="163" y="272"/>
                    </a:lnTo>
                    <a:lnTo>
                      <a:pt x="164" y="273"/>
                    </a:lnTo>
                    <a:lnTo>
                      <a:pt x="165" y="257"/>
                    </a:lnTo>
                    <a:lnTo>
                      <a:pt x="165" y="269"/>
                    </a:lnTo>
                    <a:lnTo>
                      <a:pt x="166" y="265"/>
                    </a:lnTo>
                    <a:lnTo>
                      <a:pt x="167" y="262"/>
                    </a:lnTo>
                    <a:lnTo>
                      <a:pt x="168" y="257"/>
                    </a:lnTo>
                    <a:lnTo>
                      <a:pt x="168" y="251"/>
                    </a:lnTo>
                    <a:lnTo>
                      <a:pt x="169" y="258"/>
                    </a:lnTo>
                    <a:lnTo>
                      <a:pt x="170" y="250"/>
                    </a:lnTo>
                    <a:lnTo>
                      <a:pt x="171" y="264"/>
                    </a:lnTo>
                    <a:lnTo>
                      <a:pt x="171" y="246"/>
                    </a:lnTo>
                    <a:lnTo>
                      <a:pt x="172" y="248"/>
                    </a:lnTo>
                    <a:lnTo>
                      <a:pt x="173" y="254"/>
                    </a:lnTo>
                    <a:lnTo>
                      <a:pt x="174" y="244"/>
                    </a:lnTo>
                    <a:lnTo>
                      <a:pt x="174" y="233"/>
                    </a:lnTo>
                    <a:lnTo>
                      <a:pt x="175" y="236"/>
                    </a:lnTo>
                    <a:lnTo>
                      <a:pt x="176" y="234"/>
                    </a:lnTo>
                    <a:lnTo>
                      <a:pt x="177" y="238"/>
                    </a:lnTo>
                    <a:lnTo>
                      <a:pt x="177" y="239"/>
                    </a:lnTo>
                    <a:lnTo>
                      <a:pt x="178" y="244"/>
                    </a:lnTo>
                    <a:lnTo>
                      <a:pt x="179" y="238"/>
                    </a:lnTo>
                    <a:lnTo>
                      <a:pt x="180" y="227"/>
                    </a:lnTo>
                    <a:lnTo>
                      <a:pt x="181" y="231"/>
                    </a:lnTo>
                    <a:lnTo>
                      <a:pt x="181" y="230"/>
                    </a:lnTo>
                    <a:lnTo>
                      <a:pt x="182" y="231"/>
                    </a:lnTo>
                    <a:lnTo>
                      <a:pt x="183" y="234"/>
                    </a:lnTo>
                    <a:lnTo>
                      <a:pt x="184" y="226"/>
                    </a:lnTo>
                    <a:lnTo>
                      <a:pt x="184" y="232"/>
                    </a:lnTo>
                    <a:lnTo>
                      <a:pt x="185" y="225"/>
                    </a:lnTo>
                    <a:lnTo>
                      <a:pt x="186" y="228"/>
                    </a:lnTo>
                    <a:lnTo>
                      <a:pt x="187" y="237"/>
                    </a:lnTo>
                    <a:lnTo>
                      <a:pt x="187" y="241"/>
                    </a:lnTo>
                    <a:lnTo>
                      <a:pt x="188" y="259"/>
                    </a:lnTo>
                    <a:lnTo>
                      <a:pt x="189" y="260"/>
                    </a:lnTo>
                    <a:lnTo>
                      <a:pt x="190" y="249"/>
                    </a:lnTo>
                    <a:lnTo>
                      <a:pt x="190" y="254"/>
                    </a:lnTo>
                    <a:lnTo>
                      <a:pt x="191" y="247"/>
                    </a:lnTo>
                    <a:lnTo>
                      <a:pt x="192" y="237"/>
                    </a:lnTo>
                    <a:lnTo>
                      <a:pt x="193" y="241"/>
                    </a:lnTo>
                    <a:lnTo>
                      <a:pt x="193" y="239"/>
                    </a:lnTo>
                    <a:lnTo>
                      <a:pt x="194" y="241"/>
                    </a:lnTo>
                    <a:lnTo>
                      <a:pt x="195" y="253"/>
                    </a:lnTo>
                    <a:lnTo>
                      <a:pt x="196" y="248"/>
                    </a:lnTo>
                    <a:lnTo>
                      <a:pt x="196" y="266"/>
                    </a:lnTo>
                    <a:lnTo>
                      <a:pt x="197" y="255"/>
                    </a:lnTo>
                    <a:lnTo>
                      <a:pt x="198" y="266"/>
                    </a:lnTo>
                    <a:lnTo>
                      <a:pt x="199" y="255"/>
                    </a:lnTo>
                    <a:lnTo>
                      <a:pt x="200" y="263"/>
                    </a:lnTo>
                    <a:lnTo>
                      <a:pt x="200" y="259"/>
                    </a:lnTo>
                    <a:lnTo>
                      <a:pt x="201" y="263"/>
                    </a:lnTo>
                    <a:lnTo>
                      <a:pt x="202" y="259"/>
                    </a:lnTo>
                    <a:lnTo>
                      <a:pt x="203" y="254"/>
                    </a:lnTo>
                    <a:lnTo>
                      <a:pt x="203" y="260"/>
                    </a:lnTo>
                    <a:lnTo>
                      <a:pt x="204" y="262"/>
                    </a:lnTo>
                    <a:lnTo>
                      <a:pt x="205" y="246"/>
                    </a:lnTo>
                    <a:lnTo>
                      <a:pt x="206" y="244"/>
                    </a:lnTo>
                    <a:lnTo>
                      <a:pt x="207" y="255"/>
                    </a:lnTo>
                    <a:lnTo>
                      <a:pt x="207" y="246"/>
                    </a:lnTo>
                    <a:lnTo>
                      <a:pt x="208" y="240"/>
                    </a:lnTo>
                    <a:lnTo>
                      <a:pt x="209" y="245"/>
                    </a:lnTo>
                    <a:lnTo>
                      <a:pt x="210" y="247"/>
                    </a:lnTo>
                    <a:lnTo>
                      <a:pt x="210" y="241"/>
                    </a:lnTo>
                    <a:lnTo>
                      <a:pt x="211" y="235"/>
                    </a:lnTo>
                    <a:lnTo>
                      <a:pt x="212" y="230"/>
                    </a:lnTo>
                    <a:lnTo>
                      <a:pt x="213" y="228"/>
                    </a:lnTo>
                    <a:lnTo>
                      <a:pt x="213" y="222"/>
                    </a:lnTo>
                    <a:lnTo>
                      <a:pt x="214" y="227"/>
                    </a:lnTo>
                    <a:lnTo>
                      <a:pt x="215" y="221"/>
                    </a:lnTo>
                    <a:lnTo>
                      <a:pt x="216" y="222"/>
                    </a:lnTo>
                    <a:lnTo>
                      <a:pt x="216" y="217"/>
                    </a:lnTo>
                    <a:lnTo>
                      <a:pt x="217" y="223"/>
                    </a:lnTo>
                    <a:lnTo>
                      <a:pt x="218" y="226"/>
                    </a:lnTo>
                    <a:lnTo>
                      <a:pt x="219" y="232"/>
                    </a:lnTo>
                    <a:lnTo>
                      <a:pt x="219" y="245"/>
                    </a:lnTo>
                    <a:lnTo>
                      <a:pt x="220" y="244"/>
                    </a:lnTo>
                    <a:lnTo>
                      <a:pt x="221" y="250"/>
                    </a:lnTo>
                    <a:lnTo>
                      <a:pt x="222" y="244"/>
                    </a:lnTo>
                    <a:lnTo>
                      <a:pt x="222" y="242"/>
                    </a:lnTo>
                    <a:lnTo>
                      <a:pt x="223" y="232"/>
                    </a:lnTo>
                    <a:lnTo>
                      <a:pt x="224" y="249"/>
                    </a:lnTo>
                    <a:lnTo>
                      <a:pt x="225" y="260"/>
                    </a:lnTo>
                    <a:lnTo>
                      <a:pt x="225" y="269"/>
                    </a:lnTo>
                    <a:lnTo>
                      <a:pt x="226" y="279"/>
                    </a:lnTo>
                    <a:lnTo>
                      <a:pt x="227" y="263"/>
                    </a:lnTo>
                    <a:lnTo>
                      <a:pt x="228" y="272"/>
                    </a:lnTo>
                    <a:lnTo>
                      <a:pt x="229" y="254"/>
                    </a:lnTo>
                    <a:lnTo>
                      <a:pt x="229" y="248"/>
                    </a:lnTo>
                    <a:lnTo>
                      <a:pt x="230" y="228"/>
                    </a:lnTo>
                    <a:lnTo>
                      <a:pt x="231" y="238"/>
                    </a:lnTo>
                    <a:lnTo>
                      <a:pt x="232" y="239"/>
                    </a:lnTo>
                    <a:lnTo>
                      <a:pt x="232" y="252"/>
                    </a:lnTo>
                    <a:lnTo>
                      <a:pt x="233" y="255"/>
                    </a:lnTo>
                    <a:lnTo>
                      <a:pt x="234" y="250"/>
                    </a:lnTo>
                    <a:lnTo>
                      <a:pt x="235" y="268"/>
                    </a:lnTo>
                    <a:lnTo>
                      <a:pt x="235" y="276"/>
                    </a:lnTo>
                    <a:lnTo>
                      <a:pt x="236" y="267"/>
                    </a:lnTo>
                    <a:lnTo>
                      <a:pt x="237" y="268"/>
                    </a:lnTo>
                    <a:lnTo>
                      <a:pt x="238" y="262"/>
                    </a:lnTo>
                    <a:lnTo>
                      <a:pt x="238" y="261"/>
                    </a:lnTo>
                    <a:lnTo>
                      <a:pt x="239" y="266"/>
                    </a:lnTo>
                    <a:lnTo>
                      <a:pt x="240" y="266"/>
                    </a:lnTo>
                    <a:lnTo>
                      <a:pt x="241" y="273"/>
                    </a:lnTo>
                    <a:lnTo>
                      <a:pt x="241" y="280"/>
                    </a:lnTo>
                    <a:lnTo>
                      <a:pt x="242" y="286"/>
                    </a:lnTo>
                    <a:lnTo>
                      <a:pt x="243" y="282"/>
                    </a:lnTo>
                    <a:lnTo>
                      <a:pt x="244" y="283"/>
                    </a:lnTo>
                    <a:lnTo>
                      <a:pt x="244" y="295"/>
                    </a:lnTo>
                    <a:lnTo>
                      <a:pt x="245" y="296"/>
                    </a:lnTo>
                    <a:lnTo>
                      <a:pt x="246" y="301"/>
                    </a:lnTo>
                    <a:lnTo>
                      <a:pt x="247" y="296"/>
                    </a:lnTo>
                    <a:lnTo>
                      <a:pt x="248" y="296"/>
                    </a:lnTo>
                    <a:lnTo>
                      <a:pt x="248" y="287"/>
                    </a:lnTo>
                    <a:lnTo>
                      <a:pt x="249" y="278"/>
                    </a:lnTo>
                    <a:lnTo>
                      <a:pt x="250" y="281"/>
                    </a:lnTo>
                    <a:lnTo>
                      <a:pt x="251" y="272"/>
                    </a:lnTo>
                    <a:lnTo>
                      <a:pt x="251" y="268"/>
                    </a:lnTo>
                    <a:lnTo>
                      <a:pt x="252" y="272"/>
                    </a:lnTo>
                    <a:lnTo>
                      <a:pt x="253" y="292"/>
                    </a:lnTo>
                    <a:lnTo>
                      <a:pt x="254" y="300"/>
                    </a:lnTo>
                    <a:lnTo>
                      <a:pt x="254" y="285"/>
                    </a:lnTo>
                    <a:lnTo>
                      <a:pt x="255" y="287"/>
                    </a:lnTo>
                    <a:lnTo>
                      <a:pt x="256" y="286"/>
                    </a:lnTo>
                    <a:lnTo>
                      <a:pt x="257" y="296"/>
                    </a:lnTo>
                    <a:lnTo>
                      <a:pt x="258" y="295"/>
                    </a:lnTo>
                    <a:lnTo>
                      <a:pt x="258" y="308"/>
                    </a:lnTo>
                    <a:lnTo>
                      <a:pt x="259" y="312"/>
                    </a:lnTo>
                    <a:lnTo>
                      <a:pt x="260" y="326"/>
                    </a:lnTo>
                    <a:lnTo>
                      <a:pt x="261" y="312"/>
                    </a:lnTo>
                    <a:lnTo>
                      <a:pt x="261" y="323"/>
                    </a:lnTo>
                    <a:lnTo>
                      <a:pt x="262" y="325"/>
                    </a:lnTo>
                    <a:lnTo>
                      <a:pt x="263" y="331"/>
                    </a:lnTo>
                    <a:lnTo>
                      <a:pt x="264" y="334"/>
                    </a:lnTo>
                    <a:lnTo>
                      <a:pt x="264" y="331"/>
                    </a:lnTo>
                    <a:lnTo>
                      <a:pt x="265" y="331"/>
                    </a:lnTo>
                    <a:lnTo>
                      <a:pt x="266" y="345"/>
                    </a:lnTo>
                    <a:lnTo>
                      <a:pt x="267" y="344"/>
                    </a:lnTo>
                    <a:lnTo>
                      <a:pt x="267" y="344"/>
                    </a:lnTo>
                    <a:lnTo>
                      <a:pt x="268" y="348"/>
                    </a:lnTo>
                    <a:lnTo>
                      <a:pt x="269" y="355"/>
                    </a:lnTo>
                    <a:lnTo>
                      <a:pt x="270" y="361"/>
                    </a:lnTo>
                    <a:lnTo>
                      <a:pt x="270" y="353"/>
                    </a:lnTo>
                    <a:lnTo>
                      <a:pt x="271" y="352"/>
                    </a:lnTo>
                    <a:lnTo>
                      <a:pt x="272" y="352"/>
                    </a:lnTo>
                    <a:lnTo>
                      <a:pt x="273" y="344"/>
                    </a:lnTo>
                    <a:lnTo>
                      <a:pt x="274" y="348"/>
                    </a:lnTo>
                    <a:lnTo>
                      <a:pt x="274" y="329"/>
                    </a:lnTo>
                    <a:lnTo>
                      <a:pt x="275" y="328"/>
                    </a:lnTo>
                    <a:lnTo>
                      <a:pt x="276" y="327"/>
                    </a:lnTo>
                    <a:lnTo>
                      <a:pt x="277" y="331"/>
                    </a:lnTo>
                    <a:lnTo>
                      <a:pt x="277" y="334"/>
                    </a:lnTo>
                    <a:lnTo>
                      <a:pt x="278" y="335"/>
                    </a:lnTo>
                    <a:lnTo>
                      <a:pt x="279" y="335"/>
                    </a:lnTo>
                    <a:lnTo>
                      <a:pt x="280" y="340"/>
                    </a:lnTo>
                    <a:lnTo>
                      <a:pt x="280" y="333"/>
                    </a:lnTo>
                    <a:lnTo>
                      <a:pt x="281" y="343"/>
                    </a:lnTo>
                    <a:lnTo>
                      <a:pt x="282" y="349"/>
                    </a:lnTo>
                    <a:lnTo>
                      <a:pt x="283" y="345"/>
                    </a:lnTo>
                    <a:lnTo>
                      <a:pt x="283" y="329"/>
                    </a:lnTo>
                    <a:lnTo>
                      <a:pt x="284" y="324"/>
                    </a:lnTo>
                    <a:lnTo>
                      <a:pt x="285" y="332"/>
                    </a:lnTo>
                    <a:lnTo>
                      <a:pt x="286" y="328"/>
                    </a:lnTo>
                    <a:lnTo>
                      <a:pt x="286" y="324"/>
                    </a:lnTo>
                    <a:lnTo>
                      <a:pt x="287" y="309"/>
                    </a:lnTo>
                    <a:lnTo>
                      <a:pt x="288" y="330"/>
                    </a:lnTo>
                    <a:lnTo>
                      <a:pt x="289" y="317"/>
                    </a:lnTo>
                    <a:lnTo>
                      <a:pt x="289" y="330"/>
                    </a:lnTo>
                    <a:lnTo>
                      <a:pt x="290" y="342"/>
                    </a:lnTo>
                    <a:lnTo>
                      <a:pt x="291" y="364"/>
                    </a:lnTo>
                    <a:lnTo>
                      <a:pt x="292" y="368"/>
                    </a:lnTo>
                    <a:lnTo>
                      <a:pt x="292" y="360"/>
                    </a:lnTo>
                    <a:lnTo>
                      <a:pt x="293" y="360"/>
                    </a:lnTo>
                    <a:lnTo>
                      <a:pt x="294" y="349"/>
                    </a:lnTo>
                    <a:lnTo>
                      <a:pt x="295" y="347"/>
                    </a:lnTo>
                    <a:lnTo>
                      <a:pt x="296" y="345"/>
                    </a:lnTo>
                    <a:lnTo>
                      <a:pt x="296" y="351"/>
                    </a:lnTo>
                    <a:lnTo>
                      <a:pt x="297" y="340"/>
                    </a:lnTo>
                    <a:lnTo>
                      <a:pt x="298" y="337"/>
                    </a:lnTo>
                    <a:lnTo>
                      <a:pt x="299" y="334"/>
                    </a:lnTo>
                    <a:lnTo>
                      <a:pt x="299" y="323"/>
                    </a:lnTo>
                    <a:lnTo>
                      <a:pt x="300" y="304"/>
                    </a:lnTo>
                    <a:lnTo>
                      <a:pt x="301" y="304"/>
                    </a:lnTo>
                    <a:lnTo>
                      <a:pt x="302" y="314"/>
                    </a:lnTo>
                    <a:lnTo>
                      <a:pt x="302" y="301"/>
                    </a:lnTo>
                    <a:lnTo>
                      <a:pt x="303" y="300"/>
                    </a:lnTo>
                    <a:lnTo>
                      <a:pt x="304" y="300"/>
                    </a:lnTo>
                    <a:lnTo>
                      <a:pt x="305" y="301"/>
                    </a:lnTo>
                    <a:lnTo>
                      <a:pt x="305" y="307"/>
                    </a:lnTo>
                    <a:lnTo>
                      <a:pt x="306" y="301"/>
                    </a:lnTo>
                    <a:lnTo>
                      <a:pt x="307" y="297"/>
                    </a:lnTo>
                    <a:lnTo>
                      <a:pt x="308" y="296"/>
                    </a:lnTo>
                    <a:lnTo>
                      <a:pt x="309" y="286"/>
                    </a:lnTo>
                    <a:lnTo>
                      <a:pt x="309" y="282"/>
                    </a:lnTo>
                    <a:lnTo>
                      <a:pt x="310" y="278"/>
                    </a:lnTo>
                    <a:lnTo>
                      <a:pt x="311" y="275"/>
                    </a:lnTo>
                    <a:lnTo>
                      <a:pt x="312" y="293"/>
                    </a:lnTo>
                    <a:lnTo>
                      <a:pt x="312" y="300"/>
                    </a:lnTo>
                    <a:lnTo>
                      <a:pt x="313" y="308"/>
                    </a:lnTo>
                    <a:lnTo>
                      <a:pt x="314" y="305"/>
                    </a:lnTo>
                    <a:lnTo>
                      <a:pt x="315" y="301"/>
                    </a:lnTo>
                    <a:lnTo>
                      <a:pt x="315" y="289"/>
                    </a:lnTo>
                    <a:lnTo>
                      <a:pt x="316" y="283"/>
                    </a:lnTo>
                    <a:lnTo>
                      <a:pt x="317" y="272"/>
                    </a:lnTo>
                    <a:lnTo>
                      <a:pt x="318" y="265"/>
                    </a:lnTo>
                    <a:lnTo>
                      <a:pt x="318" y="267"/>
                    </a:lnTo>
                    <a:lnTo>
                      <a:pt x="319" y="265"/>
                    </a:lnTo>
                    <a:lnTo>
                      <a:pt x="320" y="259"/>
                    </a:lnTo>
                    <a:lnTo>
                      <a:pt x="321" y="265"/>
                    </a:lnTo>
                    <a:lnTo>
                      <a:pt x="322" y="273"/>
                    </a:lnTo>
                    <a:lnTo>
                      <a:pt x="322" y="260"/>
                    </a:lnTo>
                    <a:lnTo>
                      <a:pt x="323" y="266"/>
                    </a:lnTo>
                    <a:lnTo>
                      <a:pt x="324" y="262"/>
                    </a:lnTo>
                    <a:lnTo>
                      <a:pt x="325" y="262"/>
                    </a:lnTo>
                    <a:lnTo>
                      <a:pt x="325" y="266"/>
                    </a:lnTo>
                    <a:lnTo>
                      <a:pt x="326" y="260"/>
                    </a:lnTo>
                    <a:lnTo>
                      <a:pt x="327" y="270"/>
                    </a:lnTo>
                    <a:lnTo>
                      <a:pt x="328" y="274"/>
                    </a:lnTo>
                    <a:lnTo>
                      <a:pt x="328" y="267"/>
                    </a:lnTo>
                    <a:lnTo>
                      <a:pt x="329" y="262"/>
                    </a:lnTo>
                    <a:lnTo>
                      <a:pt x="330" y="255"/>
                    </a:lnTo>
                    <a:lnTo>
                      <a:pt x="331" y="252"/>
                    </a:lnTo>
                    <a:lnTo>
                      <a:pt x="331" y="257"/>
                    </a:lnTo>
                    <a:lnTo>
                      <a:pt x="332" y="252"/>
                    </a:lnTo>
                    <a:lnTo>
                      <a:pt x="333" y="262"/>
                    </a:lnTo>
                    <a:lnTo>
                      <a:pt x="334" y="270"/>
                    </a:lnTo>
                    <a:lnTo>
                      <a:pt x="334" y="268"/>
                    </a:lnTo>
                    <a:lnTo>
                      <a:pt x="335" y="286"/>
                    </a:lnTo>
                    <a:lnTo>
                      <a:pt x="336" y="285"/>
                    </a:lnTo>
                    <a:lnTo>
                      <a:pt x="337" y="287"/>
                    </a:lnTo>
                    <a:lnTo>
                      <a:pt x="337" y="294"/>
                    </a:lnTo>
                    <a:lnTo>
                      <a:pt x="338" y="284"/>
                    </a:lnTo>
                    <a:lnTo>
                      <a:pt x="339" y="268"/>
                    </a:lnTo>
                    <a:lnTo>
                      <a:pt x="340" y="269"/>
                    </a:lnTo>
                    <a:lnTo>
                      <a:pt x="341" y="260"/>
                    </a:lnTo>
                    <a:lnTo>
                      <a:pt x="341" y="259"/>
                    </a:lnTo>
                    <a:lnTo>
                      <a:pt x="342" y="260"/>
                    </a:lnTo>
                    <a:lnTo>
                      <a:pt x="343" y="259"/>
                    </a:lnTo>
                    <a:lnTo>
                      <a:pt x="344" y="253"/>
                    </a:lnTo>
                    <a:lnTo>
                      <a:pt x="344" y="267"/>
                    </a:lnTo>
                    <a:lnTo>
                      <a:pt x="345" y="281"/>
                    </a:lnTo>
                    <a:lnTo>
                      <a:pt x="346" y="276"/>
                    </a:lnTo>
                    <a:lnTo>
                      <a:pt x="347" y="281"/>
                    </a:lnTo>
                    <a:lnTo>
                      <a:pt x="347" y="289"/>
                    </a:lnTo>
                    <a:lnTo>
                      <a:pt x="348" y="303"/>
                    </a:lnTo>
                    <a:lnTo>
                      <a:pt x="349" y="298"/>
                    </a:lnTo>
                    <a:lnTo>
                      <a:pt x="350" y="311"/>
                    </a:lnTo>
                    <a:lnTo>
                      <a:pt x="350" y="317"/>
                    </a:lnTo>
                    <a:lnTo>
                      <a:pt x="351" y="314"/>
                    </a:lnTo>
                    <a:lnTo>
                      <a:pt x="352" y="312"/>
                    </a:lnTo>
                    <a:lnTo>
                      <a:pt x="353" y="297"/>
                    </a:lnTo>
                    <a:lnTo>
                      <a:pt x="353" y="305"/>
                    </a:lnTo>
                    <a:lnTo>
                      <a:pt x="354" y="307"/>
                    </a:lnTo>
                    <a:lnTo>
                      <a:pt x="355" y="314"/>
                    </a:lnTo>
                    <a:lnTo>
                      <a:pt x="356" y="309"/>
                    </a:lnTo>
                    <a:lnTo>
                      <a:pt x="357" y="301"/>
                    </a:lnTo>
                    <a:lnTo>
                      <a:pt x="357" y="285"/>
                    </a:lnTo>
                    <a:lnTo>
                      <a:pt x="358" y="303"/>
                    </a:lnTo>
                    <a:lnTo>
                      <a:pt x="359" y="310"/>
                    </a:lnTo>
                    <a:lnTo>
                      <a:pt x="360" y="313"/>
                    </a:lnTo>
                    <a:lnTo>
                      <a:pt x="360" y="324"/>
                    </a:lnTo>
                    <a:lnTo>
                      <a:pt x="361" y="339"/>
                    </a:lnTo>
                    <a:lnTo>
                      <a:pt x="362" y="338"/>
                    </a:lnTo>
                    <a:lnTo>
                      <a:pt x="363" y="340"/>
                    </a:lnTo>
                    <a:lnTo>
                      <a:pt x="363" y="344"/>
                    </a:lnTo>
                    <a:lnTo>
                      <a:pt x="364" y="331"/>
                    </a:lnTo>
                    <a:lnTo>
                      <a:pt x="365" y="345"/>
                    </a:lnTo>
                    <a:lnTo>
                      <a:pt x="366" y="338"/>
                    </a:lnTo>
                    <a:lnTo>
                      <a:pt x="367" y="332"/>
                    </a:lnTo>
                    <a:lnTo>
                      <a:pt x="367" y="344"/>
                    </a:lnTo>
                    <a:lnTo>
                      <a:pt x="368" y="352"/>
                    </a:lnTo>
                    <a:lnTo>
                      <a:pt x="369" y="355"/>
                    </a:lnTo>
                    <a:lnTo>
                      <a:pt x="370" y="349"/>
                    </a:lnTo>
                    <a:lnTo>
                      <a:pt x="370" y="355"/>
                    </a:lnTo>
                    <a:lnTo>
                      <a:pt x="371" y="357"/>
                    </a:lnTo>
                    <a:lnTo>
                      <a:pt x="372" y="345"/>
                    </a:lnTo>
                    <a:lnTo>
                      <a:pt x="373" y="346"/>
                    </a:lnTo>
                    <a:lnTo>
                      <a:pt x="373" y="339"/>
                    </a:lnTo>
                    <a:lnTo>
                      <a:pt x="374" y="331"/>
                    </a:lnTo>
                    <a:lnTo>
                      <a:pt x="375" y="330"/>
                    </a:lnTo>
                    <a:lnTo>
                      <a:pt x="376" y="327"/>
                    </a:lnTo>
                    <a:lnTo>
                      <a:pt x="376" y="355"/>
                    </a:lnTo>
                    <a:lnTo>
                      <a:pt x="377" y="365"/>
                    </a:lnTo>
                    <a:lnTo>
                      <a:pt x="378" y="374"/>
                    </a:lnTo>
                    <a:lnTo>
                      <a:pt x="379" y="371"/>
                    </a:lnTo>
                    <a:lnTo>
                      <a:pt x="379" y="363"/>
                    </a:lnTo>
                    <a:lnTo>
                      <a:pt x="380" y="349"/>
                    </a:lnTo>
                    <a:lnTo>
                      <a:pt x="381" y="342"/>
                    </a:lnTo>
                    <a:lnTo>
                      <a:pt x="382" y="342"/>
                    </a:lnTo>
                    <a:lnTo>
                      <a:pt x="382" y="338"/>
                    </a:lnTo>
                    <a:lnTo>
                      <a:pt x="383" y="340"/>
                    </a:lnTo>
                    <a:lnTo>
                      <a:pt x="384" y="336"/>
                    </a:lnTo>
                    <a:lnTo>
                      <a:pt x="385" y="338"/>
                    </a:lnTo>
                    <a:lnTo>
                      <a:pt x="385" y="330"/>
                    </a:lnTo>
                    <a:lnTo>
                      <a:pt x="386" y="327"/>
                    </a:lnTo>
                    <a:lnTo>
                      <a:pt x="387" y="334"/>
                    </a:lnTo>
                    <a:lnTo>
                      <a:pt x="388" y="314"/>
                    </a:lnTo>
                    <a:lnTo>
                      <a:pt x="389" y="314"/>
                    </a:lnTo>
                    <a:lnTo>
                      <a:pt x="389" y="311"/>
                    </a:lnTo>
                    <a:lnTo>
                      <a:pt x="390" y="315"/>
                    </a:lnTo>
                    <a:lnTo>
                      <a:pt x="391" y="321"/>
                    </a:lnTo>
                    <a:lnTo>
                      <a:pt x="392" y="303"/>
                    </a:lnTo>
                    <a:lnTo>
                      <a:pt x="392" y="309"/>
                    </a:lnTo>
                    <a:lnTo>
                      <a:pt x="393" y="305"/>
                    </a:lnTo>
                    <a:lnTo>
                      <a:pt x="394" y="302"/>
                    </a:lnTo>
                    <a:lnTo>
                      <a:pt x="395" y="284"/>
                    </a:lnTo>
                    <a:lnTo>
                      <a:pt x="395" y="289"/>
                    </a:lnTo>
                    <a:lnTo>
                      <a:pt x="396" y="273"/>
                    </a:lnTo>
                    <a:lnTo>
                      <a:pt x="397" y="264"/>
                    </a:lnTo>
                    <a:lnTo>
                      <a:pt x="398" y="267"/>
                    </a:lnTo>
                    <a:lnTo>
                      <a:pt x="398" y="257"/>
                    </a:lnTo>
                    <a:lnTo>
                      <a:pt x="399" y="262"/>
                    </a:lnTo>
                    <a:lnTo>
                      <a:pt x="400" y="274"/>
                    </a:lnTo>
                    <a:lnTo>
                      <a:pt x="401" y="275"/>
                    </a:lnTo>
                    <a:lnTo>
                      <a:pt x="401" y="283"/>
                    </a:lnTo>
                    <a:lnTo>
                      <a:pt x="402" y="282"/>
                    </a:lnTo>
                    <a:lnTo>
                      <a:pt x="403" y="290"/>
                    </a:lnTo>
                    <a:lnTo>
                      <a:pt x="404" y="284"/>
                    </a:lnTo>
                    <a:lnTo>
                      <a:pt x="404" y="279"/>
                    </a:lnTo>
                    <a:lnTo>
                      <a:pt x="405" y="282"/>
                    </a:lnTo>
                    <a:lnTo>
                      <a:pt x="406" y="278"/>
                    </a:lnTo>
                    <a:lnTo>
                      <a:pt x="407" y="279"/>
                    </a:lnTo>
                    <a:lnTo>
                      <a:pt x="408" y="266"/>
                    </a:lnTo>
                    <a:lnTo>
                      <a:pt x="408" y="267"/>
                    </a:lnTo>
                    <a:lnTo>
                      <a:pt x="409" y="262"/>
                    </a:lnTo>
                    <a:lnTo>
                      <a:pt x="410" y="261"/>
                    </a:lnTo>
                    <a:lnTo>
                      <a:pt x="411" y="243"/>
                    </a:lnTo>
                    <a:lnTo>
                      <a:pt x="411" y="247"/>
                    </a:lnTo>
                    <a:lnTo>
                      <a:pt x="412" y="250"/>
                    </a:lnTo>
                    <a:lnTo>
                      <a:pt x="413" y="243"/>
                    </a:lnTo>
                    <a:lnTo>
                      <a:pt x="414" y="258"/>
                    </a:lnTo>
                    <a:lnTo>
                      <a:pt x="414" y="246"/>
                    </a:lnTo>
                    <a:lnTo>
                      <a:pt x="415" y="224"/>
                    </a:lnTo>
                    <a:lnTo>
                      <a:pt x="416" y="229"/>
                    </a:lnTo>
                    <a:lnTo>
                      <a:pt x="417" y="213"/>
                    </a:lnTo>
                    <a:lnTo>
                      <a:pt x="418" y="220"/>
                    </a:lnTo>
                    <a:lnTo>
                      <a:pt x="418" y="225"/>
                    </a:lnTo>
                    <a:lnTo>
                      <a:pt x="419" y="208"/>
                    </a:lnTo>
                    <a:lnTo>
                      <a:pt x="420" y="198"/>
                    </a:lnTo>
                    <a:lnTo>
                      <a:pt x="421" y="184"/>
                    </a:lnTo>
                    <a:lnTo>
                      <a:pt x="421" y="188"/>
                    </a:lnTo>
                    <a:lnTo>
                      <a:pt x="422" y="181"/>
                    </a:lnTo>
                    <a:lnTo>
                      <a:pt x="423" y="179"/>
                    </a:lnTo>
                    <a:lnTo>
                      <a:pt x="424" y="152"/>
                    </a:lnTo>
                    <a:lnTo>
                      <a:pt x="424" y="154"/>
                    </a:lnTo>
                    <a:lnTo>
                      <a:pt x="425" y="159"/>
                    </a:lnTo>
                    <a:lnTo>
                      <a:pt x="426" y="139"/>
                    </a:lnTo>
                    <a:lnTo>
                      <a:pt x="427" y="138"/>
                    </a:lnTo>
                    <a:lnTo>
                      <a:pt x="427" y="134"/>
                    </a:lnTo>
                    <a:lnTo>
                      <a:pt x="428" y="133"/>
                    </a:lnTo>
                    <a:lnTo>
                      <a:pt x="429" y="110"/>
                    </a:lnTo>
                    <a:lnTo>
                      <a:pt x="430" y="109"/>
                    </a:lnTo>
                    <a:lnTo>
                      <a:pt x="430" y="120"/>
                    </a:lnTo>
                    <a:lnTo>
                      <a:pt x="431" y="124"/>
                    </a:lnTo>
                    <a:lnTo>
                      <a:pt x="432" y="120"/>
                    </a:lnTo>
                    <a:lnTo>
                      <a:pt x="433" y="112"/>
                    </a:lnTo>
                    <a:lnTo>
                      <a:pt x="434" y="110"/>
                    </a:lnTo>
                    <a:lnTo>
                      <a:pt x="434" y="106"/>
                    </a:lnTo>
                    <a:lnTo>
                      <a:pt x="435" y="98"/>
                    </a:lnTo>
                    <a:lnTo>
                      <a:pt x="436" y="84"/>
                    </a:lnTo>
                    <a:lnTo>
                      <a:pt x="437" y="81"/>
                    </a:lnTo>
                    <a:lnTo>
                      <a:pt x="437" y="80"/>
                    </a:lnTo>
                    <a:lnTo>
                      <a:pt x="438" y="73"/>
                    </a:lnTo>
                    <a:lnTo>
                      <a:pt x="439" y="65"/>
                    </a:lnTo>
                    <a:lnTo>
                      <a:pt x="440" y="72"/>
                    </a:lnTo>
                    <a:lnTo>
                      <a:pt x="440" y="63"/>
                    </a:lnTo>
                    <a:lnTo>
                      <a:pt x="441" y="64"/>
                    </a:lnTo>
                    <a:lnTo>
                      <a:pt x="442" y="81"/>
                    </a:lnTo>
                    <a:lnTo>
                      <a:pt x="443" y="71"/>
                    </a:lnTo>
                    <a:lnTo>
                      <a:pt x="443" y="68"/>
                    </a:lnTo>
                    <a:lnTo>
                      <a:pt x="444" y="77"/>
                    </a:lnTo>
                    <a:lnTo>
                      <a:pt x="445" y="72"/>
                    </a:lnTo>
                    <a:lnTo>
                      <a:pt x="446" y="40"/>
                    </a:lnTo>
                    <a:lnTo>
                      <a:pt x="446" y="55"/>
                    </a:lnTo>
                    <a:lnTo>
                      <a:pt x="447" y="35"/>
                    </a:lnTo>
                    <a:lnTo>
                      <a:pt x="448" y="27"/>
                    </a:lnTo>
                    <a:lnTo>
                      <a:pt x="449" y="37"/>
                    </a:lnTo>
                    <a:lnTo>
                      <a:pt x="449" y="40"/>
                    </a:lnTo>
                    <a:lnTo>
                      <a:pt x="450" y="42"/>
                    </a:lnTo>
                    <a:lnTo>
                      <a:pt x="451" y="31"/>
                    </a:lnTo>
                    <a:lnTo>
                      <a:pt x="452" y="25"/>
                    </a:lnTo>
                    <a:lnTo>
                      <a:pt x="453" y="23"/>
                    </a:lnTo>
                    <a:lnTo>
                      <a:pt x="453" y="8"/>
                    </a:lnTo>
                    <a:lnTo>
                      <a:pt x="454" y="11"/>
                    </a:lnTo>
                    <a:lnTo>
                      <a:pt x="455" y="0"/>
                    </a:lnTo>
                    <a:lnTo>
                      <a:pt x="456" y="11"/>
                    </a:lnTo>
                    <a:lnTo>
                      <a:pt x="456" y="1"/>
                    </a:lnTo>
                    <a:lnTo>
                      <a:pt x="457" y="11"/>
                    </a:lnTo>
                    <a:lnTo>
                      <a:pt x="458" y="17"/>
                    </a:lnTo>
                    <a:lnTo>
                      <a:pt x="459" y="13"/>
                    </a:lnTo>
                    <a:lnTo>
                      <a:pt x="459" y="24"/>
                    </a:lnTo>
                    <a:lnTo>
                      <a:pt x="460" y="22"/>
                    </a:lnTo>
                    <a:lnTo>
                      <a:pt x="461" y="26"/>
                    </a:lnTo>
                    <a:lnTo>
                      <a:pt x="462" y="22"/>
                    </a:lnTo>
                    <a:lnTo>
                      <a:pt x="462" y="27"/>
                    </a:lnTo>
                    <a:lnTo>
                      <a:pt x="463" y="23"/>
                    </a:lnTo>
                    <a:lnTo>
                      <a:pt x="464" y="8"/>
                    </a:lnTo>
                    <a:lnTo>
                      <a:pt x="465" y="12"/>
                    </a:lnTo>
                    <a:lnTo>
                      <a:pt x="466" y="15"/>
                    </a:lnTo>
                    <a:lnTo>
                      <a:pt x="466" y="10"/>
                    </a:lnTo>
                    <a:lnTo>
                      <a:pt x="467" y="16"/>
                    </a:lnTo>
                    <a:lnTo>
                      <a:pt x="468" y="6"/>
                    </a:lnTo>
                    <a:lnTo>
                      <a:pt x="469" y="13"/>
                    </a:lnTo>
                    <a:lnTo>
                      <a:pt x="469" y="9"/>
                    </a:lnTo>
                    <a:lnTo>
                      <a:pt x="470" y="8"/>
                    </a:lnTo>
                    <a:lnTo>
                      <a:pt x="471" y="11"/>
                    </a:lnTo>
                    <a:lnTo>
                      <a:pt x="472" y="16"/>
                    </a:lnTo>
                    <a:lnTo>
                      <a:pt x="472" y="7"/>
                    </a:lnTo>
                    <a:lnTo>
                      <a:pt x="473" y="0"/>
                    </a:lnTo>
                    <a:lnTo>
                      <a:pt x="474" y="9"/>
                    </a:lnTo>
                    <a:lnTo>
                      <a:pt x="475" y="1"/>
                    </a:lnTo>
                    <a:lnTo>
                      <a:pt x="475" y="5"/>
                    </a:lnTo>
                    <a:lnTo>
                      <a:pt x="476" y="27"/>
                    </a:lnTo>
                    <a:lnTo>
                      <a:pt x="477" y="28"/>
                    </a:lnTo>
                    <a:lnTo>
                      <a:pt x="478" y="42"/>
                    </a:lnTo>
                    <a:lnTo>
                      <a:pt x="478" y="39"/>
                    </a:lnTo>
                    <a:lnTo>
                      <a:pt x="479" y="41"/>
                    </a:lnTo>
                    <a:lnTo>
                      <a:pt x="480" y="51"/>
                    </a:lnTo>
                    <a:lnTo>
                      <a:pt x="481" y="59"/>
                    </a:lnTo>
                    <a:lnTo>
                      <a:pt x="482" y="57"/>
                    </a:lnTo>
                    <a:lnTo>
                      <a:pt x="482" y="43"/>
                    </a:lnTo>
                    <a:lnTo>
                      <a:pt x="483" y="54"/>
                    </a:lnTo>
                    <a:lnTo>
                      <a:pt x="484" y="45"/>
                    </a:lnTo>
                    <a:lnTo>
                      <a:pt x="485" y="65"/>
                    </a:lnTo>
                    <a:lnTo>
                      <a:pt x="485" y="66"/>
                    </a:lnTo>
                    <a:lnTo>
                      <a:pt x="486" y="75"/>
                    </a:lnTo>
                    <a:lnTo>
                      <a:pt x="487" y="85"/>
                    </a:lnTo>
                    <a:lnTo>
                      <a:pt x="488" y="89"/>
                    </a:lnTo>
                    <a:lnTo>
                      <a:pt x="488" y="95"/>
                    </a:lnTo>
                    <a:lnTo>
                      <a:pt x="489" y="88"/>
                    </a:lnTo>
                    <a:lnTo>
                      <a:pt x="490" y="112"/>
                    </a:lnTo>
                    <a:lnTo>
                      <a:pt x="491" y="108"/>
                    </a:lnTo>
                    <a:lnTo>
                      <a:pt x="491" y="94"/>
                    </a:lnTo>
                    <a:lnTo>
                      <a:pt x="492" y="88"/>
                    </a:lnTo>
                    <a:lnTo>
                      <a:pt x="493" y="85"/>
                    </a:lnTo>
                    <a:lnTo>
                      <a:pt x="494" y="103"/>
                    </a:lnTo>
                    <a:lnTo>
                      <a:pt x="494" y="93"/>
                    </a:lnTo>
                    <a:lnTo>
                      <a:pt x="495" y="100"/>
                    </a:lnTo>
                    <a:lnTo>
                      <a:pt x="496" y="107"/>
                    </a:lnTo>
                    <a:lnTo>
                      <a:pt x="497" y="110"/>
                    </a:lnTo>
                    <a:lnTo>
                      <a:pt x="497" y="120"/>
                    </a:lnTo>
                    <a:lnTo>
                      <a:pt x="498" y="126"/>
                    </a:lnTo>
                    <a:lnTo>
                      <a:pt x="499" y="131"/>
                    </a:lnTo>
                    <a:lnTo>
                      <a:pt x="500" y="127"/>
                    </a:lnTo>
                    <a:lnTo>
                      <a:pt x="501" y="114"/>
                    </a:lnTo>
                    <a:lnTo>
                      <a:pt x="501" y="134"/>
                    </a:lnTo>
                    <a:lnTo>
                      <a:pt x="502" y="146"/>
                    </a:lnTo>
                    <a:lnTo>
                      <a:pt x="503" y="150"/>
                    </a:lnTo>
                    <a:lnTo>
                      <a:pt x="504" y="159"/>
                    </a:lnTo>
                    <a:lnTo>
                      <a:pt x="504" y="158"/>
                    </a:lnTo>
                    <a:lnTo>
                      <a:pt x="505" y="161"/>
                    </a:lnTo>
                    <a:lnTo>
                      <a:pt x="506" y="164"/>
                    </a:lnTo>
                    <a:lnTo>
                      <a:pt x="507" y="188"/>
                    </a:lnTo>
                    <a:lnTo>
                      <a:pt x="507" y="184"/>
                    </a:lnTo>
                    <a:lnTo>
                      <a:pt x="508" y="210"/>
                    </a:lnTo>
                    <a:lnTo>
                      <a:pt x="509" y="210"/>
                    </a:lnTo>
                    <a:lnTo>
                      <a:pt x="510" y="225"/>
                    </a:lnTo>
                    <a:lnTo>
                      <a:pt x="510" y="218"/>
                    </a:lnTo>
                    <a:lnTo>
                      <a:pt x="511" y="223"/>
                    </a:lnTo>
                    <a:lnTo>
                      <a:pt x="512" y="221"/>
                    </a:lnTo>
                    <a:lnTo>
                      <a:pt x="513" y="220"/>
                    </a:lnTo>
                    <a:lnTo>
                      <a:pt x="513" y="220"/>
                    </a:lnTo>
                    <a:lnTo>
                      <a:pt x="514" y="227"/>
                    </a:lnTo>
                    <a:lnTo>
                      <a:pt x="515" y="241"/>
                    </a:lnTo>
                    <a:lnTo>
                      <a:pt x="516" y="257"/>
                    </a:lnTo>
                    <a:lnTo>
                      <a:pt x="517" y="270"/>
                    </a:lnTo>
                    <a:lnTo>
                      <a:pt x="517" y="281"/>
                    </a:lnTo>
                    <a:lnTo>
                      <a:pt x="518" y="281"/>
                    </a:lnTo>
                    <a:lnTo>
                      <a:pt x="519" y="288"/>
                    </a:lnTo>
                    <a:lnTo>
                      <a:pt x="520" y="294"/>
                    </a:lnTo>
                    <a:lnTo>
                      <a:pt x="520" y="287"/>
                    </a:lnTo>
                    <a:lnTo>
                      <a:pt x="521" y="281"/>
                    </a:lnTo>
                    <a:lnTo>
                      <a:pt x="522" y="280"/>
                    </a:lnTo>
                    <a:lnTo>
                      <a:pt x="523" y="274"/>
                    </a:lnTo>
                    <a:lnTo>
                      <a:pt x="523" y="263"/>
                    </a:lnTo>
                    <a:lnTo>
                      <a:pt x="524" y="266"/>
                    </a:lnTo>
                    <a:lnTo>
                      <a:pt x="525" y="256"/>
                    </a:lnTo>
                    <a:lnTo>
                      <a:pt x="526" y="259"/>
                    </a:lnTo>
                    <a:lnTo>
                      <a:pt x="527" y="270"/>
                    </a:lnTo>
                    <a:lnTo>
                      <a:pt x="527" y="261"/>
                    </a:lnTo>
                    <a:lnTo>
                      <a:pt x="528" y="251"/>
                    </a:lnTo>
                    <a:lnTo>
                      <a:pt x="529" y="260"/>
                    </a:lnTo>
                    <a:lnTo>
                      <a:pt x="530" y="254"/>
                    </a:lnTo>
                    <a:lnTo>
                      <a:pt x="530" y="249"/>
                    </a:lnTo>
                    <a:lnTo>
                      <a:pt x="531" y="238"/>
                    </a:lnTo>
                    <a:lnTo>
                      <a:pt x="532" y="238"/>
                    </a:lnTo>
                    <a:lnTo>
                      <a:pt x="533" y="248"/>
                    </a:lnTo>
                    <a:lnTo>
                      <a:pt x="533" y="259"/>
                    </a:lnTo>
                    <a:lnTo>
                      <a:pt x="534" y="274"/>
                    </a:lnTo>
                    <a:lnTo>
                      <a:pt x="535" y="273"/>
                    </a:lnTo>
                    <a:lnTo>
                      <a:pt x="536" y="278"/>
                    </a:lnTo>
                    <a:lnTo>
                      <a:pt x="536" y="286"/>
                    </a:lnTo>
                    <a:lnTo>
                      <a:pt x="537" y="286"/>
                    </a:lnTo>
                    <a:lnTo>
                      <a:pt x="538" y="282"/>
                    </a:lnTo>
                    <a:lnTo>
                      <a:pt x="539" y="277"/>
                    </a:lnTo>
                    <a:lnTo>
                      <a:pt x="539" y="277"/>
                    </a:lnTo>
                    <a:lnTo>
                      <a:pt x="540" y="267"/>
                    </a:lnTo>
                    <a:lnTo>
                      <a:pt x="541" y="273"/>
                    </a:lnTo>
                    <a:lnTo>
                      <a:pt x="542" y="271"/>
                    </a:lnTo>
                    <a:lnTo>
                      <a:pt x="542" y="296"/>
                    </a:lnTo>
                    <a:lnTo>
                      <a:pt x="543" y="300"/>
                    </a:lnTo>
                    <a:lnTo>
                      <a:pt x="544" y="296"/>
                    </a:lnTo>
                    <a:lnTo>
                      <a:pt x="545" y="312"/>
                    </a:lnTo>
                    <a:lnTo>
                      <a:pt x="546" y="320"/>
                    </a:lnTo>
                    <a:lnTo>
                      <a:pt x="546" y="322"/>
                    </a:lnTo>
                    <a:lnTo>
                      <a:pt x="547" y="327"/>
                    </a:lnTo>
                    <a:lnTo>
                      <a:pt x="548" y="326"/>
                    </a:lnTo>
                    <a:lnTo>
                      <a:pt x="549" y="336"/>
                    </a:lnTo>
                    <a:lnTo>
                      <a:pt x="549" y="326"/>
                    </a:lnTo>
                    <a:lnTo>
                      <a:pt x="550" y="337"/>
                    </a:lnTo>
                    <a:lnTo>
                      <a:pt x="551" y="330"/>
                    </a:lnTo>
                    <a:lnTo>
                      <a:pt x="552" y="327"/>
                    </a:lnTo>
                    <a:lnTo>
                      <a:pt x="552" y="341"/>
                    </a:lnTo>
                    <a:lnTo>
                      <a:pt x="553" y="344"/>
                    </a:lnTo>
                    <a:lnTo>
                      <a:pt x="554" y="362"/>
                    </a:lnTo>
                    <a:lnTo>
                      <a:pt x="555" y="358"/>
                    </a:lnTo>
                    <a:lnTo>
                      <a:pt x="555" y="355"/>
                    </a:lnTo>
                    <a:lnTo>
                      <a:pt x="556" y="355"/>
                    </a:lnTo>
                    <a:lnTo>
                      <a:pt x="557" y="363"/>
                    </a:lnTo>
                    <a:lnTo>
                      <a:pt x="558" y="375"/>
                    </a:lnTo>
                    <a:lnTo>
                      <a:pt x="558" y="367"/>
                    </a:lnTo>
                    <a:lnTo>
                      <a:pt x="559" y="360"/>
                    </a:lnTo>
                    <a:lnTo>
                      <a:pt x="560" y="372"/>
                    </a:lnTo>
                    <a:lnTo>
                      <a:pt x="561" y="383"/>
                    </a:lnTo>
                    <a:lnTo>
                      <a:pt x="561" y="403"/>
                    </a:lnTo>
                    <a:lnTo>
                      <a:pt x="562" y="402"/>
                    </a:lnTo>
                    <a:lnTo>
                      <a:pt x="563" y="409"/>
                    </a:lnTo>
                    <a:lnTo>
                      <a:pt x="564" y="409"/>
                    </a:lnTo>
                    <a:lnTo>
                      <a:pt x="564" y="411"/>
                    </a:lnTo>
                    <a:lnTo>
                      <a:pt x="565" y="426"/>
                    </a:lnTo>
                    <a:lnTo>
                      <a:pt x="566" y="417"/>
                    </a:lnTo>
                    <a:lnTo>
                      <a:pt x="567" y="425"/>
                    </a:lnTo>
                    <a:lnTo>
                      <a:pt x="568" y="436"/>
                    </a:lnTo>
                    <a:lnTo>
                      <a:pt x="568" y="434"/>
                    </a:lnTo>
                    <a:lnTo>
                      <a:pt x="569" y="429"/>
                    </a:lnTo>
                    <a:lnTo>
                      <a:pt x="570" y="435"/>
                    </a:lnTo>
                    <a:lnTo>
                      <a:pt x="571" y="432"/>
                    </a:lnTo>
                    <a:lnTo>
                      <a:pt x="571" y="426"/>
                    </a:lnTo>
                    <a:lnTo>
                      <a:pt x="572" y="423"/>
                    </a:lnTo>
                    <a:lnTo>
                      <a:pt x="573" y="436"/>
                    </a:lnTo>
                    <a:lnTo>
                      <a:pt x="574" y="435"/>
                    </a:lnTo>
                    <a:lnTo>
                      <a:pt x="575" y="440"/>
                    </a:lnTo>
                    <a:lnTo>
                      <a:pt x="575" y="441"/>
                    </a:lnTo>
                    <a:lnTo>
                      <a:pt x="576" y="428"/>
                    </a:lnTo>
                    <a:lnTo>
                      <a:pt x="577" y="423"/>
                    </a:lnTo>
                    <a:lnTo>
                      <a:pt x="578" y="411"/>
                    </a:lnTo>
                    <a:lnTo>
                      <a:pt x="578" y="405"/>
                    </a:lnTo>
                    <a:lnTo>
                      <a:pt x="579" y="415"/>
                    </a:lnTo>
                    <a:lnTo>
                      <a:pt x="580" y="402"/>
                    </a:lnTo>
                    <a:lnTo>
                      <a:pt x="581" y="406"/>
                    </a:lnTo>
                    <a:lnTo>
                      <a:pt x="581" y="412"/>
                    </a:lnTo>
                    <a:lnTo>
                      <a:pt x="582" y="419"/>
                    </a:lnTo>
                    <a:lnTo>
                      <a:pt x="583" y="426"/>
                    </a:lnTo>
                    <a:lnTo>
                      <a:pt x="584" y="434"/>
                    </a:lnTo>
                    <a:lnTo>
                      <a:pt x="584" y="428"/>
                    </a:lnTo>
                    <a:lnTo>
                      <a:pt x="585" y="428"/>
                    </a:lnTo>
                    <a:lnTo>
                      <a:pt x="586" y="447"/>
                    </a:lnTo>
                    <a:lnTo>
                      <a:pt x="587" y="447"/>
                    </a:lnTo>
                    <a:lnTo>
                      <a:pt x="587" y="442"/>
                    </a:lnTo>
                    <a:lnTo>
                      <a:pt x="588" y="457"/>
                    </a:lnTo>
                    <a:lnTo>
                      <a:pt x="589" y="454"/>
                    </a:lnTo>
                    <a:lnTo>
                      <a:pt x="590" y="442"/>
                    </a:lnTo>
                    <a:lnTo>
                      <a:pt x="590" y="452"/>
                    </a:lnTo>
                    <a:lnTo>
                      <a:pt x="591" y="434"/>
                    </a:lnTo>
                    <a:lnTo>
                      <a:pt x="592" y="443"/>
                    </a:lnTo>
                    <a:lnTo>
                      <a:pt x="593" y="440"/>
                    </a:lnTo>
                    <a:lnTo>
                      <a:pt x="594" y="439"/>
                    </a:lnTo>
                    <a:lnTo>
                      <a:pt x="594" y="430"/>
                    </a:lnTo>
                    <a:lnTo>
                      <a:pt x="595" y="427"/>
                    </a:lnTo>
                    <a:lnTo>
                      <a:pt x="596" y="428"/>
                    </a:lnTo>
                    <a:lnTo>
                      <a:pt x="597" y="434"/>
                    </a:lnTo>
                    <a:lnTo>
                      <a:pt x="597" y="432"/>
                    </a:lnTo>
                    <a:lnTo>
                      <a:pt x="598" y="415"/>
                    </a:lnTo>
                    <a:lnTo>
                      <a:pt x="599" y="422"/>
                    </a:lnTo>
                    <a:lnTo>
                      <a:pt x="600" y="436"/>
                    </a:lnTo>
                    <a:lnTo>
                      <a:pt x="600" y="417"/>
                    </a:lnTo>
                    <a:lnTo>
                      <a:pt x="601" y="434"/>
                    </a:lnTo>
                    <a:lnTo>
                      <a:pt x="602" y="438"/>
                    </a:lnTo>
                    <a:lnTo>
                      <a:pt x="603" y="433"/>
                    </a:lnTo>
                    <a:lnTo>
                      <a:pt x="603" y="423"/>
                    </a:lnTo>
                    <a:lnTo>
                      <a:pt x="604" y="414"/>
                    </a:lnTo>
                    <a:lnTo>
                      <a:pt x="605" y="421"/>
                    </a:lnTo>
                    <a:lnTo>
                      <a:pt x="606" y="419"/>
                    </a:lnTo>
                    <a:lnTo>
                      <a:pt x="606" y="418"/>
                    </a:lnTo>
                    <a:lnTo>
                      <a:pt x="607" y="413"/>
                    </a:lnTo>
                    <a:lnTo>
                      <a:pt x="608" y="406"/>
                    </a:lnTo>
                    <a:lnTo>
                      <a:pt x="609" y="410"/>
                    </a:lnTo>
                    <a:lnTo>
                      <a:pt x="609" y="405"/>
                    </a:lnTo>
                    <a:lnTo>
                      <a:pt x="610" y="402"/>
                    </a:lnTo>
                    <a:lnTo>
                      <a:pt x="611" y="397"/>
                    </a:lnTo>
                    <a:lnTo>
                      <a:pt x="612" y="395"/>
                    </a:lnTo>
                    <a:lnTo>
                      <a:pt x="613" y="391"/>
                    </a:lnTo>
                    <a:lnTo>
                      <a:pt x="613" y="383"/>
                    </a:lnTo>
                    <a:lnTo>
                      <a:pt x="614" y="375"/>
                    </a:lnTo>
                    <a:lnTo>
                      <a:pt x="615" y="362"/>
                    </a:lnTo>
                    <a:lnTo>
                      <a:pt x="616" y="365"/>
                    </a:lnTo>
                    <a:lnTo>
                      <a:pt x="616" y="373"/>
                    </a:lnTo>
                    <a:lnTo>
                      <a:pt x="617" y="380"/>
                    </a:lnTo>
                    <a:lnTo>
                      <a:pt x="618" y="369"/>
                    </a:lnTo>
                    <a:lnTo>
                      <a:pt x="619" y="363"/>
                    </a:lnTo>
                    <a:lnTo>
                      <a:pt x="619" y="356"/>
                    </a:lnTo>
                    <a:lnTo>
                      <a:pt x="620" y="357"/>
                    </a:lnTo>
                    <a:lnTo>
                      <a:pt x="621" y="351"/>
                    </a:lnTo>
                    <a:lnTo>
                      <a:pt x="622" y="341"/>
                    </a:lnTo>
                    <a:lnTo>
                      <a:pt x="622" y="333"/>
                    </a:lnTo>
                    <a:lnTo>
                      <a:pt x="623" y="320"/>
                    </a:lnTo>
                    <a:lnTo>
                      <a:pt x="624" y="303"/>
                    </a:lnTo>
                    <a:lnTo>
                      <a:pt x="625" y="290"/>
                    </a:lnTo>
                    <a:lnTo>
                      <a:pt x="626" y="286"/>
                    </a:lnTo>
                    <a:lnTo>
                      <a:pt x="626" y="282"/>
                    </a:lnTo>
                    <a:lnTo>
                      <a:pt x="627" y="265"/>
                    </a:lnTo>
                    <a:lnTo>
                      <a:pt x="628" y="263"/>
                    </a:lnTo>
                    <a:lnTo>
                      <a:pt x="629" y="243"/>
                    </a:lnTo>
                    <a:lnTo>
                      <a:pt x="629" y="250"/>
                    </a:lnTo>
                    <a:lnTo>
                      <a:pt x="630" y="246"/>
                    </a:lnTo>
                    <a:lnTo>
                      <a:pt x="631" y="248"/>
                    </a:lnTo>
                    <a:lnTo>
                      <a:pt x="632" y="243"/>
                    </a:lnTo>
                    <a:lnTo>
                      <a:pt x="632" y="240"/>
                    </a:lnTo>
                    <a:lnTo>
                      <a:pt x="633" y="225"/>
                    </a:lnTo>
                    <a:lnTo>
                      <a:pt x="634" y="223"/>
                    </a:lnTo>
                    <a:lnTo>
                      <a:pt x="635" y="224"/>
                    </a:lnTo>
                    <a:lnTo>
                      <a:pt x="635" y="231"/>
                    </a:lnTo>
                    <a:lnTo>
                      <a:pt x="636" y="228"/>
                    </a:lnTo>
                    <a:lnTo>
                      <a:pt x="637" y="237"/>
                    </a:lnTo>
                    <a:lnTo>
                      <a:pt x="638" y="229"/>
                    </a:lnTo>
                    <a:lnTo>
                      <a:pt x="639" y="227"/>
                    </a:lnTo>
                    <a:lnTo>
                      <a:pt x="639" y="228"/>
                    </a:lnTo>
                    <a:lnTo>
                      <a:pt x="640" y="220"/>
                    </a:lnTo>
                    <a:lnTo>
                      <a:pt x="641" y="223"/>
                    </a:lnTo>
                    <a:lnTo>
                      <a:pt x="642" y="218"/>
                    </a:lnTo>
                    <a:lnTo>
                      <a:pt x="642" y="218"/>
                    </a:lnTo>
                    <a:lnTo>
                      <a:pt x="643" y="229"/>
                    </a:lnTo>
                    <a:lnTo>
                      <a:pt x="644" y="221"/>
                    </a:lnTo>
                    <a:lnTo>
                      <a:pt x="645" y="208"/>
                    </a:lnTo>
                    <a:lnTo>
                      <a:pt x="645" y="218"/>
                    </a:lnTo>
                    <a:lnTo>
                      <a:pt x="646" y="221"/>
                    </a:lnTo>
                    <a:lnTo>
                      <a:pt x="647" y="221"/>
                    </a:lnTo>
                    <a:lnTo>
                      <a:pt x="648" y="215"/>
                    </a:lnTo>
                    <a:lnTo>
                      <a:pt x="648" y="201"/>
                    </a:lnTo>
                    <a:lnTo>
                      <a:pt x="649" y="189"/>
                    </a:lnTo>
                    <a:lnTo>
                      <a:pt x="650" y="193"/>
                    </a:lnTo>
                    <a:lnTo>
                      <a:pt x="651" y="197"/>
                    </a:lnTo>
                    <a:lnTo>
                      <a:pt x="651" y="200"/>
                    </a:lnTo>
                    <a:lnTo>
                      <a:pt x="652" y="219"/>
                    </a:lnTo>
                    <a:lnTo>
                      <a:pt x="653" y="212"/>
                    </a:lnTo>
                    <a:lnTo>
                      <a:pt x="654" y="216"/>
                    </a:lnTo>
                    <a:lnTo>
                      <a:pt x="654" y="203"/>
                    </a:lnTo>
                    <a:lnTo>
                      <a:pt x="655" y="200"/>
                    </a:lnTo>
                    <a:lnTo>
                      <a:pt x="656" y="194"/>
                    </a:lnTo>
                    <a:lnTo>
                      <a:pt x="657" y="178"/>
                    </a:lnTo>
                    <a:lnTo>
                      <a:pt x="657" y="168"/>
                    </a:lnTo>
                    <a:lnTo>
                      <a:pt x="658" y="163"/>
                    </a:lnTo>
                    <a:lnTo>
                      <a:pt x="659" y="182"/>
                    </a:lnTo>
                    <a:lnTo>
                      <a:pt x="660" y="179"/>
                    </a:lnTo>
                    <a:lnTo>
                      <a:pt x="661" y="178"/>
                    </a:lnTo>
                    <a:lnTo>
                      <a:pt x="661" y="200"/>
                    </a:lnTo>
                    <a:lnTo>
                      <a:pt x="662" y="191"/>
                    </a:lnTo>
                    <a:lnTo>
                      <a:pt x="663" y="178"/>
                    </a:lnTo>
                    <a:lnTo>
                      <a:pt x="664" y="188"/>
                    </a:lnTo>
                    <a:lnTo>
                      <a:pt x="664" y="192"/>
                    </a:lnTo>
                    <a:lnTo>
                      <a:pt x="665" y="208"/>
                    </a:lnTo>
                    <a:lnTo>
                      <a:pt x="666" y="193"/>
                    </a:lnTo>
                    <a:lnTo>
                      <a:pt x="667" y="193"/>
                    </a:lnTo>
                    <a:lnTo>
                      <a:pt x="667" y="186"/>
                    </a:lnTo>
                    <a:lnTo>
                      <a:pt x="668" y="180"/>
                    </a:lnTo>
                    <a:lnTo>
                      <a:pt x="669" y="187"/>
                    </a:lnTo>
                    <a:lnTo>
                      <a:pt x="670" y="188"/>
                    </a:lnTo>
                    <a:lnTo>
                      <a:pt x="670" y="187"/>
                    </a:lnTo>
                    <a:lnTo>
                      <a:pt x="671" y="197"/>
                    </a:lnTo>
                    <a:lnTo>
                      <a:pt x="672" y="194"/>
                    </a:lnTo>
                    <a:lnTo>
                      <a:pt x="673" y="193"/>
                    </a:lnTo>
                    <a:lnTo>
                      <a:pt x="673" y="210"/>
                    </a:lnTo>
                    <a:lnTo>
                      <a:pt x="674" y="218"/>
                    </a:lnTo>
                    <a:lnTo>
                      <a:pt x="675" y="229"/>
                    </a:lnTo>
                    <a:lnTo>
                      <a:pt x="676" y="230"/>
                    </a:lnTo>
                    <a:lnTo>
                      <a:pt x="677" y="224"/>
                    </a:lnTo>
                    <a:lnTo>
                      <a:pt x="677" y="231"/>
                    </a:lnTo>
                    <a:lnTo>
                      <a:pt x="678" y="229"/>
                    </a:lnTo>
                    <a:lnTo>
                      <a:pt x="679" y="237"/>
                    </a:lnTo>
                    <a:lnTo>
                      <a:pt x="680" y="229"/>
                    </a:lnTo>
                    <a:lnTo>
                      <a:pt x="680" y="240"/>
                    </a:lnTo>
                    <a:lnTo>
                      <a:pt x="681" y="248"/>
                    </a:lnTo>
                    <a:lnTo>
                      <a:pt x="682" y="239"/>
                    </a:lnTo>
                    <a:lnTo>
                      <a:pt x="683" y="241"/>
                    </a:lnTo>
                    <a:lnTo>
                      <a:pt x="683" y="243"/>
                    </a:lnTo>
                    <a:lnTo>
                      <a:pt x="684" y="239"/>
                    </a:lnTo>
                    <a:lnTo>
                      <a:pt x="685" y="251"/>
                    </a:lnTo>
                    <a:lnTo>
                      <a:pt x="686" y="254"/>
                    </a:lnTo>
                    <a:lnTo>
                      <a:pt x="687" y="252"/>
                    </a:lnTo>
                    <a:lnTo>
                      <a:pt x="687" y="250"/>
                    </a:lnTo>
                    <a:lnTo>
                      <a:pt x="688" y="272"/>
                    </a:lnTo>
                    <a:lnTo>
                      <a:pt x="689" y="242"/>
                    </a:lnTo>
                    <a:lnTo>
                      <a:pt x="690" y="256"/>
                    </a:lnTo>
                    <a:lnTo>
                      <a:pt x="690" y="246"/>
                    </a:lnTo>
                    <a:lnTo>
                      <a:pt x="691" y="261"/>
                    </a:lnTo>
                    <a:lnTo>
                      <a:pt x="692" y="261"/>
                    </a:lnTo>
                    <a:lnTo>
                      <a:pt x="693" y="252"/>
                    </a:lnTo>
                    <a:lnTo>
                      <a:pt x="693" y="272"/>
                    </a:lnTo>
                    <a:lnTo>
                      <a:pt x="694" y="290"/>
                    </a:lnTo>
                    <a:lnTo>
                      <a:pt x="695" y="292"/>
                    </a:lnTo>
                    <a:lnTo>
                      <a:pt x="696" y="294"/>
                    </a:lnTo>
                    <a:lnTo>
                      <a:pt x="696" y="296"/>
                    </a:lnTo>
                    <a:lnTo>
                      <a:pt x="697" y="305"/>
                    </a:lnTo>
                    <a:lnTo>
                      <a:pt x="698" y="305"/>
                    </a:lnTo>
                    <a:lnTo>
                      <a:pt x="699" y="299"/>
                    </a:lnTo>
                    <a:lnTo>
                      <a:pt x="699" y="298"/>
                    </a:lnTo>
                    <a:lnTo>
                      <a:pt x="700" y="304"/>
                    </a:lnTo>
                    <a:lnTo>
                      <a:pt x="701" y="310"/>
                    </a:lnTo>
                    <a:lnTo>
                      <a:pt x="702" y="313"/>
                    </a:lnTo>
                    <a:lnTo>
                      <a:pt x="702" y="311"/>
                    </a:lnTo>
                    <a:lnTo>
                      <a:pt x="703" y="281"/>
                    </a:lnTo>
                    <a:lnTo>
                      <a:pt x="704" y="275"/>
                    </a:lnTo>
                    <a:lnTo>
                      <a:pt x="705" y="279"/>
                    </a:lnTo>
                    <a:lnTo>
                      <a:pt x="706" y="299"/>
                    </a:lnTo>
                    <a:lnTo>
                      <a:pt x="706" y="285"/>
                    </a:lnTo>
                    <a:lnTo>
                      <a:pt x="707" y="281"/>
                    </a:lnTo>
                    <a:lnTo>
                      <a:pt x="708" y="279"/>
                    </a:lnTo>
                    <a:lnTo>
                      <a:pt x="709" y="275"/>
                    </a:lnTo>
                    <a:lnTo>
                      <a:pt x="709" y="301"/>
                    </a:lnTo>
                    <a:lnTo>
                      <a:pt x="710" y="301"/>
                    </a:lnTo>
                    <a:lnTo>
                      <a:pt x="711" y="305"/>
                    </a:lnTo>
                    <a:lnTo>
                      <a:pt x="712" y="310"/>
                    </a:lnTo>
                    <a:lnTo>
                      <a:pt x="712" y="285"/>
                    </a:lnTo>
                    <a:lnTo>
                      <a:pt x="713" y="285"/>
                    </a:lnTo>
                    <a:lnTo>
                      <a:pt x="714" y="297"/>
                    </a:lnTo>
                    <a:lnTo>
                      <a:pt x="715" y="303"/>
                    </a:lnTo>
                    <a:lnTo>
                      <a:pt x="715" y="312"/>
                    </a:lnTo>
                    <a:lnTo>
                      <a:pt x="716" y="310"/>
                    </a:lnTo>
                    <a:lnTo>
                      <a:pt x="717" y="303"/>
                    </a:lnTo>
                    <a:lnTo>
                      <a:pt x="718" y="321"/>
                    </a:lnTo>
                    <a:lnTo>
                      <a:pt x="718" y="326"/>
                    </a:lnTo>
                    <a:lnTo>
                      <a:pt x="719" y="336"/>
                    </a:lnTo>
                    <a:lnTo>
                      <a:pt x="720" y="338"/>
                    </a:lnTo>
                    <a:lnTo>
                      <a:pt x="721" y="327"/>
                    </a:lnTo>
                    <a:lnTo>
                      <a:pt x="721" y="320"/>
                    </a:lnTo>
                    <a:lnTo>
                      <a:pt x="722" y="313"/>
                    </a:lnTo>
                    <a:lnTo>
                      <a:pt x="723" y="317"/>
                    </a:lnTo>
                    <a:lnTo>
                      <a:pt x="724" y="324"/>
                    </a:lnTo>
                    <a:lnTo>
                      <a:pt x="725" y="318"/>
                    </a:lnTo>
                    <a:lnTo>
                      <a:pt x="725" y="321"/>
                    </a:lnTo>
                    <a:lnTo>
                      <a:pt x="726" y="320"/>
                    </a:lnTo>
                    <a:lnTo>
                      <a:pt x="727" y="328"/>
                    </a:lnTo>
                    <a:lnTo>
                      <a:pt x="728" y="322"/>
                    </a:lnTo>
                    <a:lnTo>
                      <a:pt x="728" y="330"/>
                    </a:lnTo>
                    <a:lnTo>
                      <a:pt x="729" y="347"/>
                    </a:lnTo>
                    <a:lnTo>
                      <a:pt x="730" y="341"/>
                    </a:lnTo>
                    <a:lnTo>
                      <a:pt x="731" y="336"/>
                    </a:lnTo>
                    <a:lnTo>
                      <a:pt x="731" y="324"/>
                    </a:lnTo>
                    <a:lnTo>
                      <a:pt x="732" y="331"/>
                    </a:lnTo>
                    <a:lnTo>
                      <a:pt x="733" y="336"/>
                    </a:lnTo>
                    <a:lnTo>
                      <a:pt x="734" y="325"/>
                    </a:lnTo>
                    <a:lnTo>
                      <a:pt x="735" y="310"/>
                    </a:lnTo>
                    <a:lnTo>
                      <a:pt x="735" y="295"/>
                    </a:lnTo>
                    <a:lnTo>
                      <a:pt x="736" y="288"/>
                    </a:lnTo>
                    <a:lnTo>
                      <a:pt x="737" y="301"/>
                    </a:lnTo>
                    <a:lnTo>
                      <a:pt x="738" y="303"/>
                    </a:lnTo>
                    <a:lnTo>
                      <a:pt x="738" y="291"/>
                    </a:lnTo>
                    <a:lnTo>
                      <a:pt x="739" y="288"/>
                    </a:lnTo>
                    <a:lnTo>
                      <a:pt x="740" y="288"/>
                    </a:lnTo>
                    <a:lnTo>
                      <a:pt x="741" y="298"/>
                    </a:lnTo>
                    <a:lnTo>
                      <a:pt x="741" y="305"/>
                    </a:lnTo>
                    <a:lnTo>
                      <a:pt x="742" y="292"/>
                    </a:lnTo>
                    <a:lnTo>
                      <a:pt x="743" y="303"/>
                    </a:lnTo>
                    <a:lnTo>
                      <a:pt x="744" y="312"/>
                    </a:lnTo>
                    <a:lnTo>
                      <a:pt x="744" y="312"/>
                    </a:lnTo>
                    <a:lnTo>
                      <a:pt x="745" y="322"/>
                    </a:lnTo>
                    <a:lnTo>
                      <a:pt x="746" y="316"/>
                    </a:lnTo>
                    <a:lnTo>
                      <a:pt x="747" y="313"/>
                    </a:lnTo>
                    <a:lnTo>
                      <a:pt x="747" y="313"/>
                    </a:lnTo>
                    <a:lnTo>
                      <a:pt x="748" y="308"/>
                    </a:lnTo>
                    <a:lnTo>
                      <a:pt x="749" y="313"/>
                    </a:lnTo>
                    <a:lnTo>
                      <a:pt x="750" y="339"/>
                    </a:lnTo>
                    <a:lnTo>
                      <a:pt x="750" y="329"/>
                    </a:lnTo>
                    <a:lnTo>
                      <a:pt x="751" y="323"/>
                    </a:lnTo>
                    <a:lnTo>
                      <a:pt x="752" y="314"/>
                    </a:lnTo>
                    <a:lnTo>
                      <a:pt x="753" y="317"/>
                    </a:lnTo>
                    <a:lnTo>
                      <a:pt x="754" y="324"/>
                    </a:lnTo>
                    <a:lnTo>
                      <a:pt x="754" y="317"/>
                    </a:lnTo>
                    <a:lnTo>
                      <a:pt x="755" y="321"/>
                    </a:lnTo>
                    <a:lnTo>
                      <a:pt x="756" y="314"/>
                    </a:lnTo>
                    <a:lnTo>
                      <a:pt x="757" y="316"/>
                    </a:lnTo>
                    <a:lnTo>
                      <a:pt x="757" y="313"/>
                    </a:lnTo>
                    <a:lnTo>
                      <a:pt x="758" y="295"/>
                    </a:lnTo>
                    <a:lnTo>
                      <a:pt x="759" y="296"/>
                    </a:lnTo>
                    <a:lnTo>
                      <a:pt x="760" y="299"/>
                    </a:lnTo>
                    <a:lnTo>
                      <a:pt x="760" y="297"/>
                    </a:lnTo>
                    <a:lnTo>
                      <a:pt x="761" y="294"/>
                    </a:lnTo>
                    <a:lnTo>
                      <a:pt x="762" y="272"/>
                    </a:lnTo>
                    <a:lnTo>
                      <a:pt x="763" y="278"/>
                    </a:lnTo>
                    <a:lnTo>
                      <a:pt x="763" y="286"/>
                    </a:lnTo>
                    <a:lnTo>
                      <a:pt x="764" y="313"/>
                    </a:lnTo>
                    <a:lnTo>
                      <a:pt x="765" y="312"/>
                    </a:lnTo>
                    <a:lnTo>
                      <a:pt x="766" y="303"/>
                    </a:lnTo>
                    <a:lnTo>
                      <a:pt x="766" y="280"/>
                    </a:lnTo>
                    <a:lnTo>
                      <a:pt x="767" y="283"/>
                    </a:lnTo>
                    <a:lnTo>
                      <a:pt x="768" y="292"/>
                    </a:lnTo>
                    <a:lnTo>
                      <a:pt x="769" y="296"/>
                    </a:lnTo>
                    <a:lnTo>
                      <a:pt x="769" y="303"/>
                    </a:lnTo>
                    <a:lnTo>
                      <a:pt x="770" y="288"/>
                    </a:lnTo>
                    <a:lnTo>
                      <a:pt x="771" y="298"/>
                    </a:lnTo>
                    <a:lnTo>
                      <a:pt x="772" y="289"/>
                    </a:lnTo>
                    <a:lnTo>
                      <a:pt x="773" y="277"/>
                    </a:lnTo>
                    <a:lnTo>
                      <a:pt x="773" y="294"/>
                    </a:lnTo>
                    <a:lnTo>
                      <a:pt x="774" y="280"/>
                    </a:lnTo>
                    <a:lnTo>
                      <a:pt x="775" y="279"/>
                    </a:lnTo>
                    <a:lnTo>
                      <a:pt x="776" y="271"/>
                    </a:lnTo>
                    <a:lnTo>
                      <a:pt x="776" y="268"/>
                    </a:lnTo>
                    <a:lnTo>
                      <a:pt x="777" y="276"/>
                    </a:lnTo>
                    <a:lnTo>
                      <a:pt x="778" y="286"/>
                    </a:lnTo>
                    <a:lnTo>
                      <a:pt x="779" y="273"/>
                    </a:lnTo>
                    <a:lnTo>
                      <a:pt x="779" y="278"/>
                    </a:lnTo>
                    <a:lnTo>
                      <a:pt x="780" y="274"/>
                    </a:lnTo>
                    <a:lnTo>
                      <a:pt x="781" y="263"/>
                    </a:lnTo>
                    <a:lnTo>
                      <a:pt x="782" y="274"/>
                    </a:lnTo>
                    <a:lnTo>
                      <a:pt x="782" y="274"/>
                    </a:lnTo>
                    <a:lnTo>
                      <a:pt x="783" y="278"/>
                    </a:lnTo>
                    <a:lnTo>
                      <a:pt x="784" y="283"/>
                    </a:lnTo>
                    <a:lnTo>
                      <a:pt x="785" y="272"/>
                    </a:lnTo>
                    <a:lnTo>
                      <a:pt x="786" y="266"/>
                    </a:lnTo>
                    <a:lnTo>
                      <a:pt x="786" y="255"/>
                    </a:lnTo>
                    <a:lnTo>
                      <a:pt x="787" y="247"/>
                    </a:lnTo>
                    <a:lnTo>
                      <a:pt x="788" y="254"/>
                    </a:lnTo>
                    <a:lnTo>
                      <a:pt x="789" y="258"/>
                    </a:lnTo>
                    <a:lnTo>
                      <a:pt x="789" y="253"/>
                    </a:lnTo>
                    <a:lnTo>
                      <a:pt x="790" y="241"/>
                    </a:lnTo>
                    <a:lnTo>
                      <a:pt x="791" y="243"/>
                    </a:lnTo>
                    <a:lnTo>
                      <a:pt x="792" y="253"/>
                    </a:lnTo>
                    <a:lnTo>
                      <a:pt x="792" y="264"/>
                    </a:lnTo>
                    <a:lnTo>
                      <a:pt x="793" y="261"/>
                    </a:lnTo>
                    <a:lnTo>
                      <a:pt x="794" y="242"/>
                    </a:lnTo>
                    <a:lnTo>
                      <a:pt x="795" y="253"/>
                    </a:lnTo>
                    <a:lnTo>
                      <a:pt x="795" y="267"/>
                    </a:lnTo>
                    <a:lnTo>
                      <a:pt x="796" y="276"/>
                    </a:lnTo>
                    <a:lnTo>
                      <a:pt x="797" y="282"/>
                    </a:lnTo>
                    <a:lnTo>
                      <a:pt x="798" y="265"/>
                    </a:lnTo>
                    <a:lnTo>
                      <a:pt x="799" y="261"/>
                    </a:lnTo>
                    <a:lnTo>
                      <a:pt x="799" y="255"/>
                    </a:lnTo>
                    <a:lnTo>
                      <a:pt x="800" y="255"/>
                    </a:lnTo>
                    <a:lnTo>
                      <a:pt x="801" y="255"/>
                    </a:lnTo>
                    <a:lnTo>
                      <a:pt x="802" y="259"/>
                    </a:lnTo>
                    <a:lnTo>
                      <a:pt x="802" y="252"/>
                    </a:lnTo>
                    <a:lnTo>
                      <a:pt x="803" y="249"/>
                    </a:lnTo>
                    <a:lnTo>
                      <a:pt x="804" y="233"/>
                    </a:lnTo>
                    <a:lnTo>
                      <a:pt x="805" y="235"/>
                    </a:lnTo>
                    <a:lnTo>
                      <a:pt x="805" y="231"/>
                    </a:lnTo>
                    <a:lnTo>
                      <a:pt x="806" y="220"/>
                    </a:lnTo>
                    <a:lnTo>
                      <a:pt x="807" y="215"/>
                    </a:lnTo>
                    <a:lnTo>
                      <a:pt x="808" y="208"/>
                    </a:lnTo>
                    <a:lnTo>
                      <a:pt x="808" y="196"/>
                    </a:lnTo>
                    <a:lnTo>
                      <a:pt x="809" y="189"/>
                    </a:lnTo>
                    <a:lnTo>
                      <a:pt x="810" y="178"/>
                    </a:lnTo>
                    <a:lnTo>
                      <a:pt x="811" y="162"/>
                    </a:lnTo>
                    <a:lnTo>
                      <a:pt x="811" y="164"/>
                    </a:lnTo>
                    <a:lnTo>
                      <a:pt x="812" y="149"/>
                    </a:lnTo>
                    <a:lnTo>
                      <a:pt x="813" y="151"/>
                    </a:lnTo>
                    <a:lnTo>
                      <a:pt x="814" y="147"/>
                    </a:lnTo>
                    <a:lnTo>
                      <a:pt x="814" y="154"/>
                    </a:lnTo>
                    <a:lnTo>
                      <a:pt x="815" y="148"/>
                    </a:lnTo>
                    <a:lnTo>
                      <a:pt x="816" y="151"/>
                    </a:lnTo>
                    <a:lnTo>
                      <a:pt x="817" y="155"/>
                    </a:lnTo>
                    <a:lnTo>
                      <a:pt x="817" y="145"/>
                    </a:lnTo>
                    <a:lnTo>
                      <a:pt x="818" y="151"/>
                    </a:lnTo>
                    <a:lnTo>
                      <a:pt x="819" y="156"/>
                    </a:lnTo>
                    <a:lnTo>
                      <a:pt x="820" y="153"/>
                    </a:lnTo>
                    <a:lnTo>
                      <a:pt x="821" y="165"/>
                    </a:lnTo>
                    <a:lnTo>
                      <a:pt x="821" y="172"/>
                    </a:lnTo>
                    <a:lnTo>
                      <a:pt x="822" y="171"/>
                    </a:lnTo>
                    <a:lnTo>
                      <a:pt x="823" y="194"/>
                    </a:lnTo>
                    <a:lnTo>
                      <a:pt x="824" y="186"/>
                    </a:lnTo>
                    <a:lnTo>
                      <a:pt x="824" y="191"/>
                    </a:lnTo>
                    <a:lnTo>
                      <a:pt x="825" y="180"/>
                    </a:lnTo>
                    <a:lnTo>
                      <a:pt x="826" y="173"/>
                    </a:lnTo>
                    <a:lnTo>
                      <a:pt x="827" y="180"/>
                    </a:lnTo>
                    <a:lnTo>
                      <a:pt x="827" y="189"/>
                    </a:lnTo>
                    <a:lnTo>
                      <a:pt x="828" y="196"/>
                    </a:lnTo>
                    <a:lnTo>
                      <a:pt x="829" y="185"/>
                    </a:lnTo>
                    <a:lnTo>
                      <a:pt x="830" y="175"/>
                    </a:lnTo>
                    <a:lnTo>
                      <a:pt x="830" y="161"/>
                    </a:lnTo>
                    <a:lnTo>
                      <a:pt x="831" y="169"/>
                    </a:lnTo>
                    <a:lnTo>
                      <a:pt x="832" y="164"/>
                    </a:lnTo>
                    <a:lnTo>
                      <a:pt x="833" y="163"/>
                    </a:lnTo>
                    <a:lnTo>
                      <a:pt x="834" y="172"/>
                    </a:lnTo>
                    <a:lnTo>
                      <a:pt x="834" y="172"/>
                    </a:lnTo>
                    <a:lnTo>
                      <a:pt x="835" y="181"/>
                    </a:lnTo>
                    <a:lnTo>
                      <a:pt x="836" y="186"/>
                    </a:lnTo>
                    <a:lnTo>
                      <a:pt x="837" y="190"/>
                    </a:lnTo>
                    <a:lnTo>
                      <a:pt x="837" y="191"/>
                    </a:lnTo>
                    <a:lnTo>
                      <a:pt x="838" y="194"/>
                    </a:lnTo>
                    <a:lnTo>
                      <a:pt x="839" y="186"/>
                    </a:lnTo>
                    <a:lnTo>
                      <a:pt x="840" y="195"/>
                    </a:lnTo>
                    <a:lnTo>
                      <a:pt x="840" y="195"/>
                    </a:lnTo>
                    <a:lnTo>
                      <a:pt x="841" y="186"/>
                    </a:lnTo>
                    <a:lnTo>
                      <a:pt x="842" y="190"/>
                    </a:lnTo>
                    <a:lnTo>
                      <a:pt x="843" y="180"/>
                    </a:lnTo>
                    <a:lnTo>
                      <a:pt x="843" y="186"/>
                    </a:lnTo>
                    <a:lnTo>
                      <a:pt x="844" y="180"/>
                    </a:lnTo>
                    <a:lnTo>
                      <a:pt x="845" y="172"/>
                    </a:lnTo>
                    <a:lnTo>
                      <a:pt x="846" y="188"/>
                    </a:lnTo>
                    <a:lnTo>
                      <a:pt x="847" y="197"/>
                    </a:lnTo>
                    <a:lnTo>
                      <a:pt x="847" y="196"/>
                    </a:lnTo>
                    <a:lnTo>
                      <a:pt x="848" y="200"/>
                    </a:lnTo>
                    <a:lnTo>
                      <a:pt x="849" y="197"/>
                    </a:lnTo>
                    <a:lnTo>
                      <a:pt x="850" y="194"/>
                    </a:lnTo>
                    <a:lnTo>
                      <a:pt x="850" y="198"/>
                    </a:lnTo>
                    <a:lnTo>
                      <a:pt x="851" y="207"/>
                    </a:lnTo>
                    <a:lnTo>
                      <a:pt x="852" y="206"/>
                    </a:lnTo>
                    <a:lnTo>
                      <a:pt x="853" y="201"/>
                    </a:lnTo>
                    <a:lnTo>
                      <a:pt x="853" y="204"/>
                    </a:lnTo>
                    <a:lnTo>
                      <a:pt x="854" y="203"/>
                    </a:lnTo>
                    <a:lnTo>
                      <a:pt x="855" y="200"/>
                    </a:lnTo>
                    <a:lnTo>
                      <a:pt x="856" y="206"/>
                    </a:lnTo>
                    <a:lnTo>
                      <a:pt x="856" y="209"/>
                    </a:lnTo>
                    <a:lnTo>
                      <a:pt x="857" y="214"/>
                    </a:lnTo>
                    <a:lnTo>
                      <a:pt x="858" y="215"/>
                    </a:lnTo>
                    <a:lnTo>
                      <a:pt x="859" y="224"/>
                    </a:lnTo>
                    <a:lnTo>
                      <a:pt x="859" y="230"/>
                    </a:lnTo>
                    <a:lnTo>
                      <a:pt x="860" y="232"/>
                    </a:lnTo>
                    <a:lnTo>
                      <a:pt x="861" y="235"/>
                    </a:lnTo>
                    <a:lnTo>
                      <a:pt x="862" y="233"/>
                    </a:lnTo>
                    <a:lnTo>
                      <a:pt x="862" y="211"/>
                    </a:lnTo>
                    <a:lnTo>
                      <a:pt x="863" y="198"/>
                    </a:lnTo>
                    <a:lnTo>
                      <a:pt x="864" y="205"/>
                    </a:lnTo>
                    <a:lnTo>
                      <a:pt x="865" y="221"/>
                    </a:lnTo>
                    <a:lnTo>
                      <a:pt x="866" y="220"/>
                    </a:lnTo>
                    <a:lnTo>
                      <a:pt x="866" y="212"/>
                    </a:lnTo>
                    <a:lnTo>
                      <a:pt x="867" y="221"/>
                    </a:lnTo>
                    <a:lnTo>
                      <a:pt x="868" y="230"/>
                    </a:lnTo>
                    <a:lnTo>
                      <a:pt x="869" y="241"/>
                    </a:lnTo>
                    <a:lnTo>
                      <a:pt x="869" y="261"/>
                    </a:lnTo>
                    <a:lnTo>
                      <a:pt x="870" y="265"/>
                    </a:lnTo>
                    <a:lnTo>
                      <a:pt x="871" y="277"/>
                    </a:lnTo>
                    <a:lnTo>
                      <a:pt x="872" y="287"/>
                    </a:lnTo>
                    <a:lnTo>
                      <a:pt x="872" y="303"/>
                    </a:lnTo>
                    <a:lnTo>
                      <a:pt x="873" y="328"/>
                    </a:lnTo>
                    <a:lnTo>
                      <a:pt x="874" y="325"/>
                    </a:lnTo>
                    <a:lnTo>
                      <a:pt x="875" y="334"/>
                    </a:lnTo>
                    <a:lnTo>
                      <a:pt x="875" y="325"/>
                    </a:lnTo>
                    <a:lnTo>
                      <a:pt x="876" y="331"/>
                    </a:lnTo>
                    <a:lnTo>
                      <a:pt x="877" y="322"/>
                    </a:lnTo>
                    <a:lnTo>
                      <a:pt x="878" y="321"/>
                    </a:lnTo>
                    <a:lnTo>
                      <a:pt x="878" y="323"/>
                    </a:lnTo>
                    <a:lnTo>
                      <a:pt x="879" y="322"/>
                    </a:lnTo>
                    <a:lnTo>
                      <a:pt x="880" y="333"/>
                    </a:lnTo>
                    <a:lnTo>
                      <a:pt x="881" y="332"/>
                    </a:lnTo>
                    <a:lnTo>
                      <a:pt x="881" y="334"/>
                    </a:lnTo>
                    <a:lnTo>
                      <a:pt x="882" y="330"/>
                    </a:lnTo>
                    <a:lnTo>
                      <a:pt x="883" y="325"/>
                    </a:lnTo>
                    <a:lnTo>
                      <a:pt x="884" y="312"/>
                    </a:lnTo>
                    <a:lnTo>
                      <a:pt x="885" y="314"/>
                    </a:lnTo>
                    <a:lnTo>
                      <a:pt x="885" y="300"/>
                    </a:lnTo>
                    <a:lnTo>
                      <a:pt x="886" y="310"/>
                    </a:lnTo>
                    <a:lnTo>
                      <a:pt x="887" y="306"/>
                    </a:lnTo>
                    <a:lnTo>
                      <a:pt x="888" y="288"/>
                    </a:lnTo>
                    <a:lnTo>
                      <a:pt x="888" y="280"/>
                    </a:lnTo>
                    <a:lnTo>
                      <a:pt x="889" y="290"/>
                    </a:lnTo>
                    <a:lnTo>
                      <a:pt x="890" y="291"/>
                    </a:lnTo>
                    <a:lnTo>
                      <a:pt x="891" y="302"/>
                    </a:lnTo>
                    <a:lnTo>
                      <a:pt x="891" y="313"/>
                    </a:lnTo>
                    <a:lnTo>
                      <a:pt x="892" y="305"/>
                    </a:lnTo>
                    <a:lnTo>
                      <a:pt x="893" y="309"/>
                    </a:lnTo>
                    <a:lnTo>
                      <a:pt x="894" y="319"/>
                    </a:lnTo>
                    <a:lnTo>
                      <a:pt x="895" y="316"/>
                    </a:lnTo>
                    <a:lnTo>
                      <a:pt x="895" y="327"/>
                    </a:lnTo>
                    <a:lnTo>
                      <a:pt x="896" y="325"/>
                    </a:lnTo>
                    <a:lnTo>
                      <a:pt x="897" y="317"/>
                    </a:lnTo>
                    <a:lnTo>
                      <a:pt x="898" y="316"/>
                    </a:lnTo>
                    <a:lnTo>
                      <a:pt x="898" y="323"/>
                    </a:lnTo>
                    <a:lnTo>
                      <a:pt x="899" y="315"/>
                    </a:lnTo>
                    <a:lnTo>
                      <a:pt x="900" y="323"/>
                    </a:lnTo>
                    <a:lnTo>
                      <a:pt x="901" y="317"/>
                    </a:lnTo>
                    <a:lnTo>
                      <a:pt x="901" y="303"/>
                    </a:lnTo>
                    <a:lnTo>
                      <a:pt x="902" y="307"/>
                    </a:lnTo>
                    <a:lnTo>
                      <a:pt x="903" y="310"/>
                    </a:lnTo>
                    <a:lnTo>
                      <a:pt x="904" y="308"/>
                    </a:lnTo>
                    <a:lnTo>
                      <a:pt x="904" y="290"/>
                    </a:lnTo>
                    <a:lnTo>
                      <a:pt x="905" y="295"/>
                    </a:lnTo>
                    <a:lnTo>
                      <a:pt x="906" y="297"/>
                    </a:lnTo>
                    <a:lnTo>
                      <a:pt x="907" y="301"/>
                    </a:lnTo>
                    <a:lnTo>
                      <a:pt x="907" y="298"/>
                    </a:lnTo>
                    <a:lnTo>
                      <a:pt x="908" y="299"/>
                    </a:lnTo>
                    <a:lnTo>
                      <a:pt x="909" y="291"/>
                    </a:lnTo>
                    <a:lnTo>
                      <a:pt x="910" y="295"/>
                    </a:lnTo>
                    <a:lnTo>
                      <a:pt x="910" y="295"/>
                    </a:lnTo>
                    <a:lnTo>
                      <a:pt x="911" y="290"/>
                    </a:lnTo>
                    <a:lnTo>
                      <a:pt x="912" y="279"/>
                    </a:lnTo>
                    <a:lnTo>
                      <a:pt x="913" y="279"/>
                    </a:lnTo>
                    <a:lnTo>
                      <a:pt x="914" y="285"/>
                    </a:lnTo>
                    <a:lnTo>
                      <a:pt x="914" y="288"/>
                    </a:lnTo>
                    <a:lnTo>
                      <a:pt x="915" y="269"/>
                    </a:lnTo>
                    <a:lnTo>
                      <a:pt x="916" y="296"/>
                    </a:lnTo>
                    <a:lnTo>
                      <a:pt x="917" y="294"/>
                    </a:lnTo>
                    <a:lnTo>
                      <a:pt x="917" y="293"/>
                    </a:lnTo>
                    <a:lnTo>
                      <a:pt x="918" y="300"/>
                    </a:lnTo>
                    <a:lnTo>
                      <a:pt x="919" y="301"/>
                    </a:lnTo>
                    <a:lnTo>
                      <a:pt x="920" y="303"/>
                    </a:lnTo>
                    <a:lnTo>
                      <a:pt x="920" y="304"/>
                    </a:lnTo>
                    <a:lnTo>
                      <a:pt x="921" y="306"/>
                    </a:lnTo>
                    <a:lnTo>
                      <a:pt x="922" y="310"/>
                    </a:lnTo>
                    <a:lnTo>
                      <a:pt x="923" y="313"/>
                    </a:lnTo>
                    <a:lnTo>
                      <a:pt x="923" y="327"/>
                    </a:lnTo>
                    <a:lnTo>
                      <a:pt x="924" y="335"/>
                    </a:lnTo>
                    <a:lnTo>
                      <a:pt x="925" y="330"/>
                    </a:lnTo>
                    <a:lnTo>
                      <a:pt x="926" y="333"/>
                    </a:lnTo>
                    <a:lnTo>
                      <a:pt x="926" y="323"/>
                    </a:lnTo>
                    <a:lnTo>
                      <a:pt x="927" y="338"/>
                    </a:lnTo>
                    <a:lnTo>
                      <a:pt x="928" y="336"/>
                    </a:lnTo>
                    <a:lnTo>
                      <a:pt x="929" y="331"/>
                    </a:lnTo>
                    <a:lnTo>
                      <a:pt x="929" y="337"/>
                    </a:lnTo>
                    <a:lnTo>
                      <a:pt x="930" y="332"/>
                    </a:lnTo>
                    <a:lnTo>
                      <a:pt x="931" y="345"/>
                    </a:lnTo>
                    <a:lnTo>
                      <a:pt x="932" y="346"/>
                    </a:lnTo>
                    <a:lnTo>
                      <a:pt x="933" y="350"/>
                    </a:lnTo>
                    <a:lnTo>
                      <a:pt x="933" y="347"/>
                    </a:lnTo>
                    <a:lnTo>
                      <a:pt x="934" y="351"/>
                    </a:lnTo>
                    <a:lnTo>
                      <a:pt x="935" y="349"/>
                    </a:lnTo>
                    <a:lnTo>
                      <a:pt x="936" y="351"/>
                    </a:lnTo>
                    <a:lnTo>
                      <a:pt x="936" y="360"/>
                    </a:lnTo>
                    <a:lnTo>
                      <a:pt x="937" y="362"/>
                    </a:lnTo>
                    <a:lnTo>
                      <a:pt x="938" y="362"/>
                    </a:lnTo>
                    <a:lnTo>
                      <a:pt x="939" y="356"/>
                    </a:lnTo>
                    <a:lnTo>
                      <a:pt x="939" y="362"/>
                    </a:lnTo>
                    <a:lnTo>
                      <a:pt x="940" y="355"/>
                    </a:lnTo>
                    <a:lnTo>
                      <a:pt x="941" y="350"/>
                    </a:lnTo>
                    <a:lnTo>
                      <a:pt x="942" y="353"/>
                    </a:lnTo>
                    <a:lnTo>
                      <a:pt x="943" y="354"/>
                    </a:lnTo>
                    <a:lnTo>
                      <a:pt x="943" y="359"/>
                    </a:lnTo>
                    <a:lnTo>
                      <a:pt x="944" y="365"/>
                    </a:lnTo>
                    <a:lnTo>
                      <a:pt x="945" y="373"/>
                    </a:lnTo>
                    <a:lnTo>
                      <a:pt x="946" y="371"/>
                    </a:lnTo>
                    <a:lnTo>
                      <a:pt x="946" y="377"/>
                    </a:lnTo>
                    <a:lnTo>
                      <a:pt x="947" y="374"/>
                    </a:lnTo>
                    <a:lnTo>
                      <a:pt x="948" y="380"/>
                    </a:lnTo>
                    <a:lnTo>
                      <a:pt x="949" y="400"/>
                    </a:lnTo>
                    <a:lnTo>
                      <a:pt x="949" y="413"/>
                    </a:lnTo>
                    <a:lnTo>
                      <a:pt x="950" y="402"/>
                    </a:lnTo>
                    <a:lnTo>
                      <a:pt x="951" y="397"/>
                    </a:lnTo>
                    <a:lnTo>
                      <a:pt x="952" y="382"/>
                    </a:lnTo>
                    <a:lnTo>
                      <a:pt x="952" y="390"/>
                    </a:lnTo>
                    <a:lnTo>
                      <a:pt x="953" y="393"/>
                    </a:lnTo>
                    <a:lnTo>
                      <a:pt x="954" y="386"/>
                    </a:lnTo>
                    <a:lnTo>
                      <a:pt x="955" y="383"/>
                    </a:lnTo>
                    <a:lnTo>
                      <a:pt x="955" y="396"/>
                    </a:lnTo>
                    <a:lnTo>
                      <a:pt x="956" y="389"/>
                    </a:lnTo>
                    <a:lnTo>
                      <a:pt x="957" y="392"/>
                    </a:lnTo>
                    <a:lnTo>
                      <a:pt x="958" y="397"/>
                    </a:lnTo>
                    <a:lnTo>
                      <a:pt x="959" y="384"/>
                    </a:lnTo>
                    <a:lnTo>
                      <a:pt x="959" y="366"/>
                    </a:lnTo>
                    <a:lnTo>
                      <a:pt x="960" y="369"/>
                    </a:lnTo>
                    <a:lnTo>
                      <a:pt x="961" y="372"/>
                    </a:lnTo>
                    <a:lnTo>
                      <a:pt x="962" y="361"/>
                    </a:lnTo>
                    <a:lnTo>
                      <a:pt x="962" y="368"/>
                    </a:lnTo>
                    <a:lnTo>
                      <a:pt x="963" y="357"/>
                    </a:lnTo>
                    <a:lnTo>
                      <a:pt x="964" y="355"/>
                    </a:lnTo>
                    <a:lnTo>
                      <a:pt x="965" y="366"/>
                    </a:lnTo>
                    <a:lnTo>
                      <a:pt x="965" y="380"/>
                    </a:lnTo>
                    <a:lnTo>
                      <a:pt x="966" y="383"/>
                    </a:lnTo>
                    <a:lnTo>
                      <a:pt x="967" y="390"/>
                    </a:lnTo>
                    <a:lnTo>
                      <a:pt x="968" y="374"/>
                    </a:lnTo>
                    <a:lnTo>
                      <a:pt x="968" y="381"/>
                    </a:lnTo>
                    <a:lnTo>
                      <a:pt x="969" y="381"/>
                    </a:lnTo>
                    <a:lnTo>
                      <a:pt x="970" y="397"/>
                    </a:lnTo>
                    <a:lnTo>
                      <a:pt x="971" y="397"/>
                    </a:lnTo>
                    <a:lnTo>
                      <a:pt x="971" y="400"/>
                    </a:lnTo>
                    <a:lnTo>
                      <a:pt x="972" y="409"/>
                    </a:lnTo>
                    <a:lnTo>
                      <a:pt x="973" y="414"/>
                    </a:lnTo>
                    <a:lnTo>
                      <a:pt x="974" y="418"/>
                    </a:lnTo>
                    <a:lnTo>
                      <a:pt x="974" y="395"/>
                    </a:lnTo>
                    <a:lnTo>
                      <a:pt x="975" y="397"/>
                    </a:lnTo>
                    <a:lnTo>
                      <a:pt x="976" y="415"/>
                    </a:lnTo>
                    <a:lnTo>
                      <a:pt x="977" y="415"/>
                    </a:lnTo>
                    <a:lnTo>
                      <a:pt x="978" y="424"/>
                    </a:lnTo>
                    <a:lnTo>
                      <a:pt x="978" y="414"/>
                    </a:lnTo>
                    <a:lnTo>
                      <a:pt x="979" y="411"/>
                    </a:lnTo>
                    <a:lnTo>
                      <a:pt x="980" y="400"/>
                    </a:lnTo>
                    <a:lnTo>
                      <a:pt x="981" y="397"/>
                    </a:lnTo>
                    <a:lnTo>
                      <a:pt x="981" y="388"/>
                    </a:lnTo>
                    <a:lnTo>
                      <a:pt x="982" y="388"/>
                    </a:lnTo>
                    <a:lnTo>
                      <a:pt x="983" y="385"/>
                    </a:lnTo>
                    <a:lnTo>
                      <a:pt x="984" y="389"/>
                    </a:lnTo>
                    <a:lnTo>
                      <a:pt x="984" y="397"/>
                    </a:lnTo>
                    <a:lnTo>
                      <a:pt x="985" y="402"/>
                    </a:lnTo>
                    <a:lnTo>
                      <a:pt x="986" y="408"/>
                    </a:lnTo>
                    <a:lnTo>
                      <a:pt x="987" y="392"/>
                    </a:lnTo>
                    <a:lnTo>
                      <a:pt x="987" y="392"/>
                    </a:lnTo>
                    <a:lnTo>
                      <a:pt x="988" y="391"/>
                    </a:lnTo>
                    <a:lnTo>
                      <a:pt x="989" y="392"/>
                    </a:lnTo>
                    <a:lnTo>
                      <a:pt x="990" y="405"/>
                    </a:lnTo>
                    <a:lnTo>
                      <a:pt x="990" y="396"/>
                    </a:lnTo>
                    <a:lnTo>
                      <a:pt x="991" y="388"/>
                    </a:lnTo>
                    <a:lnTo>
                      <a:pt x="992" y="384"/>
                    </a:lnTo>
                    <a:lnTo>
                      <a:pt x="993" y="374"/>
                    </a:lnTo>
                    <a:lnTo>
                      <a:pt x="994" y="378"/>
                    </a:lnTo>
                    <a:lnTo>
                      <a:pt x="994" y="370"/>
                    </a:lnTo>
                    <a:lnTo>
                      <a:pt x="995" y="363"/>
                    </a:lnTo>
                    <a:lnTo>
                      <a:pt x="996" y="366"/>
                    </a:lnTo>
                    <a:lnTo>
                      <a:pt x="997" y="360"/>
                    </a:lnTo>
                    <a:lnTo>
                      <a:pt x="997" y="353"/>
                    </a:lnTo>
                    <a:lnTo>
                      <a:pt x="998" y="338"/>
                    </a:lnTo>
                    <a:lnTo>
                      <a:pt x="999" y="338"/>
                    </a:lnTo>
                    <a:lnTo>
                      <a:pt x="1000" y="334"/>
                    </a:lnTo>
                    <a:lnTo>
                      <a:pt x="1000" y="334"/>
                    </a:lnTo>
                    <a:lnTo>
                      <a:pt x="1001" y="329"/>
                    </a:lnTo>
                    <a:lnTo>
                      <a:pt x="1002" y="328"/>
                    </a:lnTo>
                    <a:lnTo>
                      <a:pt x="1003" y="326"/>
                    </a:lnTo>
                    <a:lnTo>
                      <a:pt x="1003" y="307"/>
                    </a:lnTo>
                    <a:lnTo>
                      <a:pt x="1004" y="309"/>
                    </a:lnTo>
                    <a:lnTo>
                      <a:pt x="1005" y="306"/>
                    </a:lnTo>
                    <a:lnTo>
                      <a:pt x="1006" y="298"/>
                    </a:lnTo>
                    <a:lnTo>
                      <a:pt x="1007" y="289"/>
                    </a:lnTo>
                    <a:lnTo>
                      <a:pt x="1007" y="290"/>
                    </a:lnTo>
                    <a:lnTo>
                      <a:pt x="1008" y="282"/>
                    </a:lnTo>
                    <a:lnTo>
                      <a:pt x="1009" y="293"/>
                    </a:lnTo>
                    <a:lnTo>
                      <a:pt x="1010" y="295"/>
                    </a:lnTo>
                    <a:lnTo>
                      <a:pt x="1010" y="295"/>
                    </a:lnTo>
                    <a:lnTo>
                      <a:pt x="1011" y="290"/>
                    </a:lnTo>
                    <a:lnTo>
                      <a:pt x="1012" y="292"/>
                    </a:lnTo>
                    <a:lnTo>
                      <a:pt x="1013" y="303"/>
                    </a:lnTo>
                    <a:lnTo>
                      <a:pt x="1013" y="292"/>
                    </a:lnTo>
                    <a:lnTo>
                      <a:pt x="1014" y="301"/>
                    </a:lnTo>
                    <a:lnTo>
                      <a:pt x="1015" y="306"/>
                    </a:lnTo>
                    <a:lnTo>
                      <a:pt x="1016" y="302"/>
                    </a:lnTo>
                    <a:lnTo>
                      <a:pt x="1016" y="294"/>
                    </a:lnTo>
                    <a:lnTo>
                      <a:pt x="1017" y="297"/>
                    </a:lnTo>
                    <a:lnTo>
                      <a:pt x="1018" y="306"/>
                    </a:lnTo>
                    <a:lnTo>
                      <a:pt x="1019" y="296"/>
                    </a:lnTo>
                    <a:lnTo>
                      <a:pt x="1019" y="296"/>
                    </a:lnTo>
                    <a:lnTo>
                      <a:pt x="1020" y="312"/>
                    </a:lnTo>
                    <a:lnTo>
                      <a:pt x="1021" y="312"/>
                    </a:lnTo>
                    <a:lnTo>
                      <a:pt x="1022" y="309"/>
                    </a:lnTo>
                    <a:lnTo>
                      <a:pt x="1022" y="316"/>
                    </a:lnTo>
                    <a:lnTo>
                      <a:pt x="1023" y="319"/>
                    </a:lnTo>
                    <a:lnTo>
                      <a:pt x="1024" y="332"/>
                    </a:lnTo>
                    <a:lnTo>
                      <a:pt x="1025" y="324"/>
                    </a:lnTo>
                    <a:lnTo>
                      <a:pt x="1026" y="314"/>
                    </a:lnTo>
                    <a:lnTo>
                      <a:pt x="1026" y="323"/>
                    </a:lnTo>
                    <a:lnTo>
                      <a:pt x="1027" y="328"/>
                    </a:lnTo>
                    <a:lnTo>
                      <a:pt x="1028" y="324"/>
                    </a:lnTo>
                    <a:lnTo>
                      <a:pt x="1029" y="329"/>
                    </a:lnTo>
                    <a:lnTo>
                      <a:pt x="1029" y="320"/>
                    </a:lnTo>
                    <a:lnTo>
                      <a:pt x="1030" y="330"/>
                    </a:lnTo>
                    <a:lnTo>
                      <a:pt x="1031" y="331"/>
                    </a:lnTo>
                    <a:lnTo>
                      <a:pt x="1032" y="323"/>
                    </a:lnTo>
                    <a:lnTo>
                      <a:pt x="1032" y="323"/>
                    </a:lnTo>
                    <a:lnTo>
                      <a:pt x="1033" y="303"/>
                    </a:lnTo>
                    <a:lnTo>
                      <a:pt x="1034" y="308"/>
                    </a:lnTo>
                    <a:lnTo>
                      <a:pt x="1035" y="309"/>
                    </a:lnTo>
                    <a:lnTo>
                      <a:pt x="1035" y="317"/>
                    </a:lnTo>
                    <a:lnTo>
                      <a:pt x="1036" y="318"/>
                    </a:lnTo>
                    <a:lnTo>
                      <a:pt x="1037" y="309"/>
                    </a:lnTo>
                    <a:lnTo>
                      <a:pt x="1038" y="302"/>
                    </a:lnTo>
                    <a:lnTo>
                      <a:pt x="1038" y="295"/>
                    </a:lnTo>
                    <a:lnTo>
                      <a:pt x="1039" y="290"/>
                    </a:lnTo>
                    <a:lnTo>
                      <a:pt x="1040" y="280"/>
                    </a:lnTo>
                    <a:lnTo>
                      <a:pt x="1041" y="287"/>
                    </a:lnTo>
                    <a:lnTo>
                      <a:pt x="1041" y="294"/>
                    </a:lnTo>
                    <a:lnTo>
                      <a:pt x="1042" y="281"/>
                    </a:lnTo>
                    <a:lnTo>
                      <a:pt x="1043" y="297"/>
                    </a:lnTo>
                    <a:lnTo>
                      <a:pt x="1044" y="278"/>
                    </a:lnTo>
                    <a:lnTo>
                      <a:pt x="1045" y="262"/>
                    </a:lnTo>
                    <a:lnTo>
                      <a:pt x="1045" y="259"/>
                    </a:lnTo>
                    <a:lnTo>
                      <a:pt x="1046" y="260"/>
                    </a:lnTo>
                    <a:lnTo>
                      <a:pt x="1047" y="259"/>
                    </a:lnTo>
                    <a:lnTo>
                      <a:pt x="1048" y="263"/>
                    </a:lnTo>
                    <a:lnTo>
                      <a:pt x="1048" y="268"/>
                    </a:lnTo>
                    <a:lnTo>
                      <a:pt x="1049" y="258"/>
                    </a:lnTo>
                    <a:lnTo>
                      <a:pt x="1050" y="262"/>
                    </a:lnTo>
                    <a:lnTo>
                      <a:pt x="1051" y="260"/>
                    </a:lnTo>
                    <a:lnTo>
                      <a:pt x="1052" y="268"/>
                    </a:lnTo>
                    <a:lnTo>
                      <a:pt x="1052" y="277"/>
                    </a:lnTo>
                    <a:lnTo>
                      <a:pt x="1053" y="270"/>
                    </a:lnTo>
                    <a:lnTo>
                      <a:pt x="1054" y="275"/>
                    </a:lnTo>
                    <a:lnTo>
                      <a:pt x="1055" y="277"/>
                    </a:lnTo>
                    <a:lnTo>
                      <a:pt x="1055" y="287"/>
                    </a:lnTo>
                    <a:lnTo>
                      <a:pt x="1056" y="298"/>
                    </a:lnTo>
                    <a:lnTo>
                      <a:pt x="1057" y="282"/>
                    </a:lnTo>
                    <a:lnTo>
                      <a:pt x="1058" y="285"/>
                    </a:lnTo>
                    <a:lnTo>
                      <a:pt x="1058" y="284"/>
                    </a:lnTo>
                    <a:lnTo>
                      <a:pt x="1059" y="288"/>
                    </a:lnTo>
                    <a:lnTo>
                      <a:pt x="1060" y="288"/>
                    </a:lnTo>
                    <a:lnTo>
                      <a:pt x="1061" y="292"/>
                    </a:lnTo>
                    <a:lnTo>
                      <a:pt x="1061" y="298"/>
                    </a:lnTo>
                    <a:lnTo>
                      <a:pt x="1062" y="312"/>
                    </a:lnTo>
                    <a:lnTo>
                      <a:pt x="1063" y="309"/>
                    </a:lnTo>
                    <a:lnTo>
                      <a:pt x="1064" y="309"/>
                    </a:lnTo>
                    <a:lnTo>
                      <a:pt x="1064" y="320"/>
                    </a:lnTo>
                    <a:lnTo>
                      <a:pt x="1065" y="321"/>
                    </a:lnTo>
                    <a:lnTo>
                      <a:pt x="1066" y="327"/>
                    </a:lnTo>
                    <a:lnTo>
                      <a:pt x="1067" y="320"/>
                    </a:lnTo>
                    <a:lnTo>
                      <a:pt x="1067" y="319"/>
                    </a:lnTo>
                    <a:lnTo>
                      <a:pt x="1068" y="310"/>
                    </a:lnTo>
                    <a:lnTo>
                      <a:pt x="1069" y="326"/>
                    </a:lnTo>
                    <a:lnTo>
                      <a:pt x="1070" y="318"/>
                    </a:lnTo>
                    <a:lnTo>
                      <a:pt x="1071" y="306"/>
                    </a:lnTo>
                    <a:lnTo>
                      <a:pt x="1071" y="302"/>
                    </a:lnTo>
                    <a:lnTo>
                      <a:pt x="1072" y="310"/>
                    </a:lnTo>
                    <a:lnTo>
                      <a:pt x="1073" y="318"/>
                    </a:lnTo>
                    <a:lnTo>
                      <a:pt x="1074" y="314"/>
                    </a:lnTo>
                    <a:lnTo>
                      <a:pt x="1074" y="313"/>
                    </a:lnTo>
                    <a:lnTo>
                      <a:pt x="1075" y="312"/>
                    </a:lnTo>
                    <a:lnTo>
                      <a:pt x="1076" y="313"/>
                    </a:lnTo>
                    <a:lnTo>
                      <a:pt x="1077" y="315"/>
                    </a:lnTo>
                    <a:lnTo>
                      <a:pt x="1077" y="308"/>
                    </a:lnTo>
                    <a:lnTo>
                      <a:pt x="1078" y="306"/>
                    </a:lnTo>
                    <a:lnTo>
                      <a:pt x="1079" y="300"/>
                    </a:lnTo>
                    <a:lnTo>
                      <a:pt x="1080" y="309"/>
                    </a:lnTo>
                    <a:lnTo>
                      <a:pt x="1080" y="321"/>
                    </a:lnTo>
                    <a:lnTo>
                      <a:pt x="1081" y="322"/>
                    </a:lnTo>
                    <a:lnTo>
                      <a:pt x="1082" y="323"/>
                    </a:lnTo>
                    <a:lnTo>
                      <a:pt x="1083" y="318"/>
                    </a:lnTo>
                    <a:lnTo>
                      <a:pt x="1083" y="319"/>
                    </a:lnTo>
                    <a:lnTo>
                      <a:pt x="1084" y="319"/>
                    </a:lnTo>
                    <a:lnTo>
                      <a:pt x="1085" y="316"/>
                    </a:lnTo>
                    <a:lnTo>
                      <a:pt x="1086" y="314"/>
                    </a:lnTo>
                    <a:lnTo>
                      <a:pt x="1086" y="323"/>
                    </a:lnTo>
                    <a:lnTo>
                      <a:pt x="1087" y="326"/>
                    </a:lnTo>
                    <a:lnTo>
                      <a:pt x="1088" y="317"/>
                    </a:lnTo>
                    <a:lnTo>
                      <a:pt x="1089" y="318"/>
                    </a:lnTo>
                    <a:lnTo>
                      <a:pt x="1089" y="322"/>
                    </a:lnTo>
                    <a:lnTo>
                      <a:pt x="1090" y="321"/>
                    </a:lnTo>
                    <a:lnTo>
                      <a:pt x="1091" y="315"/>
                    </a:lnTo>
                    <a:lnTo>
                      <a:pt x="1092" y="295"/>
                    </a:lnTo>
                    <a:lnTo>
                      <a:pt x="1093" y="288"/>
                    </a:lnTo>
                    <a:lnTo>
                      <a:pt x="1093" y="281"/>
                    </a:lnTo>
                    <a:lnTo>
                      <a:pt x="1094" y="292"/>
                    </a:lnTo>
                    <a:lnTo>
                      <a:pt x="1095" y="291"/>
                    </a:lnTo>
                    <a:lnTo>
                      <a:pt x="1096" y="284"/>
                    </a:lnTo>
                    <a:lnTo>
                      <a:pt x="1096" y="293"/>
                    </a:lnTo>
                    <a:lnTo>
                      <a:pt x="1097" y="286"/>
                    </a:lnTo>
                    <a:lnTo>
                      <a:pt x="1098" y="285"/>
                    </a:lnTo>
                    <a:lnTo>
                      <a:pt x="1099" y="287"/>
                    </a:lnTo>
                    <a:lnTo>
                      <a:pt x="1099" y="288"/>
                    </a:lnTo>
                    <a:lnTo>
                      <a:pt x="1100" y="295"/>
                    </a:lnTo>
                    <a:lnTo>
                      <a:pt x="1101" y="307"/>
                    </a:lnTo>
                    <a:lnTo>
                      <a:pt x="1102" y="312"/>
                    </a:lnTo>
                    <a:lnTo>
                      <a:pt x="1103" y="314"/>
                    </a:lnTo>
                    <a:lnTo>
                      <a:pt x="1103" y="332"/>
                    </a:lnTo>
                    <a:lnTo>
                      <a:pt x="1104" y="330"/>
                    </a:lnTo>
                    <a:lnTo>
                      <a:pt x="1105" y="345"/>
                    </a:lnTo>
                    <a:lnTo>
                      <a:pt x="1106" y="361"/>
                    </a:lnTo>
                    <a:lnTo>
                      <a:pt x="1106" y="363"/>
                    </a:lnTo>
                    <a:lnTo>
                      <a:pt x="1107" y="365"/>
                    </a:lnTo>
                    <a:lnTo>
                      <a:pt x="1108" y="365"/>
                    </a:lnTo>
                    <a:lnTo>
                      <a:pt x="1109" y="362"/>
                    </a:lnTo>
                    <a:lnTo>
                      <a:pt x="1109" y="359"/>
                    </a:lnTo>
                    <a:lnTo>
                      <a:pt x="1110" y="373"/>
                    </a:lnTo>
                    <a:lnTo>
                      <a:pt x="1111" y="375"/>
                    </a:lnTo>
                    <a:lnTo>
                      <a:pt x="1112" y="369"/>
                    </a:lnTo>
                    <a:lnTo>
                      <a:pt x="1112" y="365"/>
                    </a:lnTo>
                    <a:lnTo>
                      <a:pt x="1113" y="349"/>
                    </a:lnTo>
                    <a:lnTo>
                      <a:pt x="1114" y="354"/>
                    </a:lnTo>
                    <a:lnTo>
                      <a:pt x="1115" y="352"/>
                    </a:lnTo>
                    <a:lnTo>
                      <a:pt x="1115" y="343"/>
                    </a:lnTo>
                    <a:lnTo>
                      <a:pt x="1116" y="338"/>
                    </a:lnTo>
                    <a:lnTo>
                      <a:pt x="1117" y="328"/>
                    </a:lnTo>
                    <a:lnTo>
                      <a:pt x="1118" y="344"/>
                    </a:lnTo>
                    <a:lnTo>
                      <a:pt x="1119" y="338"/>
                    </a:lnTo>
                    <a:lnTo>
                      <a:pt x="1119" y="339"/>
                    </a:lnTo>
                    <a:lnTo>
                      <a:pt x="1120" y="348"/>
                    </a:lnTo>
                    <a:lnTo>
                      <a:pt x="1121" y="348"/>
                    </a:lnTo>
                    <a:lnTo>
                      <a:pt x="1122" y="353"/>
                    </a:lnTo>
                    <a:lnTo>
                      <a:pt x="1122" y="349"/>
                    </a:lnTo>
                    <a:lnTo>
                      <a:pt x="1123" y="342"/>
                    </a:lnTo>
                    <a:lnTo>
                      <a:pt x="1124" y="345"/>
                    </a:lnTo>
                    <a:lnTo>
                      <a:pt x="1125" y="346"/>
                    </a:lnTo>
                    <a:lnTo>
                      <a:pt x="1125" y="348"/>
                    </a:lnTo>
                    <a:lnTo>
                      <a:pt x="1126" y="342"/>
                    </a:lnTo>
                    <a:lnTo>
                      <a:pt x="1127" y="335"/>
                    </a:lnTo>
                    <a:lnTo>
                      <a:pt x="1128" y="353"/>
                    </a:lnTo>
                    <a:lnTo>
                      <a:pt x="1128" y="370"/>
                    </a:lnTo>
                    <a:lnTo>
                      <a:pt x="1129" y="379"/>
                    </a:lnTo>
                    <a:lnTo>
                      <a:pt x="1130" y="371"/>
                    </a:lnTo>
                    <a:lnTo>
                      <a:pt x="1131" y="372"/>
                    </a:lnTo>
                    <a:lnTo>
                      <a:pt x="1131" y="379"/>
                    </a:lnTo>
                    <a:lnTo>
                      <a:pt x="1132" y="384"/>
                    </a:lnTo>
                    <a:lnTo>
                      <a:pt x="1133" y="388"/>
                    </a:lnTo>
                    <a:lnTo>
                      <a:pt x="1134" y="385"/>
                    </a:lnTo>
                    <a:lnTo>
                      <a:pt x="1134" y="383"/>
                    </a:lnTo>
                    <a:lnTo>
                      <a:pt x="1135" y="393"/>
                    </a:lnTo>
                    <a:lnTo>
                      <a:pt x="1136" y="387"/>
                    </a:lnTo>
                    <a:lnTo>
                      <a:pt x="1137" y="389"/>
                    </a:lnTo>
                    <a:lnTo>
                      <a:pt x="1138" y="394"/>
                    </a:lnTo>
                    <a:lnTo>
                      <a:pt x="1138" y="404"/>
                    </a:lnTo>
                    <a:lnTo>
                      <a:pt x="1139" y="401"/>
                    </a:lnTo>
                    <a:lnTo>
                      <a:pt x="1140" y="400"/>
                    </a:lnTo>
                    <a:lnTo>
                      <a:pt x="1141" y="391"/>
                    </a:lnTo>
                    <a:lnTo>
                      <a:pt x="1141" y="388"/>
                    </a:lnTo>
                    <a:lnTo>
                      <a:pt x="1142" y="378"/>
                    </a:lnTo>
                    <a:lnTo>
                      <a:pt x="1143" y="378"/>
                    </a:lnTo>
                  </a:path>
                </a:pathLst>
              </a:custGeom>
              <a:noFill/>
              <a:ln w="9525" cap="flat">
                <a:solidFill>
                  <a:srgbClr val="1D91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0" name="Freeform 53">
                <a:extLst>
                  <a:ext uri="{FF2B5EF4-FFF2-40B4-BE49-F238E27FC236}">
                    <a16:creationId xmlns:a16="http://schemas.microsoft.com/office/drawing/2014/main" id="{E54AAD13-0941-7316-5592-632769591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2773363"/>
                <a:ext cx="1814513" cy="514350"/>
              </a:xfrm>
              <a:custGeom>
                <a:avLst/>
                <a:gdLst>
                  <a:gd name="T0" fmla="*/ 17 w 1143"/>
                  <a:gd name="T1" fmla="*/ 92 h 324"/>
                  <a:gd name="T2" fmla="*/ 36 w 1143"/>
                  <a:gd name="T3" fmla="*/ 167 h 324"/>
                  <a:gd name="T4" fmla="*/ 54 w 1143"/>
                  <a:gd name="T5" fmla="*/ 105 h 324"/>
                  <a:gd name="T6" fmla="*/ 72 w 1143"/>
                  <a:gd name="T7" fmla="*/ 103 h 324"/>
                  <a:gd name="T8" fmla="*/ 91 w 1143"/>
                  <a:gd name="T9" fmla="*/ 98 h 324"/>
                  <a:gd name="T10" fmla="*/ 109 w 1143"/>
                  <a:gd name="T11" fmla="*/ 103 h 324"/>
                  <a:gd name="T12" fmla="*/ 127 w 1143"/>
                  <a:gd name="T13" fmla="*/ 158 h 324"/>
                  <a:gd name="T14" fmla="*/ 145 w 1143"/>
                  <a:gd name="T15" fmla="*/ 191 h 324"/>
                  <a:gd name="T16" fmla="*/ 164 w 1143"/>
                  <a:gd name="T17" fmla="*/ 125 h 324"/>
                  <a:gd name="T18" fmla="*/ 182 w 1143"/>
                  <a:gd name="T19" fmla="*/ 129 h 324"/>
                  <a:gd name="T20" fmla="*/ 200 w 1143"/>
                  <a:gd name="T21" fmla="*/ 104 h 324"/>
                  <a:gd name="T22" fmla="*/ 219 w 1143"/>
                  <a:gd name="T23" fmla="*/ 157 h 324"/>
                  <a:gd name="T24" fmla="*/ 237 w 1143"/>
                  <a:gd name="T25" fmla="*/ 175 h 324"/>
                  <a:gd name="T26" fmla="*/ 255 w 1143"/>
                  <a:gd name="T27" fmla="*/ 196 h 324"/>
                  <a:gd name="T28" fmla="*/ 274 w 1143"/>
                  <a:gd name="T29" fmla="*/ 199 h 324"/>
                  <a:gd name="T30" fmla="*/ 292 w 1143"/>
                  <a:gd name="T31" fmla="*/ 243 h 324"/>
                  <a:gd name="T32" fmla="*/ 310 w 1143"/>
                  <a:gd name="T33" fmla="*/ 264 h 324"/>
                  <a:gd name="T34" fmla="*/ 328 w 1143"/>
                  <a:gd name="T35" fmla="*/ 283 h 324"/>
                  <a:gd name="T36" fmla="*/ 347 w 1143"/>
                  <a:gd name="T37" fmla="*/ 303 h 324"/>
                  <a:gd name="T38" fmla="*/ 365 w 1143"/>
                  <a:gd name="T39" fmla="*/ 247 h 324"/>
                  <a:gd name="T40" fmla="*/ 383 w 1143"/>
                  <a:gd name="T41" fmla="*/ 235 h 324"/>
                  <a:gd name="T42" fmla="*/ 401 w 1143"/>
                  <a:gd name="T43" fmla="*/ 219 h 324"/>
                  <a:gd name="T44" fmla="*/ 420 w 1143"/>
                  <a:gd name="T45" fmla="*/ 211 h 324"/>
                  <a:gd name="T46" fmla="*/ 438 w 1143"/>
                  <a:gd name="T47" fmla="*/ 169 h 324"/>
                  <a:gd name="T48" fmla="*/ 456 w 1143"/>
                  <a:gd name="T49" fmla="*/ 104 h 324"/>
                  <a:gd name="T50" fmla="*/ 475 w 1143"/>
                  <a:gd name="T51" fmla="*/ 49 h 324"/>
                  <a:gd name="T52" fmla="*/ 493 w 1143"/>
                  <a:gd name="T53" fmla="*/ 179 h 324"/>
                  <a:gd name="T54" fmla="*/ 511 w 1143"/>
                  <a:gd name="T55" fmla="*/ 197 h 324"/>
                  <a:gd name="T56" fmla="*/ 530 w 1143"/>
                  <a:gd name="T57" fmla="*/ 258 h 324"/>
                  <a:gd name="T58" fmla="*/ 548 w 1143"/>
                  <a:gd name="T59" fmla="*/ 252 h 324"/>
                  <a:gd name="T60" fmla="*/ 566 w 1143"/>
                  <a:gd name="T61" fmla="*/ 227 h 324"/>
                  <a:gd name="T62" fmla="*/ 584 w 1143"/>
                  <a:gd name="T63" fmla="*/ 222 h 324"/>
                  <a:gd name="T64" fmla="*/ 603 w 1143"/>
                  <a:gd name="T65" fmla="*/ 215 h 324"/>
                  <a:gd name="T66" fmla="*/ 621 w 1143"/>
                  <a:gd name="T67" fmla="*/ 193 h 324"/>
                  <a:gd name="T68" fmla="*/ 639 w 1143"/>
                  <a:gd name="T69" fmla="*/ 214 h 324"/>
                  <a:gd name="T70" fmla="*/ 657 w 1143"/>
                  <a:gd name="T71" fmla="*/ 156 h 324"/>
                  <a:gd name="T72" fmla="*/ 676 w 1143"/>
                  <a:gd name="T73" fmla="*/ 154 h 324"/>
                  <a:gd name="T74" fmla="*/ 694 w 1143"/>
                  <a:gd name="T75" fmla="*/ 165 h 324"/>
                  <a:gd name="T76" fmla="*/ 712 w 1143"/>
                  <a:gd name="T77" fmla="*/ 162 h 324"/>
                  <a:gd name="T78" fmla="*/ 731 w 1143"/>
                  <a:gd name="T79" fmla="*/ 75 h 324"/>
                  <a:gd name="T80" fmla="*/ 749 w 1143"/>
                  <a:gd name="T81" fmla="*/ 44 h 324"/>
                  <a:gd name="T82" fmla="*/ 767 w 1143"/>
                  <a:gd name="T83" fmla="*/ 22 h 324"/>
                  <a:gd name="T84" fmla="*/ 786 w 1143"/>
                  <a:gd name="T85" fmla="*/ 180 h 324"/>
                  <a:gd name="T86" fmla="*/ 804 w 1143"/>
                  <a:gd name="T87" fmla="*/ 180 h 324"/>
                  <a:gd name="T88" fmla="*/ 822 w 1143"/>
                  <a:gd name="T89" fmla="*/ 193 h 324"/>
                  <a:gd name="T90" fmla="*/ 840 w 1143"/>
                  <a:gd name="T91" fmla="*/ 125 h 324"/>
                  <a:gd name="T92" fmla="*/ 859 w 1143"/>
                  <a:gd name="T93" fmla="*/ 85 h 324"/>
                  <a:gd name="T94" fmla="*/ 877 w 1143"/>
                  <a:gd name="T95" fmla="*/ 80 h 324"/>
                  <a:gd name="T96" fmla="*/ 895 w 1143"/>
                  <a:gd name="T97" fmla="*/ 63 h 324"/>
                  <a:gd name="T98" fmla="*/ 914 w 1143"/>
                  <a:gd name="T99" fmla="*/ 114 h 324"/>
                  <a:gd name="T100" fmla="*/ 932 w 1143"/>
                  <a:gd name="T101" fmla="*/ 140 h 324"/>
                  <a:gd name="T102" fmla="*/ 950 w 1143"/>
                  <a:gd name="T103" fmla="*/ 154 h 324"/>
                  <a:gd name="T104" fmla="*/ 968 w 1143"/>
                  <a:gd name="T105" fmla="*/ 127 h 324"/>
                  <a:gd name="T106" fmla="*/ 987 w 1143"/>
                  <a:gd name="T107" fmla="*/ 121 h 324"/>
                  <a:gd name="T108" fmla="*/ 1005 w 1143"/>
                  <a:gd name="T109" fmla="*/ 108 h 324"/>
                  <a:gd name="T110" fmla="*/ 1023 w 1143"/>
                  <a:gd name="T111" fmla="*/ 77 h 324"/>
                  <a:gd name="T112" fmla="*/ 1041 w 1143"/>
                  <a:gd name="T113" fmla="*/ 113 h 324"/>
                  <a:gd name="T114" fmla="*/ 1060 w 1143"/>
                  <a:gd name="T115" fmla="*/ 108 h 324"/>
                  <a:gd name="T116" fmla="*/ 1078 w 1143"/>
                  <a:gd name="T117" fmla="*/ 197 h 324"/>
                  <a:gd name="T118" fmla="*/ 1096 w 1143"/>
                  <a:gd name="T119" fmla="*/ 187 h 324"/>
                  <a:gd name="T120" fmla="*/ 1115 w 1143"/>
                  <a:gd name="T121" fmla="*/ 180 h 324"/>
                  <a:gd name="T122" fmla="*/ 1133 w 1143"/>
                  <a:gd name="T123" fmla="*/ 162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324">
                    <a:moveTo>
                      <a:pt x="0" y="83"/>
                    </a:moveTo>
                    <a:lnTo>
                      <a:pt x="1" y="96"/>
                    </a:lnTo>
                    <a:lnTo>
                      <a:pt x="2" y="108"/>
                    </a:lnTo>
                    <a:lnTo>
                      <a:pt x="2" y="120"/>
                    </a:lnTo>
                    <a:lnTo>
                      <a:pt x="3" y="131"/>
                    </a:lnTo>
                    <a:lnTo>
                      <a:pt x="4" y="141"/>
                    </a:lnTo>
                    <a:lnTo>
                      <a:pt x="5" y="152"/>
                    </a:lnTo>
                    <a:lnTo>
                      <a:pt x="5" y="161"/>
                    </a:lnTo>
                    <a:lnTo>
                      <a:pt x="6" y="160"/>
                    </a:lnTo>
                    <a:lnTo>
                      <a:pt x="7" y="151"/>
                    </a:lnTo>
                    <a:lnTo>
                      <a:pt x="8" y="133"/>
                    </a:lnTo>
                    <a:lnTo>
                      <a:pt x="8" y="117"/>
                    </a:lnTo>
                    <a:lnTo>
                      <a:pt x="9" y="120"/>
                    </a:lnTo>
                    <a:lnTo>
                      <a:pt x="10" y="106"/>
                    </a:lnTo>
                    <a:lnTo>
                      <a:pt x="11" y="99"/>
                    </a:lnTo>
                    <a:lnTo>
                      <a:pt x="11" y="99"/>
                    </a:lnTo>
                    <a:lnTo>
                      <a:pt x="12" y="80"/>
                    </a:lnTo>
                    <a:lnTo>
                      <a:pt x="13" y="82"/>
                    </a:lnTo>
                    <a:lnTo>
                      <a:pt x="14" y="91"/>
                    </a:lnTo>
                    <a:lnTo>
                      <a:pt x="14" y="77"/>
                    </a:lnTo>
                    <a:lnTo>
                      <a:pt x="15" y="78"/>
                    </a:lnTo>
                    <a:lnTo>
                      <a:pt x="16" y="81"/>
                    </a:lnTo>
                    <a:lnTo>
                      <a:pt x="17" y="90"/>
                    </a:lnTo>
                    <a:lnTo>
                      <a:pt x="17" y="92"/>
                    </a:lnTo>
                    <a:lnTo>
                      <a:pt x="18" y="84"/>
                    </a:lnTo>
                    <a:lnTo>
                      <a:pt x="19" y="88"/>
                    </a:lnTo>
                    <a:lnTo>
                      <a:pt x="20" y="90"/>
                    </a:lnTo>
                    <a:lnTo>
                      <a:pt x="21" y="93"/>
                    </a:lnTo>
                    <a:lnTo>
                      <a:pt x="21" y="84"/>
                    </a:lnTo>
                    <a:lnTo>
                      <a:pt x="22" y="79"/>
                    </a:lnTo>
                    <a:lnTo>
                      <a:pt x="23" y="87"/>
                    </a:lnTo>
                    <a:lnTo>
                      <a:pt x="24" y="94"/>
                    </a:lnTo>
                    <a:lnTo>
                      <a:pt x="24" y="81"/>
                    </a:lnTo>
                    <a:lnTo>
                      <a:pt x="25" y="77"/>
                    </a:lnTo>
                    <a:lnTo>
                      <a:pt x="26" y="84"/>
                    </a:lnTo>
                    <a:lnTo>
                      <a:pt x="27" y="91"/>
                    </a:lnTo>
                    <a:lnTo>
                      <a:pt x="27" y="93"/>
                    </a:lnTo>
                    <a:lnTo>
                      <a:pt x="28" y="100"/>
                    </a:lnTo>
                    <a:lnTo>
                      <a:pt x="29" y="96"/>
                    </a:lnTo>
                    <a:lnTo>
                      <a:pt x="30" y="103"/>
                    </a:lnTo>
                    <a:lnTo>
                      <a:pt x="30" y="109"/>
                    </a:lnTo>
                    <a:lnTo>
                      <a:pt x="31" y="123"/>
                    </a:lnTo>
                    <a:lnTo>
                      <a:pt x="32" y="119"/>
                    </a:lnTo>
                    <a:lnTo>
                      <a:pt x="33" y="130"/>
                    </a:lnTo>
                    <a:lnTo>
                      <a:pt x="33" y="122"/>
                    </a:lnTo>
                    <a:lnTo>
                      <a:pt x="34" y="134"/>
                    </a:lnTo>
                    <a:lnTo>
                      <a:pt x="35" y="139"/>
                    </a:lnTo>
                    <a:lnTo>
                      <a:pt x="36" y="167"/>
                    </a:lnTo>
                    <a:lnTo>
                      <a:pt x="36" y="167"/>
                    </a:lnTo>
                    <a:lnTo>
                      <a:pt x="37" y="161"/>
                    </a:lnTo>
                    <a:lnTo>
                      <a:pt x="38" y="166"/>
                    </a:lnTo>
                    <a:lnTo>
                      <a:pt x="39" y="158"/>
                    </a:lnTo>
                    <a:lnTo>
                      <a:pt x="40" y="159"/>
                    </a:lnTo>
                    <a:lnTo>
                      <a:pt x="40" y="149"/>
                    </a:lnTo>
                    <a:lnTo>
                      <a:pt x="41" y="135"/>
                    </a:lnTo>
                    <a:lnTo>
                      <a:pt x="42" y="139"/>
                    </a:lnTo>
                    <a:lnTo>
                      <a:pt x="43" y="139"/>
                    </a:lnTo>
                    <a:lnTo>
                      <a:pt x="43" y="153"/>
                    </a:lnTo>
                    <a:lnTo>
                      <a:pt x="44" y="149"/>
                    </a:lnTo>
                    <a:lnTo>
                      <a:pt x="45" y="121"/>
                    </a:lnTo>
                    <a:lnTo>
                      <a:pt x="46" y="118"/>
                    </a:lnTo>
                    <a:lnTo>
                      <a:pt x="46" y="132"/>
                    </a:lnTo>
                    <a:lnTo>
                      <a:pt x="47" y="132"/>
                    </a:lnTo>
                    <a:lnTo>
                      <a:pt x="48" y="139"/>
                    </a:lnTo>
                    <a:lnTo>
                      <a:pt x="49" y="125"/>
                    </a:lnTo>
                    <a:lnTo>
                      <a:pt x="50" y="125"/>
                    </a:lnTo>
                    <a:lnTo>
                      <a:pt x="50" y="136"/>
                    </a:lnTo>
                    <a:lnTo>
                      <a:pt x="51" y="109"/>
                    </a:lnTo>
                    <a:lnTo>
                      <a:pt x="52" y="109"/>
                    </a:lnTo>
                    <a:lnTo>
                      <a:pt x="53" y="120"/>
                    </a:lnTo>
                    <a:lnTo>
                      <a:pt x="53" y="104"/>
                    </a:lnTo>
                    <a:lnTo>
                      <a:pt x="54" y="105"/>
                    </a:lnTo>
                    <a:lnTo>
                      <a:pt x="55" y="99"/>
                    </a:lnTo>
                    <a:lnTo>
                      <a:pt x="56" y="88"/>
                    </a:lnTo>
                    <a:lnTo>
                      <a:pt x="56" y="95"/>
                    </a:lnTo>
                    <a:lnTo>
                      <a:pt x="57" y="97"/>
                    </a:lnTo>
                    <a:lnTo>
                      <a:pt x="58" y="100"/>
                    </a:lnTo>
                    <a:lnTo>
                      <a:pt x="59" y="102"/>
                    </a:lnTo>
                    <a:lnTo>
                      <a:pt x="59" y="95"/>
                    </a:lnTo>
                    <a:lnTo>
                      <a:pt x="60" y="94"/>
                    </a:lnTo>
                    <a:lnTo>
                      <a:pt x="61" y="94"/>
                    </a:lnTo>
                    <a:lnTo>
                      <a:pt x="62" y="90"/>
                    </a:lnTo>
                    <a:lnTo>
                      <a:pt x="62" y="79"/>
                    </a:lnTo>
                    <a:lnTo>
                      <a:pt x="63" y="74"/>
                    </a:lnTo>
                    <a:lnTo>
                      <a:pt x="64" y="70"/>
                    </a:lnTo>
                    <a:lnTo>
                      <a:pt x="65" y="70"/>
                    </a:lnTo>
                    <a:lnTo>
                      <a:pt x="65" y="60"/>
                    </a:lnTo>
                    <a:lnTo>
                      <a:pt x="66" y="60"/>
                    </a:lnTo>
                    <a:lnTo>
                      <a:pt x="67" y="54"/>
                    </a:lnTo>
                    <a:lnTo>
                      <a:pt x="68" y="58"/>
                    </a:lnTo>
                    <a:lnTo>
                      <a:pt x="69" y="70"/>
                    </a:lnTo>
                    <a:lnTo>
                      <a:pt x="69" y="76"/>
                    </a:lnTo>
                    <a:lnTo>
                      <a:pt x="70" y="75"/>
                    </a:lnTo>
                    <a:lnTo>
                      <a:pt x="71" y="85"/>
                    </a:lnTo>
                    <a:lnTo>
                      <a:pt x="72" y="96"/>
                    </a:lnTo>
                    <a:lnTo>
                      <a:pt x="72" y="103"/>
                    </a:lnTo>
                    <a:lnTo>
                      <a:pt x="73" y="119"/>
                    </a:lnTo>
                    <a:lnTo>
                      <a:pt x="74" y="115"/>
                    </a:lnTo>
                    <a:lnTo>
                      <a:pt x="75" y="115"/>
                    </a:lnTo>
                    <a:lnTo>
                      <a:pt x="75" y="127"/>
                    </a:lnTo>
                    <a:lnTo>
                      <a:pt x="76" y="130"/>
                    </a:lnTo>
                    <a:lnTo>
                      <a:pt x="77" y="134"/>
                    </a:lnTo>
                    <a:lnTo>
                      <a:pt x="78" y="129"/>
                    </a:lnTo>
                    <a:lnTo>
                      <a:pt x="78" y="130"/>
                    </a:lnTo>
                    <a:lnTo>
                      <a:pt x="79" y="139"/>
                    </a:lnTo>
                    <a:lnTo>
                      <a:pt x="80" y="140"/>
                    </a:lnTo>
                    <a:lnTo>
                      <a:pt x="81" y="145"/>
                    </a:lnTo>
                    <a:lnTo>
                      <a:pt x="81" y="143"/>
                    </a:lnTo>
                    <a:lnTo>
                      <a:pt x="82" y="148"/>
                    </a:lnTo>
                    <a:lnTo>
                      <a:pt x="83" y="139"/>
                    </a:lnTo>
                    <a:lnTo>
                      <a:pt x="84" y="124"/>
                    </a:lnTo>
                    <a:lnTo>
                      <a:pt x="84" y="117"/>
                    </a:lnTo>
                    <a:lnTo>
                      <a:pt x="85" y="128"/>
                    </a:lnTo>
                    <a:lnTo>
                      <a:pt x="86" y="134"/>
                    </a:lnTo>
                    <a:lnTo>
                      <a:pt x="87" y="125"/>
                    </a:lnTo>
                    <a:lnTo>
                      <a:pt x="88" y="116"/>
                    </a:lnTo>
                    <a:lnTo>
                      <a:pt x="88" y="100"/>
                    </a:lnTo>
                    <a:lnTo>
                      <a:pt x="89" y="93"/>
                    </a:lnTo>
                    <a:lnTo>
                      <a:pt x="90" y="98"/>
                    </a:lnTo>
                    <a:lnTo>
                      <a:pt x="91" y="98"/>
                    </a:lnTo>
                    <a:lnTo>
                      <a:pt x="91" y="90"/>
                    </a:lnTo>
                    <a:lnTo>
                      <a:pt x="92" y="76"/>
                    </a:lnTo>
                    <a:lnTo>
                      <a:pt x="93" y="64"/>
                    </a:lnTo>
                    <a:lnTo>
                      <a:pt x="94" y="61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6" y="68"/>
                    </a:lnTo>
                    <a:lnTo>
                      <a:pt x="97" y="60"/>
                    </a:lnTo>
                    <a:lnTo>
                      <a:pt x="98" y="63"/>
                    </a:lnTo>
                    <a:lnTo>
                      <a:pt x="98" y="69"/>
                    </a:lnTo>
                    <a:lnTo>
                      <a:pt x="99" y="56"/>
                    </a:lnTo>
                    <a:lnTo>
                      <a:pt x="100" y="72"/>
                    </a:lnTo>
                    <a:lnTo>
                      <a:pt x="101" y="74"/>
                    </a:lnTo>
                    <a:lnTo>
                      <a:pt x="101" y="73"/>
                    </a:lnTo>
                    <a:lnTo>
                      <a:pt x="102" y="91"/>
                    </a:lnTo>
                    <a:lnTo>
                      <a:pt x="103" y="77"/>
                    </a:lnTo>
                    <a:lnTo>
                      <a:pt x="104" y="77"/>
                    </a:lnTo>
                    <a:lnTo>
                      <a:pt x="104" y="74"/>
                    </a:lnTo>
                    <a:lnTo>
                      <a:pt x="105" y="74"/>
                    </a:lnTo>
                    <a:lnTo>
                      <a:pt x="106" y="101"/>
                    </a:lnTo>
                    <a:lnTo>
                      <a:pt x="107" y="98"/>
                    </a:lnTo>
                    <a:lnTo>
                      <a:pt x="107" y="103"/>
                    </a:lnTo>
                    <a:lnTo>
                      <a:pt x="108" y="100"/>
                    </a:lnTo>
                    <a:lnTo>
                      <a:pt x="109" y="103"/>
                    </a:lnTo>
                    <a:lnTo>
                      <a:pt x="110" y="113"/>
                    </a:lnTo>
                    <a:lnTo>
                      <a:pt x="110" y="106"/>
                    </a:lnTo>
                    <a:lnTo>
                      <a:pt x="111" y="113"/>
                    </a:lnTo>
                    <a:lnTo>
                      <a:pt x="112" y="141"/>
                    </a:lnTo>
                    <a:lnTo>
                      <a:pt x="113" y="141"/>
                    </a:lnTo>
                    <a:lnTo>
                      <a:pt x="114" y="135"/>
                    </a:lnTo>
                    <a:lnTo>
                      <a:pt x="114" y="147"/>
                    </a:lnTo>
                    <a:lnTo>
                      <a:pt x="115" y="150"/>
                    </a:lnTo>
                    <a:lnTo>
                      <a:pt x="116" y="156"/>
                    </a:lnTo>
                    <a:lnTo>
                      <a:pt x="117" y="156"/>
                    </a:lnTo>
                    <a:lnTo>
                      <a:pt x="117" y="156"/>
                    </a:lnTo>
                    <a:lnTo>
                      <a:pt x="118" y="157"/>
                    </a:lnTo>
                    <a:lnTo>
                      <a:pt x="119" y="154"/>
                    </a:lnTo>
                    <a:lnTo>
                      <a:pt x="120" y="131"/>
                    </a:lnTo>
                    <a:lnTo>
                      <a:pt x="120" y="138"/>
                    </a:lnTo>
                    <a:lnTo>
                      <a:pt x="121" y="143"/>
                    </a:lnTo>
                    <a:lnTo>
                      <a:pt x="122" y="144"/>
                    </a:lnTo>
                    <a:lnTo>
                      <a:pt x="123" y="140"/>
                    </a:lnTo>
                    <a:lnTo>
                      <a:pt x="123" y="143"/>
                    </a:lnTo>
                    <a:lnTo>
                      <a:pt x="124" y="148"/>
                    </a:lnTo>
                    <a:lnTo>
                      <a:pt x="125" y="152"/>
                    </a:lnTo>
                    <a:lnTo>
                      <a:pt x="126" y="152"/>
                    </a:lnTo>
                    <a:lnTo>
                      <a:pt x="126" y="158"/>
                    </a:lnTo>
                    <a:lnTo>
                      <a:pt x="127" y="158"/>
                    </a:lnTo>
                    <a:lnTo>
                      <a:pt x="128" y="170"/>
                    </a:lnTo>
                    <a:lnTo>
                      <a:pt x="129" y="173"/>
                    </a:lnTo>
                    <a:lnTo>
                      <a:pt x="129" y="163"/>
                    </a:lnTo>
                    <a:lnTo>
                      <a:pt x="130" y="173"/>
                    </a:lnTo>
                    <a:lnTo>
                      <a:pt x="131" y="179"/>
                    </a:lnTo>
                    <a:lnTo>
                      <a:pt x="132" y="183"/>
                    </a:lnTo>
                    <a:lnTo>
                      <a:pt x="132" y="178"/>
                    </a:lnTo>
                    <a:lnTo>
                      <a:pt x="133" y="168"/>
                    </a:lnTo>
                    <a:lnTo>
                      <a:pt x="134" y="162"/>
                    </a:lnTo>
                    <a:lnTo>
                      <a:pt x="135" y="166"/>
                    </a:lnTo>
                    <a:lnTo>
                      <a:pt x="136" y="150"/>
                    </a:lnTo>
                    <a:lnTo>
                      <a:pt x="136" y="151"/>
                    </a:lnTo>
                    <a:lnTo>
                      <a:pt x="137" y="151"/>
                    </a:lnTo>
                    <a:lnTo>
                      <a:pt x="138" y="143"/>
                    </a:lnTo>
                    <a:lnTo>
                      <a:pt x="139" y="147"/>
                    </a:lnTo>
                    <a:lnTo>
                      <a:pt x="139" y="151"/>
                    </a:lnTo>
                    <a:lnTo>
                      <a:pt x="140" y="146"/>
                    </a:lnTo>
                    <a:lnTo>
                      <a:pt x="141" y="149"/>
                    </a:lnTo>
                    <a:lnTo>
                      <a:pt x="142" y="139"/>
                    </a:lnTo>
                    <a:lnTo>
                      <a:pt x="142" y="145"/>
                    </a:lnTo>
                    <a:lnTo>
                      <a:pt x="143" y="154"/>
                    </a:lnTo>
                    <a:lnTo>
                      <a:pt x="144" y="174"/>
                    </a:lnTo>
                    <a:lnTo>
                      <a:pt x="145" y="189"/>
                    </a:lnTo>
                    <a:lnTo>
                      <a:pt x="145" y="191"/>
                    </a:lnTo>
                    <a:lnTo>
                      <a:pt x="146" y="198"/>
                    </a:lnTo>
                    <a:lnTo>
                      <a:pt x="147" y="194"/>
                    </a:lnTo>
                    <a:lnTo>
                      <a:pt x="148" y="181"/>
                    </a:lnTo>
                    <a:lnTo>
                      <a:pt x="149" y="174"/>
                    </a:lnTo>
                    <a:lnTo>
                      <a:pt x="149" y="188"/>
                    </a:lnTo>
                    <a:lnTo>
                      <a:pt x="150" y="188"/>
                    </a:lnTo>
                    <a:lnTo>
                      <a:pt x="151" y="180"/>
                    </a:lnTo>
                    <a:lnTo>
                      <a:pt x="152" y="176"/>
                    </a:lnTo>
                    <a:lnTo>
                      <a:pt x="152" y="169"/>
                    </a:lnTo>
                    <a:lnTo>
                      <a:pt x="153" y="184"/>
                    </a:lnTo>
                    <a:lnTo>
                      <a:pt x="154" y="190"/>
                    </a:lnTo>
                    <a:lnTo>
                      <a:pt x="155" y="189"/>
                    </a:lnTo>
                    <a:lnTo>
                      <a:pt x="155" y="182"/>
                    </a:lnTo>
                    <a:lnTo>
                      <a:pt x="156" y="156"/>
                    </a:lnTo>
                    <a:lnTo>
                      <a:pt x="157" y="156"/>
                    </a:lnTo>
                    <a:lnTo>
                      <a:pt x="158" y="153"/>
                    </a:lnTo>
                    <a:lnTo>
                      <a:pt x="158" y="137"/>
                    </a:lnTo>
                    <a:lnTo>
                      <a:pt x="159" y="123"/>
                    </a:lnTo>
                    <a:lnTo>
                      <a:pt x="160" y="136"/>
                    </a:lnTo>
                    <a:lnTo>
                      <a:pt x="161" y="120"/>
                    </a:lnTo>
                    <a:lnTo>
                      <a:pt x="162" y="117"/>
                    </a:lnTo>
                    <a:lnTo>
                      <a:pt x="162" y="119"/>
                    </a:lnTo>
                    <a:lnTo>
                      <a:pt x="163" y="117"/>
                    </a:lnTo>
                    <a:lnTo>
                      <a:pt x="164" y="125"/>
                    </a:lnTo>
                    <a:lnTo>
                      <a:pt x="165" y="125"/>
                    </a:lnTo>
                    <a:lnTo>
                      <a:pt x="165" y="114"/>
                    </a:lnTo>
                    <a:lnTo>
                      <a:pt x="166" y="108"/>
                    </a:lnTo>
                    <a:lnTo>
                      <a:pt x="167" y="114"/>
                    </a:lnTo>
                    <a:lnTo>
                      <a:pt x="168" y="111"/>
                    </a:lnTo>
                    <a:lnTo>
                      <a:pt x="168" y="111"/>
                    </a:lnTo>
                    <a:lnTo>
                      <a:pt x="169" y="114"/>
                    </a:lnTo>
                    <a:lnTo>
                      <a:pt x="170" y="114"/>
                    </a:lnTo>
                    <a:lnTo>
                      <a:pt x="171" y="122"/>
                    </a:lnTo>
                    <a:lnTo>
                      <a:pt x="171" y="122"/>
                    </a:lnTo>
                    <a:lnTo>
                      <a:pt x="172" y="126"/>
                    </a:lnTo>
                    <a:lnTo>
                      <a:pt x="173" y="126"/>
                    </a:lnTo>
                    <a:lnTo>
                      <a:pt x="174" y="112"/>
                    </a:lnTo>
                    <a:lnTo>
                      <a:pt x="174" y="114"/>
                    </a:lnTo>
                    <a:lnTo>
                      <a:pt x="175" y="118"/>
                    </a:lnTo>
                    <a:lnTo>
                      <a:pt x="176" y="114"/>
                    </a:lnTo>
                    <a:lnTo>
                      <a:pt x="177" y="115"/>
                    </a:lnTo>
                    <a:lnTo>
                      <a:pt x="177" y="118"/>
                    </a:lnTo>
                    <a:lnTo>
                      <a:pt x="178" y="114"/>
                    </a:lnTo>
                    <a:lnTo>
                      <a:pt x="179" y="119"/>
                    </a:lnTo>
                    <a:lnTo>
                      <a:pt x="180" y="122"/>
                    </a:lnTo>
                    <a:lnTo>
                      <a:pt x="181" y="140"/>
                    </a:lnTo>
                    <a:lnTo>
                      <a:pt x="181" y="132"/>
                    </a:lnTo>
                    <a:lnTo>
                      <a:pt x="182" y="129"/>
                    </a:lnTo>
                    <a:lnTo>
                      <a:pt x="183" y="121"/>
                    </a:lnTo>
                    <a:lnTo>
                      <a:pt x="184" y="125"/>
                    </a:lnTo>
                    <a:lnTo>
                      <a:pt x="184" y="132"/>
                    </a:lnTo>
                    <a:lnTo>
                      <a:pt x="185" y="126"/>
                    </a:lnTo>
                    <a:lnTo>
                      <a:pt x="186" y="126"/>
                    </a:lnTo>
                    <a:lnTo>
                      <a:pt x="187" y="123"/>
                    </a:lnTo>
                    <a:lnTo>
                      <a:pt x="187" y="127"/>
                    </a:lnTo>
                    <a:lnTo>
                      <a:pt x="188" y="122"/>
                    </a:lnTo>
                    <a:lnTo>
                      <a:pt x="189" y="119"/>
                    </a:lnTo>
                    <a:lnTo>
                      <a:pt x="190" y="107"/>
                    </a:lnTo>
                    <a:lnTo>
                      <a:pt x="190" y="121"/>
                    </a:lnTo>
                    <a:lnTo>
                      <a:pt x="191" y="121"/>
                    </a:lnTo>
                    <a:lnTo>
                      <a:pt x="192" y="115"/>
                    </a:lnTo>
                    <a:lnTo>
                      <a:pt x="193" y="111"/>
                    </a:lnTo>
                    <a:lnTo>
                      <a:pt x="193" y="108"/>
                    </a:lnTo>
                    <a:lnTo>
                      <a:pt x="194" y="110"/>
                    </a:lnTo>
                    <a:lnTo>
                      <a:pt x="195" y="114"/>
                    </a:lnTo>
                    <a:lnTo>
                      <a:pt x="196" y="120"/>
                    </a:lnTo>
                    <a:lnTo>
                      <a:pt x="196" y="124"/>
                    </a:lnTo>
                    <a:lnTo>
                      <a:pt x="197" y="123"/>
                    </a:lnTo>
                    <a:lnTo>
                      <a:pt x="198" y="123"/>
                    </a:lnTo>
                    <a:lnTo>
                      <a:pt x="199" y="120"/>
                    </a:lnTo>
                    <a:lnTo>
                      <a:pt x="200" y="120"/>
                    </a:lnTo>
                    <a:lnTo>
                      <a:pt x="200" y="104"/>
                    </a:lnTo>
                    <a:lnTo>
                      <a:pt x="201" y="112"/>
                    </a:lnTo>
                    <a:lnTo>
                      <a:pt x="202" y="104"/>
                    </a:lnTo>
                    <a:lnTo>
                      <a:pt x="203" y="107"/>
                    </a:lnTo>
                    <a:lnTo>
                      <a:pt x="203" y="101"/>
                    </a:lnTo>
                    <a:lnTo>
                      <a:pt x="204" y="74"/>
                    </a:lnTo>
                    <a:lnTo>
                      <a:pt x="205" y="70"/>
                    </a:lnTo>
                    <a:lnTo>
                      <a:pt x="206" y="67"/>
                    </a:lnTo>
                    <a:lnTo>
                      <a:pt x="207" y="72"/>
                    </a:lnTo>
                    <a:lnTo>
                      <a:pt x="207" y="64"/>
                    </a:lnTo>
                    <a:lnTo>
                      <a:pt x="208" y="71"/>
                    </a:lnTo>
                    <a:lnTo>
                      <a:pt x="209" y="94"/>
                    </a:lnTo>
                    <a:lnTo>
                      <a:pt x="210" y="110"/>
                    </a:lnTo>
                    <a:lnTo>
                      <a:pt x="210" y="116"/>
                    </a:lnTo>
                    <a:lnTo>
                      <a:pt x="211" y="120"/>
                    </a:lnTo>
                    <a:lnTo>
                      <a:pt x="212" y="127"/>
                    </a:lnTo>
                    <a:lnTo>
                      <a:pt x="213" y="124"/>
                    </a:lnTo>
                    <a:lnTo>
                      <a:pt x="213" y="117"/>
                    </a:lnTo>
                    <a:lnTo>
                      <a:pt x="214" y="109"/>
                    </a:lnTo>
                    <a:lnTo>
                      <a:pt x="215" y="115"/>
                    </a:lnTo>
                    <a:lnTo>
                      <a:pt x="216" y="115"/>
                    </a:lnTo>
                    <a:lnTo>
                      <a:pt x="216" y="115"/>
                    </a:lnTo>
                    <a:lnTo>
                      <a:pt x="217" y="142"/>
                    </a:lnTo>
                    <a:lnTo>
                      <a:pt x="218" y="151"/>
                    </a:lnTo>
                    <a:lnTo>
                      <a:pt x="219" y="157"/>
                    </a:lnTo>
                    <a:lnTo>
                      <a:pt x="219" y="157"/>
                    </a:lnTo>
                    <a:lnTo>
                      <a:pt x="220" y="164"/>
                    </a:lnTo>
                    <a:lnTo>
                      <a:pt x="221" y="164"/>
                    </a:lnTo>
                    <a:lnTo>
                      <a:pt x="222" y="175"/>
                    </a:lnTo>
                    <a:lnTo>
                      <a:pt x="222" y="167"/>
                    </a:lnTo>
                    <a:lnTo>
                      <a:pt x="223" y="172"/>
                    </a:lnTo>
                    <a:lnTo>
                      <a:pt x="224" y="174"/>
                    </a:lnTo>
                    <a:lnTo>
                      <a:pt x="225" y="180"/>
                    </a:lnTo>
                    <a:lnTo>
                      <a:pt x="225" y="180"/>
                    </a:lnTo>
                    <a:lnTo>
                      <a:pt x="226" y="186"/>
                    </a:lnTo>
                    <a:lnTo>
                      <a:pt x="227" y="192"/>
                    </a:lnTo>
                    <a:lnTo>
                      <a:pt x="228" y="188"/>
                    </a:lnTo>
                    <a:lnTo>
                      <a:pt x="229" y="188"/>
                    </a:lnTo>
                    <a:lnTo>
                      <a:pt x="229" y="188"/>
                    </a:lnTo>
                    <a:lnTo>
                      <a:pt x="230" y="182"/>
                    </a:lnTo>
                    <a:lnTo>
                      <a:pt x="231" y="172"/>
                    </a:lnTo>
                    <a:lnTo>
                      <a:pt x="232" y="167"/>
                    </a:lnTo>
                    <a:lnTo>
                      <a:pt x="232" y="169"/>
                    </a:lnTo>
                    <a:lnTo>
                      <a:pt x="233" y="169"/>
                    </a:lnTo>
                    <a:lnTo>
                      <a:pt x="234" y="169"/>
                    </a:lnTo>
                    <a:lnTo>
                      <a:pt x="235" y="165"/>
                    </a:lnTo>
                    <a:lnTo>
                      <a:pt x="235" y="169"/>
                    </a:lnTo>
                    <a:lnTo>
                      <a:pt x="236" y="165"/>
                    </a:lnTo>
                    <a:lnTo>
                      <a:pt x="237" y="175"/>
                    </a:lnTo>
                    <a:lnTo>
                      <a:pt x="238" y="172"/>
                    </a:lnTo>
                    <a:lnTo>
                      <a:pt x="238" y="178"/>
                    </a:lnTo>
                    <a:lnTo>
                      <a:pt x="239" y="182"/>
                    </a:lnTo>
                    <a:lnTo>
                      <a:pt x="240" y="179"/>
                    </a:lnTo>
                    <a:lnTo>
                      <a:pt x="241" y="175"/>
                    </a:lnTo>
                    <a:lnTo>
                      <a:pt x="241" y="174"/>
                    </a:lnTo>
                    <a:lnTo>
                      <a:pt x="242" y="173"/>
                    </a:lnTo>
                    <a:lnTo>
                      <a:pt x="243" y="172"/>
                    </a:lnTo>
                    <a:lnTo>
                      <a:pt x="244" y="170"/>
                    </a:lnTo>
                    <a:lnTo>
                      <a:pt x="244" y="174"/>
                    </a:lnTo>
                    <a:lnTo>
                      <a:pt x="245" y="164"/>
                    </a:lnTo>
                    <a:lnTo>
                      <a:pt x="246" y="167"/>
                    </a:lnTo>
                    <a:lnTo>
                      <a:pt x="247" y="167"/>
                    </a:lnTo>
                    <a:lnTo>
                      <a:pt x="248" y="166"/>
                    </a:lnTo>
                    <a:lnTo>
                      <a:pt x="248" y="162"/>
                    </a:lnTo>
                    <a:lnTo>
                      <a:pt x="249" y="167"/>
                    </a:lnTo>
                    <a:lnTo>
                      <a:pt x="250" y="167"/>
                    </a:lnTo>
                    <a:lnTo>
                      <a:pt x="251" y="174"/>
                    </a:lnTo>
                    <a:lnTo>
                      <a:pt x="251" y="174"/>
                    </a:lnTo>
                    <a:lnTo>
                      <a:pt x="252" y="168"/>
                    </a:lnTo>
                    <a:lnTo>
                      <a:pt x="253" y="174"/>
                    </a:lnTo>
                    <a:lnTo>
                      <a:pt x="254" y="178"/>
                    </a:lnTo>
                    <a:lnTo>
                      <a:pt x="254" y="188"/>
                    </a:lnTo>
                    <a:lnTo>
                      <a:pt x="255" y="196"/>
                    </a:lnTo>
                    <a:lnTo>
                      <a:pt x="256" y="199"/>
                    </a:lnTo>
                    <a:lnTo>
                      <a:pt x="257" y="196"/>
                    </a:lnTo>
                    <a:lnTo>
                      <a:pt x="258" y="201"/>
                    </a:lnTo>
                    <a:lnTo>
                      <a:pt x="258" y="201"/>
                    </a:lnTo>
                    <a:lnTo>
                      <a:pt x="259" y="205"/>
                    </a:lnTo>
                    <a:lnTo>
                      <a:pt x="260" y="215"/>
                    </a:lnTo>
                    <a:lnTo>
                      <a:pt x="261" y="207"/>
                    </a:lnTo>
                    <a:lnTo>
                      <a:pt x="261" y="223"/>
                    </a:lnTo>
                    <a:lnTo>
                      <a:pt x="262" y="220"/>
                    </a:lnTo>
                    <a:lnTo>
                      <a:pt x="263" y="220"/>
                    </a:lnTo>
                    <a:lnTo>
                      <a:pt x="264" y="227"/>
                    </a:lnTo>
                    <a:lnTo>
                      <a:pt x="264" y="220"/>
                    </a:lnTo>
                    <a:lnTo>
                      <a:pt x="265" y="237"/>
                    </a:lnTo>
                    <a:lnTo>
                      <a:pt x="266" y="235"/>
                    </a:lnTo>
                    <a:lnTo>
                      <a:pt x="267" y="228"/>
                    </a:lnTo>
                    <a:lnTo>
                      <a:pt x="267" y="228"/>
                    </a:lnTo>
                    <a:lnTo>
                      <a:pt x="268" y="237"/>
                    </a:lnTo>
                    <a:lnTo>
                      <a:pt x="269" y="237"/>
                    </a:lnTo>
                    <a:lnTo>
                      <a:pt x="270" y="225"/>
                    </a:lnTo>
                    <a:lnTo>
                      <a:pt x="270" y="225"/>
                    </a:lnTo>
                    <a:lnTo>
                      <a:pt x="271" y="202"/>
                    </a:lnTo>
                    <a:lnTo>
                      <a:pt x="272" y="205"/>
                    </a:lnTo>
                    <a:lnTo>
                      <a:pt x="273" y="191"/>
                    </a:lnTo>
                    <a:lnTo>
                      <a:pt x="274" y="199"/>
                    </a:lnTo>
                    <a:lnTo>
                      <a:pt x="274" y="213"/>
                    </a:lnTo>
                    <a:lnTo>
                      <a:pt x="275" y="213"/>
                    </a:lnTo>
                    <a:lnTo>
                      <a:pt x="276" y="206"/>
                    </a:lnTo>
                    <a:lnTo>
                      <a:pt x="277" y="207"/>
                    </a:lnTo>
                    <a:lnTo>
                      <a:pt x="277" y="190"/>
                    </a:lnTo>
                    <a:lnTo>
                      <a:pt x="278" y="180"/>
                    </a:lnTo>
                    <a:lnTo>
                      <a:pt x="279" y="175"/>
                    </a:lnTo>
                    <a:lnTo>
                      <a:pt x="280" y="179"/>
                    </a:lnTo>
                    <a:lnTo>
                      <a:pt x="280" y="190"/>
                    </a:lnTo>
                    <a:lnTo>
                      <a:pt x="281" y="189"/>
                    </a:lnTo>
                    <a:lnTo>
                      <a:pt x="282" y="189"/>
                    </a:lnTo>
                    <a:lnTo>
                      <a:pt x="283" y="194"/>
                    </a:lnTo>
                    <a:lnTo>
                      <a:pt x="283" y="205"/>
                    </a:lnTo>
                    <a:lnTo>
                      <a:pt x="284" y="210"/>
                    </a:lnTo>
                    <a:lnTo>
                      <a:pt x="285" y="207"/>
                    </a:lnTo>
                    <a:lnTo>
                      <a:pt x="286" y="211"/>
                    </a:lnTo>
                    <a:lnTo>
                      <a:pt x="286" y="209"/>
                    </a:lnTo>
                    <a:lnTo>
                      <a:pt x="287" y="216"/>
                    </a:lnTo>
                    <a:lnTo>
                      <a:pt x="288" y="221"/>
                    </a:lnTo>
                    <a:lnTo>
                      <a:pt x="289" y="225"/>
                    </a:lnTo>
                    <a:lnTo>
                      <a:pt x="289" y="235"/>
                    </a:lnTo>
                    <a:lnTo>
                      <a:pt x="290" y="235"/>
                    </a:lnTo>
                    <a:lnTo>
                      <a:pt x="291" y="241"/>
                    </a:lnTo>
                    <a:lnTo>
                      <a:pt x="292" y="243"/>
                    </a:lnTo>
                    <a:lnTo>
                      <a:pt x="292" y="245"/>
                    </a:lnTo>
                    <a:lnTo>
                      <a:pt x="293" y="255"/>
                    </a:lnTo>
                    <a:lnTo>
                      <a:pt x="294" y="255"/>
                    </a:lnTo>
                    <a:lnTo>
                      <a:pt x="295" y="252"/>
                    </a:lnTo>
                    <a:lnTo>
                      <a:pt x="296" y="266"/>
                    </a:lnTo>
                    <a:lnTo>
                      <a:pt x="296" y="269"/>
                    </a:lnTo>
                    <a:lnTo>
                      <a:pt x="297" y="269"/>
                    </a:lnTo>
                    <a:lnTo>
                      <a:pt x="298" y="269"/>
                    </a:lnTo>
                    <a:lnTo>
                      <a:pt x="299" y="260"/>
                    </a:lnTo>
                    <a:lnTo>
                      <a:pt x="299" y="266"/>
                    </a:lnTo>
                    <a:lnTo>
                      <a:pt x="300" y="261"/>
                    </a:lnTo>
                    <a:lnTo>
                      <a:pt x="301" y="259"/>
                    </a:lnTo>
                    <a:lnTo>
                      <a:pt x="302" y="259"/>
                    </a:lnTo>
                    <a:lnTo>
                      <a:pt x="302" y="259"/>
                    </a:lnTo>
                    <a:lnTo>
                      <a:pt x="303" y="262"/>
                    </a:lnTo>
                    <a:lnTo>
                      <a:pt x="304" y="261"/>
                    </a:lnTo>
                    <a:lnTo>
                      <a:pt x="305" y="267"/>
                    </a:lnTo>
                    <a:lnTo>
                      <a:pt x="305" y="267"/>
                    </a:lnTo>
                    <a:lnTo>
                      <a:pt x="306" y="273"/>
                    </a:lnTo>
                    <a:lnTo>
                      <a:pt x="307" y="273"/>
                    </a:lnTo>
                    <a:lnTo>
                      <a:pt x="308" y="259"/>
                    </a:lnTo>
                    <a:lnTo>
                      <a:pt x="309" y="263"/>
                    </a:lnTo>
                    <a:lnTo>
                      <a:pt x="309" y="267"/>
                    </a:lnTo>
                    <a:lnTo>
                      <a:pt x="310" y="264"/>
                    </a:lnTo>
                    <a:lnTo>
                      <a:pt x="311" y="258"/>
                    </a:lnTo>
                    <a:lnTo>
                      <a:pt x="312" y="266"/>
                    </a:lnTo>
                    <a:lnTo>
                      <a:pt x="312" y="263"/>
                    </a:lnTo>
                    <a:lnTo>
                      <a:pt x="313" y="265"/>
                    </a:lnTo>
                    <a:lnTo>
                      <a:pt x="314" y="252"/>
                    </a:lnTo>
                    <a:lnTo>
                      <a:pt x="315" y="252"/>
                    </a:lnTo>
                    <a:lnTo>
                      <a:pt x="315" y="252"/>
                    </a:lnTo>
                    <a:lnTo>
                      <a:pt x="316" y="245"/>
                    </a:lnTo>
                    <a:lnTo>
                      <a:pt x="317" y="245"/>
                    </a:lnTo>
                    <a:lnTo>
                      <a:pt x="318" y="240"/>
                    </a:lnTo>
                    <a:lnTo>
                      <a:pt x="318" y="239"/>
                    </a:lnTo>
                    <a:lnTo>
                      <a:pt x="319" y="242"/>
                    </a:lnTo>
                    <a:lnTo>
                      <a:pt x="320" y="238"/>
                    </a:lnTo>
                    <a:lnTo>
                      <a:pt x="321" y="241"/>
                    </a:lnTo>
                    <a:lnTo>
                      <a:pt x="322" y="244"/>
                    </a:lnTo>
                    <a:lnTo>
                      <a:pt x="322" y="244"/>
                    </a:lnTo>
                    <a:lnTo>
                      <a:pt x="323" y="247"/>
                    </a:lnTo>
                    <a:lnTo>
                      <a:pt x="324" y="250"/>
                    </a:lnTo>
                    <a:lnTo>
                      <a:pt x="325" y="250"/>
                    </a:lnTo>
                    <a:lnTo>
                      <a:pt x="325" y="264"/>
                    </a:lnTo>
                    <a:lnTo>
                      <a:pt x="326" y="273"/>
                    </a:lnTo>
                    <a:lnTo>
                      <a:pt x="327" y="277"/>
                    </a:lnTo>
                    <a:lnTo>
                      <a:pt x="328" y="283"/>
                    </a:lnTo>
                    <a:lnTo>
                      <a:pt x="328" y="283"/>
                    </a:lnTo>
                    <a:lnTo>
                      <a:pt x="329" y="283"/>
                    </a:lnTo>
                    <a:lnTo>
                      <a:pt x="330" y="270"/>
                    </a:lnTo>
                    <a:lnTo>
                      <a:pt x="331" y="277"/>
                    </a:lnTo>
                    <a:lnTo>
                      <a:pt x="331" y="277"/>
                    </a:lnTo>
                    <a:lnTo>
                      <a:pt x="332" y="296"/>
                    </a:lnTo>
                    <a:lnTo>
                      <a:pt x="333" y="287"/>
                    </a:lnTo>
                    <a:lnTo>
                      <a:pt x="334" y="302"/>
                    </a:lnTo>
                    <a:lnTo>
                      <a:pt x="334" y="302"/>
                    </a:lnTo>
                    <a:lnTo>
                      <a:pt x="335" y="304"/>
                    </a:lnTo>
                    <a:lnTo>
                      <a:pt x="336" y="304"/>
                    </a:lnTo>
                    <a:lnTo>
                      <a:pt x="337" y="305"/>
                    </a:lnTo>
                    <a:lnTo>
                      <a:pt x="337" y="304"/>
                    </a:lnTo>
                    <a:lnTo>
                      <a:pt x="338" y="305"/>
                    </a:lnTo>
                    <a:lnTo>
                      <a:pt x="339" y="315"/>
                    </a:lnTo>
                    <a:lnTo>
                      <a:pt x="340" y="316"/>
                    </a:lnTo>
                    <a:lnTo>
                      <a:pt x="341" y="316"/>
                    </a:lnTo>
                    <a:lnTo>
                      <a:pt x="341" y="314"/>
                    </a:lnTo>
                    <a:lnTo>
                      <a:pt x="342" y="324"/>
                    </a:lnTo>
                    <a:lnTo>
                      <a:pt x="343" y="324"/>
                    </a:lnTo>
                    <a:lnTo>
                      <a:pt x="344" y="324"/>
                    </a:lnTo>
                    <a:lnTo>
                      <a:pt x="344" y="311"/>
                    </a:lnTo>
                    <a:lnTo>
                      <a:pt x="345" y="305"/>
                    </a:lnTo>
                    <a:lnTo>
                      <a:pt x="346" y="306"/>
                    </a:lnTo>
                    <a:lnTo>
                      <a:pt x="347" y="303"/>
                    </a:lnTo>
                    <a:lnTo>
                      <a:pt x="347" y="306"/>
                    </a:lnTo>
                    <a:lnTo>
                      <a:pt x="348" y="302"/>
                    </a:lnTo>
                    <a:lnTo>
                      <a:pt x="349" y="280"/>
                    </a:lnTo>
                    <a:lnTo>
                      <a:pt x="350" y="273"/>
                    </a:lnTo>
                    <a:lnTo>
                      <a:pt x="350" y="268"/>
                    </a:lnTo>
                    <a:lnTo>
                      <a:pt x="351" y="252"/>
                    </a:lnTo>
                    <a:lnTo>
                      <a:pt x="352" y="252"/>
                    </a:lnTo>
                    <a:lnTo>
                      <a:pt x="353" y="254"/>
                    </a:lnTo>
                    <a:lnTo>
                      <a:pt x="353" y="262"/>
                    </a:lnTo>
                    <a:lnTo>
                      <a:pt x="354" y="262"/>
                    </a:lnTo>
                    <a:lnTo>
                      <a:pt x="355" y="255"/>
                    </a:lnTo>
                    <a:lnTo>
                      <a:pt x="356" y="254"/>
                    </a:lnTo>
                    <a:lnTo>
                      <a:pt x="357" y="253"/>
                    </a:lnTo>
                    <a:lnTo>
                      <a:pt x="357" y="248"/>
                    </a:lnTo>
                    <a:lnTo>
                      <a:pt x="358" y="252"/>
                    </a:lnTo>
                    <a:lnTo>
                      <a:pt x="359" y="252"/>
                    </a:lnTo>
                    <a:lnTo>
                      <a:pt x="360" y="258"/>
                    </a:lnTo>
                    <a:lnTo>
                      <a:pt x="360" y="254"/>
                    </a:lnTo>
                    <a:lnTo>
                      <a:pt x="361" y="248"/>
                    </a:lnTo>
                    <a:lnTo>
                      <a:pt x="362" y="252"/>
                    </a:lnTo>
                    <a:lnTo>
                      <a:pt x="363" y="257"/>
                    </a:lnTo>
                    <a:lnTo>
                      <a:pt x="363" y="265"/>
                    </a:lnTo>
                    <a:lnTo>
                      <a:pt x="364" y="253"/>
                    </a:lnTo>
                    <a:lnTo>
                      <a:pt x="365" y="247"/>
                    </a:lnTo>
                    <a:lnTo>
                      <a:pt x="366" y="251"/>
                    </a:lnTo>
                    <a:lnTo>
                      <a:pt x="367" y="251"/>
                    </a:lnTo>
                    <a:lnTo>
                      <a:pt x="367" y="250"/>
                    </a:lnTo>
                    <a:lnTo>
                      <a:pt x="368" y="249"/>
                    </a:lnTo>
                    <a:lnTo>
                      <a:pt x="369" y="259"/>
                    </a:lnTo>
                    <a:lnTo>
                      <a:pt x="370" y="259"/>
                    </a:lnTo>
                    <a:lnTo>
                      <a:pt x="370" y="259"/>
                    </a:lnTo>
                    <a:lnTo>
                      <a:pt x="371" y="256"/>
                    </a:lnTo>
                    <a:lnTo>
                      <a:pt x="372" y="266"/>
                    </a:lnTo>
                    <a:lnTo>
                      <a:pt x="373" y="266"/>
                    </a:lnTo>
                    <a:lnTo>
                      <a:pt x="373" y="256"/>
                    </a:lnTo>
                    <a:lnTo>
                      <a:pt x="374" y="245"/>
                    </a:lnTo>
                    <a:lnTo>
                      <a:pt x="375" y="257"/>
                    </a:lnTo>
                    <a:lnTo>
                      <a:pt x="376" y="254"/>
                    </a:lnTo>
                    <a:lnTo>
                      <a:pt x="376" y="243"/>
                    </a:lnTo>
                    <a:lnTo>
                      <a:pt x="377" y="238"/>
                    </a:lnTo>
                    <a:lnTo>
                      <a:pt x="378" y="238"/>
                    </a:lnTo>
                    <a:lnTo>
                      <a:pt x="379" y="247"/>
                    </a:lnTo>
                    <a:lnTo>
                      <a:pt x="379" y="256"/>
                    </a:lnTo>
                    <a:lnTo>
                      <a:pt x="380" y="256"/>
                    </a:lnTo>
                    <a:lnTo>
                      <a:pt x="381" y="252"/>
                    </a:lnTo>
                    <a:lnTo>
                      <a:pt x="382" y="244"/>
                    </a:lnTo>
                    <a:lnTo>
                      <a:pt x="382" y="240"/>
                    </a:lnTo>
                    <a:lnTo>
                      <a:pt x="383" y="235"/>
                    </a:lnTo>
                    <a:lnTo>
                      <a:pt x="384" y="235"/>
                    </a:lnTo>
                    <a:lnTo>
                      <a:pt x="385" y="239"/>
                    </a:lnTo>
                    <a:lnTo>
                      <a:pt x="385" y="231"/>
                    </a:lnTo>
                    <a:lnTo>
                      <a:pt x="386" y="216"/>
                    </a:lnTo>
                    <a:lnTo>
                      <a:pt x="387" y="211"/>
                    </a:lnTo>
                    <a:lnTo>
                      <a:pt x="388" y="214"/>
                    </a:lnTo>
                    <a:lnTo>
                      <a:pt x="389" y="213"/>
                    </a:lnTo>
                    <a:lnTo>
                      <a:pt x="389" y="213"/>
                    </a:lnTo>
                    <a:lnTo>
                      <a:pt x="390" y="209"/>
                    </a:lnTo>
                    <a:lnTo>
                      <a:pt x="391" y="215"/>
                    </a:lnTo>
                    <a:lnTo>
                      <a:pt x="392" y="218"/>
                    </a:lnTo>
                    <a:lnTo>
                      <a:pt x="392" y="213"/>
                    </a:lnTo>
                    <a:lnTo>
                      <a:pt x="393" y="208"/>
                    </a:lnTo>
                    <a:lnTo>
                      <a:pt x="394" y="193"/>
                    </a:lnTo>
                    <a:lnTo>
                      <a:pt x="395" y="198"/>
                    </a:lnTo>
                    <a:lnTo>
                      <a:pt x="395" y="198"/>
                    </a:lnTo>
                    <a:lnTo>
                      <a:pt x="396" y="198"/>
                    </a:lnTo>
                    <a:lnTo>
                      <a:pt x="397" y="201"/>
                    </a:lnTo>
                    <a:lnTo>
                      <a:pt x="398" y="210"/>
                    </a:lnTo>
                    <a:lnTo>
                      <a:pt x="398" y="215"/>
                    </a:lnTo>
                    <a:lnTo>
                      <a:pt x="399" y="237"/>
                    </a:lnTo>
                    <a:lnTo>
                      <a:pt x="400" y="237"/>
                    </a:lnTo>
                    <a:lnTo>
                      <a:pt x="401" y="222"/>
                    </a:lnTo>
                    <a:lnTo>
                      <a:pt x="401" y="219"/>
                    </a:lnTo>
                    <a:lnTo>
                      <a:pt x="402" y="220"/>
                    </a:lnTo>
                    <a:lnTo>
                      <a:pt x="403" y="216"/>
                    </a:lnTo>
                    <a:lnTo>
                      <a:pt x="404" y="216"/>
                    </a:lnTo>
                    <a:lnTo>
                      <a:pt x="404" y="216"/>
                    </a:lnTo>
                    <a:lnTo>
                      <a:pt x="405" y="228"/>
                    </a:lnTo>
                    <a:lnTo>
                      <a:pt x="406" y="227"/>
                    </a:lnTo>
                    <a:lnTo>
                      <a:pt x="407" y="218"/>
                    </a:lnTo>
                    <a:lnTo>
                      <a:pt x="408" y="217"/>
                    </a:lnTo>
                    <a:lnTo>
                      <a:pt x="408" y="212"/>
                    </a:lnTo>
                    <a:lnTo>
                      <a:pt x="409" y="212"/>
                    </a:lnTo>
                    <a:lnTo>
                      <a:pt x="410" y="233"/>
                    </a:lnTo>
                    <a:lnTo>
                      <a:pt x="411" y="241"/>
                    </a:lnTo>
                    <a:lnTo>
                      <a:pt x="411" y="245"/>
                    </a:lnTo>
                    <a:lnTo>
                      <a:pt x="412" y="255"/>
                    </a:lnTo>
                    <a:lnTo>
                      <a:pt x="413" y="247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5" y="243"/>
                    </a:lnTo>
                    <a:lnTo>
                      <a:pt x="416" y="246"/>
                    </a:lnTo>
                    <a:lnTo>
                      <a:pt x="417" y="242"/>
                    </a:lnTo>
                    <a:lnTo>
                      <a:pt x="418" y="235"/>
                    </a:lnTo>
                    <a:lnTo>
                      <a:pt x="418" y="234"/>
                    </a:lnTo>
                    <a:lnTo>
                      <a:pt x="419" y="234"/>
                    </a:lnTo>
                    <a:lnTo>
                      <a:pt x="420" y="211"/>
                    </a:lnTo>
                    <a:lnTo>
                      <a:pt x="421" y="212"/>
                    </a:lnTo>
                    <a:lnTo>
                      <a:pt x="421" y="202"/>
                    </a:lnTo>
                    <a:lnTo>
                      <a:pt x="422" y="198"/>
                    </a:lnTo>
                    <a:lnTo>
                      <a:pt x="423" y="186"/>
                    </a:lnTo>
                    <a:lnTo>
                      <a:pt x="424" y="176"/>
                    </a:lnTo>
                    <a:lnTo>
                      <a:pt x="424" y="170"/>
                    </a:lnTo>
                    <a:lnTo>
                      <a:pt x="425" y="185"/>
                    </a:lnTo>
                    <a:lnTo>
                      <a:pt x="426" y="191"/>
                    </a:lnTo>
                    <a:lnTo>
                      <a:pt x="427" y="194"/>
                    </a:lnTo>
                    <a:lnTo>
                      <a:pt x="427" y="182"/>
                    </a:lnTo>
                    <a:lnTo>
                      <a:pt x="428" y="178"/>
                    </a:lnTo>
                    <a:lnTo>
                      <a:pt x="429" y="167"/>
                    </a:lnTo>
                    <a:lnTo>
                      <a:pt x="430" y="150"/>
                    </a:lnTo>
                    <a:lnTo>
                      <a:pt x="430" y="138"/>
                    </a:lnTo>
                    <a:lnTo>
                      <a:pt x="431" y="138"/>
                    </a:lnTo>
                    <a:lnTo>
                      <a:pt x="432" y="144"/>
                    </a:lnTo>
                    <a:lnTo>
                      <a:pt x="433" y="140"/>
                    </a:lnTo>
                    <a:lnTo>
                      <a:pt x="434" y="140"/>
                    </a:lnTo>
                    <a:lnTo>
                      <a:pt x="434" y="150"/>
                    </a:lnTo>
                    <a:lnTo>
                      <a:pt x="435" y="160"/>
                    </a:lnTo>
                    <a:lnTo>
                      <a:pt x="436" y="160"/>
                    </a:lnTo>
                    <a:lnTo>
                      <a:pt x="437" y="155"/>
                    </a:lnTo>
                    <a:lnTo>
                      <a:pt x="437" y="165"/>
                    </a:lnTo>
                    <a:lnTo>
                      <a:pt x="438" y="169"/>
                    </a:lnTo>
                    <a:lnTo>
                      <a:pt x="439" y="151"/>
                    </a:lnTo>
                    <a:lnTo>
                      <a:pt x="440" y="146"/>
                    </a:lnTo>
                    <a:lnTo>
                      <a:pt x="440" y="138"/>
                    </a:lnTo>
                    <a:lnTo>
                      <a:pt x="441" y="138"/>
                    </a:lnTo>
                    <a:lnTo>
                      <a:pt x="442" y="131"/>
                    </a:lnTo>
                    <a:lnTo>
                      <a:pt x="443" y="138"/>
                    </a:lnTo>
                    <a:lnTo>
                      <a:pt x="443" y="147"/>
                    </a:lnTo>
                    <a:lnTo>
                      <a:pt x="444" y="149"/>
                    </a:lnTo>
                    <a:lnTo>
                      <a:pt x="445" y="139"/>
                    </a:lnTo>
                    <a:lnTo>
                      <a:pt x="446" y="130"/>
                    </a:lnTo>
                    <a:lnTo>
                      <a:pt x="446" y="125"/>
                    </a:lnTo>
                    <a:lnTo>
                      <a:pt x="447" y="132"/>
                    </a:lnTo>
                    <a:lnTo>
                      <a:pt x="448" y="134"/>
                    </a:lnTo>
                    <a:lnTo>
                      <a:pt x="449" y="127"/>
                    </a:lnTo>
                    <a:lnTo>
                      <a:pt x="449" y="118"/>
                    </a:lnTo>
                    <a:lnTo>
                      <a:pt x="450" y="114"/>
                    </a:lnTo>
                    <a:lnTo>
                      <a:pt x="451" y="118"/>
                    </a:lnTo>
                    <a:lnTo>
                      <a:pt x="452" y="122"/>
                    </a:lnTo>
                    <a:lnTo>
                      <a:pt x="453" y="114"/>
                    </a:lnTo>
                    <a:lnTo>
                      <a:pt x="453" y="114"/>
                    </a:lnTo>
                    <a:lnTo>
                      <a:pt x="454" y="103"/>
                    </a:lnTo>
                    <a:lnTo>
                      <a:pt x="455" y="127"/>
                    </a:lnTo>
                    <a:lnTo>
                      <a:pt x="456" y="113"/>
                    </a:lnTo>
                    <a:lnTo>
                      <a:pt x="456" y="104"/>
                    </a:lnTo>
                    <a:lnTo>
                      <a:pt x="457" y="98"/>
                    </a:lnTo>
                    <a:lnTo>
                      <a:pt x="458" y="96"/>
                    </a:lnTo>
                    <a:lnTo>
                      <a:pt x="459" y="91"/>
                    </a:lnTo>
                    <a:lnTo>
                      <a:pt x="459" y="91"/>
                    </a:lnTo>
                    <a:lnTo>
                      <a:pt x="460" y="91"/>
                    </a:lnTo>
                    <a:lnTo>
                      <a:pt x="461" y="88"/>
                    </a:lnTo>
                    <a:lnTo>
                      <a:pt x="462" y="102"/>
                    </a:lnTo>
                    <a:lnTo>
                      <a:pt x="462" y="105"/>
                    </a:lnTo>
                    <a:lnTo>
                      <a:pt x="463" y="103"/>
                    </a:lnTo>
                    <a:lnTo>
                      <a:pt x="464" y="105"/>
                    </a:lnTo>
                    <a:lnTo>
                      <a:pt x="465" y="105"/>
                    </a:lnTo>
                    <a:lnTo>
                      <a:pt x="466" y="91"/>
                    </a:lnTo>
                    <a:lnTo>
                      <a:pt x="466" y="87"/>
                    </a:lnTo>
                    <a:lnTo>
                      <a:pt x="467" y="81"/>
                    </a:lnTo>
                    <a:lnTo>
                      <a:pt x="468" y="86"/>
                    </a:lnTo>
                    <a:lnTo>
                      <a:pt x="469" y="75"/>
                    </a:lnTo>
                    <a:lnTo>
                      <a:pt x="469" y="76"/>
                    </a:lnTo>
                    <a:lnTo>
                      <a:pt x="470" y="81"/>
                    </a:lnTo>
                    <a:lnTo>
                      <a:pt x="471" y="81"/>
                    </a:lnTo>
                    <a:lnTo>
                      <a:pt x="472" y="64"/>
                    </a:lnTo>
                    <a:lnTo>
                      <a:pt x="472" y="53"/>
                    </a:lnTo>
                    <a:lnTo>
                      <a:pt x="473" y="61"/>
                    </a:lnTo>
                    <a:lnTo>
                      <a:pt x="474" y="49"/>
                    </a:lnTo>
                    <a:lnTo>
                      <a:pt x="475" y="49"/>
                    </a:lnTo>
                    <a:lnTo>
                      <a:pt x="475" y="39"/>
                    </a:lnTo>
                    <a:lnTo>
                      <a:pt x="476" y="38"/>
                    </a:lnTo>
                    <a:lnTo>
                      <a:pt x="477" y="42"/>
                    </a:lnTo>
                    <a:lnTo>
                      <a:pt x="478" y="46"/>
                    </a:lnTo>
                    <a:lnTo>
                      <a:pt x="478" y="57"/>
                    </a:lnTo>
                    <a:lnTo>
                      <a:pt x="479" y="62"/>
                    </a:lnTo>
                    <a:lnTo>
                      <a:pt x="480" y="57"/>
                    </a:lnTo>
                    <a:lnTo>
                      <a:pt x="481" y="65"/>
                    </a:lnTo>
                    <a:lnTo>
                      <a:pt x="482" y="76"/>
                    </a:lnTo>
                    <a:lnTo>
                      <a:pt x="482" y="75"/>
                    </a:lnTo>
                    <a:lnTo>
                      <a:pt x="483" y="86"/>
                    </a:lnTo>
                    <a:lnTo>
                      <a:pt x="484" y="98"/>
                    </a:lnTo>
                    <a:lnTo>
                      <a:pt x="485" y="108"/>
                    </a:lnTo>
                    <a:lnTo>
                      <a:pt x="485" y="113"/>
                    </a:lnTo>
                    <a:lnTo>
                      <a:pt x="486" y="117"/>
                    </a:lnTo>
                    <a:lnTo>
                      <a:pt x="487" y="119"/>
                    </a:lnTo>
                    <a:lnTo>
                      <a:pt x="488" y="119"/>
                    </a:lnTo>
                    <a:lnTo>
                      <a:pt x="488" y="128"/>
                    </a:lnTo>
                    <a:lnTo>
                      <a:pt x="489" y="135"/>
                    </a:lnTo>
                    <a:lnTo>
                      <a:pt x="490" y="149"/>
                    </a:lnTo>
                    <a:lnTo>
                      <a:pt x="491" y="170"/>
                    </a:lnTo>
                    <a:lnTo>
                      <a:pt x="491" y="179"/>
                    </a:lnTo>
                    <a:lnTo>
                      <a:pt x="492" y="179"/>
                    </a:lnTo>
                    <a:lnTo>
                      <a:pt x="493" y="179"/>
                    </a:lnTo>
                    <a:lnTo>
                      <a:pt x="494" y="182"/>
                    </a:lnTo>
                    <a:lnTo>
                      <a:pt x="494" y="182"/>
                    </a:lnTo>
                    <a:lnTo>
                      <a:pt x="495" y="170"/>
                    </a:lnTo>
                    <a:lnTo>
                      <a:pt x="496" y="175"/>
                    </a:lnTo>
                    <a:lnTo>
                      <a:pt x="497" y="160"/>
                    </a:lnTo>
                    <a:lnTo>
                      <a:pt x="497" y="164"/>
                    </a:lnTo>
                    <a:lnTo>
                      <a:pt x="498" y="153"/>
                    </a:lnTo>
                    <a:lnTo>
                      <a:pt x="499" y="155"/>
                    </a:lnTo>
                    <a:lnTo>
                      <a:pt x="500" y="173"/>
                    </a:lnTo>
                    <a:lnTo>
                      <a:pt x="501" y="174"/>
                    </a:lnTo>
                    <a:lnTo>
                      <a:pt x="501" y="173"/>
                    </a:lnTo>
                    <a:lnTo>
                      <a:pt x="502" y="173"/>
                    </a:lnTo>
                    <a:lnTo>
                      <a:pt x="503" y="170"/>
                    </a:lnTo>
                    <a:lnTo>
                      <a:pt x="504" y="167"/>
                    </a:lnTo>
                    <a:lnTo>
                      <a:pt x="504" y="157"/>
                    </a:lnTo>
                    <a:lnTo>
                      <a:pt x="505" y="160"/>
                    </a:lnTo>
                    <a:lnTo>
                      <a:pt x="506" y="164"/>
                    </a:lnTo>
                    <a:lnTo>
                      <a:pt x="507" y="173"/>
                    </a:lnTo>
                    <a:lnTo>
                      <a:pt x="507" y="179"/>
                    </a:lnTo>
                    <a:lnTo>
                      <a:pt x="508" y="186"/>
                    </a:lnTo>
                    <a:lnTo>
                      <a:pt x="509" y="180"/>
                    </a:lnTo>
                    <a:lnTo>
                      <a:pt x="510" y="183"/>
                    </a:lnTo>
                    <a:lnTo>
                      <a:pt x="510" y="193"/>
                    </a:lnTo>
                    <a:lnTo>
                      <a:pt x="511" y="197"/>
                    </a:lnTo>
                    <a:lnTo>
                      <a:pt x="512" y="197"/>
                    </a:lnTo>
                    <a:lnTo>
                      <a:pt x="513" y="198"/>
                    </a:lnTo>
                    <a:lnTo>
                      <a:pt x="513" y="206"/>
                    </a:lnTo>
                    <a:lnTo>
                      <a:pt x="514" y="210"/>
                    </a:lnTo>
                    <a:lnTo>
                      <a:pt x="515" y="208"/>
                    </a:lnTo>
                    <a:lnTo>
                      <a:pt x="516" y="208"/>
                    </a:lnTo>
                    <a:lnTo>
                      <a:pt x="517" y="222"/>
                    </a:lnTo>
                    <a:lnTo>
                      <a:pt x="517" y="228"/>
                    </a:lnTo>
                    <a:lnTo>
                      <a:pt x="518" y="239"/>
                    </a:lnTo>
                    <a:lnTo>
                      <a:pt x="519" y="241"/>
                    </a:lnTo>
                    <a:lnTo>
                      <a:pt x="520" y="246"/>
                    </a:lnTo>
                    <a:lnTo>
                      <a:pt x="520" y="234"/>
                    </a:lnTo>
                    <a:lnTo>
                      <a:pt x="521" y="229"/>
                    </a:lnTo>
                    <a:lnTo>
                      <a:pt x="522" y="225"/>
                    </a:lnTo>
                    <a:lnTo>
                      <a:pt x="523" y="217"/>
                    </a:lnTo>
                    <a:lnTo>
                      <a:pt x="523" y="217"/>
                    </a:lnTo>
                    <a:lnTo>
                      <a:pt x="524" y="223"/>
                    </a:lnTo>
                    <a:lnTo>
                      <a:pt x="525" y="220"/>
                    </a:lnTo>
                    <a:lnTo>
                      <a:pt x="526" y="215"/>
                    </a:lnTo>
                    <a:lnTo>
                      <a:pt x="527" y="229"/>
                    </a:lnTo>
                    <a:lnTo>
                      <a:pt x="527" y="230"/>
                    </a:lnTo>
                    <a:lnTo>
                      <a:pt x="528" y="244"/>
                    </a:lnTo>
                    <a:lnTo>
                      <a:pt x="529" y="243"/>
                    </a:lnTo>
                    <a:lnTo>
                      <a:pt x="530" y="258"/>
                    </a:lnTo>
                    <a:lnTo>
                      <a:pt x="530" y="261"/>
                    </a:lnTo>
                    <a:lnTo>
                      <a:pt x="531" y="257"/>
                    </a:lnTo>
                    <a:lnTo>
                      <a:pt x="532" y="253"/>
                    </a:lnTo>
                    <a:lnTo>
                      <a:pt x="533" y="264"/>
                    </a:lnTo>
                    <a:lnTo>
                      <a:pt x="533" y="271"/>
                    </a:lnTo>
                    <a:lnTo>
                      <a:pt x="534" y="256"/>
                    </a:lnTo>
                    <a:lnTo>
                      <a:pt x="535" y="275"/>
                    </a:lnTo>
                    <a:lnTo>
                      <a:pt x="536" y="274"/>
                    </a:lnTo>
                    <a:lnTo>
                      <a:pt x="536" y="278"/>
                    </a:lnTo>
                    <a:lnTo>
                      <a:pt x="537" y="281"/>
                    </a:lnTo>
                    <a:lnTo>
                      <a:pt x="538" y="265"/>
                    </a:lnTo>
                    <a:lnTo>
                      <a:pt x="539" y="270"/>
                    </a:lnTo>
                    <a:lnTo>
                      <a:pt x="539" y="266"/>
                    </a:lnTo>
                    <a:lnTo>
                      <a:pt x="540" y="252"/>
                    </a:lnTo>
                    <a:lnTo>
                      <a:pt x="541" y="257"/>
                    </a:lnTo>
                    <a:lnTo>
                      <a:pt x="542" y="261"/>
                    </a:lnTo>
                    <a:lnTo>
                      <a:pt x="542" y="261"/>
                    </a:lnTo>
                    <a:lnTo>
                      <a:pt x="543" y="272"/>
                    </a:lnTo>
                    <a:lnTo>
                      <a:pt x="544" y="276"/>
                    </a:lnTo>
                    <a:lnTo>
                      <a:pt x="545" y="265"/>
                    </a:lnTo>
                    <a:lnTo>
                      <a:pt x="546" y="261"/>
                    </a:lnTo>
                    <a:lnTo>
                      <a:pt x="546" y="253"/>
                    </a:lnTo>
                    <a:lnTo>
                      <a:pt x="547" y="248"/>
                    </a:lnTo>
                    <a:lnTo>
                      <a:pt x="548" y="252"/>
                    </a:lnTo>
                    <a:lnTo>
                      <a:pt x="549" y="252"/>
                    </a:lnTo>
                    <a:lnTo>
                      <a:pt x="549" y="244"/>
                    </a:lnTo>
                    <a:lnTo>
                      <a:pt x="550" y="236"/>
                    </a:lnTo>
                    <a:lnTo>
                      <a:pt x="551" y="236"/>
                    </a:lnTo>
                    <a:lnTo>
                      <a:pt x="552" y="229"/>
                    </a:lnTo>
                    <a:lnTo>
                      <a:pt x="552" y="219"/>
                    </a:lnTo>
                    <a:lnTo>
                      <a:pt x="553" y="208"/>
                    </a:lnTo>
                    <a:lnTo>
                      <a:pt x="554" y="208"/>
                    </a:lnTo>
                    <a:lnTo>
                      <a:pt x="555" y="208"/>
                    </a:lnTo>
                    <a:lnTo>
                      <a:pt x="555" y="204"/>
                    </a:lnTo>
                    <a:lnTo>
                      <a:pt x="556" y="220"/>
                    </a:lnTo>
                    <a:lnTo>
                      <a:pt x="557" y="220"/>
                    </a:lnTo>
                    <a:lnTo>
                      <a:pt x="558" y="235"/>
                    </a:lnTo>
                    <a:lnTo>
                      <a:pt x="558" y="229"/>
                    </a:lnTo>
                    <a:lnTo>
                      <a:pt x="559" y="233"/>
                    </a:lnTo>
                    <a:lnTo>
                      <a:pt x="560" y="240"/>
                    </a:lnTo>
                    <a:lnTo>
                      <a:pt x="561" y="236"/>
                    </a:lnTo>
                    <a:lnTo>
                      <a:pt x="561" y="239"/>
                    </a:lnTo>
                    <a:lnTo>
                      <a:pt x="562" y="241"/>
                    </a:lnTo>
                    <a:lnTo>
                      <a:pt x="563" y="222"/>
                    </a:lnTo>
                    <a:lnTo>
                      <a:pt x="564" y="239"/>
                    </a:lnTo>
                    <a:lnTo>
                      <a:pt x="564" y="240"/>
                    </a:lnTo>
                    <a:lnTo>
                      <a:pt x="565" y="238"/>
                    </a:lnTo>
                    <a:lnTo>
                      <a:pt x="566" y="227"/>
                    </a:lnTo>
                    <a:lnTo>
                      <a:pt x="567" y="233"/>
                    </a:lnTo>
                    <a:lnTo>
                      <a:pt x="568" y="230"/>
                    </a:lnTo>
                    <a:lnTo>
                      <a:pt x="568" y="231"/>
                    </a:lnTo>
                    <a:lnTo>
                      <a:pt x="569" y="231"/>
                    </a:lnTo>
                    <a:lnTo>
                      <a:pt x="570" y="235"/>
                    </a:lnTo>
                    <a:lnTo>
                      <a:pt x="571" y="229"/>
                    </a:lnTo>
                    <a:lnTo>
                      <a:pt x="571" y="224"/>
                    </a:lnTo>
                    <a:lnTo>
                      <a:pt x="572" y="212"/>
                    </a:lnTo>
                    <a:lnTo>
                      <a:pt x="573" y="202"/>
                    </a:lnTo>
                    <a:lnTo>
                      <a:pt x="574" y="201"/>
                    </a:lnTo>
                    <a:lnTo>
                      <a:pt x="575" y="201"/>
                    </a:lnTo>
                    <a:lnTo>
                      <a:pt x="575" y="193"/>
                    </a:lnTo>
                    <a:lnTo>
                      <a:pt x="576" y="217"/>
                    </a:lnTo>
                    <a:lnTo>
                      <a:pt x="577" y="217"/>
                    </a:lnTo>
                    <a:lnTo>
                      <a:pt x="578" y="209"/>
                    </a:lnTo>
                    <a:lnTo>
                      <a:pt x="578" y="203"/>
                    </a:lnTo>
                    <a:lnTo>
                      <a:pt x="579" y="199"/>
                    </a:lnTo>
                    <a:lnTo>
                      <a:pt x="580" y="195"/>
                    </a:lnTo>
                    <a:lnTo>
                      <a:pt x="581" y="195"/>
                    </a:lnTo>
                    <a:lnTo>
                      <a:pt x="581" y="202"/>
                    </a:lnTo>
                    <a:lnTo>
                      <a:pt x="582" y="202"/>
                    </a:lnTo>
                    <a:lnTo>
                      <a:pt x="583" y="209"/>
                    </a:lnTo>
                    <a:lnTo>
                      <a:pt x="584" y="222"/>
                    </a:lnTo>
                    <a:lnTo>
                      <a:pt x="584" y="222"/>
                    </a:lnTo>
                    <a:lnTo>
                      <a:pt x="585" y="216"/>
                    </a:lnTo>
                    <a:lnTo>
                      <a:pt x="586" y="216"/>
                    </a:lnTo>
                    <a:lnTo>
                      <a:pt x="587" y="211"/>
                    </a:lnTo>
                    <a:lnTo>
                      <a:pt x="587" y="209"/>
                    </a:lnTo>
                    <a:lnTo>
                      <a:pt x="588" y="211"/>
                    </a:lnTo>
                    <a:lnTo>
                      <a:pt x="589" y="208"/>
                    </a:lnTo>
                    <a:lnTo>
                      <a:pt x="590" y="207"/>
                    </a:lnTo>
                    <a:lnTo>
                      <a:pt x="590" y="202"/>
                    </a:lnTo>
                    <a:lnTo>
                      <a:pt x="591" y="202"/>
                    </a:lnTo>
                    <a:lnTo>
                      <a:pt x="592" y="202"/>
                    </a:lnTo>
                    <a:lnTo>
                      <a:pt x="593" y="206"/>
                    </a:lnTo>
                    <a:lnTo>
                      <a:pt x="594" y="212"/>
                    </a:lnTo>
                    <a:lnTo>
                      <a:pt x="594" y="206"/>
                    </a:lnTo>
                    <a:lnTo>
                      <a:pt x="595" y="217"/>
                    </a:lnTo>
                    <a:lnTo>
                      <a:pt x="596" y="217"/>
                    </a:lnTo>
                    <a:lnTo>
                      <a:pt x="597" y="217"/>
                    </a:lnTo>
                    <a:lnTo>
                      <a:pt x="597" y="222"/>
                    </a:lnTo>
                    <a:lnTo>
                      <a:pt x="598" y="220"/>
                    </a:lnTo>
                    <a:lnTo>
                      <a:pt x="599" y="231"/>
                    </a:lnTo>
                    <a:lnTo>
                      <a:pt x="600" y="218"/>
                    </a:lnTo>
                    <a:lnTo>
                      <a:pt x="600" y="218"/>
                    </a:lnTo>
                    <a:lnTo>
                      <a:pt x="601" y="226"/>
                    </a:lnTo>
                    <a:lnTo>
                      <a:pt x="602" y="226"/>
                    </a:lnTo>
                    <a:lnTo>
                      <a:pt x="603" y="215"/>
                    </a:lnTo>
                    <a:lnTo>
                      <a:pt x="603" y="215"/>
                    </a:lnTo>
                    <a:lnTo>
                      <a:pt x="604" y="212"/>
                    </a:lnTo>
                    <a:lnTo>
                      <a:pt x="605" y="212"/>
                    </a:lnTo>
                    <a:lnTo>
                      <a:pt x="606" y="206"/>
                    </a:lnTo>
                    <a:lnTo>
                      <a:pt x="606" y="198"/>
                    </a:lnTo>
                    <a:lnTo>
                      <a:pt x="607" y="201"/>
                    </a:lnTo>
                    <a:lnTo>
                      <a:pt x="608" y="201"/>
                    </a:lnTo>
                    <a:lnTo>
                      <a:pt x="609" y="201"/>
                    </a:lnTo>
                    <a:lnTo>
                      <a:pt x="609" y="193"/>
                    </a:lnTo>
                    <a:lnTo>
                      <a:pt x="610" y="201"/>
                    </a:lnTo>
                    <a:lnTo>
                      <a:pt x="611" y="212"/>
                    </a:lnTo>
                    <a:lnTo>
                      <a:pt x="612" y="212"/>
                    </a:lnTo>
                    <a:lnTo>
                      <a:pt x="613" y="219"/>
                    </a:lnTo>
                    <a:lnTo>
                      <a:pt x="613" y="233"/>
                    </a:lnTo>
                    <a:lnTo>
                      <a:pt x="614" y="232"/>
                    </a:lnTo>
                    <a:lnTo>
                      <a:pt x="615" y="222"/>
                    </a:lnTo>
                    <a:lnTo>
                      <a:pt x="616" y="214"/>
                    </a:lnTo>
                    <a:lnTo>
                      <a:pt x="616" y="208"/>
                    </a:lnTo>
                    <a:lnTo>
                      <a:pt x="617" y="199"/>
                    </a:lnTo>
                    <a:lnTo>
                      <a:pt x="618" y="192"/>
                    </a:lnTo>
                    <a:lnTo>
                      <a:pt x="619" y="189"/>
                    </a:lnTo>
                    <a:lnTo>
                      <a:pt x="619" y="199"/>
                    </a:lnTo>
                    <a:lnTo>
                      <a:pt x="620" y="198"/>
                    </a:lnTo>
                    <a:lnTo>
                      <a:pt x="621" y="193"/>
                    </a:lnTo>
                    <a:lnTo>
                      <a:pt x="622" y="191"/>
                    </a:lnTo>
                    <a:lnTo>
                      <a:pt x="622" y="187"/>
                    </a:lnTo>
                    <a:lnTo>
                      <a:pt x="623" y="190"/>
                    </a:lnTo>
                    <a:lnTo>
                      <a:pt x="624" y="205"/>
                    </a:lnTo>
                    <a:lnTo>
                      <a:pt x="625" y="205"/>
                    </a:lnTo>
                    <a:lnTo>
                      <a:pt x="626" y="201"/>
                    </a:lnTo>
                    <a:lnTo>
                      <a:pt x="626" y="200"/>
                    </a:lnTo>
                    <a:lnTo>
                      <a:pt x="627" y="207"/>
                    </a:lnTo>
                    <a:lnTo>
                      <a:pt x="628" y="202"/>
                    </a:lnTo>
                    <a:lnTo>
                      <a:pt x="629" y="201"/>
                    </a:lnTo>
                    <a:lnTo>
                      <a:pt x="629" y="193"/>
                    </a:lnTo>
                    <a:lnTo>
                      <a:pt x="630" y="193"/>
                    </a:lnTo>
                    <a:lnTo>
                      <a:pt x="631" y="193"/>
                    </a:lnTo>
                    <a:lnTo>
                      <a:pt x="632" y="198"/>
                    </a:lnTo>
                    <a:lnTo>
                      <a:pt x="632" y="202"/>
                    </a:lnTo>
                    <a:lnTo>
                      <a:pt x="633" y="211"/>
                    </a:lnTo>
                    <a:lnTo>
                      <a:pt x="634" y="215"/>
                    </a:lnTo>
                    <a:lnTo>
                      <a:pt x="635" y="213"/>
                    </a:lnTo>
                    <a:lnTo>
                      <a:pt x="635" y="209"/>
                    </a:lnTo>
                    <a:lnTo>
                      <a:pt x="636" y="212"/>
                    </a:lnTo>
                    <a:lnTo>
                      <a:pt x="637" y="206"/>
                    </a:lnTo>
                    <a:lnTo>
                      <a:pt x="638" y="201"/>
                    </a:lnTo>
                    <a:lnTo>
                      <a:pt x="639" y="206"/>
                    </a:lnTo>
                    <a:lnTo>
                      <a:pt x="639" y="214"/>
                    </a:lnTo>
                    <a:lnTo>
                      <a:pt x="640" y="215"/>
                    </a:lnTo>
                    <a:lnTo>
                      <a:pt x="641" y="213"/>
                    </a:lnTo>
                    <a:lnTo>
                      <a:pt x="642" y="213"/>
                    </a:lnTo>
                    <a:lnTo>
                      <a:pt x="642" y="211"/>
                    </a:lnTo>
                    <a:lnTo>
                      <a:pt x="643" y="200"/>
                    </a:lnTo>
                    <a:lnTo>
                      <a:pt x="644" y="200"/>
                    </a:lnTo>
                    <a:lnTo>
                      <a:pt x="645" y="189"/>
                    </a:lnTo>
                    <a:lnTo>
                      <a:pt x="645" y="187"/>
                    </a:lnTo>
                    <a:lnTo>
                      <a:pt x="646" y="184"/>
                    </a:lnTo>
                    <a:lnTo>
                      <a:pt x="647" y="178"/>
                    </a:lnTo>
                    <a:lnTo>
                      <a:pt x="648" y="183"/>
                    </a:lnTo>
                    <a:lnTo>
                      <a:pt x="648" y="182"/>
                    </a:lnTo>
                    <a:lnTo>
                      <a:pt x="649" y="176"/>
                    </a:lnTo>
                    <a:lnTo>
                      <a:pt x="650" y="180"/>
                    </a:lnTo>
                    <a:lnTo>
                      <a:pt x="651" y="182"/>
                    </a:lnTo>
                    <a:lnTo>
                      <a:pt x="651" y="180"/>
                    </a:lnTo>
                    <a:lnTo>
                      <a:pt x="652" y="170"/>
                    </a:lnTo>
                    <a:lnTo>
                      <a:pt x="653" y="173"/>
                    </a:lnTo>
                    <a:lnTo>
                      <a:pt x="654" y="167"/>
                    </a:lnTo>
                    <a:lnTo>
                      <a:pt x="654" y="167"/>
                    </a:lnTo>
                    <a:lnTo>
                      <a:pt x="655" y="169"/>
                    </a:lnTo>
                    <a:lnTo>
                      <a:pt x="656" y="166"/>
                    </a:lnTo>
                    <a:lnTo>
                      <a:pt x="657" y="152"/>
                    </a:lnTo>
                    <a:lnTo>
                      <a:pt x="657" y="156"/>
                    </a:lnTo>
                    <a:lnTo>
                      <a:pt x="658" y="143"/>
                    </a:lnTo>
                    <a:lnTo>
                      <a:pt x="659" y="140"/>
                    </a:lnTo>
                    <a:lnTo>
                      <a:pt x="660" y="131"/>
                    </a:lnTo>
                    <a:lnTo>
                      <a:pt x="661" y="144"/>
                    </a:lnTo>
                    <a:lnTo>
                      <a:pt x="661" y="144"/>
                    </a:lnTo>
                    <a:lnTo>
                      <a:pt x="662" y="145"/>
                    </a:lnTo>
                    <a:lnTo>
                      <a:pt x="663" y="133"/>
                    </a:lnTo>
                    <a:lnTo>
                      <a:pt x="664" y="150"/>
                    </a:lnTo>
                    <a:lnTo>
                      <a:pt x="664" y="150"/>
                    </a:lnTo>
                    <a:lnTo>
                      <a:pt x="665" y="137"/>
                    </a:lnTo>
                    <a:lnTo>
                      <a:pt x="666" y="129"/>
                    </a:lnTo>
                    <a:lnTo>
                      <a:pt x="667" y="147"/>
                    </a:lnTo>
                    <a:lnTo>
                      <a:pt x="667" y="150"/>
                    </a:lnTo>
                    <a:lnTo>
                      <a:pt x="668" y="150"/>
                    </a:lnTo>
                    <a:lnTo>
                      <a:pt x="669" y="155"/>
                    </a:lnTo>
                    <a:lnTo>
                      <a:pt x="670" y="155"/>
                    </a:lnTo>
                    <a:lnTo>
                      <a:pt x="670" y="153"/>
                    </a:lnTo>
                    <a:lnTo>
                      <a:pt x="671" y="149"/>
                    </a:lnTo>
                    <a:lnTo>
                      <a:pt x="672" y="149"/>
                    </a:lnTo>
                    <a:lnTo>
                      <a:pt x="673" y="146"/>
                    </a:lnTo>
                    <a:lnTo>
                      <a:pt x="673" y="146"/>
                    </a:lnTo>
                    <a:lnTo>
                      <a:pt x="674" y="141"/>
                    </a:lnTo>
                    <a:lnTo>
                      <a:pt x="675" y="148"/>
                    </a:lnTo>
                    <a:lnTo>
                      <a:pt x="676" y="154"/>
                    </a:lnTo>
                    <a:lnTo>
                      <a:pt x="677" y="156"/>
                    </a:lnTo>
                    <a:lnTo>
                      <a:pt x="677" y="162"/>
                    </a:lnTo>
                    <a:lnTo>
                      <a:pt x="678" y="169"/>
                    </a:lnTo>
                    <a:lnTo>
                      <a:pt x="679" y="173"/>
                    </a:lnTo>
                    <a:lnTo>
                      <a:pt x="680" y="176"/>
                    </a:lnTo>
                    <a:lnTo>
                      <a:pt x="680" y="169"/>
                    </a:lnTo>
                    <a:lnTo>
                      <a:pt x="681" y="174"/>
                    </a:lnTo>
                    <a:lnTo>
                      <a:pt x="682" y="169"/>
                    </a:lnTo>
                    <a:lnTo>
                      <a:pt x="683" y="164"/>
                    </a:lnTo>
                    <a:lnTo>
                      <a:pt x="683" y="168"/>
                    </a:lnTo>
                    <a:lnTo>
                      <a:pt x="684" y="173"/>
                    </a:lnTo>
                    <a:lnTo>
                      <a:pt x="685" y="177"/>
                    </a:lnTo>
                    <a:lnTo>
                      <a:pt x="686" y="169"/>
                    </a:lnTo>
                    <a:lnTo>
                      <a:pt x="687" y="154"/>
                    </a:lnTo>
                    <a:lnTo>
                      <a:pt x="687" y="166"/>
                    </a:lnTo>
                    <a:lnTo>
                      <a:pt x="688" y="163"/>
                    </a:lnTo>
                    <a:lnTo>
                      <a:pt x="689" y="157"/>
                    </a:lnTo>
                    <a:lnTo>
                      <a:pt x="690" y="153"/>
                    </a:lnTo>
                    <a:lnTo>
                      <a:pt x="690" y="167"/>
                    </a:lnTo>
                    <a:lnTo>
                      <a:pt x="691" y="161"/>
                    </a:lnTo>
                    <a:lnTo>
                      <a:pt x="692" y="167"/>
                    </a:lnTo>
                    <a:lnTo>
                      <a:pt x="693" y="166"/>
                    </a:lnTo>
                    <a:lnTo>
                      <a:pt x="693" y="170"/>
                    </a:lnTo>
                    <a:lnTo>
                      <a:pt x="694" y="165"/>
                    </a:lnTo>
                    <a:lnTo>
                      <a:pt x="695" y="166"/>
                    </a:lnTo>
                    <a:lnTo>
                      <a:pt x="696" y="173"/>
                    </a:lnTo>
                    <a:lnTo>
                      <a:pt x="696" y="172"/>
                    </a:lnTo>
                    <a:lnTo>
                      <a:pt x="697" y="153"/>
                    </a:lnTo>
                    <a:lnTo>
                      <a:pt x="698" y="159"/>
                    </a:lnTo>
                    <a:lnTo>
                      <a:pt x="699" y="164"/>
                    </a:lnTo>
                    <a:lnTo>
                      <a:pt x="699" y="157"/>
                    </a:lnTo>
                    <a:lnTo>
                      <a:pt x="700" y="149"/>
                    </a:lnTo>
                    <a:lnTo>
                      <a:pt x="701" y="147"/>
                    </a:lnTo>
                    <a:lnTo>
                      <a:pt x="702" y="141"/>
                    </a:lnTo>
                    <a:lnTo>
                      <a:pt x="702" y="141"/>
                    </a:lnTo>
                    <a:lnTo>
                      <a:pt x="703" y="139"/>
                    </a:lnTo>
                    <a:lnTo>
                      <a:pt x="704" y="155"/>
                    </a:lnTo>
                    <a:lnTo>
                      <a:pt x="705" y="155"/>
                    </a:lnTo>
                    <a:lnTo>
                      <a:pt x="706" y="166"/>
                    </a:lnTo>
                    <a:lnTo>
                      <a:pt x="706" y="160"/>
                    </a:lnTo>
                    <a:lnTo>
                      <a:pt x="707" y="169"/>
                    </a:lnTo>
                    <a:lnTo>
                      <a:pt x="708" y="181"/>
                    </a:lnTo>
                    <a:lnTo>
                      <a:pt x="709" y="182"/>
                    </a:lnTo>
                    <a:lnTo>
                      <a:pt x="709" y="181"/>
                    </a:lnTo>
                    <a:lnTo>
                      <a:pt x="710" y="167"/>
                    </a:lnTo>
                    <a:lnTo>
                      <a:pt x="711" y="161"/>
                    </a:lnTo>
                    <a:lnTo>
                      <a:pt x="712" y="170"/>
                    </a:lnTo>
                    <a:lnTo>
                      <a:pt x="712" y="162"/>
                    </a:lnTo>
                    <a:lnTo>
                      <a:pt x="713" y="166"/>
                    </a:lnTo>
                    <a:lnTo>
                      <a:pt x="714" y="166"/>
                    </a:lnTo>
                    <a:lnTo>
                      <a:pt x="715" y="167"/>
                    </a:lnTo>
                    <a:lnTo>
                      <a:pt x="715" y="156"/>
                    </a:lnTo>
                    <a:lnTo>
                      <a:pt x="716" y="149"/>
                    </a:lnTo>
                    <a:lnTo>
                      <a:pt x="717" y="153"/>
                    </a:lnTo>
                    <a:lnTo>
                      <a:pt x="718" y="162"/>
                    </a:lnTo>
                    <a:lnTo>
                      <a:pt x="718" y="146"/>
                    </a:lnTo>
                    <a:lnTo>
                      <a:pt x="719" y="131"/>
                    </a:lnTo>
                    <a:lnTo>
                      <a:pt x="720" y="125"/>
                    </a:lnTo>
                    <a:lnTo>
                      <a:pt x="721" y="112"/>
                    </a:lnTo>
                    <a:lnTo>
                      <a:pt x="721" y="105"/>
                    </a:lnTo>
                    <a:lnTo>
                      <a:pt x="722" y="92"/>
                    </a:lnTo>
                    <a:lnTo>
                      <a:pt x="723" y="88"/>
                    </a:lnTo>
                    <a:lnTo>
                      <a:pt x="724" y="92"/>
                    </a:lnTo>
                    <a:lnTo>
                      <a:pt x="725" y="85"/>
                    </a:lnTo>
                    <a:lnTo>
                      <a:pt x="725" y="78"/>
                    </a:lnTo>
                    <a:lnTo>
                      <a:pt x="726" y="85"/>
                    </a:lnTo>
                    <a:lnTo>
                      <a:pt x="727" y="87"/>
                    </a:lnTo>
                    <a:lnTo>
                      <a:pt x="728" y="87"/>
                    </a:lnTo>
                    <a:lnTo>
                      <a:pt x="728" y="96"/>
                    </a:lnTo>
                    <a:lnTo>
                      <a:pt x="729" y="101"/>
                    </a:lnTo>
                    <a:lnTo>
                      <a:pt x="730" y="87"/>
                    </a:lnTo>
                    <a:lnTo>
                      <a:pt x="731" y="75"/>
                    </a:lnTo>
                    <a:lnTo>
                      <a:pt x="731" y="81"/>
                    </a:lnTo>
                    <a:lnTo>
                      <a:pt x="732" y="85"/>
                    </a:lnTo>
                    <a:lnTo>
                      <a:pt x="733" y="80"/>
                    </a:lnTo>
                    <a:lnTo>
                      <a:pt x="734" y="73"/>
                    </a:lnTo>
                    <a:lnTo>
                      <a:pt x="735" y="58"/>
                    </a:lnTo>
                    <a:lnTo>
                      <a:pt x="735" y="64"/>
                    </a:lnTo>
                    <a:lnTo>
                      <a:pt x="736" y="69"/>
                    </a:lnTo>
                    <a:lnTo>
                      <a:pt x="737" y="73"/>
                    </a:lnTo>
                    <a:lnTo>
                      <a:pt x="738" y="78"/>
                    </a:lnTo>
                    <a:lnTo>
                      <a:pt x="738" y="67"/>
                    </a:lnTo>
                    <a:lnTo>
                      <a:pt x="739" y="70"/>
                    </a:lnTo>
                    <a:lnTo>
                      <a:pt x="740" y="69"/>
                    </a:lnTo>
                    <a:lnTo>
                      <a:pt x="741" y="65"/>
                    </a:lnTo>
                    <a:lnTo>
                      <a:pt x="741" y="64"/>
                    </a:lnTo>
                    <a:lnTo>
                      <a:pt x="742" y="61"/>
                    </a:lnTo>
                    <a:lnTo>
                      <a:pt x="743" y="32"/>
                    </a:lnTo>
                    <a:lnTo>
                      <a:pt x="744" y="43"/>
                    </a:lnTo>
                    <a:lnTo>
                      <a:pt x="744" y="43"/>
                    </a:lnTo>
                    <a:lnTo>
                      <a:pt x="745" y="39"/>
                    </a:lnTo>
                    <a:lnTo>
                      <a:pt x="746" y="34"/>
                    </a:lnTo>
                    <a:lnTo>
                      <a:pt x="747" y="30"/>
                    </a:lnTo>
                    <a:lnTo>
                      <a:pt x="747" y="52"/>
                    </a:lnTo>
                    <a:lnTo>
                      <a:pt x="748" y="47"/>
                    </a:lnTo>
                    <a:lnTo>
                      <a:pt x="749" y="44"/>
                    </a:lnTo>
                    <a:lnTo>
                      <a:pt x="750" y="43"/>
                    </a:lnTo>
                    <a:lnTo>
                      <a:pt x="750" y="34"/>
                    </a:lnTo>
                    <a:lnTo>
                      <a:pt x="751" y="20"/>
                    </a:lnTo>
                    <a:lnTo>
                      <a:pt x="752" y="14"/>
                    </a:lnTo>
                    <a:lnTo>
                      <a:pt x="753" y="0"/>
                    </a:lnTo>
                    <a:lnTo>
                      <a:pt x="754" y="5"/>
                    </a:lnTo>
                    <a:lnTo>
                      <a:pt x="754" y="5"/>
                    </a:lnTo>
                    <a:lnTo>
                      <a:pt x="755" y="8"/>
                    </a:lnTo>
                    <a:lnTo>
                      <a:pt x="756" y="5"/>
                    </a:lnTo>
                    <a:lnTo>
                      <a:pt x="757" y="5"/>
                    </a:lnTo>
                    <a:lnTo>
                      <a:pt x="757" y="11"/>
                    </a:lnTo>
                    <a:lnTo>
                      <a:pt x="758" y="34"/>
                    </a:lnTo>
                    <a:lnTo>
                      <a:pt x="759" y="19"/>
                    </a:lnTo>
                    <a:lnTo>
                      <a:pt x="760" y="19"/>
                    </a:lnTo>
                    <a:lnTo>
                      <a:pt x="760" y="30"/>
                    </a:lnTo>
                    <a:lnTo>
                      <a:pt x="761" y="24"/>
                    </a:lnTo>
                    <a:lnTo>
                      <a:pt x="762" y="21"/>
                    </a:lnTo>
                    <a:lnTo>
                      <a:pt x="763" y="37"/>
                    </a:lnTo>
                    <a:lnTo>
                      <a:pt x="763" y="37"/>
                    </a:lnTo>
                    <a:lnTo>
                      <a:pt x="764" y="38"/>
                    </a:lnTo>
                    <a:lnTo>
                      <a:pt x="765" y="33"/>
                    </a:lnTo>
                    <a:lnTo>
                      <a:pt x="766" y="29"/>
                    </a:lnTo>
                    <a:lnTo>
                      <a:pt x="766" y="25"/>
                    </a:lnTo>
                    <a:lnTo>
                      <a:pt x="767" y="22"/>
                    </a:lnTo>
                    <a:lnTo>
                      <a:pt x="768" y="22"/>
                    </a:lnTo>
                    <a:lnTo>
                      <a:pt x="769" y="22"/>
                    </a:lnTo>
                    <a:lnTo>
                      <a:pt x="769" y="25"/>
                    </a:lnTo>
                    <a:lnTo>
                      <a:pt x="770" y="25"/>
                    </a:lnTo>
                    <a:lnTo>
                      <a:pt x="771" y="45"/>
                    </a:lnTo>
                    <a:lnTo>
                      <a:pt x="772" y="51"/>
                    </a:lnTo>
                    <a:lnTo>
                      <a:pt x="773" y="51"/>
                    </a:lnTo>
                    <a:lnTo>
                      <a:pt x="773" y="66"/>
                    </a:lnTo>
                    <a:lnTo>
                      <a:pt x="774" y="68"/>
                    </a:lnTo>
                    <a:lnTo>
                      <a:pt x="775" y="68"/>
                    </a:lnTo>
                    <a:lnTo>
                      <a:pt x="776" y="67"/>
                    </a:lnTo>
                    <a:lnTo>
                      <a:pt x="776" y="74"/>
                    </a:lnTo>
                    <a:lnTo>
                      <a:pt x="777" y="86"/>
                    </a:lnTo>
                    <a:lnTo>
                      <a:pt x="778" y="87"/>
                    </a:lnTo>
                    <a:lnTo>
                      <a:pt x="779" y="76"/>
                    </a:lnTo>
                    <a:lnTo>
                      <a:pt x="779" y="89"/>
                    </a:lnTo>
                    <a:lnTo>
                      <a:pt x="780" y="112"/>
                    </a:lnTo>
                    <a:lnTo>
                      <a:pt x="781" y="116"/>
                    </a:lnTo>
                    <a:lnTo>
                      <a:pt x="782" y="144"/>
                    </a:lnTo>
                    <a:lnTo>
                      <a:pt x="782" y="148"/>
                    </a:lnTo>
                    <a:lnTo>
                      <a:pt x="783" y="159"/>
                    </a:lnTo>
                    <a:lnTo>
                      <a:pt x="784" y="168"/>
                    </a:lnTo>
                    <a:lnTo>
                      <a:pt x="785" y="175"/>
                    </a:lnTo>
                    <a:lnTo>
                      <a:pt x="786" y="180"/>
                    </a:lnTo>
                    <a:lnTo>
                      <a:pt x="786" y="188"/>
                    </a:lnTo>
                    <a:lnTo>
                      <a:pt x="787" y="198"/>
                    </a:lnTo>
                    <a:lnTo>
                      <a:pt x="788" y="199"/>
                    </a:lnTo>
                    <a:lnTo>
                      <a:pt x="789" y="178"/>
                    </a:lnTo>
                    <a:lnTo>
                      <a:pt x="789" y="168"/>
                    </a:lnTo>
                    <a:lnTo>
                      <a:pt x="790" y="156"/>
                    </a:lnTo>
                    <a:lnTo>
                      <a:pt x="791" y="162"/>
                    </a:lnTo>
                    <a:lnTo>
                      <a:pt x="792" y="175"/>
                    </a:lnTo>
                    <a:lnTo>
                      <a:pt x="792" y="171"/>
                    </a:lnTo>
                    <a:lnTo>
                      <a:pt x="793" y="170"/>
                    </a:lnTo>
                    <a:lnTo>
                      <a:pt x="794" y="175"/>
                    </a:lnTo>
                    <a:lnTo>
                      <a:pt x="795" y="181"/>
                    </a:lnTo>
                    <a:lnTo>
                      <a:pt x="795" y="186"/>
                    </a:lnTo>
                    <a:lnTo>
                      <a:pt x="796" y="183"/>
                    </a:lnTo>
                    <a:lnTo>
                      <a:pt x="797" y="172"/>
                    </a:lnTo>
                    <a:lnTo>
                      <a:pt x="798" y="167"/>
                    </a:lnTo>
                    <a:lnTo>
                      <a:pt x="799" y="167"/>
                    </a:lnTo>
                    <a:lnTo>
                      <a:pt x="799" y="171"/>
                    </a:lnTo>
                    <a:lnTo>
                      <a:pt x="800" y="154"/>
                    </a:lnTo>
                    <a:lnTo>
                      <a:pt x="801" y="154"/>
                    </a:lnTo>
                    <a:lnTo>
                      <a:pt x="802" y="154"/>
                    </a:lnTo>
                    <a:lnTo>
                      <a:pt x="802" y="139"/>
                    </a:lnTo>
                    <a:lnTo>
                      <a:pt x="803" y="141"/>
                    </a:lnTo>
                    <a:lnTo>
                      <a:pt x="804" y="180"/>
                    </a:lnTo>
                    <a:lnTo>
                      <a:pt x="805" y="176"/>
                    </a:lnTo>
                    <a:lnTo>
                      <a:pt x="805" y="176"/>
                    </a:lnTo>
                    <a:lnTo>
                      <a:pt x="806" y="166"/>
                    </a:lnTo>
                    <a:lnTo>
                      <a:pt x="807" y="171"/>
                    </a:lnTo>
                    <a:lnTo>
                      <a:pt x="808" y="180"/>
                    </a:lnTo>
                    <a:lnTo>
                      <a:pt x="808" y="165"/>
                    </a:lnTo>
                    <a:lnTo>
                      <a:pt x="809" y="166"/>
                    </a:lnTo>
                    <a:lnTo>
                      <a:pt x="810" y="166"/>
                    </a:lnTo>
                    <a:lnTo>
                      <a:pt x="811" y="179"/>
                    </a:lnTo>
                    <a:lnTo>
                      <a:pt x="811" y="187"/>
                    </a:lnTo>
                    <a:lnTo>
                      <a:pt x="812" y="190"/>
                    </a:lnTo>
                    <a:lnTo>
                      <a:pt x="813" y="202"/>
                    </a:lnTo>
                    <a:lnTo>
                      <a:pt x="814" y="207"/>
                    </a:lnTo>
                    <a:lnTo>
                      <a:pt x="814" y="194"/>
                    </a:lnTo>
                    <a:lnTo>
                      <a:pt x="815" y="184"/>
                    </a:lnTo>
                    <a:lnTo>
                      <a:pt x="816" y="191"/>
                    </a:lnTo>
                    <a:lnTo>
                      <a:pt x="817" y="197"/>
                    </a:lnTo>
                    <a:lnTo>
                      <a:pt x="817" y="193"/>
                    </a:lnTo>
                    <a:lnTo>
                      <a:pt x="818" y="193"/>
                    </a:lnTo>
                    <a:lnTo>
                      <a:pt x="819" y="190"/>
                    </a:lnTo>
                    <a:lnTo>
                      <a:pt x="820" y="201"/>
                    </a:lnTo>
                    <a:lnTo>
                      <a:pt x="821" y="201"/>
                    </a:lnTo>
                    <a:lnTo>
                      <a:pt x="821" y="198"/>
                    </a:lnTo>
                    <a:lnTo>
                      <a:pt x="822" y="193"/>
                    </a:lnTo>
                    <a:lnTo>
                      <a:pt x="823" y="202"/>
                    </a:lnTo>
                    <a:lnTo>
                      <a:pt x="824" y="192"/>
                    </a:lnTo>
                    <a:lnTo>
                      <a:pt x="824" y="187"/>
                    </a:lnTo>
                    <a:lnTo>
                      <a:pt x="825" y="181"/>
                    </a:lnTo>
                    <a:lnTo>
                      <a:pt x="826" y="187"/>
                    </a:lnTo>
                    <a:lnTo>
                      <a:pt x="827" y="174"/>
                    </a:lnTo>
                    <a:lnTo>
                      <a:pt x="827" y="178"/>
                    </a:lnTo>
                    <a:lnTo>
                      <a:pt x="828" y="184"/>
                    </a:lnTo>
                    <a:lnTo>
                      <a:pt x="829" y="179"/>
                    </a:lnTo>
                    <a:lnTo>
                      <a:pt x="830" y="163"/>
                    </a:lnTo>
                    <a:lnTo>
                      <a:pt x="830" y="163"/>
                    </a:lnTo>
                    <a:lnTo>
                      <a:pt x="831" y="168"/>
                    </a:lnTo>
                    <a:lnTo>
                      <a:pt x="832" y="163"/>
                    </a:lnTo>
                    <a:lnTo>
                      <a:pt x="833" y="160"/>
                    </a:lnTo>
                    <a:lnTo>
                      <a:pt x="834" y="156"/>
                    </a:lnTo>
                    <a:lnTo>
                      <a:pt x="834" y="153"/>
                    </a:lnTo>
                    <a:lnTo>
                      <a:pt x="835" y="157"/>
                    </a:lnTo>
                    <a:lnTo>
                      <a:pt x="836" y="136"/>
                    </a:lnTo>
                    <a:lnTo>
                      <a:pt x="837" y="142"/>
                    </a:lnTo>
                    <a:lnTo>
                      <a:pt x="837" y="143"/>
                    </a:lnTo>
                    <a:lnTo>
                      <a:pt x="838" y="129"/>
                    </a:lnTo>
                    <a:lnTo>
                      <a:pt x="839" y="127"/>
                    </a:lnTo>
                    <a:lnTo>
                      <a:pt x="840" y="127"/>
                    </a:lnTo>
                    <a:lnTo>
                      <a:pt x="840" y="125"/>
                    </a:lnTo>
                    <a:lnTo>
                      <a:pt x="841" y="115"/>
                    </a:lnTo>
                    <a:lnTo>
                      <a:pt x="842" y="103"/>
                    </a:lnTo>
                    <a:lnTo>
                      <a:pt x="843" y="83"/>
                    </a:lnTo>
                    <a:lnTo>
                      <a:pt x="843" y="81"/>
                    </a:lnTo>
                    <a:lnTo>
                      <a:pt x="844" y="81"/>
                    </a:lnTo>
                    <a:lnTo>
                      <a:pt x="845" y="74"/>
                    </a:lnTo>
                    <a:lnTo>
                      <a:pt x="846" y="69"/>
                    </a:lnTo>
                    <a:lnTo>
                      <a:pt x="847" y="71"/>
                    </a:lnTo>
                    <a:lnTo>
                      <a:pt x="847" y="71"/>
                    </a:lnTo>
                    <a:lnTo>
                      <a:pt x="848" y="70"/>
                    </a:lnTo>
                    <a:lnTo>
                      <a:pt x="849" y="64"/>
                    </a:lnTo>
                    <a:lnTo>
                      <a:pt x="850" y="81"/>
                    </a:lnTo>
                    <a:lnTo>
                      <a:pt x="850" y="84"/>
                    </a:lnTo>
                    <a:lnTo>
                      <a:pt x="851" y="87"/>
                    </a:lnTo>
                    <a:lnTo>
                      <a:pt x="852" y="94"/>
                    </a:lnTo>
                    <a:lnTo>
                      <a:pt x="853" y="89"/>
                    </a:lnTo>
                    <a:lnTo>
                      <a:pt x="853" y="86"/>
                    </a:lnTo>
                    <a:lnTo>
                      <a:pt x="854" y="86"/>
                    </a:lnTo>
                    <a:lnTo>
                      <a:pt x="855" y="73"/>
                    </a:lnTo>
                    <a:lnTo>
                      <a:pt x="856" y="72"/>
                    </a:lnTo>
                    <a:lnTo>
                      <a:pt x="856" y="73"/>
                    </a:lnTo>
                    <a:lnTo>
                      <a:pt x="857" y="77"/>
                    </a:lnTo>
                    <a:lnTo>
                      <a:pt x="858" y="83"/>
                    </a:lnTo>
                    <a:lnTo>
                      <a:pt x="859" y="85"/>
                    </a:lnTo>
                    <a:lnTo>
                      <a:pt x="859" y="85"/>
                    </a:lnTo>
                    <a:lnTo>
                      <a:pt x="860" y="80"/>
                    </a:lnTo>
                    <a:lnTo>
                      <a:pt x="861" y="94"/>
                    </a:lnTo>
                    <a:lnTo>
                      <a:pt x="862" y="98"/>
                    </a:lnTo>
                    <a:lnTo>
                      <a:pt x="862" y="88"/>
                    </a:lnTo>
                    <a:lnTo>
                      <a:pt x="863" y="95"/>
                    </a:lnTo>
                    <a:lnTo>
                      <a:pt x="864" y="90"/>
                    </a:lnTo>
                    <a:lnTo>
                      <a:pt x="865" y="90"/>
                    </a:lnTo>
                    <a:lnTo>
                      <a:pt x="866" y="91"/>
                    </a:lnTo>
                    <a:lnTo>
                      <a:pt x="866" y="68"/>
                    </a:lnTo>
                    <a:lnTo>
                      <a:pt x="867" y="78"/>
                    </a:lnTo>
                    <a:lnTo>
                      <a:pt x="868" y="74"/>
                    </a:lnTo>
                    <a:lnTo>
                      <a:pt x="869" y="77"/>
                    </a:lnTo>
                    <a:lnTo>
                      <a:pt x="869" y="93"/>
                    </a:lnTo>
                    <a:lnTo>
                      <a:pt x="870" y="94"/>
                    </a:lnTo>
                    <a:lnTo>
                      <a:pt x="871" y="88"/>
                    </a:lnTo>
                    <a:lnTo>
                      <a:pt x="872" y="88"/>
                    </a:lnTo>
                    <a:lnTo>
                      <a:pt x="872" y="85"/>
                    </a:lnTo>
                    <a:lnTo>
                      <a:pt x="873" y="89"/>
                    </a:lnTo>
                    <a:lnTo>
                      <a:pt x="874" y="83"/>
                    </a:lnTo>
                    <a:lnTo>
                      <a:pt x="875" y="69"/>
                    </a:lnTo>
                    <a:lnTo>
                      <a:pt x="875" y="81"/>
                    </a:lnTo>
                    <a:lnTo>
                      <a:pt x="876" y="91"/>
                    </a:lnTo>
                    <a:lnTo>
                      <a:pt x="877" y="80"/>
                    </a:lnTo>
                    <a:lnTo>
                      <a:pt x="878" y="69"/>
                    </a:lnTo>
                    <a:lnTo>
                      <a:pt x="878" y="67"/>
                    </a:lnTo>
                    <a:lnTo>
                      <a:pt x="879" y="67"/>
                    </a:lnTo>
                    <a:lnTo>
                      <a:pt x="880" y="62"/>
                    </a:lnTo>
                    <a:lnTo>
                      <a:pt x="881" y="66"/>
                    </a:lnTo>
                    <a:lnTo>
                      <a:pt x="881" y="58"/>
                    </a:lnTo>
                    <a:lnTo>
                      <a:pt x="882" y="47"/>
                    </a:lnTo>
                    <a:lnTo>
                      <a:pt x="883" y="51"/>
                    </a:lnTo>
                    <a:lnTo>
                      <a:pt x="884" y="51"/>
                    </a:lnTo>
                    <a:lnTo>
                      <a:pt x="885" y="60"/>
                    </a:lnTo>
                    <a:lnTo>
                      <a:pt x="885" y="60"/>
                    </a:lnTo>
                    <a:lnTo>
                      <a:pt x="886" y="67"/>
                    </a:lnTo>
                    <a:lnTo>
                      <a:pt x="887" y="67"/>
                    </a:lnTo>
                    <a:lnTo>
                      <a:pt x="888" y="84"/>
                    </a:lnTo>
                    <a:lnTo>
                      <a:pt x="888" y="79"/>
                    </a:lnTo>
                    <a:lnTo>
                      <a:pt x="889" y="79"/>
                    </a:lnTo>
                    <a:lnTo>
                      <a:pt x="890" y="81"/>
                    </a:lnTo>
                    <a:lnTo>
                      <a:pt x="891" y="86"/>
                    </a:lnTo>
                    <a:lnTo>
                      <a:pt x="891" y="83"/>
                    </a:lnTo>
                    <a:lnTo>
                      <a:pt x="892" y="78"/>
                    </a:lnTo>
                    <a:lnTo>
                      <a:pt x="893" y="77"/>
                    </a:lnTo>
                    <a:lnTo>
                      <a:pt x="894" y="71"/>
                    </a:lnTo>
                    <a:lnTo>
                      <a:pt x="895" y="64"/>
                    </a:lnTo>
                    <a:lnTo>
                      <a:pt x="895" y="63"/>
                    </a:lnTo>
                    <a:lnTo>
                      <a:pt x="896" y="59"/>
                    </a:lnTo>
                    <a:lnTo>
                      <a:pt x="897" y="72"/>
                    </a:lnTo>
                    <a:lnTo>
                      <a:pt x="898" y="65"/>
                    </a:lnTo>
                    <a:lnTo>
                      <a:pt x="898" y="64"/>
                    </a:lnTo>
                    <a:lnTo>
                      <a:pt x="899" y="75"/>
                    </a:lnTo>
                    <a:lnTo>
                      <a:pt x="900" y="73"/>
                    </a:lnTo>
                    <a:lnTo>
                      <a:pt x="901" y="88"/>
                    </a:lnTo>
                    <a:lnTo>
                      <a:pt x="901" y="85"/>
                    </a:lnTo>
                    <a:lnTo>
                      <a:pt x="902" y="84"/>
                    </a:lnTo>
                    <a:lnTo>
                      <a:pt x="903" y="103"/>
                    </a:lnTo>
                    <a:lnTo>
                      <a:pt x="904" y="122"/>
                    </a:lnTo>
                    <a:lnTo>
                      <a:pt x="904" y="128"/>
                    </a:lnTo>
                    <a:lnTo>
                      <a:pt x="905" y="129"/>
                    </a:lnTo>
                    <a:lnTo>
                      <a:pt x="906" y="137"/>
                    </a:lnTo>
                    <a:lnTo>
                      <a:pt x="907" y="141"/>
                    </a:lnTo>
                    <a:lnTo>
                      <a:pt x="907" y="146"/>
                    </a:lnTo>
                    <a:lnTo>
                      <a:pt x="908" y="133"/>
                    </a:lnTo>
                    <a:lnTo>
                      <a:pt x="909" y="125"/>
                    </a:lnTo>
                    <a:lnTo>
                      <a:pt x="910" y="131"/>
                    </a:lnTo>
                    <a:lnTo>
                      <a:pt x="910" y="131"/>
                    </a:lnTo>
                    <a:lnTo>
                      <a:pt x="911" y="133"/>
                    </a:lnTo>
                    <a:lnTo>
                      <a:pt x="912" y="129"/>
                    </a:lnTo>
                    <a:lnTo>
                      <a:pt x="913" y="109"/>
                    </a:lnTo>
                    <a:lnTo>
                      <a:pt x="914" y="114"/>
                    </a:lnTo>
                    <a:lnTo>
                      <a:pt x="914" y="101"/>
                    </a:lnTo>
                    <a:lnTo>
                      <a:pt x="915" y="100"/>
                    </a:lnTo>
                    <a:lnTo>
                      <a:pt x="916" y="113"/>
                    </a:lnTo>
                    <a:lnTo>
                      <a:pt x="917" y="118"/>
                    </a:lnTo>
                    <a:lnTo>
                      <a:pt x="917" y="126"/>
                    </a:lnTo>
                    <a:lnTo>
                      <a:pt x="918" y="119"/>
                    </a:lnTo>
                    <a:lnTo>
                      <a:pt x="919" y="110"/>
                    </a:lnTo>
                    <a:lnTo>
                      <a:pt x="920" y="114"/>
                    </a:lnTo>
                    <a:lnTo>
                      <a:pt x="920" y="109"/>
                    </a:lnTo>
                    <a:lnTo>
                      <a:pt x="921" y="117"/>
                    </a:lnTo>
                    <a:lnTo>
                      <a:pt x="922" y="120"/>
                    </a:lnTo>
                    <a:lnTo>
                      <a:pt x="923" y="120"/>
                    </a:lnTo>
                    <a:lnTo>
                      <a:pt x="923" y="134"/>
                    </a:lnTo>
                    <a:lnTo>
                      <a:pt x="924" y="141"/>
                    </a:lnTo>
                    <a:lnTo>
                      <a:pt x="925" y="147"/>
                    </a:lnTo>
                    <a:lnTo>
                      <a:pt x="926" y="142"/>
                    </a:lnTo>
                    <a:lnTo>
                      <a:pt x="926" y="141"/>
                    </a:lnTo>
                    <a:lnTo>
                      <a:pt x="927" y="143"/>
                    </a:lnTo>
                    <a:lnTo>
                      <a:pt x="928" y="146"/>
                    </a:lnTo>
                    <a:lnTo>
                      <a:pt x="929" y="150"/>
                    </a:lnTo>
                    <a:lnTo>
                      <a:pt x="929" y="146"/>
                    </a:lnTo>
                    <a:lnTo>
                      <a:pt x="930" y="131"/>
                    </a:lnTo>
                    <a:lnTo>
                      <a:pt x="931" y="126"/>
                    </a:lnTo>
                    <a:lnTo>
                      <a:pt x="932" y="140"/>
                    </a:lnTo>
                    <a:lnTo>
                      <a:pt x="933" y="140"/>
                    </a:lnTo>
                    <a:lnTo>
                      <a:pt x="933" y="151"/>
                    </a:lnTo>
                    <a:lnTo>
                      <a:pt x="934" y="154"/>
                    </a:lnTo>
                    <a:lnTo>
                      <a:pt x="935" y="150"/>
                    </a:lnTo>
                    <a:lnTo>
                      <a:pt x="936" y="162"/>
                    </a:lnTo>
                    <a:lnTo>
                      <a:pt x="936" y="154"/>
                    </a:lnTo>
                    <a:lnTo>
                      <a:pt x="937" y="151"/>
                    </a:lnTo>
                    <a:lnTo>
                      <a:pt x="938" y="156"/>
                    </a:lnTo>
                    <a:lnTo>
                      <a:pt x="939" y="161"/>
                    </a:lnTo>
                    <a:lnTo>
                      <a:pt x="939" y="164"/>
                    </a:lnTo>
                    <a:lnTo>
                      <a:pt x="940" y="160"/>
                    </a:lnTo>
                    <a:lnTo>
                      <a:pt x="941" y="163"/>
                    </a:lnTo>
                    <a:lnTo>
                      <a:pt x="942" y="159"/>
                    </a:lnTo>
                    <a:lnTo>
                      <a:pt x="943" y="154"/>
                    </a:lnTo>
                    <a:lnTo>
                      <a:pt x="943" y="156"/>
                    </a:lnTo>
                    <a:lnTo>
                      <a:pt x="944" y="164"/>
                    </a:lnTo>
                    <a:lnTo>
                      <a:pt x="945" y="151"/>
                    </a:lnTo>
                    <a:lnTo>
                      <a:pt x="946" y="151"/>
                    </a:lnTo>
                    <a:lnTo>
                      <a:pt x="946" y="157"/>
                    </a:lnTo>
                    <a:lnTo>
                      <a:pt x="947" y="155"/>
                    </a:lnTo>
                    <a:lnTo>
                      <a:pt x="948" y="155"/>
                    </a:lnTo>
                    <a:lnTo>
                      <a:pt x="949" y="145"/>
                    </a:lnTo>
                    <a:lnTo>
                      <a:pt x="949" y="150"/>
                    </a:lnTo>
                    <a:lnTo>
                      <a:pt x="950" y="154"/>
                    </a:lnTo>
                    <a:lnTo>
                      <a:pt x="951" y="154"/>
                    </a:lnTo>
                    <a:lnTo>
                      <a:pt x="952" y="162"/>
                    </a:lnTo>
                    <a:lnTo>
                      <a:pt x="952" y="155"/>
                    </a:lnTo>
                    <a:lnTo>
                      <a:pt x="953" y="156"/>
                    </a:lnTo>
                    <a:lnTo>
                      <a:pt x="954" y="159"/>
                    </a:lnTo>
                    <a:lnTo>
                      <a:pt x="955" y="161"/>
                    </a:lnTo>
                    <a:lnTo>
                      <a:pt x="955" y="172"/>
                    </a:lnTo>
                    <a:lnTo>
                      <a:pt x="956" y="162"/>
                    </a:lnTo>
                    <a:lnTo>
                      <a:pt x="957" y="165"/>
                    </a:lnTo>
                    <a:lnTo>
                      <a:pt x="958" y="167"/>
                    </a:lnTo>
                    <a:lnTo>
                      <a:pt x="959" y="169"/>
                    </a:lnTo>
                    <a:lnTo>
                      <a:pt x="959" y="160"/>
                    </a:lnTo>
                    <a:lnTo>
                      <a:pt x="960" y="156"/>
                    </a:lnTo>
                    <a:lnTo>
                      <a:pt x="961" y="163"/>
                    </a:lnTo>
                    <a:lnTo>
                      <a:pt x="962" y="163"/>
                    </a:lnTo>
                    <a:lnTo>
                      <a:pt x="962" y="168"/>
                    </a:lnTo>
                    <a:lnTo>
                      <a:pt x="963" y="184"/>
                    </a:lnTo>
                    <a:lnTo>
                      <a:pt x="964" y="189"/>
                    </a:lnTo>
                    <a:lnTo>
                      <a:pt x="965" y="170"/>
                    </a:lnTo>
                    <a:lnTo>
                      <a:pt x="965" y="163"/>
                    </a:lnTo>
                    <a:lnTo>
                      <a:pt x="966" y="155"/>
                    </a:lnTo>
                    <a:lnTo>
                      <a:pt x="967" y="138"/>
                    </a:lnTo>
                    <a:lnTo>
                      <a:pt x="968" y="130"/>
                    </a:lnTo>
                    <a:lnTo>
                      <a:pt x="968" y="127"/>
                    </a:lnTo>
                    <a:lnTo>
                      <a:pt x="969" y="137"/>
                    </a:lnTo>
                    <a:lnTo>
                      <a:pt x="970" y="142"/>
                    </a:lnTo>
                    <a:lnTo>
                      <a:pt x="971" y="147"/>
                    </a:lnTo>
                    <a:lnTo>
                      <a:pt x="971" y="150"/>
                    </a:lnTo>
                    <a:lnTo>
                      <a:pt x="972" y="155"/>
                    </a:lnTo>
                    <a:lnTo>
                      <a:pt x="973" y="164"/>
                    </a:lnTo>
                    <a:lnTo>
                      <a:pt x="974" y="179"/>
                    </a:lnTo>
                    <a:lnTo>
                      <a:pt x="974" y="158"/>
                    </a:lnTo>
                    <a:lnTo>
                      <a:pt x="975" y="180"/>
                    </a:lnTo>
                    <a:lnTo>
                      <a:pt x="976" y="184"/>
                    </a:lnTo>
                    <a:lnTo>
                      <a:pt x="977" y="172"/>
                    </a:lnTo>
                    <a:lnTo>
                      <a:pt x="978" y="161"/>
                    </a:lnTo>
                    <a:lnTo>
                      <a:pt x="978" y="146"/>
                    </a:lnTo>
                    <a:lnTo>
                      <a:pt x="979" y="143"/>
                    </a:lnTo>
                    <a:lnTo>
                      <a:pt x="980" y="151"/>
                    </a:lnTo>
                    <a:lnTo>
                      <a:pt x="981" y="144"/>
                    </a:lnTo>
                    <a:lnTo>
                      <a:pt x="981" y="138"/>
                    </a:lnTo>
                    <a:lnTo>
                      <a:pt x="982" y="144"/>
                    </a:lnTo>
                    <a:lnTo>
                      <a:pt x="983" y="130"/>
                    </a:lnTo>
                    <a:lnTo>
                      <a:pt x="984" y="126"/>
                    </a:lnTo>
                    <a:lnTo>
                      <a:pt x="984" y="114"/>
                    </a:lnTo>
                    <a:lnTo>
                      <a:pt x="985" y="119"/>
                    </a:lnTo>
                    <a:lnTo>
                      <a:pt x="986" y="117"/>
                    </a:lnTo>
                    <a:lnTo>
                      <a:pt x="987" y="121"/>
                    </a:lnTo>
                    <a:lnTo>
                      <a:pt x="987" y="109"/>
                    </a:lnTo>
                    <a:lnTo>
                      <a:pt x="988" y="130"/>
                    </a:lnTo>
                    <a:lnTo>
                      <a:pt x="989" y="122"/>
                    </a:lnTo>
                    <a:lnTo>
                      <a:pt x="990" y="122"/>
                    </a:lnTo>
                    <a:lnTo>
                      <a:pt x="990" y="111"/>
                    </a:lnTo>
                    <a:lnTo>
                      <a:pt x="991" y="115"/>
                    </a:lnTo>
                    <a:lnTo>
                      <a:pt x="992" y="125"/>
                    </a:lnTo>
                    <a:lnTo>
                      <a:pt x="993" y="110"/>
                    </a:lnTo>
                    <a:lnTo>
                      <a:pt x="994" y="104"/>
                    </a:lnTo>
                    <a:lnTo>
                      <a:pt x="994" y="104"/>
                    </a:lnTo>
                    <a:lnTo>
                      <a:pt x="995" y="99"/>
                    </a:lnTo>
                    <a:lnTo>
                      <a:pt x="996" y="109"/>
                    </a:lnTo>
                    <a:lnTo>
                      <a:pt x="997" y="110"/>
                    </a:lnTo>
                    <a:lnTo>
                      <a:pt x="997" y="112"/>
                    </a:lnTo>
                    <a:lnTo>
                      <a:pt x="998" y="116"/>
                    </a:lnTo>
                    <a:lnTo>
                      <a:pt x="999" y="121"/>
                    </a:lnTo>
                    <a:lnTo>
                      <a:pt x="1000" y="120"/>
                    </a:lnTo>
                    <a:lnTo>
                      <a:pt x="1000" y="109"/>
                    </a:lnTo>
                    <a:lnTo>
                      <a:pt x="1001" y="112"/>
                    </a:lnTo>
                    <a:lnTo>
                      <a:pt x="1002" y="99"/>
                    </a:lnTo>
                    <a:lnTo>
                      <a:pt x="1003" y="84"/>
                    </a:lnTo>
                    <a:lnTo>
                      <a:pt x="1003" y="98"/>
                    </a:lnTo>
                    <a:lnTo>
                      <a:pt x="1004" y="106"/>
                    </a:lnTo>
                    <a:lnTo>
                      <a:pt x="1005" y="108"/>
                    </a:lnTo>
                    <a:lnTo>
                      <a:pt x="1006" y="112"/>
                    </a:lnTo>
                    <a:lnTo>
                      <a:pt x="1007" y="106"/>
                    </a:lnTo>
                    <a:lnTo>
                      <a:pt x="1007" y="97"/>
                    </a:lnTo>
                    <a:lnTo>
                      <a:pt x="1008" y="105"/>
                    </a:lnTo>
                    <a:lnTo>
                      <a:pt x="1009" y="96"/>
                    </a:lnTo>
                    <a:lnTo>
                      <a:pt x="1010" y="94"/>
                    </a:lnTo>
                    <a:lnTo>
                      <a:pt x="1010" y="94"/>
                    </a:lnTo>
                    <a:lnTo>
                      <a:pt x="1011" y="87"/>
                    </a:lnTo>
                    <a:lnTo>
                      <a:pt x="1012" y="83"/>
                    </a:lnTo>
                    <a:lnTo>
                      <a:pt x="1013" y="71"/>
                    </a:lnTo>
                    <a:lnTo>
                      <a:pt x="1013" y="77"/>
                    </a:lnTo>
                    <a:lnTo>
                      <a:pt x="1014" y="60"/>
                    </a:lnTo>
                    <a:lnTo>
                      <a:pt x="1015" y="58"/>
                    </a:lnTo>
                    <a:lnTo>
                      <a:pt x="1016" y="65"/>
                    </a:lnTo>
                    <a:lnTo>
                      <a:pt x="1016" y="52"/>
                    </a:lnTo>
                    <a:lnTo>
                      <a:pt x="1017" y="66"/>
                    </a:lnTo>
                    <a:lnTo>
                      <a:pt x="1018" y="58"/>
                    </a:lnTo>
                    <a:lnTo>
                      <a:pt x="1019" y="61"/>
                    </a:lnTo>
                    <a:lnTo>
                      <a:pt x="1019" y="58"/>
                    </a:lnTo>
                    <a:lnTo>
                      <a:pt x="1020" y="70"/>
                    </a:lnTo>
                    <a:lnTo>
                      <a:pt x="1021" y="81"/>
                    </a:lnTo>
                    <a:lnTo>
                      <a:pt x="1022" y="74"/>
                    </a:lnTo>
                    <a:lnTo>
                      <a:pt x="1022" y="74"/>
                    </a:lnTo>
                    <a:lnTo>
                      <a:pt x="1023" y="77"/>
                    </a:lnTo>
                    <a:lnTo>
                      <a:pt x="1024" y="75"/>
                    </a:lnTo>
                    <a:lnTo>
                      <a:pt x="1025" y="64"/>
                    </a:lnTo>
                    <a:lnTo>
                      <a:pt x="1026" y="82"/>
                    </a:lnTo>
                    <a:lnTo>
                      <a:pt x="1026" y="89"/>
                    </a:lnTo>
                    <a:lnTo>
                      <a:pt x="1027" y="82"/>
                    </a:lnTo>
                    <a:lnTo>
                      <a:pt x="1028" y="99"/>
                    </a:lnTo>
                    <a:lnTo>
                      <a:pt x="1029" y="89"/>
                    </a:lnTo>
                    <a:lnTo>
                      <a:pt x="1029" y="90"/>
                    </a:lnTo>
                    <a:lnTo>
                      <a:pt x="1030" y="93"/>
                    </a:lnTo>
                    <a:lnTo>
                      <a:pt x="1031" y="90"/>
                    </a:lnTo>
                    <a:lnTo>
                      <a:pt x="1032" y="78"/>
                    </a:lnTo>
                    <a:lnTo>
                      <a:pt x="1032" y="67"/>
                    </a:lnTo>
                    <a:lnTo>
                      <a:pt x="1033" y="49"/>
                    </a:lnTo>
                    <a:lnTo>
                      <a:pt x="1034" y="54"/>
                    </a:lnTo>
                    <a:lnTo>
                      <a:pt x="1035" y="46"/>
                    </a:lnTo>
                    <a:lnTo>
                      <a:pt x="1035" y="67"/>
                    </a:lnTo>
                    <a:lnTo>
                      <a:pt x="1036" y="66"/>
                    </a:lnTo>
                    <a:lnTo>
                      <a:pt x="1037" y="66"/>
                    </a:lnTo>
                    <a:lnTo>
                      <a:pt x="1038" y="78"/>
                    </a:lnTo>
                    <a:lnTo>
                      <a:pt x="1038" y="87"/>
                    </a:lnTo>
                    <a:lnTo>
                      <a:pt x="1039" y="98"/>
                    </a:lnTo>
                    <a:lnTo>
                      <a:pt x="1040" y="104"/>
                    </a:lnTo>
                    <a:lnTo>
                      <a:pt x="1041" y="110"/>
                    </a:lnTo>
                    <a:lnTo>
                      <a:pt x="1041" y="113"/>
                    </a:lnTo>
                    <a:lnTo>
                      <a:pt x="1042" y="120"/>
                    </a:lnTo>
                    <a:lnTo>
                      <a:pt x="1043" y="120"/>
                    </a:lnTo>
                    <a:lnTo>
                      <a:pt x="1044" y="134"/>
                    </a:lnTo>
                    <a:lnTo>
                      <a:pt x="1045" y="123"/>
                    </a:lnTo>
                    <a:lnTo>
                      <a:pt x="1045" y="129"/>
                    </a:lnTo>
                    <a:lnTo>
                      <a:pt x="1046" y="116"/>
                    </a:lnTo>
                    <a:lnTo>
                      <a:pt x="1047" y="115"/>
                    </a:lnTo>
                    <a:lnTo>
                      <a:pt x="1048" y="100"/>
                    </a:lnTo>
                    <a:lnTo>
                      <a:pt x="1048" y="113"/>
                    </a:lnTo>
                    <a:lnTo>
                      <a:pt x="1049" y="108"/>
                    </a:lnTo>
                    <a:lnTo>
                      <a:pt x="1050" y="117"/>
                    </a:lnTo>
                    <a:lnTo>
                      <a:pt x="1051" y="107"/>
                    </a:lnTo>
                    <a:lnTo>
                      <a:pt x="1052" y="112"/>
                    </a:lnTo>
                    <a:lnTo>
                      <a:pt x="1052" y="115"/>
                    </a:lnTo>
                    <a:lnTo>
                      <a:pt x="1053" y="115"/>
                    </a:lnTo>
                    <a:lnTo>
                      <a:pt x="1054" y="115"/>
                    </a:lnTo>
                    <a:lnTo>
                      <a:pt x="1055" y="122"/>
                    </a:lnTo>
                    <a:lnTo>
                      <a:pt x="1055" y="122"/>
                    </a:lnTo>
                    <a:lnTo>
                      <a:pt x="1056" y="125"/>
                    </a:lnTo>
                    <a:lnTo>
                      <a:pt x="1057" y="125"/>
                    </a:lnTo>
                    <a:lnTo>
                      <a:pt x="1058" y="136"/>
                    </a:lnTo>
                    <a:lnTo>
                      <a:pt x="1058" y="139"/>
                    </a:lnTo>
                    <a:lnTo>
                      <a:pt x="1059" y="111"/>
                    </a:lnTo>
                    <a:lnTo>
                      <a:pt x="1060" y="108"/>
                    </a:lnTo>
                    <a:lnTo>
                      <a:pt x="1061" y="112"/>
                    </a:lnTo>
                    <a:lnTo>
                      <a:pt x="1061" y="119"/>
                    </a:lnTo>
                    <a:lnTo>
                      <a:pt x="1062" y="109"/>
                    </a:lnTo>
                    <a:lnTo>
                      <a:pt x="1063" y="123"/>
                    </a:lnTo>
                    <a:lnTo>
                      <a:pt x="1064" y="127"/>
                    </a:lnTo>
                    <a:lnTo>
                      <a:pt x="1064" y="120"/>
                    </a:lnTo>
                    <a:lnTo>
                      <a:pt x="1065" y="118"/>
                    </a:lnTo>
                    <a:lnTo>
                      <a:pt x="1066" y="118"/>
                    </a:lnTo>
                    <a:lnTo>
                      <a:pt x="1067" y="121"/>
                    </a:lnTo>
                    <a:lnTo>
                      <a:pt x="1067" y="127"/>
                    </a:lnTo>
                    <a:lnTo>
                      <a:pt x="1068" y="137"/>
                    </a:lnTo>
                    <a:lnTo>
                      <a:pt x="1069" y="137"/>
                    </a:lnTo>
                    <a:lnTo>
                      <a:pt x="1070" y="146"/>
                    </a:lnTo>
                    <a:lnTo>
                      <a:pt x="1071" y="158"/>
                    </a:lnTo>
                    <a:lnTo>
                      <a:pt x="1071" y="147"/>
                    </a:lnTo>
                    <a:lnTo>
                      <a:pt x="1072" y="151"/>
                    </a:lnTo>
                    <a:lnTo>
                      <a:pt x="1073" y="158"/>
                    </a:lnTo>
                    <a:lnTo>
                      <a:pt x="1074" y="165"/>
                    </a:lnTo>
                    <a:lnTo>
                      <a:pt x="1074" y="170"/>
                    </a:lnTo>
                    <a:lnTo>
                      <a:pt x="1075" y="182"/>
                    </a:lnTo>
                    <a:lnTo>
                      <a:pt x="1076" y="184"/>
                    </a:lnTo>
                    <a:lnTo>
                      <a:pt x="1077" y="184"/>
                    </a:lnTo>
                    <a:lnTo>
                      <a:pt x="1077" y="197"/>
                    </a:lnTo>
                    <a:lnTo>
                      <a:pt x="1078" y="197"/>
                    </a:lnTo>
                    <a:lnTo>
                      <a:pt x="1079" y="205"/>
                    </a:lnTo>
                    <a:lnTo>
                      <a:pt x="1080" y="200"/>
                    </a:lnTo>
                    <a:lnTo>
                      <a:pt x="1080" y="209"/>
                    </a:lnTo>
                    <a:lnTo>
                      <a:pt x="1081" y="195"/>
                    </a:lnTo>
                    <a:lnTo>
                      <a:pt x="1082" y="185"/>
                    </a:lnTo>
                    <a:lnTo>
                      <a:pt x="1083" y="192"/>
                    </a:lnTo>
                    <a:lnTo>
                      <a:pt x="1083" y="188"/>
                    </a:lnTo>
                    <a:lnTo>
                      <a:pt x="1084" y="188"/>
                    </a:lnTo>
                    <a:lnTo>
                      <a:pt x="1085" y="191"/>
                    </a:lnTo>
                    <a:lnTo>
                      <a:pt x="1086" y="202"/>
                    </a:lnTo>
                    <a:lnTo>
                      <a:pt x="1086" y="189"/>
                    </a:lnTo>
                    <a:lnTo>
                      <a:pt x="1087" y="184"/>
                    </a:lnTo>
                    <a:lnTo>
                      <a:pt x="1088" y="203"/>
                    </a:lnTo>
                    <a:lnTo>
                      <a:pt x="1089" y="196"/>
                    </a:lnTo>
                    <a:lnTo>
                      <a:pt x="1089" y="206"/>
                    </a:lnTo>
                    <a:lnTo>
                      <a:pt x="1090" y="209"/>
                    </a:lnTo>
                    <a:lnTo>
                      <a:pt x="1091" y="204"/>
                    </a:lnTo>
                    <a:lnTo>
                      <a:pt x="1092" y="207"/>
                    </a:lnTo>
                    <a:lnTo>
                      <a:pt x="1093" y="216"/>
                    </a:lnTo>
                    <a:lnTo>
                      <a:pt x="1093" y="222"/>
                    </a:lnTo>
                    <a:lnTo>
                      <a:pt x="1094" y="219"/>
                    </a:lnTo>
                    <a:lnTo>
                      <a:pt x="1095" y="210"/>
                    </a:lnTo>
                    <a:lnTo>
                      <a:pt x="1096" y="201"/>
                    </a:lnTo>
                    <a:lnTo>
                      <a:pt x="1096" y="187"/>
                    </a:lnTo>
                    <a:lnTo>
                      <a:pt x="1097" y="191"/>
                    </a:lnTo>
                    <a:lnTo>
                      <a:pt x="1098" y="191"/>
                    </a:lnTo>
                    <a:lnTo>
                      <a:pt x="1099" y="185"/>
                    </a:lnTo>
                    <a:lnTo>
                      <a:pt x="1099" y="162"/>
                    </a:lnTo>
                    <a:lnTo>
                      <a:pt x="1100" y="156"/>
                    </a:lnTo>
                    <a:lnTo>
                      <a:pt x="1101" y="146"/>
                    </a:lnTo>
                    <a:lnTo>
                      <a:pt x="1102" y="138"/>
                    </a:lnTo>
                    <a:lnTo>
                      <a:pt x="1103" y="141"/>
                    </a:lnTo>
                    <a:lnTo>
                      <a:pt x="1103" y="138"/>
                    </a:lnTo>
                    <a:lnTo>
                      <a:pt x="1104" y="128"/>
                    </a:lnTo>
                    <a:lnTo>
                      <a:pt x="1105" y="128"/>
                    </a:lnTo>
                    <a:lnTo>
                      <a:pt x="1106" y="143"/>
                    </a:lnTo>
                    <a:lnTo>
                      <a:pt x="1106" y="143"/>
                    </a:lnTo>
                    <a:lnTo>
                      <a:pt x="1107" y="161"/>
                    </a:lnTo>
                    <a:lnTo>
                      <a:pt x="1108" y="157"/>
                    </a:lnTo>
                    <a:lnTo>
                      <a:pt x="1109" y="171"/>
                    </a:lnTo>
                    <a:lnTo>
                      <a:pt x="1109" y="158"/>
                    </a:lnTo>
                    <a:lnTo>
                      <a:pt x="1110" y="163"/>
                    </a:lnTo>
                    <a:lnTo>
                      <a:pt x="1111" y="154"/>
                    </a:lnTo>
                    <a:lnTo>
                      <a:pt x="1112" y="164"/>
                    </a:lnTo>
                    <a:lnTo>
                      <a:pt x="1112" y="170"/>
                    </a:lnTo>
                    <a:lnTo>
                      <a:pt x="1113" y="176"/>
                    </a:lnTo>
                    <a:lnTo>
                      <a:pt x="1114" y="170"/>
                    </a:lnTo>
                    <a:lnTo>
                      <a:pt x="1115" y="180"/>
                    </a:lnTo>
                    <a:lnTo>
                      <a:pt x="1115" y="174"/>
                    </a:lnTo>
                    <a:lnTo>
                      <a:pt x="1116" y="169"/>
                    </a:lnTo>
                    <a:lnTo>
                      <a:pt x="1117" y="169"/>
                    </a:lnTo>
                    <a:lnTo>
                      <a:pt x="1118" y="163"/>
                    </a:lnTo>
                    <a:lnTo>
                      <a:pt x="1119" y="157"/>
                    </a:lnTo>
                    <a:lnTo>
                      <a:pt x="1119" y="154"/>
                    </a:lnTo>
                    <a:lnTo>
                      <a:pt x="1120" y="179"/>
                    </a:lnTo>
                    <a:lnTo>
                      <a:pt x="1121" y="176"/>
                    </a:lnTo>
                    <a:lnTo>
                      <a:pt x="1122" y="173"/>
                    </a:lnTo>
                    <a:lnTo>
                      <a:pt x="1122" y="177"/>
                    </a:lnTo>
                    <a:lnTo>
                      <a:pt x="1123" y="183"/>
                    </a:lnTo>
                    <a:lnTo>
                      <a:pt x="1124" y="182"/>
                    </a:lnTo>
                    <a:lnTo>
                      <a:pt x="1125" y="193"/>
                    </a:lnTo>
                    <a:lnTo>
                      <a:pt x="1125" y="196"/>
                    </a:lnTo>
                    <a:lnTo>
                      <a:pt x="1126" y="196"/>
                    </a:lnTo>
                    <a:lnTo>
                      <a:pt x="1127" y="196"/>
                    </a:lnTo>
                    <a:lnTo>
                      <a:pt x="1128" y="195"/>
                    </a:lnTo>
                    <a:lnTo>
                      <a:pt x="1128" y="188"/>
                    </a:lnTo>
                    <a:lnTo>
                      <a:pt x="1129" y="181"/>
                    </a:lnTo>
                    <a:lnTo>
                      <a:pt x="1130" y="174"/>
                    </a:lnTo>
                    <a:lnTo>
                      <a:pt x="1131" y="166"/>
                    </a:lnTo>
                    <a:lnTo>
                      <a:pt x="1131" y="158"/>
                    </a:lnTo>
                    <a:lnTo>
                      <a:pt x="1132" y="166"/>
                    </a:lnTo>
                    <a:lnTo>
                      <a:pt x="1133" y="162"/>
                    </a:lnTo>
                    <a:lnTo>
                      <a:pt x="1134" y="154"/>
                    </a:lnTo>
                    <a:lnTo>
                      <a:pt x="1134" y="157"/>
                    </a:lnTo>
                    <a:lnTo>
                      <a:pt x="1135" y="148"/>
                    </a:lnTo>
                    <a:lnTo>
                      <a:pt x="1136" y="153"/>
                    </a:lnTo>
                    <a:lnTo>
                      <a:pt x="1137" y="148"/>
                    </a:lnTo>
                    <a:lnTo>
                      <a:pt x="1138" y="139"/>
                    </a:lnTo>
                    <a:lnTo>
                      <a:pt x="1138" y="129"/>
                    </a:lnTo>
                    <a:lnTo>
                      <a:pt x="1139" y="118"/>
                    </a:lnTo>
                    <a:lnTo>
                      <a:pt x="1140" y="108"/>
                    </a:lnTo>
                    <a:lnTo>
                      <a:pt x="1141" y="111"/>
                    </a:lnTo>
                    <a:lnTo>
                      <a:pt x="1141" y="100"/>
                    </a:lnTo>
                    <a:lnTo>
                      <a:pt x="1142" y="114"/>
                    </a:lnTo>
                    <a:lnTo>
                      <a:pt x="1143" y="122"/>
                    </a:lnTo>
                  </a:path>
                </a:pathLst>
              </a:custGeom>
              <a:noFill/>
              <a:ln w="9525" cap="flat">
                <a:solidFill>
                  <a:srgbClr val="7FCDB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</p:grpSp>
        <p:grpSp>
          <p:nvGrpSpPr>
            <p:cNvPr id="941" name="Group 940">
              <a:extLst>
                <a:ext uri="{FF2B5EF4-FFF2-40B4-BE49-F238E27FC236}">
                  <a16:creationId xmlns:a16="http://schemas.microsoft.com/office/drawing/2014/main" id="{F6E0F6C5-8FBB-81D6-B4F1-CE0E88289D69}"/>
                </a:ext>
              </a:extLst>
            </p:cNvPr>
            <p:cNvGrpSpPr/>
            <p:nvPr/>
          </p:nvGrpSpPr>
          <p:grpSpPr>
            <a:xfrm>
              <a:off x="4367726" y="5131127"/>
              <a:ext cx="2021800" cy="1003185"/>
              <a:chOff x="6953926" y="1383666"/>
              <a:chExt cx="2021800" cy="806450"/>
            </a:xfrm>
          </p:grpSpPr>
          <p:sp>
            <p:nvSpPr>
              <p:cNvPr id="942" name="Line 57">
                <a:extLst>
                  <a:ext uri="{FF2B5EF4-FFF2-40B4-BE49-F238E27FC236}">
                    <a16:creationId xmlns:a16="http://schemas.microsoft.com/office/drawing/2014/main" id="{F933FC02-FA34-AC41-264E-4C1BFF1AC2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1213" y="2163128"/>
                <a:ext cx="181451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3" name="Line 58">
                <a:extLst>
                  <a:ext uri="{FF2B5EF4-FFF2-40B4-BE49-F238E27FC236}">
                    <a16:creationId xmlns:a16="http://schemas.microsoft.com/office/drawing/2014/main" id="{561706B8-3266-DD5E-C7BD-8E8B3FBF34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1213" y="216312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4" name="Line 59">
                <a:extLst>
                  <a:ext uri="{FF2B5EF4-FFF2-40B4-BE49-F238E27FC236}">
                    <a16:creationId xmlns:a16="http://schemas.microsoft.com/office/drawing/2014/main" id="{6ED70823-18E8-5867-D6F5-36ED363E3B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66050" y="216312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5" name="Line 60">
                <a:extLst>
                  <a:ext uri="{FF2B5EF4-FFF2-40B4-BE49-F238E27FC236}">
                    <a16:creationId xmlns:a16="http://schemas.microsoft.com/office/drawing/2014/main" id="{D4EAE405-7DD9-78C0-8CF1-B2EF57C91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70888" y="216312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6" name="Line 61">
                <a:extLst>
                  <a:ext uri="{FF2B5EF4-FFF2-40B4-BE49-F238E27FC236}">
                    <a16:creationId xmlns:a16="http://schemas.microsoft.com/office/drawing/2014/main" id="{ABB2391B-D7D4-7C5E-A532-3CB30D532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75725" y="2163128"/>
                <a:ext cx="0" cy="26988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7" name="Line 66">
                <a:extLst>
                  <a:ext uri="{FF2B5EF4-FFF2-40B4-BE49-F238E27FC236}">
                    <a16:creationId xmlns:a16="http://schemas.microsoft.com/office/drawing/2014/main" id="{5A5F9C2B-A4F6-5DFC-7B0A-D880E55617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61213" y="1383666"/>
                <a:ext cx="0" cy="779463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8" name="Line 67">
                <a:extLst>
                  <a:ext uri="{FF2B5EF4-FFF2-40B4-BE49-F238E27FC236}">
                    <a16:creationId xmlns:a16="http://schemas.microsoft.com/office/drawing/2014/main" id="{F37EB1DB-9A65-9707-DE39-6D1AFDC837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1928178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49" name="Line 68">
                <a:extLst>
                  <a:ext uri="{FF2B5EF4-FFF2-40B4-BE49-F238E27FC236}">
                    <a16:creationId xmlns:a16="http://schemas.microsoft.com/office/drawing/2014/main" id="{93853C69-4A98-6205-E619-2EFCB400A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1685291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50" name="Line 69">
                <a:extLst>
                  <a:ext uri="{FF2B5EF4-FFF2-40B4-BE49-F238E27FC236}">
                    <a16:creationId xmlns:a16="http://schemas.microsoft.com/office/drawing/2014/main" id="{42C957DE-1BBF-98AE-846B-C262C9B176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143750" y="1443991"/>
                <a:ext cx="17463" cy="0"/>
              </a:xfrm>
              <a:prstGeom prst="line">
                <a:avLst/>
              </a:prstGeom>
              <a:noFill/>
              <a:ln w="14288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51" name="Rectangle 70">
                <a:extLst>
                  <a:ext uri="{FF2B5EF4-FFF2-40B4-BE49-F238E27FC236}">
                    <a16:creationId xmlns:a16="http://schemas.microsoft.com/office/drawing/2014/main" id="{035F556B-46A7-4368-48F0-009D64E8D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9724" y="1871029"/>
                <a:ext cx="70532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2" name="Rectangle 71">
                <a:extLst>
                  <a:ext uri="{FF2B5EF4-FFF2-40B4-BE49-F238E27FC236}">
                    <a16:creationId xmlns:a16="http://schemas.microsoft.com/office/drawing/2014/main" id="{8625C1D0-A870-6009-B4AF-DE7B78C6A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3926" y="1626554"/>
                <a:ext cx="176330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3" name="Rectangle 72">
                <a:extLst>
                  <a:ext uri="{FF2B5EF4-FFF2-40B4-BE49-F238E27FC236}">
                    <a16:creationId xmlns:a16="http://schemas.microsoft.com/office/drawing/2014/main" id="{684896BF-0780-DCEC-E683-15ED0313B2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3926" y="1388429"/>
                <a:ext cx="176330" cy="128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4" name="Freeform 74">
                <a:extLst>
                  <a:ext uri="{FF2B5EF4-FFF2-40B4-BE49-F238E27FC236}">
                    <a16:creationId xmlns:a16="http://schemas.microsoft.com/office/drawing/2014/main" id="{F4E62EA5-422F-FAD2-BA68-672B3309F8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3538" y="1383666"/>
                <a:ext cx="217488" cy="779463"/>
              </a:xfrm>
              <a:custGeom>
                <a:avLst/>
                <a:gdLst>
                  <a:gd name="T0" fmla="*/ 1 w 137"/>
                  <a:gd name="T1" fmla="*/ 491 h 491"/>
                  <a:gd name="T2" fmla="*/ 137 w 137"/>
                  <a:gd name="T3" fmla="*/ 491 h 491"/>
                  <a:gd name="T4" fmla="*/ 137 w 137"/>
                  <a:gd name="T5" fmla="*/ 0 h 491"/>
                  <a:gd name="T6" fmla="*/ 127 w 137"/>
                  <a:gd name="T7" fmla="*/ 0 h 491"/>
                  <a:gd name="T8" fmla="*/ 0 w 137"/>
                  <a:gd name="T9" fmla="*/ 0 h 491"/>
                  <a:gd name="T10" fmla="*/ 0 w 137"/>
                  <a:gd name="T11" fmla="*/ 491 h 491"/>
                  <a:gd name="T12" fmla="*/ 1 w 137"/>
                  <a:gd name="T13" fmla="*/ 491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" h="491">
                    <a:moveTo>
                      <a:pt x="1" y="491"/>
                    </a:moveTo>
                    <a:lnTo>
                      <a:pt x="137" y="491"/>
                    </a:lnTo>
                    <a:lnTo>
                      <a:pt x="137" y="0"/>
                    </a:lnTo>
                    <a:lnTo>
                      <a:pt x="127" y="0"/>
                    </a:lnTo>
                    <a:lnTo>
                      <a:pt x="0" y="0"/>
                    </a:lnTo>
                    <a:lnTo>
                      <a:pt x="0" y="491"/>
                    </a:lnTo>
                    <a:lnTo>
                      <a:pt x="1" y="491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55" name="Freeform 75">
                <a:extLst>
                  <a:ext uri="{FF2B5EF4-FFF2-40B4-BE49-F238E27FC236}">
                    <a16:creationId xmlns:a16="http://schemas.microsoft.com/office/drawing/2014/main" id="{95A5FA31-8853-8FC4-89DB-63347766F5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1383666"/>
                <a:ext cx="1814513" cy="779463"/>
              </a:xfrm>
              <a:custGeom>
                <a:avLst/>
                <a:gdLst>
                  <a:gd name="T0" fmla="*/ 17 w 1143"/>
                  <a:gd name="T1" fmla="*/ 438 h 491"/>
                  <a:gd name="T2" fmla="*/ 36 w 1143"/>
                  <a:gd name="T3" fmla="*/ 407 h 491"/>
                  <a:gd name="T4" fmla="*/ 54 w 1143"/>
                  <a:gd name="T5" fmla="*/ 392 h 491"/>
                  <a:gd name="T6" fmla="*/ 72 w 1143"/>
                  <a:gd name="T7" fmla="*/ 407 h 491"/>
                  <a:gd name="T8" fmla="*/ 91 w 1143"/>
                  <a:gd name="T9" fmla="*/ 404 h 491"/>
                  <a:gd name="T10" fmla="*/ 109 w 1143"/>
                  <a:gd name="T11" fmla="*/ 411 h 491"/>
                  <a:gd name="T12" fmla="*/ 127 w 1143"/>
                  <a:gd name="T13" fmla="*/ 413 h 491"/>
                  <a:gd name="T14" fmla="*/ 145 w 1143"/>
                  <a:gd name="T15" fmla="*/ 388 h 491"/>
                  <a:gd name="T16" fmla="*/ 164 w 1143"/>
                  <a:gd name="T17" fmla="*/ 377 h 491"/>
                  <a:gd name="T18" fmla="*/ 182 w 1143"/>
                  <a:gd name="T19" fmla="*/ 391 h 491"/>
                  <a:gd name="T20" fmla="*/ 200 w 1143"/>
                  <a:gd name="T21" fmla="*/ 421 h 491"/>
                  <a:gd name="T22" fmla="*/ 219 w 1143"/>
                  <a:gd name="T23" fmla="*/ 435 h 491"/>
                  <a:gd name="T24" fmla="*/ 237 w 1143"/>
                  <a:gd name="T25" fmla="*/ 437 h 491"/>
                  <a:gd name="T26" fmla="*/ 255 w 1143"/>
                  <a:gd name="T27" fmla="*/ 425 h 491"/>
                  <a:gd name="T28" fmla="*/ 274 w 1143"/>
                  <a:gd name="T29" fmla="*/ 406 h 491"/>
                  <a:gd name="T30" fmla="*/ 292 w 1143"/>
                  <a:gd name="T31" fmla="*/ 404 h 491"/>
                  <a:gd name="T32" fmla="*/ 310 w 1143"/>
                  <a:gd name="T33" fmla="*/ 392 h 491"/>
                  <a:gd name="T34" fmla="*/ 328 w 1143"/>
                  <a:gd name="T35" fmla="*/ 377 h 491"/>
                  <a:gd name="T36" fmla="*/ 347 w 1143"/>
                  <a:gd name="T37" fmla="*/ 391 h 491"/>
                  <a:gd name="T38" fmla="*/ 365 w 1143"/>
                  <a:gd name="T39" fmla="*/ 401 h 491"/>
                  <a:gd name="T40" fmla="*/ 383 w 1143"/>
                  <a:gd name="T41" fmla="*/ 409 h 491"/>
                  <a:gd name="T42" fmla="*/ 401 w 1143"/>
                  <a:gd name="T43" fmla="*/ 467 h 491"/>
                  <a:gd name="T44" fmla="*/ 420 w 1143"/>
                  <a:gd name="T45" fmla="*/ 491 h 491"/>
                  <a:gd name="T46" fmla="*/ 438 w 1143"/>
                  <a:gd name="T47" fmla="*/ 463 h 491"/>
                  <a:gd name="T48" fmla="*/ 456 w 1143"/>
                  <a:gd name="T49" fmla="*/ 381 h 491"/>
                  <a:gd name="T50" fmla="*/ 475 w 1143"/>
                  <a:gd name="T51" fmla="*/ 244 h 491"/>
                  <a:gd name="T52" fmla="*/ 493 w 1143"/>
                  <a:gd name="T53" fmla="*/ 157 h 491"/>
                  <a:gd name="T54" fmla="*/ 511 w 1143"/>
                  <a:gd name="T55" fmla="*/ 99 h 491"/>
                  <a:gd name="T56" fmla="*/ 530 w 1143"/>
                  <a:gd name="T57" fmla="*/ 25 h 491"/>
                  <a:gd name="T58" fmla="*/ 548 w 1143"/>
                  <a:gd name="T59" fmla="*/ 20 h 491"/>
                  <a:gd name="T60" fmla="*/ 566 w 1143"/>
                  <a:gd name="T61" fmla="*/ 42 h 491"/>
                  <a:gd name="T62" fmla="*/ 584 w 1143"/>
                  <a:gd name="T63" fmla="*/ 109 h 491"/>
                  <a:gd name="T64" fmla="*/ 603 w 1143"/>
                  <a:gd name="T65" fmla="*/ 198 h 491"/>
                  <a:gd name="T66" fmla="*/ 621 w 1143"/>
                  <a:gd name="T67" fmla="*/ 231 h 491"/>
                  <a:gd name="T68" fmla="*/ 639 w 1143"/>
                  <a:gd name="T69" fmla="*/ 270 h 491"/>
                  <a:gd name="T70" fmla="*/ 657 w 1143"/>
                  <a:gd name="T71" fmla="*/ 288 h 491"/>
                  <a:gd name="T72" fmla="*/ 676 w 1143"/>
                  <a:gd name="T73" fmla="*/ 291 h 491"/>
                  <a:gd name="T74" fmla="*/ 694 w 1143"/>
                  <a:gd name="T75" fmla="*/ 300 h 491"/>
                  <a:gd name="T76" fmla="*/ 712 w 1143"/>
                  <a:gd name="T77" fmla="*/ 318 h 491"/>
                  <a:gd name="T78" fmla="*/ 731 w 1143"/>
                  <a:gd name="T79" fmla="*/ 346 h 491"/>
                  <a:gd name="T80" fmla="*/ 749 w 1143"/>
                  <a:gd name="T81" fmla="*/ 306 h 491"/>
                  <a:gd name="T82" fmla="*/ 767 w 1143"/>
                  <a:gd name="T83" fmla="*/ 325 h 491"/>
                  <a:gd name="T84" fmla="*/ 786 w 1143"/>
                  <a:gd name="T85" fmla="*/ 296 h 491"/>
                  <a:gd name="T86" fmla="*/ 804 w 1143"/>
                  <a:gd name="T87" fmla="*/ 319 h 491"/>
                  <a:gd name="T88" fmla="*/ 822 w 1143"/>
                  <a:gd name="T89" fmla="*/ 354 h 491"/>
                  <a:gd name="T90" fmla="*/ 840 w 1143"/>
                  <a:gd name="T91" fmla="*/ 331 h 491"/>
                  <a:gd name="T92" fmla="*/ 859 w 1143"/>
                  <a:gd name="T93" fmla="*/ 344 h 491"/>
                  <a:gd name="T94" fmla="*/ 877 w 1143"/>
                  <a:gd name="T95" fmla="*/ 351 h 491"/>
                  <a:gd name="T96" fmla="*/ 895 w 1143"/>
                  <a:gd name="T97" fmla="*/ 390 h 491"/>
                  <a:gd name="T98" fmla="*/ 914 w 1143"/>
                  <a:gd name="T99" fmla="*/ 383 h 491"/>
                  <a:gd name="T100" fmla="*/ 932 w 1143"/>
                  <a:gd name="T101" fmla="*/ 386 h 491"/>
                  <a:gd name="T102" fmla="*/ 950 w 1143"/>
                  <a:gd name="T103" fmla="*/ 380 h 491"/>
                  <a:gd name="T104" fmla="*/ 968 w 1143"/>
                  <a:gd name="T105" fmla="*/ 361 h 491"/>
                  <a:gd name="T106" fmla="*/ 987 w 1143"/>
                  <a:gd name="T107" fmla="*/ 387 h 491"/>
                  <a:gd name="T108" fmla="*/ 1005 w 1143"/>
                  <a:gd name="T109" fmla="*/ 401 h 491"/>
                  <a:gd name="T110" fmla="*/ 1023 w 1143"/>
                  <a:gd name="T111" fmla="*/ 380 h 491"/>
                  <a:gd name="T112" fmla="*/ 1041 w 1143"/>
                  <a:gd name="T113" fmla="*/ 415 h 491"/>
                  <a:gd name="T114" fmla="*/ 1060 w 1143"/>
                  <a:gd name="T115" fmla="*/ 379 h 491"/>
                  <a:gd name="T116" fmla="*/ 1078 w 1143"/>
                  <a:gd name="T117" fmla="*/ 370 h 491"/>
                  <a:gd name="T118" fmla="*/ 1096 w 1143"/>
                  <a:gd name="T119" fmla="*/ 383 h 491"/>
                  <a:gd name="T120" fmla="*/ 1115 w 1143"/>
                  <a:gd name="T121" fmla="*/ 391 h 491"/>
                  <a:gd name="T122" fmla="*/ 1133 w 1143"/>
                  <a:gd name="T123" fmla="*/ 385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491">
                    <a:moveTo>
                      <a:pt x="0" y="443"/>
                    </a:moveTo>
                    <a:lnTo>
                      <a:pt x="1" y="437"/>
                    </a:lnTo>
                    <a:lnTo>
                      <a:pt x="2" y="439"/>
                    </a:lnTo>
                    <a:lnTo>
                      <a:pt x="2" y="445"/>
                    </a:lnTo>
                    <a:lnTo>
                      <a:pt x="3" y="451"/>
                    </a:lnTo>
                    <a:lnTo>
                      <a:pt x="4" y="449"/>
                    </a:lnTo>
                    <a:lnTo>
                      <a:pt x="5" y="442"/>
                    </a:lnTo>
                    <a:lnTo>
                      <a:pt x="5" y="447"/>
                    </a:lnTo>
                    <a:lnTo>
                      <a:pt x="6" y="452"/>
                    </a:lnTo>
                    <a:lnTo>
                      <a:pt x="7" y="441"/>
                    </a:lnTo>
                    <a:lnTo>
                      <a:pt x="8" y="440"/>
                    </a:lnTo>
                    <a:lnTo>
                      <a:pt x="8" y="441"/>
                    </a:lnTo>
                    <a:lnTo>
                      <a:pt x="9" y="444"/>
                    </a:lnTo>
                    <a:lnTo>
                      <a:pt x="10" y="437"/>
                    </a:lnTo>
                    <a:lnTo>
                      <a:pt x="11" y="436"/>
                    </a:lnTo>
                    <a:lnTo>
                      <a:pt x="11" y="441"/>
                    </a:lnTo>
                    <a:lnTo>
                      <a:pt x="12" y="440"/>
                    </a:lnTo>
                    <a:lnTo>
                      <a:pt x="13" y="441"/>
                    </a:lnTo>
                    <a:lnTo>
                      <a:pt x="14" y="439"/>
                    </a:lnTo>
                    <a:lnTo>
                      <a:pt x="14" y="440"/>
                    </a:lnTo>
                    <a:lnTo>
                      <a:pt x="15" y="440"/>
                    </a:lnTo>
                    <a:lnTo>
                      <a:pt x="16" y="444"/>
                    </a:lnTo>
                    <a:lnTo>
                      <a:pt x="17" y="445"/>
                    </a:lnTo>
                    <a:lnTo>
                      <a:pt x="17" y="438"/>
                    </a:lnTo>
                    <a:lnTo>
                      <a:pt x="18" y="434"/>
                    </a:lnTo>
                    <a:lnTo>
                      <a:pt x="19" y="435"/>
                    </a:lnTo>
                    <a:lnTo>
                      <a:pt x="20" y="439"/>
                    </a:lnTo>
                    <a:lnTo>
                      <a:pt x="21" y="436"/>
                    </a:lnTo>
                    <a:lnTo>
                      <a:pt x="21" y="438"/>
                    </a:lnTo>
                    <a:lnTo>
                      <a:pt x="22" y="439"/>
                    </a:lnTo>
                    <a:lnTo>
                      <a:pt x="23" y="436"/>
                    </a:lnTo>
                    <a:lnTo>
                      <a:pt x="24" y="431"/>
                    </a:lnTo>
                    <a:lnTo>
                      <a:pt x="24" y="427"/>
                    </a:lnTo>
                    <a:lnTo>
                      <a:pt x="25" y="428"/>
                    </a:lnTo>
                    <a:lnTo>
                      <a:pt x="26" y="426"/>
                    </a:lnTo>
                    <a:lnTo>
                      <a:pt x="27" y="425"/>
                    </a:lnTo>
                    <a:lnTo>
                      <a:pt x="27" y="419"/>
                    </a:lnTo>
                    <a:lnTo>
                      <a:pt x="28" y="419"/>
                    </a:lnTo>
                    <a:lnTo>
                      <a:pt x="29" y="419"/>
                    </a:lnTo>
                    <a:lnTo>
                      <a:pt x="30" y="421"/>
                    </a:lnTo>
                    <a:lnTo>
                      <a:pt x="30" y="411"/>
                    </a:lnTo>
                    <a:lnTo>
                      <a:pt x="31" y="416"/>
                    </a:lnTo>
                    <a:lnTo>
                      <a:pt x="32" y="418"/>
                    </a:lnTo>
                    <a:lnTo>
                      <a:pt x="33" y="413"/>
                    </a:lnTo>
                    <a:lnTo>
                      <a:pt x="33" y="408"/>
                    </a:lnTo>
                    <a:lnTo>
                      <a:pt x="34" y="407"/>
                    </a:lnTo>
                    <a:lnTo>
                      <a:pt x="35" y="408"/>
                    </a:lnTo>
                    <a:lnTo>
                      <a:pt x="36" y="407"/>
                    </a:lnTo>
                    <a:lnTo>
                      <a:pt x="36" y="408"/>
                    </a:lnTo>
                    <a:lnTo>
                      <a:pt x="37" y="409"/>
                    </a:lnTo>
                    <a:lnTo>
                      <a:pt x="38" y="413"/>
                    </a:lnTo>
                    <a:lnTo>
                      <a:pt x="39" y="410"/>
                    </a:lnTo>
                    <a:lnTo>
                      <a:pt x="40" y="417"/>
                    </a:lnTo>
                    <a:lnTo>
                      <a:pt x="40" y="412"/>
                    </a:lnTo>
                    <a:lnTo>
                      <a:pt x="41" y="407"/>
                    </a:lnTo>
                    <a:lnTo>
                      <a:pt x="42" y="402"/>
                    </a:lnTo>
                    <a:lnTo>
                      <a:pt x="43" y="395"/>
                    </a:lnTo>
                    <a:lnTo>
                      <a:pt x="43" y="394"/>
                    </a:lnTo>
                    <a:lnTo>
                      <a:pt x="44" y="394"/>
                    </a:lnTo>
                    <a:lnTo>
                      <a:pt x="45" y="396"/>
                    </a:lnTo>
                    <a:lnTo>
                      <a:pt x="46" y="400"/>
                    </a:lnTo>
                    <a:lnTo>
                      <a:pt x="46" y="400"/>
                    </a:lnTo>
                    <a:lnTo>
                      <a:pt x="47" y="397"/>
                    </a:lnTo>
                    <a:lnTo>
                      <a:pt x="48" y="395"/>
                    </a:lnTo>
                    <a:lnTo>
                      <a:pt x="49" y="388"/>
                    </a:lnTo>
                    <a:lnTo>
                      <a:pt x="50" y="392"/>
                    </a:lnTo>
                    <a:lnTo>
                      <a:pt x="50" y="392"/>
                    </a:lnTo>
                    <a:lnTo>
                      <a:pt x="51" y="394"/>
                    </a:lnTo>
                    <a:lnTo>
                      <a:pt x="52" y="399"/>
                    </a:lnTo>
                    <a:lnTo>
                      <a:pt x="53" y="393"/>
                    </a:lnTo>
                    <a:lnTo>
                      <a:pt x="53" y="387"/>
                    </a:lnTo>
                    <a:lnTo>
                      <a:pt x="54" y="392"/>
                    </a:lnTo>
                    <a:lnTo>
                      <a:pt x="55" y="396"/>
                    </a:lnTo>
                    <a:lnTo>
                      <a:pt x="56" y="391"/>
                    </a:lnTo>
                    <a:lnTo>
                      <a:pt x="56" y="393"/>
                    </a:lnTo>
                    <a:lnTo>
                      <a:pt x="57" y="390"/>
                    </a:lnTo>
                    <a:lnTo>
                      <a:pt x="58" y="397"/>
                    </a:lnTo>
                    <a:lnTo>
                      <a:pt x="59" y="394"/>
                    </a:lnTo>
                    <a:lnTo>
                      <a:pt x="59" y="393"/>
                    </a:lnTo>
                    <a:lnTo>
                      <a:pt x="60" y="395"/>
                    </a:lnTo>
                    <a:lnTo>
                      <a:pt x="61" y="394"/>
                    </a:lnTo>
                    <a:lnTo>
                      <a:pt x="62" y="398"/>
                    </a:lnTo>
                    <a:lnTo>
                      <a:pt x="62" y="396"/>
                    </a:lnTo>
                    <a:lnTo>
                      <a:pt x="63" y="392"/>
                    </a:lnTo>
                    <a:lnTo>
                      <a:pt x="64" y="391"/>
                    </a:lnTo>
                    <a:lnTo>
                      <a:pt x="65" y="388"/>
                    </a:lnTo>
                    <a:lnTo>
                      <a:pt x="65" y="390"/>
                    </a:lnTo>
                    <a:lnTo>
                      <a:pt x="66" y="390"/>
                    </a:lnTo>
                    <a:lnTo>
                      <a:pt x="67" y="390"/>
                    </a:lnTo>
                    <a:lnTo>
                      <a:pt x="68" y="396"/>
                    </a:lnTo>
                    <a:lnTo>
                      <a:pt x="69" y="399"/>
                    </a:lnTo>
                    <a:lnTo>
                      <a:pt x="69" y="402"/>
                    </a:lnTo>
                    <a:lnTo>
                      <a:pt x="70" y="399"/>
                    </a:lnTo>
                    <a:lnTo>
                      <a:pt x="71" y="404"/>
                    </a:lnTo>
                    <a:lnTo>
                      <a:pt x="72" y="407"/>
                    </a:lnTo>
                    <a:lnTo>
                      <a:pt x="72" y="407"/>
                    </a:lnTo>
                    <a:lnTo>
                      <a:pt x="73" y="409"/>
                    </a:lnTo>
                    <a:lnTo>
                      <a:pt x="74" y="406"/>
                    </a:lnTo>
                    <a:lnTo>
                      <a:pt x="75" y="411"/>
                    </a:lnTo>
                    <a:lnTo>
                      <a:pt x="75" y="411"/>
                    </a:lnTo>
                    <a:lnTo>
                      <a:pt x="76" y="407"/>
                    </a:lnTo>
                    <a:lnTo>
                      <a:pt x="77" y="401"/>
                    </a:lnTo>
                    <a:lnTo>
                      <a:pt x="78" y="404"/>
                    </a:lnTo>
                    <a:lnTo>
                      <a:pt x="78" y="404"/>
                    </a:lnTo>
                    <a:lnTo>
                      <a:pt x="79" y="411"/>
                    </a:lnTo>
                    <a:lnTo>
                      <a:pt x="80" y="402"/>
                    </a:lnTo>
                    <a:lnTo>
                      <a:pt x="81" y="399"/>
                    </a:lnTo>
                    <a:lnTo>
                      <a:pt x="81" y="402"/>
                    </a:lnTo>
                    <a:lnTo>
                      <a:pt x="82" y="399"/>
                    </a:lnTo>
                    <a:lnTo>
                      <a:pt x="83" y="399"/>
                    </a:lnTo>
                    <a:lnTo>
                      <a:pt x="84" y="404"/>
                    </a:lnTo>
                    <a:lnTo>
                      <a:pt x="84" y="410"/>
                    </a:lnTo>
                    <a:lnTo>
                      <a:pt x="85" y="417"/>
                    </a:lnTo>
                    <a:lnTo>
                      <a:pt x="86" y="416"/>
                    </a:lnTo>
                    <a:lnTo>
                      <a:pt x="87" y="416"/>
                    </a:lnTo>
                    <a:lnTo>
                      <a:pt x="88" y="415"/>
                    </a:lnTo>
                    <a:lnTo>
                      <a:pt x="88" y="419"/>
                    </a:lnTo>
                    <a:lnTo>
                      <a:pt x="89" y="415"/>
                    </a:lnTo>
                    <a:lnTo>
                      <a:pt x="90" y="411"/>
                    </a:lnTo>
                    <a:lnTo>
                      <a:pt x="91" y="404"/>
                    </a:lnTo>
                    <a:lnTo>
                      <a:pt x="91" y="417"/>
                    </a:lnTo>
                    <a:lnTo>
                      <a:pt x="92" y="419"/>
                    </a:lnTo>
                    <a:lnTo>
                      <a:pt x="93" y="405"/>
                    </a:lnTo>
                    <a:lnTo>
                      <a:pt x="94" y="399"/>
                    </a:lnTo>
                    <a:lnTo>
                      <a:pt x="94" y="401"/>
                    </a:lnTo>
                    <a:lnTo>
                      <a:pt x="95" y="404"/>
                    </a:lnTo>
                    <a:lnTo>
                      <a:pt x="96" y="408"/>
                    </a:lnTo>
                    <a:lnTo>
                      <a:pt x="97" y="406"/>
                    </a:lnTo>
                    <a:lnTo>
                      <a:pt x="98" y="405"/>
                    </a:lnTo>
                    <a:lnTo>
                      <a:pt x="98" y="402"/>
                    </a:lnTo>
                    <a:lnTo>
                      <a:pt x="99" y="402"/>
                    </a:lnTo>
                    <a:lnTo>
                      <a:pt x="100" y="408"/>
                    </a:lnTo>
                    <a:lnTo>
                      <a:pt x="101" y="408"/>
                    </a:lnTo>
                    <a:lnTo>
                      <a:pt x="101" y="411"/>
                    </a:lnTo>
                    <a:lnTo>
                      <a:pt x="102" y="414"/>
                    </a:lnTo>
                    <a:lnTo>
                      <a:pt x="103" y="422"/>
                    </a:lnTo>
                    <a:lnTo>
                      <a:pt x="104" y="430"/>
                    </a:lnTo>
                    <a:lnTo>
                      <a:pt x="104" y="431"/>
                    </a:lnTo>
                    <a:lnTo>
                      <a:pt x="105" y="424"/>
                    </a:lnTo>
                    <a:lnTo>
                      <a:pt x="106" y="425"/>
                    </a:lnTo>
                    <a:lnTo>
                      <a:pt x="107" y="423"/>
                    </a:lnTo>
                    <a:lnTo>
                      <a:pt x="107" y="419"/>
                    </a:lnTo>
                    <a:lnTo>
                      <a:pt x="108" y="415"/>
                    </a:lnTo>
                    <a:lnTo>
                      <a:pt x="109" y="411"/>
                    </a:lnTo>
                    <a:lnTo>
                      <a:pt x="110" y="416"/>
                    </a:lnTo>
                    <a:lnTo>
                      <a:pt x="110" y="411"/>
                    </a:lnTo>
                    <a:lnTo>
                      <a:pt x="111" y="405"/>
                    </a:lnTo>
                    <a:lnTo>
                      <a:pt x="112" y="404"/>
                    </a:lnTo>
                    <a:lnTo>
                      <a:pt x="113" y="401"/>
                    </a:lnTo>
                    <a:lnTo>
                      <a:pt x="114" y="405"/>
                    </a:lnTo>
                    <a:lnTo>
                      <a:pt x="114" y="413"/>
                    </a:lnTo>
                    <a:lnTo>
                      <a:pt x="115" y="413"/>
                    </a:lnTo>
                    <a:lnTo>
                      <a:pt x="116" y="409"/>
                    </a:lnTo>
                    <a:lnTo>
                      <a:pt x="117" y="420"/>
                    </a:lnTo>
                    <a:lnTo>
                      <a:pt x="117" y="411"/>
                    </a:lnTo>
                    <a:lnTo>
                      <a:pt x="118" y="410"/>
                    </a:lnTo>
                    <a:lnTo>
                      <a:pt x="119" y="410"/>
                    </a:lnTo>
                    <a:lnTo>
                      <a:pt x="120" y="415"/>
                    </a:lnTo>
                    <a:lnTo>
                      <a:pt x="120" y="419"/>
                    </a:lnTo>
                    <a:lnTo>
                      <a:pt x="121" y="412"/>
                    </a:lnTo>
                    <a:lnTo>
                      <a:pt x="122" y="407"/>
                    </a:lnTo>
                    <a:lnTo>
                      <a:pt x="123" y="408"/>
                    </a:lnTo>
                    <a:lnTo>
                      <a:pt x="123" y="408"/>
                    </a:lnTo>
                    <a:lnTo>
                      <a:pt x="124" y="411"/>
                    </a:lnTo>
                    <a:lnTo>
                      <a:pt x="125" y="406"/>
                    </a:lnTo>
                    <a:lnTo>
                      <a:pt x="126" y="413"/>
                    </a:lnTo>
                    <a:lnTo>
                      <a:pt x="126" y="413"/>
                    </a:lnTo>
                    <a:lnTo>
                      <a:pt x="127" y="413"/>
                    </a:lnTo>
                    <a:lnTo>
                      <a:pt x="128" y="411"/>
                    </a:lnTo>
                    <a:lnTo>
                      <a:pt x="129" y="411"/>
                    </a:lnTo>
                    <a:lnTo>
                      <a:pt x="129" y="409"/>
                    </a:lnTo>
                    <a:lnTo>
                      <a:pt x="130" y="400"/>
                    </a:lnTo>
                    <a:lnTo>
                      <a:pt x="131" y="403"/>
                    </a:lnTo>
                    <a:lnTo>
                      <a:pt x="132" y="398"/>
                    </a:lnTo>
                    <a:lnTo>
                      <a:pt x="132" y="398"/>
                    </a:lnTo>
                    <a:lnTo>
                      <a:pt x="133" y="398"/>
                    </a:lnTo>
                    <a:lnTo>
                      <a:pt x="134" y="398"/>
                    </a:lnTo>
                    <a:lnTo>
                      <a:pt x="135" y="399"/>
                    </a:lnTo>
                    <a:lnTo>
                      <a:pt x="136" y="398"/>
                    </a:lnTo>
                    <a:lnTo>
                      <a:pt x="136" y="395"/>
                    </a:lnTo>
                    <a:lnTo>
                      <a:pt x="137" y="399"/>
                    </a:lnTo>
                    <a:lnTo>
                      <a:pt x="138" y="394"/>
                    </a:lnTo>
                    <a:lnTo>
                      <a:pt x="139" y="392"/>
                    </a:lnTo>
                    <a:lnTo>
                      <a:pt x="139" y="391"/>
                    </a:lnTo>
                    <a:lnTo>
                      <a:pt x="140" y="391"/>
                    </a:lnTo>
                    <a:lnTo>
                      <a:pt x="141" y="399"/>
                    </a:lnTo>
                    <a:lnTo>
                      <a:pt x="142" y="400"/>
                    </a:lnTo>
                    <a:lnTo>
                      <a:pt x="142" y="401"/>
                    </a:lnTo>
                    <a:lnTo>
                      <a:pt x="143" y="404"/>
                    </a:lnTo>
                    <a:lnTo>
                      <a:pt x="144" y="401"/>
                    </a:lnTo>
                    <a:lnTo>
                      <a:pt x="145" y="395"/>
                    </a:lnTo>
                    <a:lnTo>
                      <a:pt x="145" y="388"/>
                    </a:lnTo>
                    <a:lnTo>
                      <a:pt x="146" y="388"/>
                    </a:lnTo>
                    <a:lnTo>
                      <a:pt x="147" y="380"/>
                    </a:lnTo>
                    <a:lnTo>
                      <a:pt x="148" y="377"/>
                    </a:lnTo>
                    <a:lnTo>
                      <a:pt x="149" y="374"/>
                    </a:lnTo>
                    <a:lnTo>
                      <a:pt x="149" y="375"/>
                    </a:lnTo>
                    <a:lnTo>
                      <a:pt x="150" y="375"/>
                    </a:lnTo>
                    <a:lnTo>
                      <a:pt x="151" y="382"/>
                    </a:lnTo>
                    <a:lnTo>
                      <a:pt x="152" y="386"/>
                    </a:lnTo>
                    <a:lnTo>
                      <a:pt x="152" y="381"/>
                    </a:lnTo>
                    <a:lnTo>
                      <a:pt x="153" y="378"/>
                    </a:lnTo>
                    <a:lnTo>
                      <a:pt x="154" y="381"/>
                    </a:lnTo>
                    <a:lnTo>
                      <a:pt x="155" y="390"/>
                    </a:lnTo>
                    <a:lnTo>
                      <a:pt x="155" y="391"/>
                    </a:lnTo>
                    <a:lnTo>
                      <a:pt x="156" y="391"/>
                    </a:lnTo>
                    <a:lnTo>
                      <a:pt x="157" y="394"/>
                    </a:lnTo>
                    <a:lnTo>
                      <a:pt x="158" y="392"/>
                    </a:lnTo>
                    <a:lnTo>
                      <a:pt x="158" y="395"/>
                    </a:lnTo>
                    <a:lnTo>
                      <a:pt x="159" y="397"/>
                    </a:lnTo>
                    <a:lnTo>
                      <a:pt x="160" y="395"/>
                    </a:lnTo>
                    <a:lnTo>
                      <a:pt x="161" y="394"/>
                    </a:lnTo>
                    <a:lnTo>
                      <a:pt x="162" y="388"/>
                    </a:lnTo>
                    <a:lnTo>
                      <a:pt x="162" y="388"/>
                    </a:lnTo>
                    <a:lnTo>
                      <a:pt x="163" y="384"/>
                    </a:lnTo>
                    <a:lnTo>
                      <a:pt x="164" y="377"/>
                    </a:lnTo>
                    <a:lnTo>
                      <a:pt x="165" y="374"/>
                    </a:lnTo>
                    <a:lnTo>
                      <a:pt x="165" y="377"/>
                    </a:lnTo>
                    <a:lnTo>
                      <a:pt x="166" y="384"/>
                    </a:lnTo>
                    <a:lnTo>
                      <a:pt x="167" y="386"/>
                    </a:lnTo>
                    <a:lnTo>
                      <a:pt x="168" y="389"/>
                    </a:lnTo>
                    <a:lnTo>
                      <a:pt x="168" y="390"/>
                    </a:lnTo>
                    <a:lnTo>
                      <a:pt x="169" y="388"/>
                    </a:lnTo>
                    <a:lnTo>
                      <a:pt x="170" y="394"/>
                    </a:lnTo>
                    <a:lnTo>
                      <a:pt x="171" y="393"/>
                    </a:lnTo>
                    <a:lnTo>
                      <a:pt x="171" y="401"/>
                    </a:lnTo>
                    <a:lnTo>
                      <a:pt x="172" y="401"/>
                    </a:lnTo>
                    <a:lnTo>
                      <a:pt x="173" y="397"/>
                    </a:lnTo>
                    <a:lnTo>
                      <a:pt x="174" y="396"/>
                    </a:lnTo>
                    <a:lnTo>
                      <a:pt x="174" y="399"/>
                    </a:lnTo>
                    <a:lnTo>
                      <a:pt x="175" y="392"/>
                    </a:lnTo>
                    <a:lnTo>
                      <a:pt x="176" y="387"/>
                    </a:lnTo>
                    <a:lnTo>
                      <a:pt x="177" y="386"/>
                    </a:lnTo>
                    <a:lnTo>
                      <a:pt x="177" y="385"/>
                    </a:lnTo>
                    <a:lnTo>
                      <a:pt x="178" y="389"/>
                    </a:lnTo>
                    <a:lnTo>
                      <a:pt x="179" y="391"/>
                    </a:lnTo>
                    <a:lnTo>
                      <a:pt x="180" y="388"/>
                    </a:lnTo>
                    <a:lnTo>
                      <a:pt x="181" y="388"/>
                    </a:lnTo>
                    <a:lnTo>
                      <a:pt x="181" y="388"/>
                    </a:lnTo>
                    <a:lnTo>
                      <a:pt x="182" y="391"/>
                    </a:lnTo>
                    <a:lnTo>
                      <a:pt x="183" y="399"/>
                    </a:lnTo>
                    <a:lnTo>
                      <a:pt x="184" y="397"/>
                    </a:lnTo>
                    <a:lnTo>
                      <a:pt x="184" y="400"/>
                    </a:lnTo>
                    <a:lnTo>
                      <a:pt x="185" y="398"/>
                    </a:lnTo>
                    <a:lnTo>
                      <a:pt x="186" y="404"/>
                    </a:lnTo>
                    <a:lnTo>
                      <a:pt x="187" y="404"/>
                    </a:lnTo>
                    <a:lnTo>
                      <a:pt x="187" y="405"/>
                    </a:lnTo>
                    <a:lnTo>
                      <a:pt x="188" y="401"/>
                    </a:lnTo>
                    <a:lnTo>
                      <a:pt x="189" y="401"/>
                    </a:lnTo>
                    <a:lnTo>
                      <a:pt x="190" y="397"/>
                    </a:lnTo>
                    <a:lnTo>
                      <a:pt x="190" y="398"/>
                    </a:lnTo>
                    <a:lnTo>
                      <a:pt x="191" y="404"/>
                    </a:lnTo>
                    <a:lnTo>
                      <a:pt x="192" y="401"/>
                    </a:lnTo>
                    <a:lnTo>
                      <a:pt x="193" y="406"/>
                    </a:lnTo>
                    <a:lnTo>
                      <a:pt x="193" y="406"/>
                    </a:lnTo>
                    <a:lnTo>
                      <a:pt x="194" y="400"/>
                    </a:lnTo>
                    <a:lnTo>
                      <a:pt x="195" y="399"/>
                    </a:lnTo>
                    <a:lnTo>
                      <a:pt x="196" y="401"/>
                    </a:lnTo>
                    <a:lnTo>
                      <a:pt x="196" y="400"/>
                    </a:lnTo>
                    <a:lnTo>
                      <a:pt x="197" y="406"/>
                    </a:lnTo>
                    <a:lnTo>
                      <a:pt x="198" y="408"/>
                    </a:lnTo>
                    <a:lnTo>
                      <a:pt x="199" y="418"/>
                    </a:lnTo>
                    <a:lnTo>
                      <a:pt x="200" y="417"/>
                    </a:lnTo>
                    <a:lnTo>
                      <a:pt x="200" y="421"/>
                    </a:lnTo>
                    <a:lnTo>
                      <a:pt x="201" y="414"/>
                    </a:lnTo>
                    <a:lnTo>
                      <a:pt x="202" y="417"/>
                    </a:lnTo>
                    <a:lnTo>
                      <a:pt x="203" y="418"/>
                    </a:lnTo>
                    <a:lnTo>
                      <a:pt x="203" y="417"/>
                    </a:lnTo>
                    <a:lnTo>
                      <a:pt x="204" y="417"/>
                    </a:lnTo>
                    <a:lnTo>
                      <a:pt x="205" y="420"/>
                    </a:lnTo>
                    <a:lnTo>
                      <a:pt x="206" y="424"/>
                    </a:lnTo>
                    <a:lnTo>
                      <a:pt x="207" y="430"/>
                    </a:lnTo>
                    <a:lnTo>
                      <a:pt x="207" y="426"/>
                    </a:lnTo>
                    <a:lnTo>
                      <a:pt x="208" y="436"/>
                    </a:lnTo>
                    <a:lnTo>
                      <a:pt x="209" y="439"/>
                    </a:lnTo>
                    <a:lnTo>
                      <a:pt x="210" y="443"/>
                    </a:lnTo>
                    <a:lnTo>
                      <a:pt x="210" y="440"/>
                    </a:lnTo>
                    <a:lnTo>
                      <a:pt x="211" y="442"/>
                    </a:lnTo>
                    <a:lnTo>
                      <a:pt x="212" y="442"/>
                    </a:lnTo>
                    <a:lnTo>
                      <a:pt x="213" y="442"/>
                    </a:lnTo>
                    <a:lnTo>
                      <a:pt x="213" y="444"/>
                    </a:lnTo>
                    <a:lnTo>
                      <a:pt x="214" y="442"/>
                    </a:lnTo>
                    <a:lnTo>
                      <a:pt x="215" y="449"/>
                    </a:lnTo>
                    <a:lnTo>
                      <a:pt x="216" y="451"/>
                    </a:lnTo>
                    <a:lnTo>
                      <a:pt x="216" y="443"/>
                    </a:lnTo>
                    <a:lnTo>
                      <a:pt x="217" y="435"/>
                    </a:lnTo>
                    <a:lnTo>
                      <a:pt x="218" y="428"/>
                    </a:lnTo>
                    <a:lnTo>
                      <a:pt x="219" y="435"/>
                    </a:lnTo>
                    <a:lnTo>
                      <a:pt x="219" y="435"/>
                    </a:lnTo>
                    <a:lnTo>
                      <a:pt x="220" y="435"/>
                    </a:lnTo>
                    <a:lnTo>
                      <a:pt x="221" y="434"/>
                    </a:lnTo>
                    <a:lnTo>
                      <a:pt x="222" y="435"/>
                    </a:lnTo>
                    <a:lnTo>
                      <a:pt x="222" y="436"/>
                    </a:lnTo>
                    <a:lnTo>
                      <a:pt x="223" y="431"/>
                    </a:lnTo>
                    <a:lnTo>
                      <a:pt x="224" y="437"/>
                    </a:lnTo>
                    <a:lnTo>
                      <a:pt x="225" y="441"/>
                    </a:lnTo>
                    <a:lnTo>
                      <a:pt x="225" y="442"/>
                    </a:lnTo>
                    <a:lnTo>
                      <a:pt x="226" y="435"/>
                    </a:lnTo>
                    <a:lnTo>
                      <a:pt x="227" y="431"/>
                    </a:lnTo>
                    <a:lnTo>
                      <a:pt x="228" y="426"/>
                    </a:lnTo>
                    <a:lnTo>
                      <a:pt x="229" y="427"/>
                    </a:lnTo>
                    <a:lnTo>
                      <a:pt x="229" y="433"/>
                    </a:lnTo>
                    <a:lnTo>
                      <a:pt x="230" y="437"/>
                    </a:lnTo>
                    <a:lnTo>
                      <a:pt x="231" y="428"/>
                    </a:lnTo>
                    <a:lnTo>
                      <a:pt x="232" y="430"/>
                    </a:lnTo>
                    <a:lnTo>
                      <a:pt x="232" y="427"/>
                    </a:lnTo>
                    <a:lnTo>
                      <a:pt x="233" y="432"/>
                    </a:lnTo>
                    <a:lnTo>
                      <a:pt x="234" y="435"/>
                    </a:lnTo>
                    <a:lnTo>
                      <a:pt x="235" y="438"/>
                    </a:lnTo>
                    <a:lnTo>
                      <a:pt x="235" y="435"/>
                    </a:lnTo>
                    <a:lnTo>
                      <a:pt x="236" y="434"/>
                    </a:lnTo>
                    <a:lnTo>
                      <a:pt x="237" y="437"/>
                    </a:lnTo>
                    <a:lnTo>
                      <a:pt x="238" y="440"/>
                    </a:lnTo>
                    <a:lnTo>
                      <a:pt x="238" y="440"/>
                    </a:lnTo>
                    <a:lnTo>
                      <a:pt x="239" y="444"/>
                    </a:lnTo>
                    <a:lnTo>
                      <a:pt x="240" y="441"/>
                    </a:lnTo>
                    <a:lnTo>
                      <a:pt x="241" y="444"/>
                    </a:lnTo>
                    <a:lnTo>
                      <a:pt x="241" y="443"/>
                    </a:lnTo>
                    <a:lnTo>
                      <a:pt x="242" y="442"/>
                    </a:lnTo>
                    <a:lnTo>
                      <a:pt x="243" y="446"/>
                    </a:lnTo>
                    <a:lnTo>
                      <a:pt x="244" y="446"/>
                    </a:lnTo>
                    <a:lnTo>
                      <a:pt x="244" y="445"/>
                    </a:lnTo>
                    <a:lnTo>
                      <a:pt x="245" y="445"/>
                    </a:lnTo>
                    <a:lnTo>
                      <a:pt x="246" y="446"/>
                    </a:lnTo>
                    <a:lnTo>
                      <a:pt x="247" y="445"/>
                    </a:lnTo>
                    <a:lnTo>
                      <a:pt x="248" y="441"/>
                    </a:lnTo>
                    <a:lnTo>
                      <a:pt x="248" y="438"/>
                    </a:lnTo>
                    <a:lnTo>
                      <a:pt x="249" y="438"/>
                    </a:lnTo>
                    <a:lnTo>
                      <a:pt x="250" y="439"/>
                    </a:lnTo>
                    <a:lnTo>
                      <a:pt x="251" y="442"/>
                    </a:lnTo>
                    <a:lnTo>
                      <a:pt x="251" y="443"/>
                    </a:lnTo>
                    <a:lnTo>
                      <a:pt x="252" y="435"/>
                    </a:lnTo>
                    <a:lnTo>
                      <a:pt x="253" y="437"/>
                    </a:lnTo>
                    <a:lnTo>
                      <a:pt x="254" y="438"/>
                    </a:lnTo>
                    <a:lnTo>
                      <a:pt x="254" y="427"/>
                    </a:lnTo>
                    <a:lnTo>
                      <a:pt x="255" y="425"/>
                    </a:lnTo>
                    <a:lnTo>
                      <a:pt x="256" y="426"/>
                    </a:lnTo>
                    <a:lnTo>
                      <a:pt x="257" y="417"/>
                    </a:lnTo>
                    <a:lnTo>
                      <a:pt x="258" y="410"/>
                    </a:lnTo>
                    <a:lnTo>
                      <a:pt x="258" y="410"/>
                    </a:lnTo>
                    <a:lnTo>
                      <a:pt x="259" y="407"/>
                    </a:lnTo>
                    <a:lnTo>
                      <a:pt x="260" y="409"/>
                    </a:lnTo>
                    <a:lnTo>
                      <a:pt x="261" y="408"/>
                    </a:lnTo>
                    <a:lnTo>
                      <a:pt x="261" y="412"/>
                    </a:lnTo>
                    <a:lnTo>
                      <a:pt x="262" y="413"/>
                    </a:lnTo>
                    <a:lnTo>
                      <a:pt x="263" y="410"/>
                    </a:lnTo>
                    <a:lnTo>
                      <a:pt x="264" y="409"/>
                    </a:lnTo>
                    <a:lnTo>
                      <a:pt x="264" y="407"/>
                    </a:lnTo>
                    <a:lnTo>
                      <a:pt x="265" y="408"/>
                    </a:lnTo>
                    <a:lnTo>
                      <a:pt x="266" y="411"/>
                    </a:lnTo>
                    <a:lnTo>
                      <a:pt x="267" y="409"/>
                    </a:lnTo>
                    <a:lnTo>
                      <a:pt x="267" y="407"/>
                    </a:lnTo>
                    <a:lnTo>
                      <a:pt x="268" y="406"/>
                    </a:lnTo>
                    <a:lnTo>
                      <a:pt x="269" y="396"/>
                    </a:lnTo>
                    <a:lnTo>
                      <a:pt x="270" y="397"/>
                    </a:lnTo>
                    <a:lnTo>
                      <a:pt x="270" y="401"/>
                    </a:lnTo>
                    <a:lnTo>
                      <a:pt x="271" y="404"/>
                    </a:lnTo>
                    <a:lnTo>
                      <a:pt x="272" y="407"/>
                    </a:lnTo>
                    <a:lnTo>
                      <a:pt x="273" y="401"/>
                    </a:lnTo>
                    <a:lnTo>
                      <a:pt x="274" y="406"/>
                    </a:lnTo>
                    <a:lnTo>
                      <a:pt x="274" y="403"/>
                    </a:lnTo>
                    <a:lnTo>
                      <a:pt x="275" y="406"/>
                    </a:lnTo>
                    <a:lnTo>
                      <a:pt x="276" y="410"/>
                    </a:lnTo>
                    <a:lnTo>
                      <a:pt x="277" y="404"/>
                    </a:lnTo>
                    <a:lnTo>
                      <a:pt x="277" y="409"/>
                    </a:lnTo>
                    <a:lnTo>
                      <a:pt x="278" y="415"/>
                    </a:lnTo>
                    <a:lnTo>
                      <a:pt x="279" y="419"/>
                    </a:lnTo>
                    <a:lnTo>
                      <a:pt x="280" y="416"/>
                    </a:lnTo>
                    <a:lnTo>
                      <a:pt x="280" y="409"/>
                    </a:lnTo>
                    <a:lnTo>
                      <a:pt x="281" y="412"/>
                    </a:lnTo>
                    <a:lnTo>
                      <a:pt x="282" y="410"/>
                    </a:lnTo>
                    <a:lnTo>
                      <a:pt x="283" y="405"/>
                    </a:lnTo>
                    <a:lnTo>
                      <a:pt x="283" y="405"/>
                    </a:lnTo>
                    <a:lnTo>
                      <a:pt x="284" y="408"/>
                    </a:lnTo>
                    <a:lnTo>
                      <a:pt x="285" y="406"/>
                    </a:lnTo>
                    <a:lnTo>
                      <a:pt x="286" y="400"/>
                    </a:lnTo>
                    <a:lnTo>
                      <a:pt x="286" y="400"/>
                    </a:lnTo>
                    <a:lnTo>
                      <a:pt x="287" y="404"/>
                    </a:lnTo>
                    <a:lnTo>
                      <a:pt x="288" y="403"/>
                    </a:lnTo>
                    <a:lnTo>
                      <a:pt x="289" y="403"/>
                    </a:lnTo>
                    <a:lnTo>
                      <a:pt x="289" y="400"/>
                    </a:lnTo>
                    <a:lnTo>
                      <a:pt x="290" y="397"/>
                    </a:lnTo>
                    <a:lnTo>
                      <a:pt x="291" y="398"/>
                    </a:lnTo>
                    <a:lnTo>
                      <a:pt x="292" y="404"/>
                    </a:lnTo>
                    <a:lnTo>
                      <a:pt x="292" y="398"/>
                    </a:lnTo>
                    <a:lnTo>
                      <a:pt x="293" y="391"/>
                    </a:lnTo>
                    <a:lnTo>
                      <a:pt x="294" y="390"/>
                    </a:lnTo>
                    <a:lnTo>
                      <a:pt x="295" y="393"/>
                    </a:lnTo>
                    <a:lnTo>
                      <a:pt x="296" y="390"/>
                    </a:lnTo>
                    <a:lnTo>
                      <a:pt x="296" y="391"/>
                    </a:lnTo>
                    <a:lnTo>
                      <a:pt x="297" y="396"/>
                    </a:lnTo>
                    <a:lnTo>
                      <a:pt x="298" y="398"/>
                    </a:lnTo>
                    <a:lnTo>
                      <a:pt x="299" y="396"/>
                    </a:lnTo>
                    <a:lnTo>
                      <a:pt x="299" y="393"/>
                    </a:lnTo>
                    <a:lnTo>
                      <a:pt x="300" y="396"/>
                    </a:lnTo>
                    <a:lnTo>
                      <a:pt x="301" y="397"/>
                    </a:lnTo>
                    <a:lnTo>
                      <a:pt x="302" y="395"/>
                    </a:lnTo>
                    <a:lnTo>
                      <a:pt x="302" y="389"/>
                    </a:lnTo>
                    <a:lnTo>
                      <a:pt x="303" y="381"/>
                    </a:lnTo>
                    <a:lnTo>
                      <a:pt x="304" y="381"/>
                    </a:lnTo>
                    <a:lnTo>
                      <a:pt x="305" y="378"/>
                    </a:lnTo>
                    <a:lnTo>
                      <a:pt x="305" y="379"/>
                    </a:lnTo>
                    <a:lnTo>
                      <a:pt x="306" y="379"/>
                    </a:lnTo>
                    <a:lnTo>
                      <a:pt x="307" y="381"/>
                    </a:lnTo>
                    <a:lnTo>
                      <a:pt x="308" y="382"/>
                    </a:lnTo>
                    <a:lnTo>
                      <a:pt x="309" y="385"/>
                    </a:lnTo>
                    <a:lnTo>
                      <a:pt x="309" y="389"/>
                    </a:lnTo>
                    <a:lnTo>
                      <a:pt x="310" y="392"/>
                    </a:lnTo>
                    <a:lnTo>
                      <a:pt x="311" y="384"/>
                    </a:lnTo>
                    <a:lnTo>
                      <a:pt x="312" y="388"/>
                    </a:lnTo>
                    <a:lnTo>
                      <a:pt x="312" y="387"/>
                    </a:lnTo>
                    <a:lnTo>
                      <a:pt x="313" y="391"/>
                    </a:lnTo>
                    <a:lnTo>
                      <a:pt x="314" y="393"/>
                    </a:lnTo>
                    <a:lnTo>
                      <a:pt x="315" y="382"/>
                    </a:lnTo>
                    <a:lnTo>
                      <a:pt x="315" y="393"/>
                    </a:lnTo>
                    <a:lnTo>
                      <a:pt x="316" y="399"/>
                    </a:lnTo>
                    <a:lnTo>
                      <a:pt x="317" y="397"/>
                    </a:lnTo>
                    <a:lnTo>
                      <a:pt x="318" y="405"/>
                    </a:lnTo>
                    <a:lnTo>
                      <a:pt x="318" y="407"/>
                    </a:lnTo>
                    <a:lnTo>
                      <a:pt x="319" y="403"/>
                    </a:lnTo>
                    <a:lnTo>
                      <a:pt x="320" y="405"/>
                    </a:lnTo>
                    <a:lnTo>
                      <a:pt x="321" y="397"/>
                    </a:lnTo>
                    <a:lnTo>
                      <a:pt x="322" y="399"/>
                    </a:lnTo>
                    <a:lnTo>
                      <a:pt x="322" y="389"/>
                    </a:lnTo>
                    <a:lnTo>
                      <a:pt x="323" y="393"/>
                    </a:lnTo>
                    <a:lnTo>
                      <a:pt x="324" y="390"/>
                    </a:lnTo>
                    <a:lnTo>
                      <a:pt x="325" y="386"/>
                    </a:lnTo>
                    <a:lnTo>
                      <a:pt x="325" y="387"/>
                    </a:lnTo>
                    <a:lnTo>
                      <a:pt x="326" y="382"/>
                    </a:lnTo>
                    <a:lnTo>
                      <a:pt x="327" y="375"/>
                    </a:lnTo>
                    <a:lnTo>
                      <a:pt x="328" y="378"/>
                    </a:lnTo>
                    <a:lnTo>
                      <a:pt x="328" y="377"/>
                    </a:lnTo>
                    <a:lnTo>
                      <a:pt x="329" y="377"/>
                    </a:lnTo>
                    <a:lnTo>
                      <a:pt x="330" y="389"/>
                    </a:lnTo>
                    <a:lnTo>
                      <a:pt x="331" y="389"/>
                    </a:lnTo>
                    <a:lnTo>
                      <a:pt x="331" y="386"/>
                    </a:lnTo>
                    <a:lnTo>
                      <a:pt x="332" y="382"/>
                    </a:lnTo>
                    <a:lnTo>
                      <a:pt x="333" y="381"/>
                    </a:lnTo>
                    <a:lnTo>
                      <a:pt x="334" y="386"/>
                    </a:lnTo>
                    <a:lnTo>
                      <a:pt x="334" y="380"/>
                    </a:lnTo>
                    <a:lnTo>
                      <a:pt x="335" y="376"/>
                    </a:lnTo>
                    <a:lnTo>
                      <a:pt x="336" y="378"/>
                    </a:lnTo>
                    <a:lnTo>
                      <a:pt x="337" y="376"/>
                    </a:lnTo>
                    <a:lnTo>
                      <a:pt x="337" y="383"/>
                    </a:lnTo>
                    <a:lnTo>
                      <a:pt x="338" y="378"/>
                    </a:lnTo>
                    <a:lnTo>
                      <a:pt x="339" y="371"/>
                    </a:lnTo>
                    <a:lnTo>
                      <a:pt x="340" y="368"/>
                    </a:lnTo>
                    <a:lnTo>
                      <a:pt x="341" y="373"/>
                    </a:lnTo>
                    <a:lnTo>
                      <a:pt x="341" y="377"/>
                    </a:lnTo>
                    <a:lnTo>
                      <a:pt x="342" y="375"/>
                    </a:lnTo>
                    <a:lnTo>
                      <a:pt x="343" y="378"/>
                    </a:lnTo>
                    <a:lnTo>
                      <a:pt x="344" y="381"/>
                    </a:lnTo>
                    <a:lnTo>
                      <a:pt x="344" y="384"/>
                    </a:lnTo>
                    <a:lnTo>
                      <a:pt x="345" y="381"/>
                    </a:lnTo>
                    <a:lnTo>
                      <a:pt x="346" y="387"/>
                    </a:lnTo>
                    <a:lnTo>
                      <a:pt x="347" y="391"/>
                    </a:lnTo>
                    <a:lnTo>
                      <a:pt x="347" y="394"/>
                    </a:lnTo>
                    <a:lnTo>
                      <a:pt x="348" y="390"/>
                    </a:lnTo>
                    <a:lnTo>
                      <a:pt x="349" y="394"/>
                    </a:lnTo>
                    <a:lnTo>
                      <a:pt x="350" y="399"/>
                    </a:lnTo>
                    <a:lnTo>
                      <a:pt x="350" y="399"/>
                    </a:lnTo>
                    <a:lnTo>
                      <a:pt x="351" y="403"/>
                    </a:lnTo>
                    <a:lnTo>
                      <a:pt x="352" y="401"/>
                    </a:lnTo>
                    <a:lnTo>
                      <a:pt x="353" y="398"/>
                    </a:lnTo>
                    <a:lnTo>
                      <a:pt x="353" y="393"/>
                    </a:lnTo>
                    <a:lnTo>
                      <a:pt x="354" y="396"/>
                    </a:lnTo>
                    <a:lnTo>
                      <a:pt x="355" y="392"/>
                    </a:lnTo>
                    <a:lnTo>
                      <a:pt x="356" y="385"/>
                    </a:lnTo>
                    <a:lnTo>
                      <a:pt x="357" y="387"/>
                    </a:lnTo>
                    <a:lnTo>
                      <a:pt x="357" y="384"/>
                    </a:lnTo>
                    <a:lnTo>
                      <a:pt x="358" y="386"/>
                    </a:lnTo>
                    <a:lnTo>
                      <a:pt x="359" y="384"/>
                    </a:lnTo>
                    <a:lnTo>
                      <a:pt x="360" y="389"/>
                    </a:lnTo>
                    <a:lnTo>
                      <a:pt x="360" y="386"/>
                    </a:lnTo>
                    <a:lnTo>
                      <a:pt x="361" y="384"/>
                    </a:lnTo>
                    <a:lnTo>
                      <a:pt x="362" y="390"/>
                    </a:lnTo>
                    <a:lnTo>
                      <a:pt x="363" y="390"/>
                    </a:lnTo>
                    <a:lnTo>
                      <a:pt x="363" y="395"/>
                    </a:lnTo>
                    <a:lnTo>
                      <a:pt x="364" y="402"/>
                    </a:lnTo>
                    <a:lnTo>
                      <a:pt x="365" y="401"/>
                    </a:lnTo>
                    <a:lnTo>
                      <a:pt x="366" y="404"/>
                    </a:lnTo>
                    <a:lnTo>
                      <a:pt x="367" y="402"/>
                    </a:lnTo>
                    <a:lnTo>
                      <a:pt x="367" y="396"/>
                    </a:lnTo>
                    <a:lnTo>
                      <a:pt x="368" y="389"/>
                    </a:lnTo>
                    <a:lnTo>
                      <a:pt x="369" y="384"/>
                    </a:lnTo>
                    <a:lnTo>
                      <a:pt x="370" y="383"/>
                    </a:lnTo>
                    <a:lnTo>
                      <a:pt x="370" y="382"/>
                    </a:lnTo>
                    <a:lnTo>
                      <a:pt x="371" y="382"/>
                    </a:lnTo>
                    <a:lnTo>
                      <a:pt x="372" y="387"/>
                    </a:lnTo>
                    <a:lnTo>
                      <a:pt x="373" y="389"/>
                    </a:lnTo>
                    <a:lnTo>
                      <a:pt x="373" y="388"/>
                    </a:lnTo>
                    <a:lnTo>
                      <a:pt x="374" y="387"/>
                    </a:lnTo>
                    <a:lnTo>
                      <a:pt x="375" y="376"/>
                    </a:lnTo>
                    <a:lnTo>
                      <a:pt x="376" y="390"/>
                    </a:lnTo>
                    <a:lnTo>
                      <a:pt x="376" y="390"/>
                    </a:lnTo>
                    <a:lnTo>
                      <a:pt x="377" y="388"/>
                    </a:lnTo>
                    <a:lnTo>
                      <a:pt x="378" y="389"/>
                    </a:lnTo>
                    <a:lnTo>
                      <a:pt x="379" y="386"/>
                    </a:lnTo>
                    <a:lnTo>
                      <a:pt x="379" y="391"/>
                    </a:lnTo>
                    <a:lnTo>
                      <a:pt x="380" y="392"/>
                    </a:lnTo>
                    <a:lnTo>
                      <a:pt x="381" y="391"/>
                    </a:lnTo>
                    <a:lnTo>
                      <a:pt x="382" y="399"/>
                    </a:lnTo>
                    <a:lnTo>
                      <a:pt x="382" y="400"/>
                    </a:lnTo>
                    <a:lnTo>
                      <a:pt x="383" y="409"/>
                    </a:lnTo>
                    <a:lnTo>
                      <a:pt x="384" y="409"/>
                    </a:lnTo>
                    <a:lnTo>
                      <a:pt x="385" y="411"/>
                    </a:lnTo>
                    <a:lnTo>
                      <a:pt x="385" y="416"/>
                    </a:lnTo>
                    <a:lnTo>
                      <a:pt x="386" y="418"/>
                    </a:lnTo>
                    <a:lnTo>
                      <a:pt x="387" y="414"/>
                    </a:lnTo>
                    <a:lnTo>
                      <a:pt x="388" y="420"/>
                    </a:lnTo>
                    <a:lnTo>
                      <a:pt x="389" y="417"/>
                    </a:lnTo>
                    <a:lnTo>
                      <a:pt x="389" y="423"/>
                    </a:lnTo>
                    <a:lnTo>
                      <a:pt x="390" y="423"/>
                    </a:lnTo>
                    <a:lnTo>
                      <a:pt x="391" y="420"/>
                    </a:lnTo>
                    <a:lnTo>
                      <a:pt x="392" y="419"/>
                    </a:lnTo>
                    <a:lnTo>
                      <a:pt x="392" y="421"/>
                    </a:lnTo>
                    <a:lnTo>
                      <a:pt x="393" y="429"/>
                    </a:lnTo>
                    <a:lnTo>
                      <a:pt x="394" y="432"/>
                    </a:lnTo>
                    <a:lnTo>
                      <a:pt x="395" y="432"/>
                    </a:lnTo>
                    <a:lnTo>
                      <a:pt x="395" y="439"/>
                    </a:lnTo>
                    <a:lnTo>
                      <a:pt x="396" y="448"/>
                    </a:lnTo>
                    <a:lnTo>
                      <a:pt x="397" y="448"/>
                    </a:lnTo>
                    <a:lnTo>
                      <a:pt x="398" y="450"/>
                    </a:lnTo>
                    <a:lnTo>
                      <a:pt x="398" y="447"/>
                    </a:lnTo>
                    <a:lnTo>
                      <a:pt x="399" y="454"/>
                    </a:lnTo>
                    <a:lnTo>
                      <a:pt x="400" y="463"/>
                    </a:lnTo>
                    <a:lnTo>
                      <a:pt x="401" y="468"/>
                    </a:lnTo>
                    <a:lnTo>
                      <a:pt x="401" y="467"/>
                    </a:lnTo>
                    <a:lnTo>
                      <a:pt x="402" y="468"/>
                    </a:lnTo>
                    <a:lnTo>
                      <a:pt x="403" y="471"/>
                    </a:lnTo>
                    <a:lnTo>
                      <a:pt x="404" y="474"/>
                    </a:lnTo>
                    <a:lnTo>
                      <a:pt x="404" y="472"/>
                    </a:lnTo>
                    <a:lnTo>
                      <a:pt x="405" y="472"/>
                    </a:lnTo>
                    <a:lnTo>
                      <a:pt x="406" y="476"/>
                    </a:lnTo>
                    <a:lnTo>
                      <a:pt x="407" y="474"/>
                    </a:lnTo>
                    <a:lnTo>
                      <a:pt x="408" y="478"/>
                    </a:lnTo>
                    <a:lnTo>
                      <a:pt x="408" y="474"/>
                    </a:lnTo>
                    <a:lnTo>
                      <a:pt x="409" y="478"/>
                    </a:lnTo>
                    <a:lnTo>
                      <a:pt x="410" y="476"/>
                    </a:lnTo>
                    <a:lnTo>
                      <a:pt x="411" y="474"/>
                    </a:lnTo>
                    <a:lnTo>
                      <a:pt x="411" y="471"/>
                    </a:lnTo>
                    <a:lnTo>
                      <a:pt x="412" y="466"/>
                    </a:lnTo>
                    <a:lnTo>
                      <a:pt x="413" y="469"/>
                    </a:lnTo>
                    <a:lnTo>
                      <a:pt x="414" y="471"/>
                    </a:lnTo>
                    <a:lnTo>
                      <a:pt x="414" y="476"/>
                    </a:lnTo>
                    <a:lnTo>
                      <a:pt x="415" y="478"/>
                    </a:lnTo>
                    <a:lnTo>
                      <a:pt x="416" y="480"/>
                    </a:lnTo>
                    <a:lnTo>
                      <a:pt x="417" y="489"/>
                    </a:lnTo>
                    <a:lnTo>
                      <a:pt x="418" y="489"/>
                    </a:lnTo>
                    <a:lnTo>
                      <a:pt x="418" y="490"/>
                    </a:lnTo>
                    <a:lnTo>
                      <a:pt x="419" y="489"/>
                    </a:lnTo>
                    <a:lnTo>
                      <a:pt x="420" y="491"/>
                    </a:lnTo>
                    <a:lnTo>
                      <a:pt x="421" y="489"/>
                    </a:lnTo>
                    <a:lnTo>
                      <a:pt x="421" y="489"/>
                    </a:lnTo>
                    <a:lnTo>
                      <a:pt x="422" y="483"/>
                    </a:lnTo>
                    <a:lnTo>
                      <a:pt x="423" y="474"/>
                    </a:lnTo>
                    <a:lnTo>
                      <a:pt x="424" y="469"/>
                    </a:lnTo>
                    <a:lnTo>
                      <a:pt x="424" y="472"/>
                    </a:lnTo>
                    <a:lnTo>
                      <a:pt x="425" y="470"/>
                    </a:lnTo>
                    <a:lnTo>
                      <a:pt x="426" y="470"/>
                    </a:lnTo>
                    <a:lnTo>
                      <a:pt x="427" y="468"/>
                    </a:lnTo>
                    <a:lnTo>
                      <a:pt x="427" y="467"/>
                    </a:lnTo>
                    <a:lnTo>
                      <a:pt x="428" y="473"/>
                    </a:lnTo>
                    <a:lnTo>
                      <a:pt x="429" y="480"/>
                    </a:lnTo>
                    <a:lnTo>
                      <a:pt x="430" y="473"/>
                    </a:lnTo>
                    <a:lnTo>
                      <a:pt x="430" y="471"/>
                    </a:lnTo>
                    <a:lnTo>
                      <a:pt x="431" y="470"/>
                    </a:lnTo>
                    <a:lnTo>
                      <a:pt x="432" y="466"/>
                    </a:lnTo>
                    <a:lnTo>
                      <a:pt x="433" y="468"/>
                    </a:lnTo>
                    <a:lnTo>
                      <a:pt x="434" y="466"/>
                    </a:lnTo>
                    <a:lnTo>
                      <a:pt x="434" y="462"/>
                    </a:lnTo>
                    <a:lnTo>
                      <a:pt x="435" y="469"/>
                    </a:lnTo>
                    <a:lnTo>
                      <a:pt x="436" y="473"/>
                    </a:lnTo>
                    <a:lnTo>
                      <a:pt x="437" y="469"/>
                    </a:lnTo>
                    <a:lnTo>
                      <a:pt x="437" y="468"/>
                    </a:lnTo>
                    <a:lnTo>
                      <a:pt x="438" y="463"/>
                    </a:lnTo>
                    <a:lnTo>
                      <a:pt x="439" y="452"/>
                    </a:lnTo>
                    <a:lnTo>
                      <a:pt x="440" y="452"/>
                    </a:lnTo>
                    <a:lnTo>
                      <a:pt x="440" y="453"/>
                    </a:lnTo>
                    <a:lnTo>
                      <a:pt x="441" y="442"/>
                    </a:lnTo>
                    <a:lnTo>
                      <a:pt x="442" y="442"/>
                    </a:lnTo>
                    <a:lnTo>
                      <a:pt x="443" y="440"/>
                    </a:lnTo>
                    <a:lnTo>
                      <a:pt x="443" y="437"/>
                    </a:lnTo>
                    <a:lnTo>
                      <a:pt x="444" y="439"/>
                    </a:lnTo>
                    <a:lnTo>
                      <a:pt x="445" y="430"/>
                    </a:lnTo>
                    <a:lnTo>
                      <a:pt x="446" y="431"/>
                    </a:lnTo>
                    <a:lnTo>
                      <a:pt x="446" y="425"/>
                    </a:lnTo>
                    <a:lnTo>
                      <a:pt x="447" y="420"/>
                    </a:lnTo>
                    <a:lnTo>
                      <a:pt x="448" y="409"/>
                    </a:lnTo>
                    <a:lnTo>
                      <a:pt x="449" y="404"/>
                    </a:lnTo>
                    <a:lnTo>
                      <a:pt x="449" y="400"/>
                    </a:lnTo>
                    <a:lnTo>
                      <a:pt x="450" y="399"/>
                    </a:lnTo>
                    <a:lnTo>
                      <a:pt x="451" y="397"/>
                    </a:lnTo>
                    <a:lnTo>
                      <a:pt x="452" y="391"/>
                    </a:lnTo>
                    <a:lnTo>
                      <a:pt x="453" y="397"/>
                    </a:lnTo>
                    <a:lnTo>
                      <a:pt x="453" y="396"/>
                    </a:lnTo>
                    <a:lnTo>
                      <a:pt x="454" y="395"/>
                    </a:lnTo>
                    <a:lnTo>
                      <a:pt x="455" y="388"/>
                    </a:lnTo>
                    <a:lnTo>
                      <a:pt x="456" y="387"/>
                    </a:lnTo>
                    <a:lnTo>
                      <a:pt x="456" y="381"/>
                    </a:lnTo>
                    <a:lnTo>
                      <a:pt x="457" y="373"/>
                    </a:lnTo>
                    <a:lnTo>
                      <a:pt x="458" y="369"/>
                    </a:lnTo>
                    <a:lnTo>
                      <a:pt x="459" y="359"/>
                    </a:lnTo>
                    <a:lnTo>
                      <a:pt x="459" y="347"/>
                    </a:lnTo>
                    <a:lnTo>
                      <a:pt x="460" y="346"/>
                    </a:lnTo>
                    <a:lnTo>
                      <a:pt x="461" y="344"/>
                    </a:lnTo>
                    <a:lnTo>
                      <a:pt x="462" y="343"/>
                    </a:lnTo>
                    <a:lnTo>
                      <a:pt x="462" y="340"/>
                    </a:lnTo>
                    <a:lnTo>
                      <a:pt x="463" y="330"/>
                    </a:lnTo>
                    <a:lnTo>
                      <a:pt x="464" y="316"/>
                    </a:lnTo>
                    <a:lnTo>
                      <a:pt x="465" y="316"/>
                    </a:lnTo>
                    <a:lnTo>
                      <a:pt x="466" y="314"/>
                    </a:lnTo>
                    <a:lnTo>
                      <a:pt x="466" y="309"/>
                    </a:lnTo>
                    <a:lnTo>
                      <a:pt x="467" y="289"/>
                    </a:lnTo>
                    <a:lnTo>
                      <a:pt x="468" y="289"/>
                    </a:lnTo>
                    <a:lnTo>
                      <a:pt x="469" y="281"/>
                    </a:lnTo>
                    <a:lnTo>
                      <a:pt x="469" y="274"/>
                    </a:lnTo>
                    <a:lnTo>
                      <a:pt x="470" y="266"/>
                    </a:lnTo>
                    <a:lnTo>
                      <a:pt x="471" y="259"/>
                    </a:lnTo>
                    <a:lnTo>
                      <a:pt x="472" y="248"/>
                    </a:lnTo>
                    <a:lnTo>
                      <a:pt x="472" y="252"/>
                    </a:lnTo>
                    <a:lnTo>
                      <a:pt x="473" y="254"/>
                    </a:lnTo>
                    <a:lnTo>
                      <a:pt x="474" y="244"/>
                    </a:lnTo>
                    <a:lnTo>
                      <a:pt x="475" y="244"/>
                    </a:lnTo>
                    <a:lnTo>
                      <a:pt x="475" y="243"/>
                    </a:lnTo>
                    <a:lnTo>
                      <a:pt x="476" y="233"/>
                    </a:lnTo>
                    <a:lnTo>
                      <a:pt x="477" y="227"/>
                    </a:lnTo>
                    <a:lnTo>
                      <a:pt x="478" y="227"/>
                    </a:lnTo>
                    <a:lnTo>
                      <a:pt x="478" y="217"/>
                    </a:lnTo>
                    <a:lnTo>
                      <a:pt x="479" y="208"/>
                    </a:lnTo>
                    <a:lnTo>
                      <a:pt x="480" y="197"/>
                    </a:lnTo>
                    <a:lnTo>
                      <a:pt x="481" y="188"/>
                    </a:lnTo>
                    <a:lnTo>
                      <a:pt x="482" y="186"/>
                    </a:lnTo>
                    <a:lnTo>
                      <a:pt x="482" y="184"/>
                    </a:lnTo>
                    <a:lnTo>
                      <a:pt x="483" y="185"/>
                    </a:lnTo>
                    <a:lnTo>
                      <a:pt x="484" y="190"/>
                    </a:lnTo>
                    <a:lnTo>
                      <a:pt x="485" y="188"/>
                    </a:lnTo>
                    <a:lnTo>
                      <a:pt x="485" y="175"/>
                    </a:lnTo>
                    <a:lnTo>
                      <a:pt x="486" y="173"/>
                    </a:lnTo>
                    <a:lnTo>
                      <a:pt x="487" y="169"/>
                    </a:lnTo>
                    <a:lnTo>
                      <a:pt x="488" y="164"/>
                    </a:lnTo>
                    <a:lnTo>
                      <a:pt x="488" y="160"/>
                    </a:lnTo>
                    <a:lnTo>
                      <a:pt x="489" y="160"/>
                    </a:lnTo>
                    <a:lnTo>
                      <a:pt x="490" y="160"/>
                    </a:lnTo>
                    <a:lnTo>
                      <a:pt x="491" y="161"/>
                    </a:lnTo>
                    <a:lnTo>
                      <a:pt x="491" y="162"/>
                    </a:lnTo>
                    <a:lnTo>
                      <a:pt x="492" y="159"/>
                    </a:lnTo>
                    <a:lnTo>
                      <a:pt x="493" y="157"/>
                    </a:lnTo>
                    <a:lnTo>
                      <a:pt x="494" y="141"/>
                    </a:lnTo>
                    <a:lnTo>
                      <a:pt x="494" y="134"/>
                    </a:lnTo>
                    <a:lnTo>
                      <a:pt x="495" y="131"/>
                    </a:lnTo>
                    <a:lnTo>
                      <a:pt x="496" y="127"/>
                    </a:lnTo>
                    <a:lnTo>
                      <a:pt x="497" y="125"/>
                    </a:lnTo>
                    <a:lnTo>
                      <a:pt x="497" y="126"/>
                    </a:lnTo>
                    <a:lnTo>
                      <a:pt x="498" y="114"/>
                    </a:lnTo>
                    <a:lnTo>
                      <a:pt x="499" y="118"/>
                    </a:lnTo>
                    <a:lnTo>
                      <a:pt x="500" y="122"/>
                    </a:lnTo>
                    <a:lnTo>
                      <a:pt x="501" y="121"/>
                    </a:lnTo>
                    <a:lnTo>
                      <a:pt x="501" y="119"/>
                    </a:lnTo>
                    <a:lnTo>
                      <a:pt x="502" y="131"/>
                    </a:lnTo>
                    <a:lnTo>
                      <a:pt x="503" y="122"/>
                    </a:lnTo>
                    <a:lnTo>
                      <a:pt x="504" y="116"/>
                    </a:lnTo>
                    <a:lnTo>
                      <a:pt x="504" y="110"/>
                    </a:lnTo>
                    <a:lnTo>
                      <a:pt x="505" y="102"/>
                    </a:lnTo>
                    <a:lnTo>
                      <a:pt x="506" y="108"/>
                    </a:lnTo>
                    <a:lnTo>
                      <a:pt x="507" y="103"/>
                    </a:lnTo>
                    <a:lnTo>
                      <a:pt x="507" y="106"/>
                    </a:lnTo>
                    <a:lnTo>
                      <a:pt x="508" y="103"/>
                    </a:lnTo>
                    <a:lnTo>
                      <a:pt x="509" y="117"/>
                    </a:lnTo>
                    <a:lnTo>
                      <a:pt x="510" y="108"/>
                    </a:lnTo>
                    <a:lnTo>
                      <a:pt x="510" y="106"/>
                    </a:lnTo>
                    <a:lnTo>
                      <a:pt x="511" y="99"/>
                    </a:lnTo>
                    <a:lnTo>
                      <a:pt x="512" y="98"/>
                    </a:lnTo>
                    <a:lnTo>
                      <a:pt x="513" y="106"/>
                    </a:lnTo>
                    <a:lnTo>
                      <a:pt x="513" y="90"/>
                    </a:lnTo>
                    <a:lnTo>
                      <a:pt x="514" y="82"/>
                    </a:lnTo>
                    <a:lnTo>
                      <a:pt x="515" y="81"/>
                    </a:lnTo>
                    <a:lnTo>
                      <a:pt x="516" y="74"/>
                    </a:lnTo>
                    <a:lnTo>
                      <a:pt x="517" y="68"/>
                    </a:lnTo>
                    <a:lnTo>
                      <a:pt x="517" y="60"/>
                    </a:lnTo>
                    <a:lnTo>
                      <a:pt x="518" y="69"/>
                    </a:lnTo>
                    <a:lnTo>
                      <a:pt x="519" y="66"/>
                    </a:lnTo>
                    <a:lnTo>
                      <a:pt x="520" y="59"/>
                    </a:lnTo>
                    <a:lnTo>
                      <a:pt x="520" y="52"/>
                    </a:lnTo>
                    <a:lnTo>
                      <a:pt x="521" y="50"/>
                    </a:lnTo>
                    <a:lnTo>
                      <a:pt x="522" y="45"/>
                    </a:lnTo>
                    <a:lnTo>
                      <a:pt x="523" y="41"/>
                    </a:lnTo>
                    <a:lnTo>
                      <a:pt x="523" y="16"/>
                    </a:lnTo>
                    <a:lnTo>
                      <a:pt x="524" y="20"/>
                    </a:lnTo>
                    <a:lnTo>
                      <a:pt x="525" y="30"/>
                    </a:lnTo>
                    <a:lnTo>
                      <a:pt x="526" y="25"/>
                    </a:lnTo>
                    <a:lnTo>
                      <a:pt x="527" y="23"/>
                    </a:lnTo>
                    <a:lnTo>
                      <a:pt x="527" y="19"/>
                    </a:lnTo>
                    <a:lnTo>
                      <a:pt x="528" y="34"/>
                    </a:lnTo>
                    <a:lnTo>
                      <a:pt x="529" y="16"/>
                    </a:lnTo>
                    <a:lnTo>
                      <a:pt x="530" y="25"/>
                    </a:lnTo>
                    <a:lnTo>
                      <a:pt x="530" y="22"/>
                    </a:lnTo>
                    <a:lnTo>
                      <a:pt x="531" y="30"/>
                    </a:lnTo>
                    <a:lnTo>
                      <a:pt x="532" y="32"/>
                    </a:lnTo>
                    <a:lnTo>
                      <a:pt x="533" y="36"/>
                    </a:lnTo>
                    <a:lnTo>
                      <a:pt x="533" y="28"/>
                    </a:lnTo>
                    <a:lnTo>
                      <a:pt x="534" y="13"/>
                    </a:lnTo>
                    <a:lnTo>
                      <a:pt x="535" y="13"/>
                    </a:lnTo>
                    <a:lnTo>
                      <a:pt x="536" y="9"/>
                    </a:lnTo>
                    <a:lnTo>
                      <a:pt x="536" y="6"/>
                    </a:lnTo>
                    <a:lnTo>
                      <a:pt x="537" y="3"/>
                    </a:lnTo>
                    <a:lnTo>
                      <a:pt x="538" y="11"/>
                    </a:lnTo>
                    <a:lnTo>
                      <a:pt x="539" y="1"/>
                    </a:lnTo>
                    <a:lnTo>
                      <a:pt x="539" y="0"/>
                    </a:lnTo>
                    <a:lnTo>
                      <a:pt x="540" y="6"/>
                    </a:lnTo>
                    <a:lnTo>
                      <a:pt x="541" y="12"/>
                    </a:lnTo>
                    <a:lnTo>
                      <a:pt x="542" y="21"/>
                    </a:lnTo>
                    <a:lnTo>
                      <a:pt x="542" y="20"/>
                    </a:lnTo>
                    <a:lnTo>
                      <a:pt x="543" y="26"/>
                    </a:lnTo>
                    <a:lnTo>
                      <a:pt x="544" y="16"/>
                    </a:lnTo>
                    <a:lnTo>
                      <a:pt x="545" y="17"/>
                    </a:lnTo>
                    <a:lnTo>
                      <a:pt x="546" y="5"/>
                    </a:lnTo>
                    <a:lnTo>
                      <a:pt x="546" y="16"/>
                    </a:lnTo>
                    <a:lnTo>
                      <a:pt x="547" y="18"/>
                    </a:lnTo>
                    <a:lnTo>
                      <a:pt x="548" y="20"/>
                    </a:lnTo>
                    <a:lnTo>
                      <a:pt x="549" y="20"/>
                    </a:lnTo>
                    <a:lnTo>
                      <a:pt x="549" y="27"/>
                    </a:lnTo>
                    <a:lnTo>
                      <a:pt x="550" y="30"/>
                    </a:lnTo>
                    <a:lnTo>
                      <a:pt x="551" y="30"/>
                    </a:lnTo>
                    <a:lnTo>
                      <a:pt x="552" y="33"/>
                    </a:lnTo>
                    <a:lnTo>
                      <a:pt x="552" y="31"/>
                    </a:lnTo>
                    <a:lnTo>
                      <a:pt x="553" y="26"/>
                    </a:lnTo>
                    <a:lnTo>
                      <a:pt x="554" y="28"/>
                    </a:lnTo>
                    <a:lnTo>
                      <a:pt x="555" y="42"/>
                    </a:lnTo>
                    <a:lnTo>
                      <a:pt x="555" y="45"/>
                    </a:lnTo>
                    <a:lnTo>
                      <a:pt x="556" y="49"/>
                    </a:lnTo>
                    <a:lnTo>
                      <a:pt x="557" y="41"/>
                    </a:lnTo>
                    <a:lnTo>
                      <a:pt x="558" y="49"/>
                    </a:lnTo>
                    <a:lnTo>
                      <a:pt x="558" y="38"/>
                    </a:lnTo>
                    <a:lnTo>
                      <a:pt x="559" y="48"/>
                    </a:lnTo>
                    <a:lnTo>
                      <a:pt x="560" y="50"/>
                    </a:lnTo>
                    <a:lnTo>
                      <a:pt x="561" y="55"/>
                    </a:lnTo>
                    <a:lnTo>
                      <a:pt x="561" y="57"/>
                    </a:lnTo>
                    <a:lnTo>
                      <a:pt x="562" y="52"/>
                    </a:lnTo>
                    <a:lnTo>
                      <a:pt x="563" y="46"/>
                    </a:lnTo>
                    <a:lnTo>
                      <a:pt x="564" y="40"/>
                    </a:lnTo>
                    <a:lnTo>
                      <a:pt x="564" y="44"/>
                    </a:lnTo>
                    <a:lnTo>
                      <a:pt x="565" y="41"/>
                    </a:lnTo>
                    <a:lnTo>
                      <a:pt x="566" y="42"/>
                    </a:lnTo>
                    <a:lnTo>
                      <a:pt x="567" y="40"/>
                    </a:lnTo>
                    <a:lnTo>
                      <a:pt x="568" y="38"/>
                    </a:lnTo>
                    <a:lnTo>
                      <a:pt x="568" y="30"/>
                    </a:lnTo>
                    <a:lnTo>
                      <a:pt x="569" y="35"/>
                    </a:lnTo>
                    <a:lnTo>
                      <a:pt x="570" y="31"/>
                    </a:lnTo>
                    <a:lnTo>
                      <a:pt x="571" y="37"/>
                    </a:lnTo>
                    <a:lnTo>
                      <a:pt x="571" y="44"/>
                    </a:lnTo>
                    <a:lnTo>
                      <a:pt x="572" y="50"/>
                    </a:lnTo>
                    <a:lnTo>
                      <a:pt x="573" y="51"/>
                    </a:lnTo>
                    <a:lnTo>
                      <a:pt x="574" y="45"/>
                    </a:lnTo>
                    <a:lnTo>
                      <a:pt x="575" y="55"/>
                    </a:lnTo>
                    <a:lnTo>
                      <a:pt x="575" y="59"/>
                    </a:lnTo>
                    <a:lnTo>
                      <a:pt x="576" y="58"/>
                    </a:lnTo>
                    <a:lnTo>
                      <a:pt x="577" y="65"/>
                    </a:lnTo>
                    <a:lnTo>
                      <a:pt x="578" y="64"/>
                    </a:lnTo>
                    <a:lnTo>
                      <a:pt x="578" y="72"/>
                    </a:lnTo>
                    <a:lnTo>
                      <a:pt x="579" y="69"/>
                    </a:lnTo>
                    <a:lnTo>
                      <a:pt x="580" y="73"/>
                    </a:lnTo>
                    <a:lnTo>
                      <a:pt x="581" y="89"/>
                    </a:lnTo>
                    <a:lnTo>
                      <a:pt x="581" y="98"/>
                    </a:lnTo>
                    <a:lnTo>
                      <a:pt x="582" y="85"/>
                    </a:lnTo>
                    <a:lnTo>
                      <a:pt x="583" y="84"/>
                    </a:lnTo>
                    <a:lnTo>
                      <a:pt x="584" y="91"/>
                    </a:lnTo>
                    <a:lnTo>
                      <a:pt x="584" y="109"/>
                    </a:lnTo>
                    <a:lnTo>
                      <a:pt x="585" y="107"/>
                    </a:lnTo>
                    <a:lnTo>
                      <a:pt x="586" y="107"/>
                    </a:lnTo>
                    <a:lnTo>
                      <a:pt x="587" y="109"/>
                    </a:lnTo>
                    <a:lnTo>
                      <a:pt x="587" y="113"/>
                    </a:lnTo>
                    <a:lnTo>
                      <a:pt x="588" y="122"/>
                    </a:lnTo>
                    <a:lnTo>
                      <a:pt x="589" y="131"/>
                    </a:lnTo>
                    <a:lnTo>
                      <a:pt x="590" y="145"/>
                    </a:lnTo>
                    <a:lnTo>
                      <a:pt x="590" y="141"/>
                    </a:lnTo>
                    <a:lnTo>
                      <a:pt x="591" y="149"/>
                    </a:lnTo>
                    <a:lnTo>
                      <a:pt x="592" y="145"/>
                    </a:lnTo>
                    <a:lnTo>
                      <a:pt x="593" y="150"/>
                    </a:lnTo>
                    <a:lnTo>
                      <a:pt x="594" y="154"/>
                    </a:lnTo>
                    <a:lnTo>
                      <a:pt x="594" y="165"/>
                    </a:lnTo>
                    <a:lnTo>
                      <a:pt x="595" y="168"/>
                    </a:lnTo>
                    <a:lnTo>
                      <a:pt x="596" y="167"/>
                    </a:lnTo>
                    <a:lnTo>
                      <a:pt x="597" y="171"/>
                    </a:lnTo>
                    <a:lnTo>
                      <a:pt x="597" y="174"/>
                    </a:lnTo>
                    <a:lnTo>
                      <a:pt x="598" y="187"/>
                    </a:lnTo>
                    <a:lnTo>
                      <a:pt x="599" y="188"/>
                    </a:lnTo>
                    <a:lnTo>
                      <a:pt x="600" y="193"/>
                    </a:lnTo>
                    <a:lnTo>
                      <a:pt x="600" y="203"/>
                    </a:lnTo>
                    <a:lnTo>
                      <a:pt x="601" y="200"/>
                    </a:lnTo>
                    <a:lnTo>
                      <a:pt x="602" y="200"/>
                    </a:lnTo>
                    <a:lnTo>
                      <a:pt x="603" y="198"/>
                    </a:lnTo>
                    <a:lnTo>
                      <a:pt x="603" y="202"/>
                    </a:lnTo>
                    <a:lnTo>
                      <a:pt x="604" y="189"/>
                    </a:lnTo>
                    <a:lnTo>
                      <a:pt x="605" y="200"/>
                    </a:lnTo>
                    <a:lnTo>
                      <a:pt x="606" y="202"/>
                    </a:lnTo>
                    <a:lnTo>
                      <a:pt x="606" y="220"/>
                    </a:lnTo>
                    <a:lnTo>
                      <a:pt x="607" y="222"/>
                    </a:lnTo>
                    <a:lnTo>
                      <a:pt x="608" y="224"/>
                    </a:lnTo>
                    <a:lnTo>
                      <a:pt x="609" y="224"/>
                    </a:lnTo>
                    <a:lnTo>
                      <a:pt x="609" y="225"/>
                    </a:lnTo>
                    <a:lnTo>
                      <a:pt x="610" y="218"/>
                    </a:lnTo>
                    <a:lnTo>
                      <a:pt x="611" y="211"/>
                    </a:lnTo>
                    <a:lnTo>
                      <a:pt x="612" y="207"/>
                    </a:lnTo>
                    <a:lnTo>
                      <a:pt x="613" y="211"/>
                    </a:lnTo>
                    <a:lnTo>
                      <a:pt x="613" y="215"/>
                    </a:lnTo>
                    <a:lnTo>
                      <a:pt x="614" y="220"/>
                    </a:lnTo>
                    <a:lnTo>
                      <a:pt x="615" y="222"/>
                    </a:lnTo>
                    <a:lnTo>
                      <a:pt x="616" y="219"/>
                    </a:lnTo>
                    <a:lnTo>
                      <a:pt x="616" y="220"/>
                    </a:lnTo>
                    <a:lnTo>
                      <a:pt x="617" y="220"/>
                    </a:lnTo>
                    <a:lnTo>
                      <a:pt x="618" y="226"/>
                    </a:lnTo>
                    <a:lnTo>
                      <a:pt x="619" y="223"/>
                    </a:lnTo>
                    <a:lnTo>
                      <a:pt x="619" y="235"/>
                    </a:lnTo>
                    <a:lnTo>
                      <a:pt x="620" y="233"/>
                    </a:lnTo>
                    <a:lnTo>
                      <a:pt x="621" y="231"/>
                    </a:lnTo>
                    <a:lnTo>
                      <a:pt x="622" y="231"/>
                    </a:lnTo>
                    <a:lnTo>
                      <a:pt x="622" y="232"/>
                    </a:lnTo>
                    <a:lnTo>
                      <a:pt x="623" y="237"/>
                    </a:lnTo>
                    <a:lnTo>
                      <a:pt x="624" y="233"/>
                    </a:lnTo>
                    <a:lnTo>
                      <a:pt x="625" y="250"/>
                    </a:lnTo>
                    <a:lnTo>
                      <a:pt x="626" y="241"/>
                    </a:lnTo>
                    <a:lnTo>
                      <a:pt x="626" y="251"/>
                    </a:lnTo>
                    <a:lnTo>
                      <a:pt x="627" y="253"/>
                    </a:lnTo>
                    <a:lnTo>
                      <a:pt x="628" y="259"/>
                    </a:lnTo>
                    <a:lnTo>
                      <a:pt x="629" y="265"/>
                    </a:lnTo>
                    <a:lnTo>
                      <a:pt x="629" y="274"/>
                    </a:lnTo>
                    <a:lnTo>
                      <a:pt x="630" y="273"/>
                    </a:lnTo>
                    <a:lnTo>
                      <a:pt x="631" y="280"/>
                    </a:lnTo>
                    <a:lnTo>
                      <a:pt x="632" y="279"/>
                    </a:lnTo>
                    <a:lnTo>
                      <a:pt x="632" y="279"/>
                    </a:lnTo>
                    <a:lnTo>
                      <a:pt x="633" y="279"/>
                    </a:lnTo>
                    <a:lnTo>
                      <a:pt x="634" y="274"/>
                    </a:lnTo>
                    <a:lnTo>
                      <a:pt x="635" y="275"/>
                    </a:lnTo>
                    <a:lnTo>
                      <a:pt x="635" y="273"/>
                    </a:lnTo>
                    <a:lnTo>
                      <a:pt x="636" y="273"/>
                    </a:lnTo>
                    <a:lnTo>
                      <a:pt x="637" y="271"/>
                    </a:lnTo>
                    <a:lnTo>
                      <a:pt x="638" y="268"/>
                    </a:lnTo>
                    <a:lnTo>
                      <a:pt x="639" y="271"/>
                    </a:lnTo>
                    <a:lnTo>
                      <a:pt x="639" y="270"/>
                    </a:lnTo>
                    <a:lnTo>
                      <a:pt x="640" y="273"/>
                    </a:lnTo>
                    <a:lnTo>
                      <a:pt x="641" y="272"/>
                    </a:lnTo>
                    <a:lnTo>
                      <a:pt x="642" y="264"/>
                    </a:lnTo>
                    <a:lnTo>
                      <a:pt x="642" y="274"/>
                    </a:lnTo>
                    <a:lnTo>
                      <a:pt x="643" y="286"/>
                    </a:lnTo>
                    <a:lnTo>
                      <a:pt x="644" y="291"/>
                    </a:lnTo>
                    <a:lnTo>
                      <a:pt x="645" y="291"/>
                    </a:lnTo>
                    <a:lnTo>
                      <a:pt x="645" y="298"/>
                    </a:lnTo>
                    <a:lnTo>
                      <a:pt x="646" y="301"/>
                    </a:lnTo>
                    <a:lnTo>
                      <a:pt x="647" y="293"/>
                    </a:lnTo>
                    <a:lnTo>
                      <a:pt x="648" y="296"/>
                    </a:lnTo>
                    <a:lnTo>
                      <a:pt x="648" y="296"/>
                    </a:lnTo>
                    <a:lnTo>
                      <a:pt x="649" y="287"/>
                    </a:lnTo>
                    <a:lnTo>
                      <a:pt x="650" y="272"/>
                    </a:lnTo>
                    <a:lnTo>
                      <a:pt x="651" y="276"/>
                    </a:lnTo>
                    <a:lnTo>
                      <a:pt x="651" y="278"/>
                    </a:lnTo>
                    <a:lnTo>
                      <a:pt x="652" y="282"/>
                    </a:lnTo>
                    <a:lnTo>
                      <a:pt x="653" y="287"/>
                    </a:lnTo>
                    <a:lnTo>
                      <a:pt x="654" y="282"/>
                    </a:lnTo>
                    <a:lnTo>
                      <a:pt x="654" y="276"/>
                    </a:lnTo>
                    <a:lnTo>
                      <a:pt x="655" y="270"/>
                    </a:lnTo>
                    <a:lnTo>
                      <a:pt x="656" y="280"/>
                    </a:lnTo>
                    <a:lnTo>
                      <a:pt x="657" y="287"/>
                    </a:lnTo>
                    <a:lnTo>
                      <a:pt x="657" y="288"/>
                    </a:lnTo>
                    <a:lnTo>
                      <a:pt x="658" y="284"/>
                    </a:lnTo>
                    <a:lnTo>
                      <a:pt x="659" y="283"/>
                    </a:lnTo>
                    <a:lnTo>
                      <a:pt x="660" y="281"/>
                    </a:lnTo>
                    <a:lnTo>
                      <a:pt x="661" y="277"/>
                    </a:lnTo>
                    <a:lnTo>
                      <a:pt x="661" y="274"/>
                    </a:lnTo>
                    <a:lnTo>
                      <a:pt x="662" y="277"/>
                    </a:lnTo>
                    <a:lnTo>
                      <a:pt x="663" y="279"/>
                    </a:lnTo>
                    <a:lnTo>
                      <a:pt x="664" y="272"/>
                    </a:lnTo>
                    <a:lnTo>
                      <a:pt x="664" y="269"/>
                    </a:lnTo>
                    <a:lnTo>
                      <a:pt x="665" y="283"/>
                    </a:lnTo>
                    <a:lnTo>
                      <a:pt x="666" y="289"/>
                    </a:lnTo>
                    <a:lnTo>
                      <a:pt x="667" y="282"/>
                    </a:lnTo>
                    <a:lnTo>
                      <a:pt x="667" y="283"/>
                    </a:lnTo>
                    <a:lnTo>
                      <a:pt x="668" y="283"/>
                    </a:lnTo>
                    <a:lnTo>
                      <a:pt x="669" y="286"/>
                    </a:lnTo>
                    <a:lnTo>
                      <a:pt x="670" y="286"/>
                    </a:lnTo>
                    <a:lnTo>
                      <a:pt x="670" y="289"/>
                    </a:lnTo>
                    <a:lnTo>
                      <a:pt x="671" y="296"/>
                    </a:lnTo>
                    <a:lnTo>
                      <a:pt x="672" y="291"/>
                    </a:lnTo>
                    <a:lnTo>
                      <a:pt x="673" y="293"/>
                    </a:lnTo>
                    <a:lnTo>
                      <a:pt x="673" y="293"/>
                    </a:lnTo>
                    <a:lnTo>
                      <a:pt x="674" y="285"/>
                    </a:lnTo>
                    <a:lnTo>
                      <a:pt x="675" y="291"/>
                    </a:lnTo>
                    <a:lnTo>
                      <a:pt x="676" y="291"/>
                    </a:lnTo>
                    <a:lnTo>
                      <a:pt x="677" y="293"/>
                    </a:lnTo>
                    <a:lnTo>
                      <a:pt x="677" y="294"/>
                    </a:lnTo>
                    <a:lnTo>
                      <a:pt x="678" y="284"/>
                    </a:lnTo>
                    <a:lnTo>
                      <a:pt x="679" y="290"/>
                    </a:lnTo>
                    <a:lnTo>
                      <a:pt x="680" y="291"/>
                    </a:lnTo>
                    <a:lnTo>
                      <a:pt x="680" y="292"/>
                    </a:lnTo>
                    <a:lnTo>
                      <a:pt x="681" y="295"/>
                    </a:lnTo>
                    <a:lnTo>
                      <a:pt x="682" y="300"/>
                    </a:lnTo>
                    <a:lnTo>
                      <a:pt x="683" y="305"/>
                    </a:lnTo>
                    <a:lnTo>
                      <a:pt x="683" y="306"/>
                    </a:lnTo>
                    <a:lnTo>
                      <a:pt x="684" y="309"/>
                    </a:lnTo>
                    <a:lnTo>
                      <a:pt x="685" y="321"/>
                    </a:lnTo>
                    <a:lnTo>
                      <a:pt x="686" y="310"/>
                    </a:lnTo>
                    <a:lnTo>
                      <a:pt x="687" y="321"/>
                    </a:lnTo>
                    <a:lnTo>
                      <a:pt x="687" y="319"/>
                    </a:lnTo>
                    <a:lnTo>
                      <a:pt x="688" y="318"/>
                    </a:lnTo>
                    <a:lnTo>
                      <a:pt x="689" y="316"/>
                    </a:lnTo>
                    <a:lnTo>
                      <a:pt x="690" y="310"/>
                    </a:lnTo>
                    <a:lnTo>
                      <a:pt x="690" y="305"/>
                    </a:lnTo>
                    <a:lnTo>
                      <a:pt x="691" y="304"/>
                    </a:lnTo>
                    <a:lnTo>
                      <a:pt x="692" y="293"/>
                    </a:lnTo>
                    <a:lnTo>
                      <a:pt x="693" y="300"/>
                    </a:lnTo>
                    <a:lnTo>
                      <a:pt x="693" y="299"/>
                    </a:lnTo>
                    <a:lnTo>
                      <a:pt x="694" y="300"/>
                    </a:lnTo>
                    <a:lnTo>
                      <a:pt x="695" y="300"/>
                    </a:lnTo>
                    <a:lnTo>
                      <a:pt x="696" y="302"/>
                    </a:lnTo>
                    <a:lnTo>
                      <a:pt x="696" y="303"/>
                    </a:lnTo>
                    <a:lnTo>
                      <a:pt x="697" y="303"/>
                    </a:lnTo>
                    <a:lnTo>
                      <a:pt x="698" y="309"/>
                    </a:lnTo>
                    <a:lnTo>
                      <a:pt x="699" y="309"/>
                    </a:lnTo>
                    <a:lnTo>
                      <a:pt x="699" y="307"/>
                    </a:lnTo>
                    <a:lnTo>
                      <a:pt x="700" y="308"/>
                    </a:lnTo>
                    <a:lnTo>
                      <a:pt x="701" y="305"/>
                    </a:lnTo>
                    <a:lnTo>
                      <a:pt x="702" y="309"/>
                    </a:lnTo>
                    <a:lnTo>
                      <a:pt x="702" y="312"/>
                    </a:lnTo>
                    <a:lnTo>
                      <a:pt x="703" y="312"/>
                    </a:lnTo>
                    <a:lnTo>
                      <a:pt x="704" y="304"/>
                    </a:lnTo>
                    <a:lnTo>
                      <a:pt x="705" y="298"/>
                    </a:lnTo>
                    <a:lnTo>
                      <a:pt x="706" y="293"/>
                    </a:lnTo>
                    <a:lnTo>
                      <a:pt x="706" y="294"/>
                    </a:lnTo>
                    <a:lnTo>
                      <a:pt x="707" y="300"/>
                    </a:lnTo>
                    <a:lnTo>
                      <a:pt x="708" y="301"/>
                    </a:lnTo>
                    <a:lnTo>
                      <a:pt x="709" y="296"/>
                    </a:lnTo>
                    <a:lnTo>
                      <a:pt x="709" y="299"/>
                    </a:lnTo>
                    <a:lnTo>
                      <a:pt x="710" y="301"/>
                    </a:lnTo>
                    <a:lnTo>
                      <a:pt x="711" y="316"/>
                    </a:lnTo>
                    <a:lnTo>
                      <a:pt x="712" y="316"/>
                    </a:lnTo>
                    <a:lnTo>
                      <a:pt x="712" y="318"/>
                    </a:lnTo>
                    <a:lnTo>
                      <a:pt x="713" y="318"/>
                    </a:lnTo>
                    <a:lnTo>
                      <a:pt x="714" y="311"/>
                    </a:lnTo>
                    <a:lnTo>
                      <a:pt x="715" y="315"/>
                    </a:lnTo>
                    <a:lnTo>
                      <a:pt x="715" y="323"/>
                    </a:lnTo>
                    <a:lnTo>
                      <a:pt x="716" y="327"/>
                    </a:lnTo>
                    <a:lnTo>
                      <a:pt x="717" y="332"/>
                    </a:lnTo>
                    <a:lnTo>
                      <a:pt x="718" y="336"/>
                    </a:lnTo>
                    <a:lnTo>
                      <a:pt x="718" y="330"/>
                    </a:lnTo>
                    <a:lnTo>
                      <a:pt x="719" y="339"/>
                    </a:lnTo>
                    <a:lnTo>
                      <a:pt x="720" y="343"/>
                    </a:lnTo>
                    <a:lnTo>
                      <a:pt x="721" y="345"/>
                    </a:lnTo>
                    <a:lnTo>
                      <a:pt x="721" y="348"/>
                    </a:lnTo>
                    <a:lnTo>
                      <a:pt x="722" y="352"/>
                    </a:lnTo>
                    <a:lnTo>
                      <a:pt x="723" y="355"/>
                    </a:lnTo>
                    <a:lnTo>
                      <a:pt x="724" y="351"/>
                    </a:lnTo>
                    <a:lnTo>
                      <a:pt x="725" y="360"/>
                    </a:lnTo>
                    <a:lnTo>
                      <a:pt x="725" y="361"/>
                    </a:lnTo>
                    <a:lnTo>
                      <a:pt x="726" y="361"/>
                    </a:lnTo>
                    <a:lnTo>
                      <a:pt x="727" y="358"/>
                    </a:lnTo>
                    <a:lnTo>
                      <a:pt x="728" y="360"/>
                    </a:lnTo>
                    <a:lnTo>
                      <a:pt x="728" y="358"/>
                    </a:lnTo>
                    <a:lnTo>
                      <a:pt x="729" y="358"/>
                    </a:lnTo>
                    <a:lnTo>
                      <a:pt x="730" y="350"/>
                    </a:lnTo>
                    <a:lnTo>
                      <a:pt x="731" y="346"/>
                    </a:lnTo>
                    <a:lnTo>
                      <a:pt x="731" y="347"/>
                    </a:lnTo>
                    <a:lnTo>
                      <a:pt x="732" y="347"/>
                    </a:lnTo>
                    <a:lnTo>
                      <a:pt x="733" y="353"/>
                    </a:lnTo>
                    <a:lnTo>
                      <a:pt x="734" y="340"/>
                    </a:lnTo>
                    <a:lnTo>
                      <a:pt x="735" y="335"/>
                    </a:lnTo>
                    <a:lnTo>
                      <a:pt x="735" y="341"/>
                    </a:lnTo>
                    <a:lnTo>
                      <a:pt x="736" y="333"/>
                    </a:lnTo>
                    <a:lnTo>
                      <a:pt x="737" y="331"/>
                    </a:lnTo>
                    <a:lnTo>
                      <a:pt x="738" y="337"/>
                    </a:lnTo>
                    <a:lnTo>
                      <a:pt x="738" y="332"/>
                    </a:lnTo>
                    <a:lnTo>
                      <a:pt x="739" y="341"/>
                    </a:lnTo>
                    <a:lnTo>
                      <a:pt x="740" y="337"/>
                    </a:lnTo>
                    <a:lnTo>
                      <a:pt x="741" y="326"/>
                    </a:lnTo>
                    <a:lnTo>
                      <a:pt x="741" y="326"/>
                    </a:lnTo>
                    <a:lnTo>
                      <a:pt x="742" y="318"/>
                    </a:lnTo>
                    <a:lnTo>
                      <a:pt x="743" y="316"/>
                    </a:lnTo>
                    <a:lnTo>
                      <a:pt x="744" y="308"/>
                    </a:lnTo>
                    <a:lnTo>
                      <a:pt x="744" y="308"/>
                    </a:lnTo>
                    <a:lnTo>
                      <a:pt x="745" y="301"/>
                    </a:lnTo>
                    <a:lnTo>
                      <a:pt x="746" y="291"/>
                    </a:lnTo>
                    <a:lnTo>
                      <a:pt x="747" y="300"/>
                    </a:lnTo>
                    <a:lnTo>
                      <a:pt x="747" y="298"/>
                    </a:lnTo>
                    <a:lnTo>
                      <a:pt x="748" y="303"/>
                    </a:lnTo>
                    <a:lnTo>
                      <a:pt x="749" y="306"/>
                    </a:lnTo>
                    <a:lnTo>
                      <a:pt x="750" y="300"/>
                    </a:lnTo>
                    <a:lnTo>
                      <a:pt x="750" y="303"/>
                    </a:lnTo>
                    <a:lnTo>
                      <a:pt x="751" y="307"/>
                    </a:lnTo>
                    <a:lnTo>
                      <a:pt x="752" y="313"/>
                    </a:lnTo>
                    <a:lnTo>
                      <a:pt x="753" y="324"/>
                    </a:lnTo>
                    <a:lnTo>
                      <a:pt x="754" y="322"/>
                    </a:lnTo>
                    <a:lnTo>
                      <a:pt x="754" y="312"/>
                    </a:lnTo>
                    <a:lnTo>
                      <a:pt x="755" y="311"/>
                    </a:lnTo>
                    <a:lnTo>
                      <a:pt x="756" y="320"/>
                    </a:lnTo>
                    <a:lnTo>
                      <a:pt x="757" y="318"/>
                    </a:lnTo>
                    <a:lnTo>
                      <a:pt x="757" y="326"/>
                    </a:lnTo>
                    <a:lnTo>
                      <a:pt x="758" y="321"/>
                    </a:lnTo>
                    <a:lnTo>
                      <a:pt x="759" y="314"/>
                    </a:lnTo>
                    <a:lnTo>
                      <a:pt x="760" y="316"/>
                    </a:lnTo>
                    <a:lnTo>
                      <a:pt x="760" y="319"/>
                    </a:lnTo>
                    <a:lnTo>
                      <a:pt x="761" y="319"/>
                    </a:lnTo>
                    <a:lnTo>
                      <a:pt x="762" y="317"/>
                    </a:lnTo>
                    <a:lnTo>
                      <a:pt x="763" y="314"/>
                    </a:lnTo>
                    <a:lnTo>
                      <a:pt x="763" y="310"/>
                    </a:lnTo>
                    <a:lnTo>
                      <a:pt x="764" y="305"/>
                    </a:lnTo>
                    <a:lnTo>
                      <a:pt x="765" y="319"/>
                    </a:lnTo>
                    <a:lnTo>
                      <a:pt x="766" y="321"/>
                    </a:lnTo>
                    <a:lnTo>
                      <a:pt x="766" y="324"/>
                    </a:lnTo>
                    <a:lnTo>
                      <a:pt x="767" y="325"/>
                    </a:lnTo>
                    <a:lnTo>
                      <a:pt x="768" y="318"/>
                    </a:lnTo>
                    <a:lnTo>
                      <a:pt x="769" y="326"/>
                    </a:lnTo>
                    <a:lnTo>
                      <a:pt x="769" y="326"/>
                    </a:lnTo>
                    <a:lnTo>
                      <a:pt x="770" y="318"/>
                    </a:lnTo>
                    <a:lnTo>
                      <a:pt x="771" y="313"/>
                    </a:lnTo>
                    <a:lnTo>
                      <a:pt x="772" y="311"/>
                    </a:lnTo>
                    <a:lnTo>
                      <a:pt x="773" y="309"/>
                    </a:lnTo>
                    <a:lnTo>
                      <a:pt x="773" y="309"/>
                    </a:lnTo>
                    <a:lnTo>
                      <a:pt x="774" y="308"/>
                    </a:lnTo>
                    <a:lnTo>
                      <a:pt x="775" y="312"/>
                    </a:lnTo>
                    <a:lnTo>
                      <a:pt x="776" y="316"/>
                    </a:lnTo>
                    <a:lnTo>
                      <a:pt x="776" y="307"/>
                    </a:lnTo>
                    <a:lnTo>
                      <a:pt x="777" y="303"/>
                    </a:lnTo>
                    <a:lnTo>
                      <a:pt x="778" y="301"/>
                    </a:lnTo>
                    <a:lnTo>
                      <a:pt x="779" y="302"/>
                    </a:lnTo>
                    <a:lnTo>
                      <a:pt x="779" y="307"/>
                    </a:lnTo>
                    <a:lnTo>
                      <a:pt x="780" y="305"/>
                    </a:lnTo>
                    <a:lnTo>
                      <a:pt x="781" y="303"/>
                    </a:lnTo>
                    <a:lnTo>
                      <a:pt x="782" y="300"/>
                    </a:lnTo>
                    <a:lnTo>
                      <a:pt x="782" y="302"/>
                    </a:lnTo>
                    <a:lnTo>
                      <a:pt x="783" y="297"/>
                    </a:lnTo>
                    <a:lnTo>
                      <a:pt x="784" y="299"/>
                    </a:lnTo>
                    <a:lnTo>
                      <a:pt x="785" y="303"/>
                    </a:lnTo>
                    <a:lnTo>
                      <a:pt x="786" y="296"/>
                    </a:lnTo>
                    <a:lnTo>
                      <a:pt x="786" y="292"/>
                    </a:lnTo>
                    <a:lnTo>
                      <a:pt x="787" y="286"/>
                    </a:lnTo>
                    <a:lnTo>
                      <a:pt x="788" y="287"/>
                    </a:lnTo>
                    <a:lnTo>
                      <a:pt x="789" y="288"/>
                    </a:lnTo>
                    <a:lnTo>
                      <a:pt x="789" y="288"/>
                    </a:lnTo>
                    <a:lnTo>
                      <a:pt x="790" y="280"/>
                    </a:lnTo>
                    <a:lnTo>
                      <a:pt x="791" y="285"/>
                    </a:lnTo>
                    <a:lnTo>
                      <a:pt x="792" y="290"/>
                    </a:lnTo>
                    <a:lnTo>
                      <a:pt x="792" y="290"/>
                    </a:lnTo>
                    <a:lnTo>
                      <a:pt x="793" y="289"/>
                    </a:lnTo>
                    <a:lnTo>
                      <a:pt x="794" y="289"/>
                    </a:lnTo>
                    <a:lnTo>
                      <a:pt x="795" y="294"/>
                    </a:lnTo>
                    <a:lnTo>
                      <a:pt x="795" y="302"/>
                    </a:lnTo>
                    <a:lnTo>
                      <a:pt x="796" y="298"/>
                    </a:lnTo>
                    <a:lnTo>
                      <a:pt x="797" y="308"/>
                    </a:lnTo>
                    <a:lnTo>
                      <a:pt x="798" y="304"/>
                    </a:lnTo>
                    <a:lnTo>
                      <a:pt x="799" y="300"/>
                    </a:lnTo>
                    <a:lnTo>
                      <a:pt x="799" y="308"/>
                    </a:lnTo>
                    <a:lnTo>
                      <a:pt x="800" y="311"/>
                    </a:lnTo>
                    <a:lnTo>
                      <a:pt x="801" y="312"/>
                    </a:lnTo>
                    <a:lnTo>
                      <a:pt x="802" y="319"/>
                    </a:lnTo>
                    <a:lnTo>
                      <a:pt x="802" y="311"/>
                    </a:lnTo>
                    <a:lnTo>
                      <a:pt x="803" y="319"/>
                    </a:lnTo>
                    <a:lnTo>
                      <a:pt x="804" y="319"/>
                    </a:lnTo>
                    <a:lnTo>
                      <a:pt x="805" y="329"/>
                    </a:lnTo>
                    <a:lnTo>
                      <a:pt x="805" y="328"/>
                    </a:lnTo>
                    <a:lnTo>
                      <a:pt x="806" y="331"/>
                    </a:lnTo>
                    <a:lnTo>
                      <a:pt x="807" y="333"/>
                    </a:lnTo>
                    <a:lnTo>
                      <a:pt x="808" y="331"/>
                    </a:lnTo>
                    <a:lnTo>
                      <a:pt x="808" y="333"/>
                    </a:lnTo>
                    <a:lnTo>
                      <a:pt x="809" y="333"/>
                    </a:lnTo>
                    <a:lnTo>
                      <a:pt x="810" y="336"/>
                    </a:lnTo>
                    <a:lnTo>
                      <a:pt x="811" y="344"/>
                    </a:lnTo>
                    <a:lnTo>
                      <a:pt x="811" y="347"/>
                    </a:lnTo>
                    <a:lnTo>
                      <a:pt x="812" y="344"/>
                    </a:lnTo>
                    <a:lnTo>
                      <a:pt x="813" y="342"/>
                    </a:lnTo>
                    <a:lnTo>
                      <a:pt x="814" y="338"/>
                    </a:lnTo>
                    <a:lnTo>
                      <a:pt x="814" y="341"/>
                    </a:lnTo>
                    <a:lnTo>
                      <a:pt x="815" y="344"/>
                    </a:lnTo>
                    <a:lnTo>
                      <a:pt x="816" y="341"/>
                    </a:lnTo>
                    <a:lnTo>
                      <a:pt x="817" y="339"/>
                    </a:lnTo>
                    <a:lnTo>
                      <a:pt x="817" y="339"/>
                    </a:lnTo>
                    <a:lnTo>
                      <a:pt x="818" y="332"/>
                    </a:lnTo>
                    <a:lnTo>
                      <a:pt x="819" y="336"/>
                    </a:lnTo>
                    <a:lnTo>
                      <a:pt x="820" y="344"/>
                    </a:lnTo>
                    <a:lnTo>
                      <a:pt x="821" y="349"/>
                    </a:lnTo>
                    <a:lnTo>
                      <a:pt x="821" y="350"/>
                    </a:lnTo>
                    <a:lnTo>
                      <a:pt x="822" y="354"/>
                    </a:lnTo>
                    <a:lnTo>
                      <a:pt x="823" y="349"/>
                    </a:lnTo>
                    <a:lnTo>
                      <a:pt x="824" y="347"/>
                    </a:lnTo>
                    <a:lnTo>
                      <a:pt x="824" y="350"/>
                    </a:lnTo>
                    <a:lnTo>
                      <a:pt x="825" y="359"/>
                    </a:lnTo>
                    <a:lnTo>
                      <a:pt x="826" y="358"/>
                    </a:lnTo>
                    <a:lnTo>
                      <a:pt x="827" y="354"/>
                    </a:lnTo>
                    <a:lnTo>
                      <a:pt x="827" y="354"/>
                    </a:lnTo>
                    <a:lnTo>
                      <a:pt x="828" y="355"/>
                    </a:lnTo>
                    <a:lnTo>
                      <a:pt x="829" y="359"/>
                    </a:lnTo>
                    <a:lnTo>
                      <a:pt x="830" y="357"/>
                    </a:lnTo>
                    <a:lnTo>
                      <a:pt x="830" y="358"/>
                    </a:lnTo>
                    <a:lnTo>
                      <a:pt x="831" y="364"/>
                    </a:lnTo>
                    <a:lnTo>
                      <a:pt x="832" y="363"/>
                    </a:lnTo>
                    <a:lnTo>
                      <a:pt x="833" y="362"/>
                    </a:lnTo>
                    <a:lnTo>
                      <a:pt x="834" y="360"/>
                    </a:lnTo>
                    <a:lnTo>
                      <a:pt x="834" y="335"/>
                    </a:lnTo>
                    <a:lnTo>
                      <a:pt x="835" y="336"/>
                    </a:lnTo>
                    <a:lnTo>
                      <a:pt x="836" y="338"/>
                    </a:lnTo>
                    <a:lnTo>
                      <a:pt x="837" y="330"/>
                    </a:lnTo>
                    <a:lnTo>
                      <a:pt x="837" y="334"/>
                    </a:lnTo>
                    <a:lnTo>
                      <a:pt x="838" y="340"/>
                    </a:lnTo>
                    <a:lnTo>
                      <a:pt x="839" y="342"/>
                    </a:lnTo>
                    <a:lnTo>
                      <a:pt x="840" y="342"/>
                    </a:lnTo>
                    <a:lnTo>
                      <a:pt x="840" y="331"/>
                    </a:lnTo>
                    <a:lnTo>
                      <a:pt x="841" y="331"/>
                    </a:lnTo>
                    <a:lnTo>
                      <a:pt x="842" y="327"/>
                    </a:lnTo>
                    <a:lnTo>
                      <a:pt x="843" y="328"/>
                    </a:lnTo>
                    <a:lnTo>
                      <a:pt x="843" y="329"/>
                    </a:lnTo>
                    <a:lnTo>
                      <a:pt x="844" y="335"/>
                    </a:lnTo>
                    <a:lnTo>
                      <a:pt x="845" y="333"/>
                    </a:lnTo>
                    <a:lnTo>
                      <a:pt x="846" y="334"/>
                    </a:lnTo>
                    <a:lnTo>
                      <a:pt x="847" y="335"/>
                    </a:lnTo>
                    <a:lnTo>
                      <a:pt x="847" y="334"/>
                    </a:lnTo>
                    <a:lnTo>
                      <a:pt x="848" y="340"/>
                    </a:lnTo>
                    <a:lnTo>
                      <a:pt x="849" y="343"/>
                    </a:lnTo>
                    <a:lnTo>
                      <a:pt x="850" y="343"/>
                    </a:lnTo>
                    <a:lnTo>
                      <a:pt x="850" y="342"/>
                    </a:lnTo>
                    <a:lnTo>
                      <a:pt x="851" y="343"/>
                    </a:lnTo>
                    <a:lnTo>
                      <a:pt x="852" y="347"/>
                    </a:lnTo>
                    <a:lnTo>
                      <a:pt x="853" y="347"/>
                    </a:lnTo>
                    <a:lnTo>
                      <a:pt x="853" y="346"/>
                    </a:lnTo>
                    <a:lnTo>
                      <a:pt x="854" y="339"/>
                    </a:lnTo>
                    <a:lnTo>
                      <a:pt x="855" y="339"/>
                    </a:lnTo>
                    <a:lnTo>
                      <a:pt x="856" y="346"/>
                    </a:lnTo>
                    <a:lnTo>
                      <a:pt x="856" y="340"/>
                    </a:lnTo>
                    <a:lnTo>
                      <a:pt x="857" y="343"/>
                    </a:lnTo>
                    <a:lnTo>
                      <a:pt x="858" y="341"/>
                    </a:lnTo>
                    <a:lnTo>
                      <a:pt x="859" y="344"/>
                    </a:lnTo>
                    <a:lnTo>
                      <a:pt x="859" y="348"/>
                    </a:lnTo>
                    <a:lnTo>
                      <a:pt x="860" y="345"/>
                    </a:lnTo>
                    <a:lnTo>
                      <a:pt x="861" y="345"/>
                    </a:lnTo>
                    <a:lnTo>
                      <a:pt x="862" y="340"/>
                    </a:lnTo>
                    <a:lnTo>
                      <a:pt x="862" y="336"/>
                    </a:lnTo>
                    <a:lnTo>
                      <a:pt x="863" y="344"/>
                    </a:lnTo>
                    <a:lnTo>
                      <a:pt x="864" y="346"/>
                    </a:lnTo>
                    <a:lnTo>
                      <a:pt x="865" y="340"/>
                    </a:lnTo>
                    <a:lnTo>
                      <a:pt x="866" y="339"/>
                    </a:lnTo>
                    <a:lnTo>
                      <a:pt x="866" y="339"/>
                    </a:lnTo>
                    <a:lnTo>
                      <a:pt x="867" y="337"/>
                    </a:lnTo>
                    <a:lnTo>
                      <a:pt x="868" y="344"/>
                    </a:lnTo>
                    <a:lnTo>
                      <a:pt x="869" y="347"/>
                    </a:lnTo>
                    <a:lnTo>
                      <a:pt x="869" y="345"/>
                    </a:lnTo>
                    <a:lnTo>
                      <a:pt x="870" y="335"/>
                    </a:lnTo>
                    <a:lnTo>
                      <a:pt x="871" y="332"/>
                    </a:lnTo>
                    <a:lnTo>
                      <a:pt x="872" y="332"/>
                    </a:lnTo>
                    <a:lnTo>
                      <a:pt x="872" y="331"/>
                    </a:lnTo>
                    <a:lnTo>
                      <a:pt x="873" y="332"/>
                    </a:lnTo>
                    <a:lnTo>
                      <a:pt x="874" y="335"/>
                    </a:lnTo>
                    <a:lnTo>
                      <a:pt x="875" y="336"/>
                    </a:lnTo>
                    <a:lnTo>
                      <a:pt x="875" y="337"/>
                    </a:lnTo>
                    <a:lnTo>
                      <a:pt x="876" y="343"/>
                    </a:lnTo>
                    <a:lnTo>
                      <a:pt x="877" y="351"/>
                    </a:lnTo>
                    <a:lnTo>
                      <a:pt x="878" y="349"/>
                    </a:lnTo>
                    <a:lnTo>
                      <a:pt x="878" y="347"/>
                    </a:lnTo>
                    <a:lnTo>
                      <a:pt x="879" y="351"/>
                    </a:lnTo>
                    <a:lnTo>
                      <a:pt x="880" y="355"/>
                    </a:lnTo>
                    <a:lnTo>
                      <a:pt x="881" y="351"/>
                    </a:lnTo>
                    <a:lnTo>
                      <a:pt x="881" y="352"/>
                    </a:lnTo>
                    <a:lnTo>
                      <a:pt x="882" y="351"/>
                    </a:lnTo>
                    <a:lnTo>
                      <a:pt x="883" y="348"/>
                    </a:lnTo>
                    <a:lnTo>
                      <a:pt x="884" y="354"/>
                    </a:lnTo>
                    <a:lnTo>
                      <a:pt x="885" y="356"/>
                    </a:lnTo>
                    <a:lnTo>
                      <a:pt x="885" y="360"/>
                    </a:lnTo>
                    <a:lnTo>
                      <a:pt x="886" y="358"/>
                    </a:lnTo>
                    <a:lnTo>
                      <a:pt x="887" y="356"/>
                    </a:lnTo>
                    <a:lnTo>
                      <a:pt x="888" y="357"/>
                    </a:lnTo>
                    <a:lnTo>
                      <a:pt x="888" y="358"/>
                    </a:lnTo>
                    <a:lnTo>
                      <a:pt x="889" y="356"/>
                    </a:lnTo>
                    <a:lnTo>
                      <a:pt x="890" y="351"/>
                    </a:lnTo>
                    <a:lnTo>
                      <a:pt x="891" y="353"/>
                    </a:lnTo>
                    <a:lnTo>
                      <a:pt x="891" y="355"/>
                    </a:lnTo>
                    <a:lnTo>
                      <a:pt x="892" y="353"/>
                    </a:lnTo>
                    <a:lnTo>
                      <a:pt x="893" y="364"/>
                    </a:lnTo>
                    <a:lnTo>
                      <a:pt x="894" y="368"/>
                    </a:lnTo>
                    <a:lnTo>
                      <a:pt x="895" y="365"/>
                    </a:lnTo>
                    <a:lnTo>
                      <a:pt x="895" y="390"/>
                    </a:lnTo>
                    <a:lnTo>
                      <a:pt x="896" y="389"/>
                    </a:lnTo>
                    <a:lnTo>
                      <a:pt x="897" y="388"/>
                    </a:lnTo>
                    <a:lnTo>
                      <a:pt x="898" y="398"/>
                    </a:lnTo>
                    <a:lnTo>
                      <a:pt x="898" y="402"/>
                    </a:lnTo>
                    <a:lnTo>
                      <a:pt x="899" y="396"/>
                    </a:lnTo>
                    <a:lnTo>
                      <a:pt x="900" y="393"/>
                    </a:lnTo>
                    <a:lnTo>
                      <a:pt x="901" y="381"/>
                    </a:lnTo>
                    <a:lnTo>
                      <a:pt x="901" y="390"/>
                    </a:lnTo>
                    <a:lnTo>
                      <a:pt x="902" y="389"/>
                    </a:lnTo>
                    <a:lnTo>
                      <a:pt x="903" y="392"/>
                    </a:lnTo>
                    <a:lnTo>
                      <a:pt x="904" y="391"/>
                    </a:lnTo>
                    <a:lnTo>
                      <a:pt x="904" y="392"/>
                    </a:lnTo>
                    <a:lnTo>
                      <a:pt x="905" y="389"/>
                    </a:lnTo>
                    <a:lnTo>
                      <a:pt x="906" y="392"/>
                    </a:lnTo>
                    <a:lnTo>
                      <a:pt x="907" y="390"/>
                    </a:lnTo>
                    <a:lnTo>
                      <a:pt x="907" y="396"/>
                    </a:lnTo>
                    <a:lnTo>
                      <a:pt x="908" y="401"/>
                    </a:lnTo>
                    <a:lnTo>
                      <a:pt x="909" y="394"/>
                    </a:lnTo>
                    <a:lnTo>
                      <a:pt x="910" y="382"/>
                    </a:lnTo>
                    <a:lnTo>
                      <a:pt x="910" y="384"/>
                    </a:lnTo>
                    <a:lnTo>
                      <a:pt x="911" y="387"/>
                    </a:lnTo>
                    <a:lnTo>
                      <a:pt x="912" y="388"/>
                    </a:lnTo>
                    <a:lnTo>
                      <a:pt x="913" y="384"/>
                    </a:lnTo>
                    <a:lnTo>
                      <a:pt x="914" y="383"/>
                    </a:lnTo>
                    <a:lnTo>
                      <a:pt x="914" y="379"/>
                    </a:lnTo>
                    <a:lnTo>
                      <a:pt x="915" y="375"/>
                    </a:lnTo>
                    <a:lnTo>
                      <a:pt x="916" y="381"/>
                    </a:lnTo>
                    <a:lnTo>
                      <a:pt x="917" y="381"/>
                    </a:lnTo>
                    <a:lnTo>
                      <a:pt x="917" y="383"/>
                    </a:lnTo>
                    <a:lnTo>
                      <a:pt x="918" y="386"/>
                    </a:lnTo>
                    <a:lnTo>
                      <a:pt x="919" y="387"/>
                    </a:lnTo>
                    <a:lnTo>
                      <a:pt x="920" y="392"/>
                    </a:lnTo>
                    <a:lnTo>
                      <a:pt x="920" y="388"/>
                    </a:lnTo>
                    <a:lnTo>
                      <a:pt x="921" y="386"/>
                    </a:lnTo>
                    <a:lnTo>
                      <a:pt x="922" y="381"/>
                    </a:lnTo>
                    <a:lnTo>
                      <a:pt x="923" y="383"/>
                    </a:lnTo>
                    <a:lnTo>
                      <a:pt x="923" y="394"/>
                    </a:lnTo>
                    <a:lnTo>
                      <a:pt x="924" y="394"/>
                    </a:lnTo>
                    <a:lnTo>
                      <a:pt x="925" y="386"/>
                    </a:lnTo>
                    <a:lnTo>
                      <a:pt x="926" y="386"/>
                    </a:lnTo>
                    <a:lnTo>
                      <a:pt x="926" y="387"/>
                    </a:lnTo>
                    <a:lnTo>
                      <a:pt x="927" y="387"/>
                    </a:lnTo>
                    <a:lnTo>
                      <a:pt x="928" y="392"/>
                    </a:lnTo>
                    <a:lnTo>
                      <a:pt x="929" y="389"/>
                    </a:lnTo>
                    <a:lnTo>
                      <a:pt x="929" y="383"/>
                    </a:lnTo>
                    <a:lnTo>
                      <a:pt x="930" y="386"/>
                    </a:lnTo>
                    <a:lnTo>
                      <a:pt x="931" y="388"/>
                    </a:lnTo>
                    <a:lnTo>
                      <a:pt x="932" y="386"/>
                    </a:lnTo>
                    <a:lnTo>
                      <a:pt x="933" y="387"/>
                    </a:lnTo>
                    <a:lnTo>
                      <a:pt x="933" y="383"/>
                    </a:lnTo>
                    <a:lnTo>
                      <a:pt x="934" y="381"/>
                    </a:lnTo>
                    <a:lnTo>
                      <a:pt x="935" y="379"/>
                    </a:lnTo>
                    <a:lnTo>
                      <a:pt x="936" y="385"/>
                    </a:lnTo>
                    <a:lnTo>
                      <a:pt x="936" y="378"/>
                    </a:lnTo>
                    <a:lnTo>
                      <a:pt x="937" y="380"/>
                    </a:lnTo>
                    <a:lnTo>
                      <a:pt x="938" y="377"/>
                    </a:lnTo>
                    <a:lnTo>
                      <a:pt x="939" y="380"/>
                    </a:lnTo>
                    <a:lnTo>
                      <a:pt x="939" y="386"/>
                    </a:lnTo>
                    <a:lnTo>
                      <a:pt x="940" y="380"/>
                    </a:lnTo>
                    <a:lnTo>
                      <a:pt x="941" y="381"/>
                    </a:lnTo>
                    <a:lnTo>
                      <a:pt x="942" y="383"/>
                    </a:lnTo>
                    <a:lnTo>
                      <a:pt x="943" y="377"/>
                    </a:lnTo>
                    <a:lnTo>
                      <a:pt x="943" y="380"/>
                    </a:lnTo>
                    <a:lnTo>
                      <a:pt x="944" y="382"/>
                    </a:lnTo>
                    <a:lnTo>
                      <a:pt x="945" y="380"/>
                    </a:lnTo>
                    <a:lnTo>
                      <a:pt x="946" y="381"/>
                    </a:lnTo>
                    <a:lnTo>
                      <a:pt x="946" y="383"/>
                    </a:lnTo>
                    <a:lnTo>
                      <a:pt x="947" y="383"/>
                    </a:lnTo>
                    <a:lnTo>
                      <a:pt x="948" y="387"/>
                    </a:lnTo>
                    <a:lnTo>
                      <a:pt x="949" y="384"/>
                    </a:lnTo>
                    <a:lnTo>
                      <a:pt x="949" y="376"/>
                    </a:lnTo>
                    <a:lnTo>
                      <a:pt x="950" y="380"/>
                    </a:lnTo>
                    <a:lnTo>
                      <a:pt x="951" y="386"/>
                    </a:lnTo>
                    <a:lnTo>
                      <a:pt x="952" y="386"/>
                    </a:lnTo>
                    <a:lnTo>
                      <a:pt x="952" y="386"/>
                    </a:lnTo>
                    <a:lnTo>
                      <a:pt x="953" y="390"/>
                    </a:lnTo>
                    <a:lnTo>
                      <a:pt x="954" y="391"/>
                    </a:lnTo>
                    <a:lnTo>
                      <a:pt x="955" y="384"/>
                    </a:lnTo>
                    <a:lnTo>
                      <a:pt x="955" y="382"/>
                    </a:lnTo>
                    <a:lnTo>
                      <a:pt x="956" y="382"/>
                    </a:lnTo>
                    <a:lnTo>
                      <a:pt x="957" y="382"/>
                    </a:lnTo>
                    <a:lnTo>
                      <a:pt x="958" y="381"/>
                    </a:lnTo>
                    <a:lnTo>
                      <a:pt x="959" y="376"/>
                    </a:lnTo>
                    <a:lnTo>
                      <a:pt x="959" y="378"/>
                    </a:lnTo>
                    <a:lnTo>
                      <a:pt x="960" y="381"/>
                    </a:lnTo>
                    <a:lnTo>
                      <a:pt x="961" y="381"/>
                    </a:lnTo>
                    <a:lnTo>
                      <a:pt x="962" y="393"/>
                    </a:lnTo>
                    <a:lnTo>
                      <a:pt x="962" y="390"/>
                    </a:lnTo>
                    <a:lnTo>
                      <a:pt x="963" y="388"/>
                    </a:lnTo>
                    <a:lnTo>
                      <a:pt x="964" y="390"/>
                    </a:lnTo>
                    <a:lnTo>
                      <a:pt x="965" y="389"/>
                    </a:lnTo>
                    <a:lnTo>
                      <a:pt x="965" y="390"/>
                    </a:lnTo>
                    <a:lnTo>
                      <a:pt x="966" y="384"/>
                    </a:lnTo>
                    <a:lnTo>
                      <a:pt x="967" y="371"/>
                    </a:lnTo>
                    <a:lnTo>
                      <a:pt x="968" y="365"/>
                    </a:lnTo>
                    <a:lnTo>
                      <a:pt x="968" y="361"/>
                    </a:lnTo>
                    <a:lnTo>
                      <a:pt x="969" y="363"/>
                    </a:lnTo>
                    <a:lnTo>
                      <a:pt x="970" y="368"/>
                    </a:lnTo>
                    <a:lnTo>
                      <a:pt x="971" y="380"/>
                    </a:lnTo>
                    <a:lnTo>
                      <a:pt x="971" y="372"/>
                    </a:lnTo>
                    <a:lnTo>
                      <a:pt x="972" y="373"/>
                    </a:lnTo>
                    <a:lnTo>
                      <a:pt x="973" y="373"/>
                    </a:lnTo>
                    <a:lnTo>
                      <a:pt x="974" y="372"/>
                    </a:lnTo>
                    <a:lnTo>
                      <a:pt x="974" y="369"/>
                    </a:lnTo>
                    <a:lnTo>
                      <a:pt x="975" y="376"/>
                    </a:lnTo>
                    <a:lnTo>
                      <a:pt x="976" y="388"/>
                    </a:lnTo>
                    <a:lnTo>
                      <a:pt x="977" y="387"/>
                    </a:lnTo>
                    <a:lnTo>
                      <a:pt x="978" y="386"/>
                    </a:lnTo>
                    <a:lnTo>
                      <a:pt x="978" y="389"/>
                    </a:lnTo>
                    <a:lnTo>
                      <a:pt x="979" y="386"/>
                    </a:lnTo>
                    <a:lnTo>
                      <a:pt x="980" y="377"/>
                    </a:lnTo>
                    <a:lnTo>
                      <a:pt x="981" y="374"/>
                    </a:lnTo>
                    <a:lnTo>
                      <a:pt x="981" y="374"/>
                    </a:lnTo>
                    <a:lnTo>
                      <a:pt x="982" y="374"/>
                    </a:lnTo>
                    <a:lnTo>
                      <a:pt x="983" y="383"/>
                    </a:lnTo>
                    <a:lnTo>
                      <a:pt x="984" y="387"/>
                    </a:lnTo>
                    <a:lnTo>
                      <a:pt x="984" y="381"/>
                    </a:lnTo>
                    <a:lnTo>
                      <a:pt x="985" y="383"/>
                    </a:lnTo>
                    <a:lnTo>
                      <a:pt x="986" y="387"/>
                    </a:lnTo>
                    <a:lnTo>
                      <a:pt x="987" y="387"/>
                    </a:lnTo>
                    <a:lnTo>
                      <a:pt x="987" y="378"/>
                    </a:lnTo>
                    <a:lnTo>
                      <a:pt x="988" y="380"/>
                    </a:lnTo>
                    <a:lnTo>
                      <a:pt x="989" y="373"/>
                    </a:lnTo>
                    <a:lnTo>
                      <a:pt x="990" y="378"/>
                    </a:lnTo>
                    <a:lnTo>
                      <a:pt x="990" y="384"/>
                    </a:lnTo>
                    <a:lnTo>
                      <a:pt x="991" y="383"/>
                    </a:lnTo>
                    <a:lnTo>
                      <a:pt x="992" y="386"/>
                    </a:lnTo>
                    <a:lnTo>
                      <a:pt x="993" y="387"/>
                    </a:lnTo>
                    <a:lnTo>
                      <a:pt x="994" y="388"/>
                    </a:lnTo>
                    <a:lnTo>
                      <a:pt x="994" y="395"/>
                    </a:lnTo>
                    <a:lnTo>
                      <a:pt x="995" y="400"/>
                    </a:lnTo>
                    <a:lnTo>
                      <a:pt x="996" y="400"/>
                    </a:lnTo>
                    <a:lnTo>
                      <a:pt x="997" y="398"/>
                    </a:lnTo>
                    <a:lnTo>
                      <a:pt x="997" y="402"/>
                    </a:lnTo>
                    <a:lnTo>
                      <a:pt x="998" y="404"/>
                    </a:lnTo>
                    <a:lnTo>
                      <a:pt x="999" y="401"/>
                    </a:lnTo>
                    <a:lnTo>
                      <a:pt x="1000" y="400"/>
                    </a:lnTo>
                    <a:lnTo>
                      <a:pt x="1000" y="398"/>
                    </a:lnTo>
                    <a:lnTo>
                      <a:pt x="1001" y="399"/>
                    </a:lnTo>
                    <a:lnTo>
                      <a:pt x="1002" y="397"/>
                    </a:lnTo>
                    <a:lnTo>
                      <a:pt x="1003" y="394"/>
                    </a:lnTo>
                    <a:lnTo>
                      <a:pt x="1003" y="400"/>
                    </a:lnTo>
                    <a:lnTo>
                      <a:pt x="1004" y="398"/>
                    </a:lnTo>
                    <a:lnTo>
                      <a:pt x="1005" y="401"/>
                    </a:lnTo>
                    <a:lnTo>
                      <a:pt x="1006" y="405"/>
                    </a:lnTo>
                    <a:lnTo>
                      <a:pt x="1007" y="403"/>
                    </a:lnTo>
                    <a:lnTo>
                      <a:pt x="1007" y="398"/>
                    </a:lnTo>
                    <a:lnTo>
                      <a:pt x="1008" y="397"/>
                    </a:lnTo>
                    <a:lnTo>
                      <a:pt x="1009" y="391"/>
                    </a:lnTo>
                    <a:lnTo>
                      <a:pt x="1010" y="398"/>
                    </a:lnTo>
                    <a:lnTo>
                      <a:pt x="1010" y="402"/>
                    </a:lnTo>
                    <a:lnTo>
                      <a:pt x="1011" y="397"/>
                    </a:lnTo>
                    <a:lnTo>
                      <a:pt x="1012" y="397"/>
                    </a:lnTo>
                    <a:lnTo>
                      <a:pt x="1013" y="395"/>
                    </a:lnTo>
                    <a:lnTo>
                      <a:pt x="1013" y="391"/>
                    </a:lnTo>
                    <a:lnTo>
                      <a:pt x="1014" y="388"/>
                    </a:lnTo>
                    <a:lnTo>
                      <a:pt x="1015" y="390"/>
                    </a:lnTo>
                    <a:lnTo>
                      <a:pt x="1016" y="391"/>
                    </a:lnTo>
                    <a:lnTo>
                      <a:pt x="1016" y="395"/>
                    </a:lnTo>
                    <a:lnTo>
                      <a:pt x="1017" y="392"/>
                    </a:lnTo>
                    <a:lnTo>
                      <a:pt x="1018" y="387"/>
                    </a:lnTo>
                    <a:lnTo>
                      <a:pt x="1019" y="389"/>
                    </a:lnTo>
                    <a:lnTo>
                      <a:pt x="1019" y="385"/>
                    </a:lnTo>
                    <a:lnTo>
                      <a:pt x="1020" y="383"/>
                    </a:lnTo>
                    <a:lnTo>
                      <a:pt x="1021" y="375"/>
                    </a:lnTo>
                    <a:lnTo>
                      <a:pt x="1022" y="376"/>
                    </a:lnTo>
                    <a:lnTo>
                      <a:pt x="1022" y="376"/>
                    </a:lnTo>
                    <a:lnTo>
                      <a:pt x="1023" y="380"/>
                    </a:lnTo>
                    <a:lnTo>
                      <a:pt x="1024" y="383"/>
                    </a:lnTo>
                    <a:lnTo>
                      <a:pt x="1025" y="381"/>
                    </a:lnTo>
                    <a:lnTo>
                      <a:pt x="1026" y="379"/>
                    </a:lnTo>
                    <a:lnTo>
                      <a:pt x="1026" y="378"/>
                    </a:lnTo>
                    <a:lnTo>
                      <a:pt x="1027" y="385"/>
                    </a:lnTo>
                    <a:lnTo>
                      <a:pt x="1028" y="397"/>
                    </a:lnTo>
                    <a:lnTo>
                      <a:pt x="1029" y="405"/>
                    </a:lnTo>
                    <a:lnTo>
                      <a:pt x="1029" y="406"/>
                    </a:lnTo>
                    <a:lnTo>
                      <a:pt x="1030" y="408"/>
                    </a:lnTo>
                    <a:lnTo>
                      <a:pt x="1031" y="409"/>
                    </a:lnTo>
                    <a:lnTo>
                      <a:pt x="1032" y="409"/>
                    </a:lnTo>
                    <a:lnTo>
                      <a:pt x="1032" y="417"/>
                    </a:lnTo>
                    <a:lnTo>
                      <a:pt x="1033" y="416"/>
                    </a:lnTo>
                    <a:lnTo>
                      <a:pt x="1034" y="414"/>
                    </a:lnTo>
                    <a:lnTo>
                      <a:pt x="1035" y="413"/>
                    </a:lnTo>
                    <a:lnTo>
                      <a:pt x="1035" y="412"/>
                    </a:lnTo>
                    <a:lnTo>
                      <a:pt x="1036" y="406"/>
                    </a:lnTo>
                    <a:lnTo>
                      <a:pt x="1037" y="407"/>
                    </a:lnTo>
                    <a:lnTo>
                      <a:pt x="1038" y="400"/>
                    </a:lnTo>
                    <a:lnTo>
                      <a:pt x="1038" y="402"/>
                    </a:lnTo>
                    <a:lnTo>
                      <a:pt x="1039" y="405"/>
                    </a:lnTo>
                    <a:lnTo>
                      <a:pt x="1040" y="404"/>
                    </a:lnTo>
                    <a:lnTo>
                      <a:pt x="1041" y="412"/>
                    </a:lnTo>
                    <a:lnTo>
                      <a:pt x="1041" y="415"/>
                    </a:lnTo>
                    <a:lnTo>
                      <a:pt x="1042" y="416"/>
                    </a:lnTo>
                    <a:lnTo>
                      <a:pt x="1043" y="418"/>
                    </a:lnTo>
                    <a:lnTo>
                      <a:pt x="1044" y="413"/>
                    </a:lnTo>
                    <a:lnTo>
                      <a:pt x="1045" y="414"/>
                    </a:lnTo>
                    <a:lnTo>
                      <a:pt x="1045" y="411"/>
                    </a:lnTo>
                    <a:lnTo>
                      <a:pt x="1046" y="406"/>
                    </a:lnTo>
                    <a:lnTo>
                      <a:pt x="1047" y="405"/>
                    </a:lnTo>
                    <a:lnTo>
                      <a:pt x="1048" y="393"/>
                    </a:lnTo>
                    <a:lnTo>
                      <a:pt x="1048" y="402"/>
                    </a:lnTo>
                    <a:lnTo>
                      <a:pt x="1049" y="400"/>
                    </a:lnTo>
                    <a:lnTo>
                      <a:pt x="1050" y="403"/>
                    </a:lnTo>
                    <a:lnTo>
                      <a:pt x="1051" y="395"/>
                    </a:lnTo>
                    <a:lnTo>
                      <a:pt x="1052" y="387"/>
                    </a:lnTo>
                    <a:lnTo>
                      <a:pt x="1052" y="388"/>
                    </a:lnTo>
                    <a:lnTo>
                      <a:pt x="1053" y="386"/>
                    </a:lnTo>
                    <a:lnTo>
                      <a:pt x="1054" y="386"/>
                    </a:lnTo>
                    <a:lnTo>
                      <a:pt x="1055" y="384"/>
                    </a:lnTo>
                    <a:lnTo>
                      <a:pt x="1055" y="381"/>
                    </a:lnTo>
                    <a:lnTo>
                      <a:pt x="1056" y="377"/>
                    </a:lnTo>
                    <a:lnTo>
                      <a:pt x="1057" y="370"/>
                    </a:lnTo>
                    <a:lnTo>
                      <a:pt x="1058" y="369"/>
                    </a:lnTo>
                    <a:lnTo>
                      <a:pt x="1058" y="373"/>
                    </a:lnTo>
                    <a:lnTo>
                      <a:pt x="1059" y="374"/>
                    </a:lnTo>
                    <a:lnTo>
                      <a:pt x="1060" y="379"/>
                    </a:lnTo>
                    <a:lnTo>
                      <a:pt x="1061" y="377"/>
                    </a:lnTo>
                    <a:lnTo>
                      <a:pt x="1061" y="377"/>
                    </a:lnTo>
                    <a:lnTo>
                      <a:pt x="1062" y="385"/>
                    </a:lnTo>
                    <a:lnTo>
                      <a:pt x="1063" y="382"/>
                    </a:lnTo>
                    <a:lnTo>
                      <a:pt x="1064" y="384"/>
                    </a:lnTo>
                    <a:lnTo>
                      <a:pt x="1064" y="381"/>
                    </a:lnTo>
                    <a:lnTo>
                      <a:pt x="1065" y="385"/>
                    </a:lnTo>
                    <a:lnTo>
                      <a:pt x="1066" y="381"/>
                    </a:lnTo>
                    <a:lnTo>
                      <a:pt x="1067" y="379"/>
                    </a:lnTo>
                    <a:lnTo>
                      <a:pt x="1067" y="378"/>
                    </a:lnTo>
                    <a:lnTo>
                      <a:pt x="1068" y="375"/>
                    </a:lnTo>
                    <a:lnTo>
                      <a:pt x="1069" y="371"/>
                    </a:lnTo>
                    <a:lnTo>
                      <a:pt x="1070" y="378"/>
                    </a:lnTo>
                    <a:lnTo>
                      <a:pt x="1071" y="377"/>
                    </a:lnTo>
                    <a:lnTo>
                      <a:pt x="1071" y="376"/>
                    </a:lnTo>
                    <a:lnTo>
                      <a:pt x="1072" y="374"/>
                    </a:lnTo>
                    <a:lnTo>
                      <a:pt x="1073" y="375"/>
                    </a:lnTo>
                    <a:lnTo>
                      <a:pt x="1074" y="374"/>
                    </a:lnTo>
                    <a:lnTo>
                      <a:pt x="1074" y="373"/>
                    </a:lnTo>
                    <a:lnTo>
                      <a:pt x="1075" y="364"/>
                    </a:lnTo>
                    <a:lnTo>
                      <a:pt x="1076" y="364"/>
                    </a:lnTo>
                    <a:lnTo>
                      <a:pt x="1077" y="368"/>
                    </a:lnTo>
                    <a:lnTo>
                      <a:pt x="1077" y="370"/>
                    </a:lnTo>
                    <a:lnTo>
                      <a:pt x="1078" y="370"/>
                    </a:lnTo>
                    <a:lnTo>
                      <a:pt x="1079" y="373"/>
                    </a:lnTo>
                    <a:lnTo>
                      <a:pt x="1080" y="376"/>
                    </a:lnTo>
                    <a:lnTo>
                      <a:pt x="1080" y="380"/>
                    </a:lnTo>
                    <a:lnTo>
                      <a:pt x="1081" y="379"/>
                    </a:lnTo>
                    <a:lnTo>
                      <a:pt x="1082" y="390"/>
                    </a:lnTo>
                    <a:lnTo>
                      <a:pt x="1083" y="389"/>
                    </a:lnTo>
                    <a:lnTo>
                      <a:pt x="1083" y="382"/>
                    </a:lnTo>
                    <a:lnTo>
                      <a:pt x="1084" y="384"/>
                    </a:lnTo>
                    <a:lnTo>
                      <a:pt x="1085" y="387"/>
                    </a:lnTo>
                    <a:lnTo>
                      <a:pt x="1086" y="392"/>
                    </a:lnTo>
                    <a:lnTo>
                      <a:pt x="1086" y="396"/>
                    </a:lnTo>
                    <a:lnTo>
                      <a:pt x="1087" y="393"/>
                    </a:lnTo>
                    <a:lnTo>
                      <a:pt x="1088" y="390"/>
                    </a:lnTo>
                    <a:lnTo>
                      <a:pt x="1089" y="389"/>
                    </a:lnTo>
                    <a:lnTo>
                      <a:pt x="1089" y="390"/>
                    </a:lnTo>
                    <a:lnTo>
                      <a:pt x="1090" y="391"/>
                    </a:lnTo>
                    <a:lnTo>
                      <a:pt x="1091" y="391"/>
                    </a:lnTo>
                    <a:lnTo>
                      <a:pt x="1092" y="389"/>
                    </a:lnTo>
                    <a:lnTo>
                      <a:pt x="1093" y="387"/>
                    </a:lnTo>
                    <a:lnTo>
                      <a:pt x="1093" y="381"/>
                    </a:lnTo>
                    <a:lnTo>
                      <a:pt x="1094" y="381"/>
                    </a:lnTo>
                    <a:lnTo>
                      <a:pt x="1095" y="380"/>
                    </a:lnTo>
                    <a:lnTo>
                      <a:pt x="1096" y="378"/>
                    </a:lnTo>
                    <a:lnTo>
                      <a:pt x="1096" y="383"/>
                    </a:lnTo>
                    <a:lnTo>
                      <a:pt x="1097" y="384"/>
                    </a:lnTo>
                    <a:lnTo>
                      <a:pt x="1098" y="375"/>
                    </a:lnTo>
                    <a:lnTo>
                      <a:pt x="1099" y="378"/>
                    </a:lnTo>
                    <a:lnTo>
                      <a:pt x="1099" y="367"/>
                    </a:lnTo>
                    <a:lnTo>
                      <a:pt x="1100" y="363"/>
                    </a:lnTo>
                    <a:lnTo>
                      <a:pt x="1101" y="362"/>
                    </a:lnTo>
                    <a:lnTo>
                      <a:pt x="1102" y="358"/>
                    </a:lnTo>
                    <a:lnTo>
                      <a:pt x="1103" y="360"/>
                    </a:lnTo>
                    <a:lnTo>
                      <a:pt x="1103" y="361"/>
                    </a:lnTo>
                    <a:lnTo>
                      <a:pt x="1104" y="363"/>
                    </a:lnTo>
                    <a:lnTo>
                      <a:pt x="1105" y="368"/>
                    </a:lnTo>
                    <a:lnTo>
                      <a:pt x="1106" y="368"/>
                    </a:lnTo>
                    <a:lnTo>
                      <a:pt x="1106" y="367"/>
                    </a:lnTo>
                    <a:lnTo>
                      <a:pt x="1107" y="366"/>
                    </a:lnTo>
                    <a:lnTo>
                      <a:pt x="1108" y="372"/>
                    </a:lnTo>
                    <a:lnTo>
                      <a:pt x="1109" y="386"/>
                    </a:lnTo>
                    <a:lnTo>
                      <a:pt x="1109" y="384"/>
                    </a:lnTo>
                    <a:lnTo>
                      <a:pt x="1110" y="379"/>
                    </a:lnTo>
                    <a:lnTo>
                      <a:pt x="1111" y="380"/>
                    </a:lnTo>
                    <a:lnTo>
                      <a:pt x="1112" y="383"/>
                    </a:lnTo>
                    <a:lnTo>
                      <a:pt x="1112" y="386"/>
                    </a:lnTo>
                    <a:lnTo>
                      <a:pt x="1113" y="388"/>
                    </a:lnTo>
                    <a:lnTo>
                      <a:pt x="1114" y="391"/>
                    </a:lnTo>
                    <a:lnTo>
                      <a:pt x="1115" y="391"/>
                    </a:lnTo>
                    <a:lnTo>
                      <a:pt x="1115" y="389"/>
                    </a:lnTo>
                    <a:lnTo>
                      <a:pt x="1116" y="388"/>
                    </a:lnTo>
                    <a:lnTo>
                      <a:pt x="1117" y="390"/>
                    </a:lnTo>
                    <a:lnTo>
                      <a:pt x="1118" y="397"/>
                    </a:lnTo>
                    <a:lnTo>
                      <a:pt x="1119" y="395"/>
                    </a:lnTo>
                    <a:lnTo>
                      <a:pt x="1119" y="391"/>
                    </a:lnTo>
                    <a:lnTo>
                      <a:pt x="1120" y="387"/>
                    </a:lnTo>
                    <a:lnTo>
                      <a:pt x="1121" y="382"/>
                    </a:lnTo>
                    <a:lnTo>
                      <a:pt x="1122" y="383"/>
                    </a:lnTo>
                    <a:lnTo>
                      <a:pt x="1122" y="384"/>
                    </a:lnTo>
                    <a:lnTo>
                      <a:pt x="1123" y="379"/>
                    </a:lnTo>
                    <a:lnTo>
                      <a:pt x="1124" y="380"/>
                    </a:lnTo>
                    <a:lnTo>
                      <a:pt x="1125" y="381"/>
                    </a:lnTo>
                    <a:lnTo>
                      <a:pt x="1125" y="379"/>
                    </a:lnTo>
                    <a:lnTo>
                      <a:pt x="1126" y="376"/>
                    </a:lnTo>
                    <a:lnTo>
                      <a:pt x="1127" y="375"/>
                    </a:lnTo>
                    <a:lnTo>
                      <a:pt x="1128" y="375"/>
                    </a:lnTo>
                    <a:lnTo>
                      <a:pt x="1128" y="375"/>
                    </a:lnTo>
                    <a:lnTo>
                      <a:pt x="1129" y="381"/>
                    </a:lnTo>
                    <a:lnTo>
                      <a:pt x="1130" y="384"/>
                    </a:lnTo>
                    <a:lnTo>
                      <a:pt x="1131" y="378"/>
                    </a:lnTo>
                    <a:lnTo>
                      <a:pt x="1131" y="380"/>
                    </a:lnTo>
                    <a:lnTo>
                      <a:pt x="1132" y="381"/>
                    </a:lnTo>
                    <a:lnTo>
                      <a:pt x="1133" y="385"/>
                    </a:lnTo>
                    <a:lnTo>
                      <a:pt x="1134" y="382"/>
                    </a:lnTo>
                    <a:lnTo>
                      <a:pt x="1134" y="385"/>
                    </a:lnTo>
                    <a:lnTo>
                      <a:pt x="1135" y="391"/>
                    </a:lnTo>
                    <a:lnTo>
                      <a:pt x="1136" y="405"/>
                    </a:lnTo>
                    <a:lnTo>
                      <a:pt x="1137" y="399"/>
                    </a:lnTo>
                    <a:lnTo>
                      <a:pt x="1138" y="396"/>
                    </a:lnTo>
                    <a:lnTo>
                      <a:pt x="1138" y="395"/>
                    </a:lnTo>
                    <a:lnTo>
                      <a:pt x="1139" y="392"/>
                    </a:lnTo>
                    <a:lnTo>
                      <a:pt x="1140" y="394"/>
                    </a:lnTo>
                    <a:lnTo>
                      <a:pt x="1141" y="387"/>
                    </a:lnTo>
                    <a:lnTo>
                      <a:pt x="1141" y="391"/>
                    </a:lnTo>
                    <a:lnTo>
                      <a:pt x="1142" y="389"/>
                    </a:lnTo>
                    <a:lnTo>
                      <a:pt x="1143" y="382"/>
                    </a:lnTo>
                  </a:path>
                </a:pathLst>
              </a:custGeom>
              <a:noFill/>
              <a:ln w="9525" cap="flat">
                <a:solidFill>
                  <a:srgbClr val="0C2C8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56" name="Freeform 76">
                <a:extLst>
                  <a:ext uri="{FF2B5EF4-FFF2-40B4-BE49-F238E27FC236}">
                    <a16:creationId xmlns:a16="http://schemas.microsoft.com/office/drawing/2014/main" id="{5A2F35E7-16C1-429B-E362-5FBF823FCA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1532891"/>
                <a:ext cx="1814513" cy="546100"/>
              </a:xfrm>
              <a:custGeom>
                <a:avLst/>
                <a:gdLst>
                  <a:gd name="T0" fmla="*/ 17 w 1143"/>
                  <a:gd name="T1" fmla="*/ 324 h 344"/>
                  <a:gd name="T2" fmla="*/ 36 w 1143"/>
                  <a:gd name="T3" fmla="*/ 289 h 344"/>
                  <a:gd name="T4" fmla="*/ 54 w 1143"/>
                  <a:gd name="T5" fmla="*/ 287 h 344"/>
                  <a:gd name="T6" fmla="*/ 72 w 1143"/>
                  <a:gd name="T7" fmla="*/ 302 h 344"/>
                  <a:gd name="T8" fmla="*/ 91 w 1143"/>
                  <a:gd name="T9" fmla="*/ 305 h 344"/>
                  <a:gd name="T10" fmla="*/ 109 w 1143"/>
                  <a:gd name="T11" fmla="*/ 307 h 344"/>
                  <a:gd name="T12" fmla="*/ 127 w 1143"/>
                  <a:gd name="T13" fmla="*/ 276 h 344"/>
                  <a:gd name="T14" fmla="*/ 145 w 1143"/>
                  <a:gd name="T15" fmla="*/ 256 h 344"/>
                  <a:gd name="T16" fmla="*/ 164 w 1143"/>
                  <a:gd name="T17" fmla="*/ 275 h 344"/>
                  <a:gd name="T18" fmla="*/ 182 w 1143"/>
                  <a:gd name="T19" fmla="*/ 275 h 344"/>
                  <a:gd name="T20" fmla="*/ 200 w 1143"/>
                  <a:gd name="T21" fmla="*/ 304 h 344"/>
                  <a:gd name="T22" fmla="*/ 219 w 1143"/>
                  <a:gd name="T23" fmla="*/ 317 h 344"/>
                  <a:gd name="T24" fmla="*/ 237 w 1143"/>
                  <a:gd name="T25" fmla="*/ 298 h 344"/>
                  <a:gd name="T26" fmla="*/ 255 w 1143"/>
                  <a:gd name="T27" fmla="*/ 283 h 344"/>
                  <a:gd name="T28" fmla="*/ 274 w 1143"/>
                  <a:gd name="T29" fmla="*/ 288 h 344"/>
                  <a:gd name="T30" fmla="*/ 292 w 1143"/>
                  <a:gd name="T31" fmla="*/ 301 h 344"/>
                  <a:gd name="T32" fmla="*/ 310 w 1143"/>
                  <a:gd name="T33" fmla="*/ 309 h 344"/>
                  <a:gd name="T34" fmla="*/ 328 w 1143"/>
                  <a:gd name="T35" fmla="*/ 330 h 344"/>
                  <a:gd name="T36" fmla="*/ 347 w 1143"/>
                  <a:gd name="T37" fmla="*/ 277 h 344"/>
                  <a:gd name="T38" fmla="*/ 365 w 1143"/>
                  <a:gd name="T39" fmla="*/ 285 h 344"/>
                  <a:gd name="T40" fmla="*/ 383 w 1143"/>
                  <a:gd name="T41" fmla="*/ 257 h 344"/>
                  <a:gd name="T42" fmla="*/ 401 w 1143"/>
                  <a:gd name="T43" fmla="*/ 267 h 344"/>
                  <a:gd name="T44" fmla="*/ 420 w 1143"/>
                  <a:gd name="T45" fmla="*/ 284 h 344"/>
                  <a:gd name="T46" fmla="*/ 438 w 1143"/>
                  <a:gd name="T47" fmla="*/ 312 h 344"/>
                  <a:gd name="T48" fmla="*/ 456 w 1143"/>
                  <a:gd name="T49" fmla="*/ 292 h 344"/>
                  <a:gd name="T50" fmla="*/ 475 w 1143"/>
                  <a:gd name="T51" fmla="*/ 251 h 344"/>
                  <a:gd name="T52" fmla="*/ 493 w 1143"/>
                  <a:gd name="T53" fmla="*/ 137 h 344"/>
                  <a:gd name="T54" fmla="*/ 511 w 1143"/>
                  <a:gd name="T55" fmla="*/ 51 h 344"/>
                  <a:gd name="T56" fmla="*/ 530 w 1143"/>
                  <a:gd name="T57" fmla="*/ 15 h 344"/>
                  <a:gd name="T58" fmla="*/ 548 w 1143"/>
                  <a:gd name="T59" fmla="*/ 36 h 344"/>
                  <a:gd name="T60" fmla="*/ 566 w 1143"/>
                  <a:gd name="T61" fmla="*/ 75 h 344"/>
                  <a:gd name="T62" fmla="*/ 584 w 1143"/>
                  <a:gd name="T63" fmla="*/ 72 h 344"/>
                  <a:gd name="T64" fmla="*/ 603 w 1143"/>
                  <a:gd name="T65" fmla="*/ 61 h 344"/>
                  <a:gd name="T66" fmla="*/ 621 w 1143"/>
                  <a:gd name="T67" fmla="*/ 95 h 344"/>
                  <a:gd name="T68" fmla="*/ 639 w 1143"/>
                  <a:gd name="T69" fmla="*/ 126 h 344"/>
                  <a:gd name="T70" fmla="*/ 657 w 1143"/>
                  <a:gd name="T71" fmla="*/ 169 h 344"/>
                  <a:gd name="T72" fmla="*/ 676 w 1143"/>
                  <a:gd name="T73" fmla="*/ 191 h 344"/>
                  <a:gd name="T74" fmla="*/ 694 w 1143"/>
                  <a:gd name="T75" fmla="*/ 212 h 344"/>
                  <a:gd name="T76" fmla="*/ 712 w 1143"/>
                  <a:gd name="T77" fmla="*/ 232 h 344"/>
                  <a:gd name="T78" fmla="*/ 731 w 1143"/>
                  <a:gd name="T79" fmla="*/ 223 h 344"/>
                  <a:gd name="T80" fmla="*/ 749 w 1143"/>
                  <a:gd name="T81" fmla="*/ 268 h 344"/>
                  <a:gd name="T82" fmla="*/ 767 w 1143"/>
                  <a:gd name="T83" fmla="*/ 234 h 344"/>
                  <a:gd name="T84" fmla="*/ 786 w 1143"/>
                  <a:gd name="T85" fmla="*/ 240 h 344"/>
                  <a:gd name="T86" fmla="*/ 804 w 1143"/>
                  <a:gd name="T87" fmla="*/ 265 h 344"/>
                  <a:gd name="T88" fmla="*/ 822 w 1143"/>
                  <a:gd name="T89" fmla="*/ 253 h 344"/>
                  <a:gd name="T90" fmla="*/ 840 w 1143"/>
                  <a:gd name="T91" fmla="*/ 296 h 344"/>
                  <a:gd name="T92" fmla="*/ 859 w 1143"/>
                  <a:gd name="T93" fmla="*/ 257 h 344"/>
                  <a:gd name="T94" fmla="*/ 877 w 1143"/>
                  <a:gd name="T95" fmla="*/ 254 h 344"/>
                  <a:gd name="T96" fmla="*/ 895 w 1143"/>
                  <a:gd name="T97" fmla="*/ 238 h 344"/>
                  <a:gd name="T98" fmla="*/ 914 w 1143"/>
                  <a:gd name="T99" fmla="*/ 269 h 344"/>
                  <a:gd name="T100" fmla="*/ 932 w 1143"/>
                  <a:gd name="T101" fmla="*/ 250 h 344"/>
                  <a:gd name="T102" fmla="*/ 950 w 1143"/>
                  <a:gd name="T103" fmla="*/ 280 h 344"/>
                  <a:gd name="T104" fmla="*/ 968 w 1143"/>
                  <a:gd name="T105" fmla="*/ 278 h 344"/>
                  <a:gd name="T106" fmla="*/ 987 w 1143"/>
                  <a:gd name="T107" fmla="*/ 285 h 344"/>
                  <a:gd name="T108" fmla="*/ 1005 w 1143"/>
                  <a:gd name="T109" fmla="*/ 306 h 344"/>
                  <a:gd name="T110" fmla="*/ 1023 w 1143"/>
                  <a:gd name="T111" fmla="*/ 285 h 344"/>
                  <a:gd name="T112" fmla="*/ 1041 w 1143"/>
                  <a:gd name="T113" fmla="*/ 279 h 344"/>
                  <a:gd name="T114" fmla="*/ 1060 w 1143"/>
                  <a:gd name="T115" fmla="*/ 286 h 344"/>
                  <a:gd name="T116" fmla="*/ 1078 w 1143"/>
                  <a:gd name="T117" fmla="*/ 314 h 344"/>
                  <a:gd name="T118" fmla="*/ 1096 w 1143"/>
                  <a:gd name="T119" fmla="*/ 321 h 344"/>
                  <a:gd name="T120" fmla="*/ 1115 w 1143"/>
                  <a:gd name="T121" fmla="*/ 315 h 344"/>
                  <a:gd name="T122" fmla="*/ 1133 w 1143"/>
                  <a:gd name="T123" fmla="*/ 304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344">
                    <a:moveTo>
                      <a:pt x="0" y="317"/>
                    </a:moveTo>
                    <a:lnTo>
                      <a:pt x="1" y="308"/>
                    </a:lnTo>
                    <a:lnTo>
                      <a:pt x="2" y="315"/>
                    </a:lnTo>
                    <a:lnTo>
                      <a:pt x="2" y="321"/>
                    </a:lnTo>
                    <a:lnTo>
                      <a:pt x="3" y="320"/>
                    </a:lnTo>
                    <a:lnTo>
                      <a:pt x="4" y="312"/>
                    </a:lnTo>
                    <a:lnTo>
                      <a:pt x="5" y="317"/>
                    </a:lnTo>
                    <a:lnTo>
                      <a:pt x="5" y="309"/>
                    </a:lnTo>
                    <a:lnTo>
                      <a:pt x="6" y="315"/>
                    </a:lnTo>
                    <a:lnTo>
                      <a:pt x="7" y="309"/>
                    </a:lnTo>
                    <a:lnTo>
                      <a:pt x="8" y="311"/>
                    </a:lnTo>
                    <a:lnTo>
                      <a:pt x="8" y="308"/>
                    </a:lnTo>
                    <a:lnTo>
                      <a:pt x="9" y="313"/>
                    </a:lnTo>
                    <a:lnTo>
                      <a:pt x="10" y="314"/>
                    </a:lnTo>
                    <a:lnTo>
                      <a:pt x="11" y="308"/>
                    </a:lnTo>
                    <a:lnTo>
                      <a:pt x="11" y="306"/>
                    </a:lnTo>
                    <a:lnTo>
                      <a:pt x="12" y="311"/>
                    </a:lnTo>
                    <a:lnTo>
                      <a:pt x="13" y="314"/>
                    </a:lnTo>
                    <a:lnTo>
                      <a:pt x="14" y="314"/>
                    </a:lnTo>
                    <a:lnTo>
                      <a:pt x="14" y="319"/>
                    </a:lnTo>
                    <a:lnTo>
                      <a:pt x="15" y="319"/>
                    </a:lnTo>
                    <a:lnTo>
                      <a:pt x="16" y="317"/>
                    </a:lnTo>
                    <a:lnTo>
                      <a:pt x="17" y="322"/>
                    </a:lnTo>
                    <a:lnTo>
                      <a:pt x="17" y="324"/>
                    </a:lnTo>
                    <a:lnTo>
                      <a:pt x="18" y="324"/>
                    </a:lnTo>
                    <a:lnTo>
                      <a:pt x="19" y="319"/>
                    </a:lnTo>
                    <a:lnTo>
                      <a:pt x="20" y="318"/>
                    </a:lnTo>
                    <a:lnTo>
                      <a:pt x="21" y="322"/>
                    </a:lnTo>
                    <a:lnTo>
                      <a:pt x="21" y="318"/>
                    </a:lnTo>
                    <a:lnTo>
                      <a:pt x="22" y="315"/>
                    </a:lnTo>
                    <a:lnTo>
                      <a:pt x="23" y="315"/>
                    </a:lnTo>
                    <a:lnTo>
                      <a:pt x="24" y="304"/>
                    </a:lnTo>
                    <a:lnTo>
                      <a:pt x="24" y="303"/>
                    </a:lnTo>
                    <a:lnTo>
                      <a:pt x="25" y="304"/>
                    </a:lnTo>
                    <a:lnTo>
                      <a:pt x="26" y="305"/>
                    </a:lnTo>
                    <a:lnTo>
                      <a:pt x="27" y="309"/>
                    </a:lnTo>
                    <a:lnTo>
                      <a:pt x="27" y="313"/>
                    </a:lnTo>
                    <a:lnTo>
                      <a:pt x="28" y="303"/>
                    </a:lnTo>
                    <a:lnTo>
                      <a:pt x="29" y="304"/>
                    </a:lnTo>
                    <a:lnTo>
                      <a:pt x="30" y="301"/>
                    </a:lnTo>
                    <a:lnTo>
                      <a:pt x="30" y="299"/>
                    </a:lnTo>
                    <a:lnTo>
                      <a:pt x="31" y="295"/>
                    </a:lnTo>
                    <a:lnTo>
                      <a:pt x="32" y="291"/>
                    </a:lnTo>
                    <a:lnTo>
                      <a:pt x="33" y="291"/>
                    </a:lnTo>
                    <a:lnTo>
                      <a:pt x="33" y="289"/>
                    </a:lnTo>
                    <a:lnTo>
                      <a:pt x="34" y="289"/>
                    </a:lnTo>
                    <a:lnTo>
                      <a:pt x="35" y="288"/>
                    </a:lnTo>
                    <a:lnTo>
                      <a:pt x="36" y="289"/>
                    </a:lnTo>
                    <a:lnTo>
                      <a:pt x="36" y="288"/>
                    </a:lnTo>
                    <a:lnTo>
                      <a:pt x="37" y="286"/>
                    </a:lnTo>
                    <a:lnTo>
                      <a:pt x="38" y="284"/>
                    </a:lnTo>
                    <a:lnTo>
                      <a:pt x="39" y="277"/>
                    </a:lnTo>
                    <a:lnTo>
                      <a:pt x="40" y="272"/>
                    </a:lnTo>
                    <a:lnTo>
                      <a:pt x="40" y="275"/>
                    </a:lnTo>
                    <a:lnTo>
                      <a:pt x="41" y="285"/>
                    </a:lnTo>
                    <a:lnTo>
                      <a:pt x="42" y="287"/>
                    </a:lnTo>
                    <a:lnTo>
                      <a:pt x="43" y="281"/>
                    </a:lnTo>
                    <a:lnTo>
                      <a:pt x="43" y="277"/>
                    </a:lnTo>
                    <a:lnTo>
                      <a:pt x="44" y="271"/>
                    </a:lnTo>
                    <a:lnTo>
                      <a:pt x="45" y="275"/>
                    </a:lnTo>
                    <a:lnTo>
                      <a:pt x="46" y="275"/>
                    </a:lnTo>
                    <a:lnTo>
                      <a:pt x="46" y="275"/>
                    </a:lnTo>
                    <a:lnTo>
                      <a:pt x="47" y="274"/>
                    </a:lnTo>
                    <a:lnTo>
                      <a:pt x="48" y="272"/>
                    </a:lnTo>
                    <a:lnTo>
                      <a:pt x="49" y="266"/>
                    </a:lnTo>
                    <a:lnTo>
                      <a:pt x="50" y="272"/>
                    </a:lnTo>
                    <a:lnTo>
                      <a:pt x="50" y="268"/>
                    </a:lnTo>
                    <a:lnTo>
                      <a:pt x="51" y="270"/>
                    </a:lnTo>
                    <a:lnTo>
                      <a:pt x="52" y="271"/>
                    </a:lnTo>
                    <a:lnTo>
                      <a:pt x="53" y="276"/>
                    </a:lnTo>
                    <a:lnTo>
                      <a:pt x="53" y="281"/>
                    </a:lnTo>
                    <a:lnTo>
                      <a:pt x="54" y="287"/>
                    </a:lnTo>
                    <a:lnTo>
                      <a:pt x="55" y="289"/>
                    </a:lnTo>
                    <a:lnTo>
                      <a:pt x="56" y="289"/>
                    </a:lnTo>
                    <a:lnTo>
                      <a:pt x="56" y="291"/>
                    </a:lnTo>
                    <a:lnTo>
                      <a:pt x="57" y="293"/>
                    </a:lnTo>
                    <a:lnTo>
                      <a:pt x="58" y="293"/>
                    </a:lnTo>
                    <a:lnTo>
                      <a:pt x="59" y="295"/>
                    </a:lnTo>
                    <a:lnTo>
                      <a:pt x="59" y="295"/>
                    </a:lnTo>
                    <a:lnTo>
                      <a:pt x="60" y="296"/>
                    </a:lnTo>
                    <a:lnTo>
                      <a:pt x="61" y="298"/>
                    </a:lnTo>
                    <a:lnTo>
                      <a:pt x="62" y="302"/>
                    </a:lnTo>
                    <a:lnTo>
                      <a:pt x="62" y="300"/>
                    </a:lnTo>
                    <a:lnTo>
                      <a:pt x="63" y="298"/>
                    </a:lnTo>
                    <a:lnTo>
                      <a:pt x="64" y="296"/>
                    </a:lnTo>
                    <a:lnTo>
                      <a:pt x="65" y="300"/>
                    </a:lnTo>
                    <a:lnTo>
                      <a:pt x="65" y="297"/>
                    </a:lnTo>
                    <a:lnTo>
                      <a:pt x="66" y="297"/>
                    </a:lnTo>
                    <a:lnTo>
                      <a:pt x="67" y="292"/>
                    </a:lnTo>
                    <a:lnTo>
                      <a:pt x="68" y="294"/>
                    </a:lnTo>
                    <a:lnTo>
                      <a:pt x="69" y="296"/>
                    </a:lnTo>
                    <a:lnTo>
                      <a:pt x="69" y="302"/>
                    </a:lnTo>
                    <a:lnTo>
                      <a:pt x="70" y="298"/>
                    </a:lnTo>
                    <a:lnTo>
                      <a:pt x="71" y="299"/>
                    </a:lnTo>
                    <a:lnTo>
                      <a:pt x="72" y="301"/>
                    </a:lnTo>
                    <a:lnTo>
                      <a:pt x="72" y="302"/>
                    </a:lnTo>
                    <a:lnTo>
                      <a:pt x="73" y="302"/>
                    </a:lnTo>
                    <a:lnTo>
                      <a:pt x="74" y="299"/>
                    </a:lnTo>
                    <a:lnTo>
                      <a:pt x="75" y="301"/>
                    </a:lnTo>
                    <a:lnTo>
                      <a:pt x="75" y="297"/>
                    </a:lnTo>
                    <a:lnTo>
                      <a:pt x="76" y="294"/>
                    </a:lnTo>
                    <a:lnTo>
                      <a:pt x="77" y="294"/>
                    </a:lnTo>
                    <a:lnTo>
                      <a:pt x="78" y="292"/>
                    </a:lnTo>
                    <a:lnTo>
                      <a:pt x="78" y="288"/>
                    </a:lnTo>
                    <a:lnTo>
                      <a:pt x="79" y="292"/>
                    </a:lnTo>
                    <a:lnTo>
                      <a:pt x="80" y="290"/>
                    </a:lnTo>
                    <a:lnTo>
                      <a:pt x="81" y="289"/>
                    </a:lnTo>
                    <a:lnTo>
                      <a:pt x="81" y="289"/>
                    </a:lnTo>
                    <a:lnTo>
                      <a:pt x="82" y="293"/>
                    </a:lnTo>
                    <a:lnTo>
                      <a:pt x="83" y="299"/>
                    </a:lnTo>
                    <a:lnTo>
                      <a:pt x="84" y="302"/>
                    </a:lnTo>
                    <a:lnTo>
                      <a:pt x="84" y="306"/>
                    </a:lnTo>
                    <a:lnTo>
                      <a:pt x="85" y="305"/>
                    </a:lnTo>
                    <a:lnTo>
                      <a:pt x="86" y="307"/>
                    </a:lnTo>
                    <a:lnTo>
                      <a:pt x="87" y="304"/>
                    </a:lnTo>
                    <a:lnTo>
                      <a:pt x="88" y="302"/>
                    </a:lnTo>
                    <a:lnTo>
                      <a:pt x="88" y="298"/>
                    </a:lnTo>
                    <a:lnTo>
                      <a:pt x="89" y="306"/>
                    </a:lnTo>
                    <a:lnTo>
                      <a:pt x="90" y="304"/>
                    </a:lnTo>
                    <a:lnTo>
                      <a:pt x="91" y="305"/>
                    </a:lnTo>
                    <a:lnTo>
                      <a:pt x="91" y="311"/>
                    </a:lnTo>
                    <a:lnTo>
                      <a:pt x="92" y="305"/>
                    </a:lnTo>
                    <a:lnTo>
                      <a:pt x="93" y="312"/>
                    </a:lnTo>
                    <a:lnTo>
                      <a:pt x="94" y="308"/>
                    </a:lnTo>
                    <a:lnTo>
                      <a:pt x="94" y="307"/>
                    </a:lnTo>
                    <a:lnTo>
                      <a:pt x="95" y="306"/>
                    </a:lnTo>
                    <a:lnTo>
                      <a:pt x="96" y="305"/>
                    </a:lnTo>
                    <a:lnTo>
                      <a:pt x="97" y="302"/>
                    </a:lnTo>
                    <a:lnTo>
                      <a:pt x="98" y="304"/>
                    </a:lnTo>
                    <a:lnTo>
                      <a:pt x="98" y="304"/>
                    </a:lnTo>
                    <a:lnTo>
                      <a:pt x="99" y="308"/>
                    </a:lnTo>
                    <a:lnTo>
                      <a:pt x="100" y="305"/>
                    </a:lnTo>
                    <a:lnTo>
                      <a:pt x="101" y="306"/>
                    </a:lnTo>
                    <a:lnTo>
                      <a:pt x="101" y="308"/>
                    </a:lnTo>
                    <a:lnTo>
                      <a:pt x="102" y="305"/>
                    </a:lnTo>
                    <a:lnTo>
                      <a:pt x="103" y="305"/>
                    </a:lnTo>
                    <a:lnTo>
                      <a:pt x="104" y="311"/>
                    </a:lnTo>
                    <a:lnTo>
                      <a:pt x="104" y="309"/>
                    </a:lnTo>
                    <a:lnTo>
                      <a:pt x="105" y="317"/>
                    </a:lnTo>
                    <a:lnTo>
                      <a:pt x="106" y="319"/>
                    </a:lnTo>
                    <a:lnTo>
                      <a:pt x="107" y="319"/>
                    </a:lnTo>
                    <a:lnTo>
                      <a:pt x="107" y="310"/>
                    </a:lnTo>
                    <a:lnTo>
                      <a:pt x="108" y="308"/>
                    </a:lnTo>
                    <a:lnTo>
                      <a:pt x="109" y="307"/>
                    </a:lnTo>
                    <a:lnTo>
                      <a:pt x="110" y="311"/>
                    </a:lnTo>
                    <a:lnTo>
                      <a:pt x="110" y="310"/>
                    </a:lnTo>
                    <a:lnTo>
                      <a:pt x="111" y="310"/>
                    </a:lnTo>
                    <a:lnTo>
                      <a:pt x="112" y="312"/>
                    </a:lnTo>
                    <a:lnTo>
                      <a:pt x="113" y="316"/>
                    </a:lnTo>
                    <a:lnTo>
                      <a:pt x="114" y="313"/>
                    </a:lnTo>
                    <a:lnTo>
                      <a:pt x="114" y="308"/>
                    </a:lnTo>
                    <a:lnTo>
                      <a:pt x="115" y="305"/>
                    </a:lnTo>
                    <a:lnTo>
                      <a:pt x="116" y="303"/>
                    </a:lnTo>
                    <a:lnTo>
                      <a:pt x="117" y="304"/>
                    </a:lnTo>
                    <a:lnTo>
                      <a:pt x="117" y="304"/>
                    </a:lnTo>
                    <a:lnTo>
                      <a:pt x="118" y="296"/>
                    </a:lnTo>
                    <a:lnTo>
                      <a:pt x="119" y="285"/>
                    </a:lnTo>
                    <a:lnTo>
                      <a:pt x="120" y="281"/>
                    </a:lnTo>
                    <a:lnTo>
                      <a:pt x="120" y="278"/>
                    </a:lnTo>
                    <a:lnTo>
                      <a:pt x="121" y="281"/>
                    </a:lnTo>
                    <a:lnTo>
                      <a:pt x="122" y="272"/>
                    </a:lnTo>
                    <a:lnTo>
                      <a:pt x="123" y="272"/>
                    </a:lnTo>
                    <a:lnTo>
                      <a:pt x="123" y="271"/>
                    </a:lnTo>
                    <a:lnTo>
                      <a:pt x="124" y="273"/>
                    </a:lnTo>
                    <a:lnTo>
                      <a:pt x="125" y="271"/>
                    </a:lnTo>
                    <a:lnTo>
                      <a:pt x="126" y="273"/>
                    </a:lnTo>
                    <a:lnTo>
                      <a:pt x="126" y="270"/>
                    </a:lnTo>
                    <a:lnTo>
                      <a:pt x="127" y="276"/>
                    </a:lnTo>
                    <a:lnTo>
                      <a:pt x="128" y="279"/>
                    </a:lnTo>
                    <a:lnTo>
                      <a:pt x="129" y="284"/>
                    </a:lnTo>
                    <a:lnTo>
                      <a:pt x="129" y="275"/>
                    </a:lnTo>
                    <a:lnTo>
                      <a:pt x="130" y="272"/>
                    </a:lnTo>
                    <a:lnTo>
                      <a:pt x="131" y="272"/>
                    </a:lnTo>
                    <a:lnTo>
                      <a:pt x="132" y="274"/>
                    </a:lnTo>
                    <a:lnTo>
                      <a:pt x="132" y="270"/>
                    </a:lnTo>
                    <a:lnTo>
                      <a:pt x="133" y="266"/>
                    </a:lnTo>
                    <a:lnTo>
                      <a:pt x="134" y="264"/>
                    </a:lnTo>
                    <a:lnTo>
                      <a:pt x="135" y="269"/>
                    </a:lnTo>
                    <a:lnTo>
                      <a:pt x="136" y="259"/>
                    </a:lnTo>
                    <a:lnTo>
                      <a:pt x="136" y="262"/>
                    </a:lnTo>
                    <a:lnTo>
                      <a:pt x="137" y="264"/>
                    </a:lnTo>
                    <a:lnTo>
                      <a:pt x="138" y="264"/>
                    </a:lnTo>
                    <a:lnTo>
                      <a:pt x="139" y="260"/>
                    </a:lnTo>
                    <a:lnTo>
                      <a:pt x="139" y="255"/>
                    </a:lnTo>
                    <a:lnTo>
                      <a:pt x="140" y="246"/>
                    </a:lnTo>
                    <a:lnTo>
                      <a:pt x="141" y="254"/>
                    </a:lnTo>
                    <a:lnTo>
                      <a:pt x="142" y="259"/>
                    </a:lnTo>
                    <a:lnTo>
                      <a:pt x="142" y="251"/>
                    </a:lnTo>
                    <a:lnTo>
                      <a:pt x="143" y="253"/>
                    </a:lnTo>
                    <a:lnTo>
                      <a:pt x="144" y="250"/>
                    </a:lnTo>
                    <a:lnTo>
                      <a:pt x="145" y="248"/>
                    </a:lnTo>
                    <a:lnTo>
                      <a:pt x="145" y="256"/>
                    </a:lnTo>
                    <a:lnTo>
                      <a:pt x="146" y="259"/>
                    </a:lnTo>
                    <a:lnTo>
                      <a:pt x="147" y="260"/>
                    </a:lnTo>
                    <a:lnTo>
                      <a:pt x="148" y="264"/>
                    </a:lnTo>
                    <a:lnTo>
                      <a:pt x="149" y="259"/>
                    </a:lnTo>
                    <a:lnTo>
                      <a:pt x="149" y="251"/>
                    </a:lnTo>
                    <a:lnTo>
                      <a:pt x="150" y="254"/>
                    </a:lnTo>
                    <a:lnTo>
                      <a:pt x="151" y="250"/>
                    </a:lnTo>
                    <a:lnTo>
                      <a:pt x="152" y="256"/>
                    </a:lnTo>
                    <a:lnTo>
                      <a:pt x="152" y="248"/>
                    </a:lnTo>
                    <a:lnTo>
                      <a:pt x="153" y="258"/>
                    </a:lnTo>
                    <a:lnTo>
                      <a:pt x="154" y="255"/>
                    </a:lnTo>
                    <a:lnTo>
                      <a:pt x="155" y="258"/>
                    </a:lnTo>
                    <a:lnTo>
                      <a:pt x="155" y="257"/>
                    </a:lnTo>
                    <a:lnTo>
                      <a:pt x="156" y="256"/>
                    </a:lnTo>
                    <a:lnTo>
                      <a:pt x="157" y="259"/>
                    </a:lnTo>
                    <a:lnTo>
                      <a:pt x="158" y="263"/>
                    </a:lnTo>
                    <a:lnTo>
                      <a:pt x="158" y="266"/>
                    </a:lnTo>
                    <a:lnTo>
                      <a:pt x="159" y="268"/>
                    </a:lnTo>
                    <a:lnTo>
                      <a:pt x="160" y="267"/>
                    </a:lnTo>
                    <a:lnTo>
                      <a:pt x="161" y="277"/>
                    </a:lnTo>
                    <a:lnTo>
                      <a:pt x="162" y="284"/>
                    </a:lnTo>
                    <a:lnTo>
                      <a:pt x="162" y="279"/>
                    </a:lnTo>
                    <a:lnTo>
                      <a:pt x="163" y="277"/>
                    </a:lnTo>
                    <a:lnTo>
                      <a:pt x="164" y="275"/>
                    </a:lnTo>
                    <a:lnTo>
                      <a:pt x="165" y="271"/>
                    </a:lnTo>
                    <a:lnTo>
                      <a:pt x="165" y="279"/>
                    </a:lnTo>
                    <a:lnTo>
                      <a:pt x="166" y="276"/>
                    </a:lnTo>
                    <a:lnTo>
                      <a:pt x="167" y="274"/>
                    </a:lnTo>
                    <a:lnTo>
                      <a:pt x="168" y="276"/>
                    </a:lnTo>
                    <a:lnTo>
                      <a:pt x="168" y="285"/>
                    </a:lnTo>
                    <a:lnTo>
                      <a:pt x="169" y="289"/>
                    </a:lnTo>
                    <a:lnTo>
                      <a:pt x="170" y="288"/>
                    </a:lnTo>
                    <a:lnTo>
                      <a:pt x="171" y="290"/>
                    </a:lnTo>
                    <a:lnTo>
                      <a:pt x="171" y="285"/>
                    </a:lnTo>
                    <a:lnTo>
                      <a:pt x="172" y="285"/>
                    </a:lnTo>
                    <a:lnTo>
                      <a:pt x="173" y="280"/>
                    </a:lnTo>
                    <a:lnTo>
                      <a:pt x="174" y="279"/>
                    </a:lnTo>
                    <a:lnTo>
                      <a:pt x="174" y="278"/>
                    </a:lnTo>
                    <a:lnTo>
                      <a:pt x="175" y="277"/>
                    </a:lnTo>
                    <a:lnTo>
                      <a:pt x="176" y="277"/>
                    </a:lnTo>
                    <a:lnTo>
                      <a:pt x="177" y="274"/>
                    </a:lnTo>
                    <a:lnTo>
                      <a:pt x="177" y="274"/>
                    </a:lnTo>
                    <a:lnTo>
                      <a:pt x="178" y="267"/>
                    </a:lnTo>
                    <a:lnTo>
                      <a:pt x="179" y="273"/>
                    </a:lnTo>
                    <a:lnTo>
                      <a:pt x="180" y="277"/>
                    </a:lnTo>
                    <a:lnTo>
                      <a:pt x="181" y="273"/>
                    </a:lnTo>
                    <a:lnTo>
                      <a:pt x="181" y="270"/>
                    </a:lnTo>
                    <a:lnTo>
                      <a:pt x="182" y="275"/>
                    </a:lnTo>
                    <a:lnTo>
                      <a:pt x="183" y="286"/>
                    </a:lnTo>
                    <a:lnTo>
                      <a:pt x="184" y="284"/>
                    </a:lnTo>
                    <a:lnTo>
                      <a:pt x="184" y="287"/>
                    </a:lnTo>
                    <a:lnTo>
                      <a:pt x="185" y="285"/>
                    </a:lnTo>
                    <a:lnTo>
                      <a:pt x="186" y="289"/>
                    </a:lnTo>
                    <a:lnTo>
                      <a:pt x="187" y="290"/>
                    </a:lnTo>
                    <a:lnTo>
                      <a:pt x="187" y="295"/>
                    </a:lnTo>
                    <a:lnTo>
                      <a:pt x="188" y="297"/>
                    </a:lnTo>
                    <a:lnTo>
                      <a:pt x="189" y="288"/>
                    </a:lnTo>
                    <a:lnTo>
                      <a:pt x="190" y="284"/>
                    </a:lnTo>
                    <a:lnTo>
                      <a:pt x="190" y="277"/>
                    </a:lnTo>
                    <a:lnTo>
                      <a:pt x="191" y="277"/>
                    </a:lnTo>
                    <a:lnTo>
                      <a:pt x="192" y="279"/>
                    </a:lnTo>
                    <a:lnTo>
                      <a:pt x="193" y="279"/>
                    </a:lnTo>
                    <a:lnTo>
                      <a:pt x="193" y="288"/>
                    </a:lnTo>
                    <a:lnTo>
                      <a:pt x="194" y="296"/>
                    </a:lnTo>
                    <a:lnTo>
                      <a:pt x="195" y="298"/>
                    </a:lnTo>
                    <a:lnTo>
                      <a:pt x="196" y="291"/>
                    </a:lnTo>
                    <a:lnTo>
                      <a:pt x="196" y="301"/>
                    </a:lnTo>
                    <a:lnTo>
                      <a:pt x="197" y="294"/>
                    </a:lnTo>
                    <a:lnTo>
                      <a:pt x="198" y="296"/>
                    </a:lnTo>
                    <a:lnTo>
                      <a:pt x="199" y="299"/>
                    </a:lnTo>
                    <a:lnTo>
                      <a:pt x="200" y="301"/>
                    </a:lnTo>
                    <a:lnTo>
                      <a:pt x="200" y="304"/>
                    </a:lnTo>
                    <a:lnTo>
                      <a:pt x="201" y="312"/>
                    </a:lnTo>
                    <a:lnTo>
                      <a:pt x="202" y="311"/>
                    </a:lnTo>
                    <a:lnTo>
                      <a:pt x="203" y="311"/>
                    </a:lnTo>
                    <a:lnTo>
                      <a:pt x="203" y="316"/>
                    </a:lnTo>
                    <a:lnTo>
                      <a:pt x="204" y="317"/>
                    </a:lnTo>
                    <a:lnTo>
                      <a:pt x="205" y="316"/>
                    </a:lnTo>
                    <a:lnTo>
                      <a:pt x="206" y="316"/>
                    </a:lnTo>
                    <a:lnTo>
                      <a:pt x="207" y="316"/>
                    </a:lnTo>
                    <a:lnTo>
                      <a:pt x="207" y="316"/>
                    </a:lnTo>
                    <a:lnTo>
                      <a:pt x="208" y="313"/>
                    </a:lnTo>
                    <a:lnTo>
                      <a:pt x="209" y="310"/>
                    </a:lnTo>
                    <a:lnTo>
                      <a:pt x="210" y="307"/>
                    </a:lnTo>
                    <a:lnTo>
                      <a:pt x="210" y="317"/>
                    </a:lnTo>
                    <a:lnTo>
                      <a:pt x="211" y="313"/>
                    </a:lnTo>
                    <a:lnTo>
                      <a:pt x="212" y="317"/>
                    </a:lnTo>
                    <a:lnTo>
                      <a:pt x="213" y="317"/>
                    </a:lnTo>
                    <a:lnTo>
                      <a:pt x="213" y="324"/>
                    </a:lnTo>
                    <a:lnTo>
                      <a:pt x="214" y="322"/>
                    </a:lnTo>
                    <a:lnTo>
                      <a:pt x="215" y="324"/>
                    </a:lnTo>
                    <a:lnTo>
                      <a:pt x="216" y="323"/>
                    </a:lnTo>
                    <a:lnTo>
                      <a:pt x="216" y="326"/>
                    </a:lnTo>
                    <a:lnTo>
                      <a:pt x="217" y="326"/>
                    </a:lnTo>
                    <a:lnTo>
                      <a:pt x="218" y="317"/>
                    </a:lnTo>
                    <a:lnTo>
                      <a:pt x="219" y="317"/>
                    </a:lnTo>
                    <a:lnTo>
                      <a:pt x="219" y="315"/>
                    </a:lnTo>
                    <a:lnTo>
                      <a:pt x="220" y="314"/>
                    </a:lnTo>
                    <a:lnTo>
                      <a:pt x="221" y="319"/>
                    </a:lnTo>
                    <a:lnTo>
                      <a:pt x="222" y="314"/>
                    </a:lnTo>
                    <a:lnTo>
                      <a:pt x="222" y="310"/>
                    </a:lnTo>
                    <a:lnTo>
                      <a:pt x="223" y="308"/>
                    </a:lnTo>
                    <a:lnTo>
                      <a:pt x="224" y="312"/>
                    </a:lnTo>
                    <a:lnTo>
                      <a:pt x="225" y="308"/>
                    </a:lnTo>
                    <a:lnTo>
                      <a:pt x="225" y="312"/>
                    </a:lnTo>
                    <a:lnTo>
                      <a:pt x="226" y="308"/>
                    </a:lnTo>
                    <a:lnTo>
                      <a:pt x="227" y="310"/>
                    </a:lnTo>
                    <a:lnTo>
                      <a:pt x="228" y="311"/>
                    </a:lnTo>
                    <a:lnTo>
                      <a:pt x="229" y="304"/>
                    </a:lnTo>
                    <a:lnTo>
                      <a:pt x="229" y="306"/>
                    </a:lnTo>
                    <a:lnTo>
                      <a:pt x="230" y="301"/>
                    </a:lnTo>
                    <a:lnTo>
                      <a:pt x="231" y="303"/>
                    </a:lnTo>
                    <a:lnTo>
                      <a:pt x="232" y="299"/>
                    </a:lnTo>
                    <a:lnTo>
                      <a:pt x="232" y="302"/>
                    </a:lnTo>
                    <a:lnTo>
                      <a:pt x="233" y="299"/>
                    </a:lnTo>
                    <a:lnTo>
                      <a:pt x="234" y="295"/>
                    </a:lnTo>
                    <a:lnTo>
                      <a:pt x="235" y="296"/>
                    </a:lnTo>
                    <a:lnTo>
                      <a:pt x="235" y="297"/>
                    </a:lnTo>
                    <a:lnTo>
                      <a:pt x="236" y="296"/>
                    </a:lnTo>
                    <a:lnTo>
                      <a:pt x="237" y="298"/>
                    </a:lnTo>
                    <a:lnTo>
                      <a:pt x="238" y="303"/>
                    </a:lnTo>
                    <a:lnTo>
                      <a:pt x="238" y="297"/>
                    </a:lnTo>
                    <a:lnTo>
                      <a:pt x="239" y="307"/>
                    </a:lnTo>
                    <a:lnTo>
                      <a:pt x="240" y="304"/>
                    </a:lnTo>
                    <a:lnTo>
                      <a:pt x="241" y="305"/>
                    </a:lnTo>
                    <a:lnTo>
                      <a:pt x="241" y="310"/>
                    </a:lnTo>
                    <a:lnTo>
                      <a:pt x="242" y="307"/>
                    </a:lnTo>
                    <a:lnTo>
                      <a:pt x="243" y="307"/>
                    </a:lnTo>
                    <a:lnTo>
                      <a:pt x="244" y="298"/>
                    </a:lnTo>
                    <a:lnTo>
                      <a:pt x="244" y="302"/>
                    </a:lnTo>
                    <a:lnTo>
                      <a:pt x="245" y="296"/>
                    </a:lnTo>
                    <a:lnTo>
                      <a:pt x="246" y="286"/>
                    </a:lnTo>
                    <a:lnTo>
                      <a:pt x="247" y="287"/>
                    </a:lnTo>
                    <a:lnTo>
                      <a:pt x="248" y="282"/>
                    </a:lnTo>
                    <a:lnTo>
                      <a:pt x="248" y="283"/>
                    </a:lnTo>
                    <a:lnTo>
                      <a:pt x="249" y="283"/>
                    </a:lnTo>
                    <a:lnTo>
                      <a:pt x="250" y="287"/>
                    </a:lnTo>
                    <a:lnTo>
                      <a:pt x="251" y="288"/>
                    </a:lnTo>
                    <a:lnTo>
                      <a:pt x="251" y="297"/>
                    </a:lnTo>
                    <a:lnTo>
                      <a:pt x="252" y="297"/>
                    </a:lnTo>
                    <a:lnTo>
                      <a:pt x="253" y="298"/>
                    </a:lnTo>
                    <a:lnTo>
                      <a:pt x="254" y="293"/>
                    </a:lnTo>
                    <a:lnTo>
                      <a:pt x="254" y="283"/>
                    </a:lnTo>
                    <a:lnTo>
                      <a:pt x="255" y="283"/>
                    </a:lnTo>
                    <a:lnTo>
                      <a:pt x="256" y="279"/>
                    </a:lnTo>
                    <a:lnTo>
                      <a:pt x="257" y="287"/>
                    </a:lnTo>
                    <a:lnTo>
                      <a:pt x="258" y="285"/>
                    </a:lnTo>
                    <a:lnTo>
                      <a:pt x="258" y="290"/>
                    </a:lnTo>
                    <a:lnTo>
                      <a:pt x="259" y="283"/>
                    </a:lnTo>
                    <a:lnTo>
                      <a:pt x="260" y="282"/>
                    </a:lnTo>
                    <a:lnTo>
                      <a:pt x="261" y="287"/>
                    </a:lnTo>
                    <a:lnTo>
                      <a:pt x="261" y="292"/>
                    </a:lnTo>
                    <a:lnTo>
                      <a:pt x="262" y="291"/>
                    </a:lnTo>
                    <a:lnTo>
                      <a:pt x="263" y="287"/>
                    </a:lnTo>
                    <a:lnTo>
                      <a:pt x="264" y="287"/>
                    </a:lnTo>
                    <a:lnTo>
                      <a:pt x="264" y="284"/>
                    </a:lnTo>
                    <a:lnTo>
                      <a:pt x="265" y="286"/>
                    </a:lnTo>
                    <a:lnTo>
                      <a:pt x="266" y="286"/>
                    </a:lnTo>
                    <a:lnTo>
                      <a:pt x="267" y="284"/>
                    </a:lnTo>
                    <a:lnTo>
                      <a:pt x="267" y="286"/>
                    </a:lnTo>
                    <a:lnTo>
                      <a:pt x="268" y="283"/>
                    </a:lnTo>
                    <a:lnTo>
                      <a:pt x="269" y="274"/>
                    </a:lnTo>
                    <a:lnTo>
                      <a:pt x="270" y="277"/>
                    </a:lnTo>
                    <a:lnTo>
                      <a:pt x="270" y="286"/>
                    </a:lnTo>
                    <a:lnTo>
                      <a:pt x="271" y="282"/>
                    </a:lnTo>
                    <a:lnTo>
                      <a:pt x="272" y="286"/>
                    </a:lnTo>
                    <a:lnTo>
                      <a:pt x="273" y="290"/>
                    </a:lnTo>
                    <a:lnTo>
                      <a:pt x="274" y="288"/>
                    </a:lnTo>
                    <a:lnTo>
                      <a:pt x="274" y="282"/>
                    </a:lnTo>
                    <a:lnTo>
                      <a:pt x="275" y="283"/>
                    </a:lnTo>
                    <a:lnTo>
                      <a:pt x="276" y="276"/>
                    </a:lnTo>
                    <a:lnTo>
                      <a:pt x="277" y="278"/>
                    </a:lnTo>
                    <a:lnTo>
                      <a:pt x="277" y="278"/>
                    </a:lnTo>
                    <a:lnTo>
                      <a:pt x="278" y="278"/>
                    </a:lnTo>
                    <a:lnTo>
                      <a:pt x="279" y="281"/>
                    </a:lnTo>
                    <a:lnTo>
                      <a:pt x="280" y="283"/>
                    </a:lnTo>
                    <a:lnTo>
                      <a:pt x="280" y="287"/>
                    </a:lnTo>
                    <a:lnTo>
                      <a:pt x="281" y="290"/>
                    </a:lnTo>
                    <a:lnTo>
                      <a:pt x="282" y="286"/>
                    </a:lnTo>
                    <a:lnTo>
                      <a:pt x="283" y="291"/>
                    </a:lnTo>
                    <a:lnTo>
                      <a:pt x="283" y="292"/>
                    </a:lnTo>
                    <a:lnTo>
                      <a:pt x="284" y="294"/>
                    </a:lnTo>
                    <a:lnTo>
                      <a:pt x="285" y="295"/>
                    </a:lnTo>
                    <a:lnTo>
                      <a:pt x="286" y="302"/>
                    </a:lnTo>
                    <a:lnTo>
                      <a:pt x="286" y="294"/>
                    </a:lnTo>
                    <a:lnTo>
                      <a:pt x="287" y="297"/>
                    </a:lnTo>
                    <a:lnTo>
                      <a:pt x="288" y="299"/>
                    </a:lnTo>
                    <a:lnTo>
                      <a:pt x="289" y="300"/>
                    </a:lnTo>
                    <a:lnTo>
                      <a:pt x="289" y="305"/>
                    </a:lnTo>
                    <a:lnTo>
                      <a:pt x="290" y="302"/>
                    </a:lnTo>
                    <a:lnTo>
                      <a:pt x="291" y="303"/>
                    </a:lnTo>
                    <a:lnTo>
                      <a:pt x="292" y="301"/>
                    </a:lnTo>
                    <a:lnTo>
                      <a:pt x="292" y="296"/>
                    </a:lnTo>
                    <a:lnTo>
                      <a:pt x="293" y="296"/>
                    </a:lnTo>
                    <a:lnTo>
                      <a:pt x="294" y="298"/>
                    </a:lnTo>
                    <a:lnTo>
                      <a:pt x="295" y="305"/>
                    </a:lnTo>
                    <a:lnTo>
                      <a:pt x="296" y="302"/>
                    </a:lnTo>
                    <a:lnTo>
                      <a:pt x="296" y="299"/>
                    </a:lnTo>
                    <a:lnTo>
                      <a:pt x="297" y="302"/>
                    </a:lnTo>
                    <a:lnTo>
                      <a:pt x="298" y="302"/>
                    </a:lnTo>
                    <a:lnTo>
                      <a:pt x="299" y="287"/>
                    </a:lnTo>
                    <a:lnTo>
                      <a:pt x="299" y="296"/>
                    </a:lnTo>
                    <a:lnTo>
                      <a:pt x="300" y="289"/>
                    </a:lnTo>
                    <a:lnTo>
                      <a:pt x="301" y="294"/>
                    </a:lnTo>
                    <a:lnTo>
                      <a:pt x="302" y="300"/>
                    </a:lnTo>
                    <a:lnTo>
                      <a:pt x="302" y="302"/>
                    </a:lnTo>
                    <a:lnTo>
                      <a:pt x="303" y="303"/>
                    </a:lnTo>
                    <a:lnTo>
                      <a:pt x="304" y="299"/>
                    </a:lnTo>
                    <a:lnTo>
                      <a:pt x="305" y="307"/>
                    </a:lnTo>
                    <a:lnTo>
                      <a:pt x="305" y="306"/>
                    </a:lnTo>
                    <a:lnTo>
                      <a:pt x="306" y="303"/>
                    </a:lnTo>
                    <a:lnTo>
                      <a:pt x="307" y="315"/>
                    </a:lnTo>
                    <a:lnTo>
                      <a:pt x="308" y="310"/>
                    </a:lnTo>
                    <a:lnTo>
                      <a:pt x="309" y="311"/>
                    </a:lnTo>
                    <a:lnTo>
                      <a:pt x="309" y="313"/>
                    </a:lnTo>
                    <a:lnTo>
                      <a:pt x="310" y="309"/>
                    </a:lnTo>
                    <a:lnTo>
                      <a:pt x="311" y="312"/>
                    </a:lnTo>
                    <a:lnTo>
                      <a:pt x="312" y="315"/>
                    </a:lnTo>
                    <a:lnTo>
                      <a:pt x="312" y="315"/>
                    </a:lnTo>
                    <a:lnTo>
                      <a:pt x="313" y="313"/>
                    </a:lnTo>
                    <a:lnTo>
                      <a:pt x="314" y="313"/>
                    </a:lnTo>
                    <a:lnTo>
                      <a:pt x="315" y="318"/>
                    </a:lnTo>
                    <a:lnTo>
                      <a:pt x="315" y="325"/>
                    </a:lnTo>
                    <a:lnTo>
                      <a:pt x="316" y="319"/>
                    </a:lnTo>
                    <a:lnTo>
                      <a:pt x="317" y="316"/>
                    </a:lnTo>
                    <a:lnTo>
                      <a:pt x="318" y="316"/>
                    </a:lnTo>
                    <a:lnTo>
                      <a:pt x="318" y="320"/>
                    </a:lnTo>
                    <a:lnTo>
                      <a:pt x="319" y="320"/>
                    </a:lnTo>
                    <a:lnTo>
                      <a:pt x="320" y="320"/>
                    </a:lnTo>
                    <a:lnTo>
                      <a:pt x="321" y="320"/>
                    </a:lnTo>
                    <a:lnTo>
                      <a:pt x="322" y="320"/>
                    </a:lnTo>
                    <a:lnTo>
                      <a:pt x="322" y="322"/>
                    </a:lnTo>
                    <a:lnTo>
                      <a:pt x="323" y="325"/>
                    </a:lnTo>
                    <a:lnTo>
                      <a:pt x="324" y="327"/>
                    </a:lnTo>
                    <a:lnTo>
                      <a:pt x="325" y="327"/>
                    </a:lnTo>
                    <a:lnTo>
                      <a:pt x="325" y="331"/>
                    </a:lnTo>
                    <a:lnTo>
                      <a:pt x="326" y="331"/>
                    </a:lnTo>
                    <a:lnTo>
                      <a:pt x="327" y="330"/>
                    </a:lnTo>
                    <a:lnTo>
                      <a:pt x="328" y="330"/>
                    </a:lnTo>
                    <a:lnTo>
                      <a:pt x="328" y="330"/>
                    </a:lnTo>
                    <a:lnTo>
                      <a:pt x="329" y="332"/>
                    </a:lnTo>
                    <a:lnTo>
                      <a:pt x="330" y="338"/>
                    </a:lnTo>
                    <a:lnTo>
                      <a:pt x="331" y="335"/>
                    </a:lnTo>
                    <a:lnTo>
                      <a:pt x="331" y="326"/>
                    </a:lnTo>
                    <a:lnTo>
                      <a:pt x="332" y="331"/>
                    </a:lnTo>
                    <a:lnTo>
                      <a:pt x="333" y="331"/>
                    </a:lnTo>
                    <a:lnTo>
                      <a:pt x="334" y="328"/>
                    </a:lnTo>
                    <a:lnTo>
                      <a:pt x="334" y="322"/>
                    </a:lnTo>
                    <a:lnTo>
                      <a:pt x="335" y="329"/>
                    </a:lnTo>
                    <a:lnTo>
                      <a:pt x="336" y="329"/>
                    </a:lnTo>
                    <a:lnTo>
                      <a:pt x="337" y="333"/>
                    </a:lnTo>
                    <a:lnTo>
                      <a:pt x="337" y="330"/>
                    </a:lnTo>
                    <a:lnTo>
                      <a:pt x="338" y="324"/>
                    </a:lnTo>
                    <a:lnTo>
                      <a:pt x="339" y="321"/>
                    </a:lnTo>
                    <a:lnTo>
                      <a:pt x="340" y="325"/>
                    </a:lnTo>
                    <a:lnTo>
                      <a:pt x="341" y="320"/>
                    </a:lnTo>
                    <a:lnTo>
                      <a:pt x="341" y="309"/>
                    </a:lnTo>
                    <a:lnTo>
                      <a:pt x="342" y="297"/>
                    </a:lnTo>
                    <a:lnTo>
                      <a:pt x="343" y="299"/>
                    </a:lnTo>
                    <a:lnTo>
                      <a:pt x="344" y="288"/>
                    </a:lnTo>
                    <a:lnTo>
                      <a:pt x="344" y="289"/>
                    </a:lnTo>
                    <a:lnTo>
                      <a:pt x="345" y="291"/>
                    </a:lnTo>
                    <a:lnTo>
                      <a:pt x="346" y="281"/>
                    </a:lnTo>
                    <a:lnTo>
                      <a:pt x="347" y="277"/>
                    </a:lnTo>
                    <a:lnTo>
                      <a:pt x="347" y="287"/>
                    </a:lnTo>
                    <a:lnTo>
                      <a:pt x="348" y="283"/>
                    </a:lnTo>
                    <a:lnTo>
                      <a:pt x="349" y="274"/>
                    </a:lnTo>
                    <a:lnTo>
                      <a:pt x="350" y="276"/>
                    </a:lnTo>
                    <a:lnTo>
                      <a:pt x="350" y="273"/>
                    </a:lnTo>
                    <a:lnTo>
                      <a:pt x="351" y="273"/>
                    </a:lnTo>
                    <a:lnTo>
                      <a:pt x="352" y="272"/>
                    </a:lnTo>
                    <a:lnTo>
                      <a:pt x="353" y="278"/>
                    </a:lnTo>
                    <a:lnTo>
                      <a:pt x="353" y="281"/>
                    </a:lnTo>
                    <a:lnTo>
                      <a:pt x="354" y="278"/>
                    </a:lnTo>
                    <a:lnTo>
                      <a:pt x="355" y="282"/>
                    </a:lnTo>
                    <a:lnTo>
                      <a:pt x="356" y="283"/>
                    </a:lnTo>
                    <a:lnTo>
                      <a:pt x="357" y="290"/>
                    </a:lnTo>
                    <a:lnTo>
                      <a:pt x="357" y="291"/>
                    </a:lnTo>
                    <a:lnTo>
                      <a:pt x="358" y="293"/>
                    </a:lnTo>
                    <a:lnTo>
                      <a:pt x="359" y="292"/>
                    </a:lnTo>
                    <a:lnTo>
                      <a:pt x="360" y="298"/>
                    </a:lnTo>
                    <a:lnTo>
                      <a:pt x="360" y="291"/>
                    </a:lnTo>
                    <a:lnTo>
                      <a:pt x="361" y="293"/>
                    </a:lnTo>
                    <a:lnTo>
                      <a:pt x="362" y="289"/>
                    </a:lnTo>
                    <a:lnTo>
                      <a:pt x="363" y="288"/>
                    </a:lnTo>
                    <a:lnTo>
                      <a:pt x="363" y="287"/>
                    </a:lnTo>
                    <a:lnTo>
                      <a:pt x="364" y="286"/>
                    </a:lnTo>
                    <a:lnTo>
                      <a:pt x="365" y="285"/>
                    </a:lnTo>
                    <a:lnTo>
                      <a:pt x="366" y="283"/>
                    </a:lnTo>
                    <a:lnTo>
                      <a:pt x="367" y="282"/>
                    </a:lnTo>
                    <a:lnTo>
                      <a:pt x="367" y="288"/>
                    </a:lnTo>
                    <a:lnTo>
                      <a:pt x="368" y="284"/>
                    </a:lnTo>
                    <a:lnTo>
                      <a:pt x="369" y="289"/>
                    </a:lnTo>
                    <a:lnTo>
                      <a:pt x="370" y="284"/>
                    </a:lnTo>
                    <a:lnTo>
                      <a:pt x="370" y="283"/>
                    </a:lnTo>
                    <a:lnTo>
                      <a:pt x="371" y="281"/>
                    </a:lnTo>
                    <a:lnTo>
                      <a:pt x="372" y="276"/>
                    </a:lnTo>
                    <a:lnTo>
                      <a:pt x="373" y="274"/>
                    </a:lnTo>
                    <a:lnTo>
                      <a:pt x="373" y="282"/>
                    </a:lnTo>
                    <a:lnTo>
                      <a:pt x="374" y="282"/>
                    </a:lnTo>
                    <a:lnTo>
                      <a:pt x="375" y="282"/>
                    </a:lnTo>
                    <a:lnTo>
                      <a:pt x="376" y="278"/>
                    </a:lnTo>
                    <a:lnTo>
                      <a:pt x="376" y="275"/>
                    </a:lnTo>
                    <a:lnTo>
                      <a:pt x="377" y="270"/>
                    </a:lnTo>
                    <a:lnTo>
                      <a:pt x="378" y="272"/>
                    </a:lnTo>
                    <a:lnTo>
                      <a:pt x="379" y="270"/>
                    </a:lnTo>
                    <a:lnTo>
                      <a:pt x="379" y="265"/>
                    </a:lnTo>
                    <a:lnTo>
                      <a:pt x="380" y="267"/>
                    </a:lnTo>
                    <a:lnTo>
                      <a:pt x="381" y="270"/>
                    </a:lnTo>
                    <a:lnTo>
                      <a:pt x="382" y="264"/>
                    </a:lnTo>
                    <a:lnTo>
                      <a:pt x="382" y="259"/>
                    </a:lnTo>
                    <a:lnTo>
                      <a:pt x="383" y="257"/>
                    </a:lnTo>
                    <a:lnTo>
                      <a:pt x="384" y="248"/>
                    </a:lnTo>
                    <a:lnTo>
                      <a:pt x="385" y="248"/>
                    </a:lnTo>
                    <a:lnTo>
                      <a:pt x="385" y="245"/>
                    </a:lnTo>
                    <a:lnTo>
                      <a:pt x="386" y="245"/>
                    </a:lnTo>
                    <a:lnTo>
                      <a:pt x="387" y="245"/>
                    </a:lnTo>
                    <a:lnTo>
                      <a:pt x="388" y="248"/>
                    </a:lnTo>
                    <a:lnTo>
                      <a:pt x="389" y="250"/>
                    </a:lnTo>
                    <a:lnTo>
                      <a:pt x="389" y="250"/>
                    </a:lnTo>
                    <a:lnTo>
                      <a:pt x="390" y="251"/>
                    </a:lnTo>
                    <a:lnTo>
                      <a:pt x="391" y="254"/>
                    </a:lnTo>
                    <a:lnTo>
                      <a:pt x="392" y="253"/>
                    </a:lnTo>
                    <a:lnTo>
                      <a:pt x="392" y="259"/>
                    </a:lnTo>
                    <a:lnTo>
                      <a:pt x="393" y="259"/>
                    </a:lnTo>
                    <a:lnTo>
                      <a:pt x="394" y="261"/>
                    </a:lnTo>
                    <a:lnTo>
                      <a:pt x="395" y="253"/>
                    </a:lnTo>
                    <a:lnTo>
                      <a:pt x="395" y="258"/>
                    </a:lnTo>
                    <a:lnTo>
                      <a:pt x="396" y="255"/>
                    </a:lnTo>
                    <a:lnTo>
                      <a:pt x="397" y="254"/>
                    </a:lnTo>
                    <a:lnTo>
                      <a:pt x="398" y="257"/>
                    </a:lnTo>
                    <a:lnTo>
                      <a:pt x="398" y="261"/>
                    </a:lnTo>
                    <a:lnTo>
                      <a:pt x="399" y="261"/>
                    </a:lnTo>
                    <a:lnTo>
                      <a:pt x="400" y="266"/>
                    </a:lnTo>
                    <a:lnTo>
                      <a:pt x="401" y="268"/>
                    </a:lnTo>
                    <a:lnTo>
                      <a:pt x="401" y="267"/>
                    </a:lnTo>
                    <a:lnTo>
                      <a:pt x="402" y="273"/>
                    </a:lnTo>
                    <a:lnTo>
                      <a:pt x="403" y="278"/>
                    </a:lnTo>
                    <a:lnTo>
                      <a:pt x="404" y="276"/>
                    </a:lnTo>
                    <a:lnTo>
                      <a:pt x="404" y="287"/>
                    </a:lnTo>
                    <a:lnTo>
                      <a:pt x="405" y="286"/>
                    </a:lnTo>
                    <a:lnTo>
                      <a:pt x="406" y="287"/>
                    </a:lnTo>
                    <a:lnTo>
                      <a:pt x="407" y="289"/>
                    </a:lnTo>
                    <a:lnTo>
                      <a:pt x="408" y="288"/>
                    </a:lnTo>
                    <a:lnTo>
                      <a:pt x="408" y="282"/>
                    </a:lnTo>
                    <a:lnTo>
                      <a:pt x="409" y="286"/>
                    </a:lnTo>
                    <a:lnTo>
                      <a:pt x="410" y="292"/>
                    </a:lnTo>
                    <a:lnTo>
                      <a:pt x="411" y="285"/>
                    </a:lnTo>
                    <a:lnTo>
                      <a:pt x="411" y="285"/>
                    </a:lnTo>
                    <a:lnTo>
                      <a:pt x="412" y="284"/>
                    </a:lnTo>
                    <a:lnTo>
                      <a:pt x="413" y="289"/>
                    </a:lnTo>
                    <a:lnTo>
                      <a:pt x="414" y="288"/>
                    </a:lnTo>
                    <a:lnTo>
                      <a:pt x="414" y="289"/>
                    </a:lnTo>
                    <a:lnTo>
                      <a:pt x="415" y="291"/>
                    </a:lnTo>
                    <a:lnTo>
                      <a:pt x="416" y="292"/>
                    </a:lnTo>
                    <a:lnTo>
                      <a:pt x="417" y="288"/>
                    </a:lnTo>
                    <a:lnTo>
                      <a:pt x="418" y="288"/>
                    </a:lnTo>
                    <a:lnTo>
                      <a:pt x="418" y="293"/>
                    </a:lnTo>
                    <a:lnTo>
                      <a:pt x="419" y="289"/>
                    </a:lnTo>
                    <a:lnTo>
                      <a:pt x="420" y="284"/>
                    </a:lnTo>
                    <a:lnTo>
                      <a:pt x="421" y="293"/>
                    </a:lnTo>
                    <a:lnTo>
                      <a:pt x="421" y="300"/>
                    </a:lnTo>
                    <a:lnTo>
                      <a:pt x="422" y="300"/>
                    </a:lnTo>
                    <a:lnTo>
                      <a:pt x="423" y="303"/>
                    </a:lnTo>
                    <a:lnTo>
                      <a:pt x="424" y="304"/>
                    </a:lnTo>
                    <a:lnTo>
                      <a:pt x="424" y="298"/>
                    </a:lnTo>
                    <a:lnTo>
                      <a:pt x="425" y="303"/>
                    </a:lnTo>
                    <a:lnTo>
                      <a:pt x="426" y="307"/>
                    </a:lnTo>
                    <a:lnTo>
                      <a:pt x="427" y="307"/>
                    </a:lnTo>
                    <a:lnTo>
                      <a:pt x="427" y="311"/>
                    </a:lnTo>
                    <a:lnTo>
                      <a:pt x="428" y="310"/>
                    </a:lnTo>
                    <a:lnTo>
                      <a:pt x="429" y="302"/>
                    </a:lnTo>
                    <a:lnTo>
                      <a:pt x="430" y="303"/>
                    </a:lnTo>
                    <a:lnTo>
                      <a:pt x="430" y="305"/>
                    </a:lnTo>
                    <a:lnTo>
                      <a:pt x="431" y="300"/>
                    </a:lnTo>
                    <a:lnTo>
                      <a:pt x="432" y="305"/>
                    </a:lnTo>
                    <a:lnTo>
                      <a:pt x="433" y="311"/>
                    </a:lnTo>
                    <a:lnTo>
                      <a:pt x="434" y="307"/>
                    </a:lnTo>
                    <a:lnTo>
                      <a:pt x="434" y="307"/>
                    </a:lnTo>
                    <a:lnTo>
                      <a:pt x="435" y="308"/>
                    </a:lnTo>
                    <a:lnTo>
                      <a:pt x="436" y="302"/>
                    </a:lnTo>
                    <a:lnTo>
                      <a:pt x="437" y="306"/>
                    </a:lnTo>
                    <a:lnTo>
                      <a:pt x="437" y="311"/>
                    </a:lnTo>
                    <a:lnTo>
                      <a:pt x="438" y="312"/>
                    </a:lnTo>
                    <a:lnTo>
                      <a:pt x="439" y="314"/>
                    </a:lnTo>
                    <a:lnTo>
                      <a:pt x="440" y="311"/>
                    </a:lnTo>
                    <a:lnTo>
                      <a:pt x="440" y="313"/>
                    </a:lnTo>
                    <a:lnTo>
                      <a:pt x="441" y="313"/>
                    </a:lnTo>
                    <a:lnTo>
                      <a:pt x="442" y="320"/>
                    </a:lnTo>
                    <a:lnTo>
                      <a:pt x="443" y="324"/>
                    </a:lnTo>
                    <a:lnTo>
                      <a:pt x="443" y="322"/>
                    </a:lnTo>
                    <a:lnTo>
                      <a:pt x="444" y="322"/>
                    </a:lnTo>
                    <a:lnTo>
                      <a:pt x="445" y="327"/>
                    </a:lnTo>
                    <a:lnTo>
                      <a:pt x="446" y="315"/>
                    </a:lnTo>
                    <a:lnTo>
                      <a:pt x="446" y="319"/>
                    </a:lnTo>
                    <a:lnTo>
                      <a:pt x="447" y="321"/>
                    </a:lnTo>
                    <a:lnTo>
                      <a:pt x="448" y="316"/>
                    </a:lnTo>
                    <a:lnTo>
                      <a:pt x="449" y="314"/>
                    </a:lnTo>
                    <a:lnTo>
                      <a:pt x="449" y="305"/>
                    </a:lnTo>
                    <a:lnTo>
                      <a:pt x="450" y="305"/>
                    </a:lnTo>
                    <a:lnTo>
                      <a:pt x="451" y="299"/>
                    </a:lnTo>
                    <a:lnTo>
                      <a:pt x="452" y="298"/>
                    </a:lnTo>
                    <a:lnTo>
                      <a:pt x="453" y="299"/>
                    </a:lnTo>
                    <a:lnTo>
                      <a:pt x="453" y="298"/>
                    </a:lnTo>
                    <a:lnTo>
                      <a:pt x="454" y="294"/>
                    </a:lnTo>
                    <a:lnTo>
                      <a:pt x="455" y="286"/>
                    </a:lnTo>
                    <a:lnTo>
                      <a:pt x="456" y="292"/>
                    </a:lnTo>
                    <a:lnTo>
                      <a:pt x="456" y="292"/>
                    </a:lnTo>
                    <a:lnTo>
                      <a:pt x="457" y="293"/>
                    </a:lnTo>
                    <a:lnTo>
                      <a:pt x="458" y="294"/>
                    </a:lnTo>
                    <a:lnTo>
                      <a:pt x="459" y="291"/>
                    </a:lnTo>
                    <a:lnTo>
                      <a:pt x="459" y="283"/>
                    </a:lnTo>
                    <a:lnTo>
                      <a:pt x="460" y="283"/>
                    </a:lnTo>
                    <a:lnTo>
                      <a:pt x="461" y="275"/>
                    </a:lnTo>
                    <a:lnTo>
                      <a:pt x="462" y="272"/>
                    </a:lnTo>
                    <a:lnTo>
                      <a:pt x="462" y="271"/>
                    </a:lnTo>
                    <a:lnTo>
                      <a:pt x="463" y="265"/>
                    </a:lnTo>
                    <a:lnTo>
                      <a:pt x="464" y="266"/>
                    </a:lnTo>
                    <a:lnTo>
                      <a:pt x="465" y="266"/>
                    </a:lnTo>
                    <a:lnTo>
                      <a:pt x="466" y="261"/>
                    </a:lnTo>
                    <a:lnTo>
                      <a:pt x="466" y="266"/>
                    </a:lnTo>
                    <a:lnTo>
                      <a:pt x="467" y="262"/>
                    </a:lnTo>
                    <a:lnTo>
                      <a:pt x="468" y="268"/>
                    </a:lnTo>
                    <a:lnTo>
                      <a:pt x="469" y="270"/>
                    </a:lnTo>
                    <a:lnTo>
                      <a:pt x="469" y="271"/>
                    </a:lnTo>
                    <a:lnTo>
                      <a:pt x="470" y="262"/>
                    </a:lnTo>
                    <a:lnTo>
                      <a:pt x="471" y="254"/>
                    </a:lnTo>
                    <a:lnTo>
                      <a:pt x="472" y="254"/>
                    </a:lnTo>
                    <a:lnTo>
                      <a:pt x="472" y="254"/>
                    </a:lnTo>
                    <a:lnTo>
                      <a:pt x="473" y="257"/>
                    </a:lnTo>
                    <a:lnTo>
                      <a:pt x="474" y="253"/>
                    </a:lnTo>
                    <a:lnTo>
                      <a:pt x="475" y="251"/>
                    </a:lnTo>
                    <a:lnTo>
                      <a:pt x="475" y="256"/>
                    </a:lnTo>
                    <a:lnTo>
                      <a:pt x="476" y="244"/>
                    </a:lnTo>
                    <a:lnTo>
                      <a:pt x="477" y="238"/>
                    </a:lnTo>
                    <a:lnTo>
                      <a:pt x="478" y="237"/>
                    </a:lnTo>
                    <a:lnTo>
                      <a:pt x="478" y="232"/>
                    </a:lnTo>
                    <a:lnTo>
                      <a:pt x="479" y="225"/>
                    </a:lnTo>
                    <a:lnTo>
                      <a:pt x="480" y="216"/>
                    </a:lnTo>
                    <a:lnTo>
                      <a:pt x="481" y="220"/>
                    </a:lnTo>
                    <a:lnTo>
                      <a:pt x="482" y="215"/>
                    </a:lnTo>
                    <a:lnTo>
                      <a:pt x="482" y="196"/>
                    </a:lnTo>
                    <a:lnTo>
                      <a:pt x="483" y="193"/>
                    </a:lnTo>
                    <a:lnTo>
                      <a:pt x="484" y="188"/>
                    </a:lnTo>
                    <a:lnTo>
                      <a:pt x="485" y="177"/>
                    </a:lnTo>
                    <a:lnTo>
                      <a:pt x="485" y="176"/>
                    </a:lnTo>
                    <a:lnTo>
                      <a:pt x="486" y="168"/>
                    </a:lnTo>
                    <a:lnTo>
                      <a:pt x="487" y="163"/>
                    </a:lnTo>
                    <a:lnTo>
                      <a:pt x="488" y="159"/>
                    </a:lnTo>
                    <a:lnTo>
                      <a:pt x="488" y="154"/>
                    </a:lnTo>
                    <a:lnTo>
                      <a:pt x="489" y="150"/>
                    </a:lnTo>
                    <a:lnTo>
                      <a:pt x="490" y="159"/>
                    </a:lnTo>
                    <a:lnTo>
                      <a:pt x="491" y="154"/>
                    </a:lnTo>
                    <a:lnTo>
                      <a:pt x="491" y="157"/>
                    </a:lnTo>
                    <a:lnTo>
                      <a:pt x="492" y="143"/>
                    </a:lnTo>
                    <a:lnTo>
                      <a:pt x="493" y="137"/>
                    </a:lnTo>
                    <a:lnTo>
                      <a:pt x="494" y="133"/>
                    </a:lnTo>
                    <a:lnTo>
                      <a:pt x="494" y="128"/>
                    </a:lnTo>
                    <a:lnTo>
                      <a:pt x="495" y="122"/>
                    </a:lnTo>
                    <a:lnTo>
                      <a:pt x="496" y="116"/>
                    </a:lnTo>
                    <a:lnTo>
                      <a:pt x="497" y="120"/>
                    </a:lnTo>
                    <a:lnTo>
                      <a:pt x="497" y="106"/>
                    </a:lnTo>
                    <a:lnTo>
                      <a:pt x="498" y="104"/>
                    </a:lnTo>
                    <a:lnTo>
                      <a:pt x="499" y="100"/>
                    </a:lnTo>
                    <a:lnTo>
                      <a:pt x="500" y="98"/>
                    </a:lnTo>
                    <a:lnTo>
                      <a:pt x="501" y="99"/>
                    </a:lnTo>
                    <a:lnTo>
                      <a:pt x="501" y="92"/>
                    </a:lnTo>
                    <a:lnTo>
                      <a:pt x="502" y="85"/>
                    </a:lnTo>
                    <a:lnTo>
                      <a:pt x="503" y="79"/>
                    </a:lnTo>
                    <a:lnTo>
                      <a:pt x="504" y="76"/>
                    </a:lnTo>
                    <a:lnTo>
                      <a:pt x="504" y="68"/>
                    </a:lnTo>
                    <a:lnTo>
                      <a:pt x="505" y="53"/>
                    </a:lnTo>
                    <a:lnTo>
                      <a:pt x="506" y="55"/>
                    </a:lnTo>
                    <a:lnTo>
                      <a:pt x="507" y="68"/>
                    </a:lnTo>
                    <a:lnTo>
                      <a:pt x="507" y="62"/>
                    </a:lnTo>
                    <a:lnTo>
                      <a:pt x="508" y="57"/>
                    </a:lnTo>
                    <a:lnTo>
                      <a:pt x="509" y="62"/>
                    </a:lnTo>
                    <a:lnTo>
                      <a:pt x="510" y="57"/>
                    </a:lnTo>
                    <a:lnTo>
                      <a:pt x="510" y="57"/>
                    </a:lnTo>
                    <a:lnTo>
                      <a:pt x="511" y="51"/>
                    </a:lnTo>
                    <a:lnTo>
                      <a:pt x="512" y="52"/>
                    </a:lnTo>
                    <a:lnTo>
                      <a:pt x="513" y="49"/>
                    </a:lnTo>
                    <a:lnTo>
                      <a:pt x="513" y="44"/>
                    </a:lnTo>
                    <a:lnTo>
                      <a:pt x="514" y="45"/>
                    </a:lnTo>
                    <a:lnTo>
                      <a:pt x="515" y="44"/>
                    </a:lnTo>
                    <a:lnTo>
                      <a:pt x="516" y="49"/>
                    </a:lnTo>
                    <a:lnTo>
                      <a:pt x="517" y="45"/>
                    </a:lnTo>
                    <a:lnTo>
                      <a:pt x="517" y="38"/>
                    </a:lnTo>
                    <a:lnTo>
                      <a:pt x="518" y="33"/>
                    </a:lnTo>
                    <a:lnTo>
                      <a:pt x="519" y="24"/>
                    </a:lnTo>
                    <a:lnTo>
                      <a:pt x="520" y="25"/>
                    </a:lnTo>
                    <a:lnTo>
                      <a:pt x="520" y="31"/>
                    </a:lnTo>
                    <a:lnTo>
                      <a:pt x="521" y="32"/>
                    </a:lnTo>
                    <a:lnTo>
                      <a:pt x="522" y="24"/>
                    </a:lnTo>
                    <a:lnTo>
                      <a:pt x="523" y="22"/>
                    </a:lnTo>
                    <a:lnTo>
                      <a:pt x="523" y="19"/>
                    </a:lnTo>
                    <a:lnTo>
                      <a:pt x="524" y="25"/>
                    </a:lnTo>
                    <a:lnTo>
                      <a:pt x="525" y="24"/>
                    </a:lnTo>
                    <a:lnTo>
                      <a:pt x="526" y="28"/>
                    </a:lnTo>
                    <a:lnTo>
                      <a:pt x="527" y="33"/>
                    </a:lnTo>
                    <a:lnTo>
                      <a:pt x="527" y="21"/>
                    </a:lnTo>
                    <a:lnTo>
                      <a:pt x="528" y="19"/>
                    </a:lnTo>
                    <a:lnTo>
                      <a:pt x="529" y="13"/>
                    </a:lnTo>
                    <a:lnTo>
                      <a:pt x="530" y="15"/>
                    </a:lnTo>
                    <a:lnTo>
                      <a:pt x="530" y="15"/>
                    </a:lnTo>
                    <a:lnTo>
                      <a:pt x="531" y="21"/>
                    </a:lnTo>
                    <a:lnTo>
                      <a:pt x="532" y="22"/>
                    </a:lnTo>
                    <a:lnTo>
                      <a:pt x="533" y="28"/>
                    </a:lnTo>
                    <a:lnTo>
                      <a:pt x="533" y="28"/>
                    </a:lnTo>
                    <a:lnTo>
                      <a:pt x="534" y="20"/>
                    </a:lnTo>
                    <a:lnTo>
                      <a:pt x="535" y="14"/>
                    </a:lnTo>
                    <a:lnTo>
                      <a:pt x="536" y="8"/>
                    </a:lnTo>
                    <a:lnTo>
                      <a:pt x="536" y="1"/>
                    </a:lnTo>
                    <a:lnTo>
                      <a:pt x="537" y="11"/>
                    </a:lnTo>
                    <a:lnTo>
                      <a:pt x="538" y="15"/>
                    </a:lnTo>
                    <a:lnTo>
                      <a:pt x="539" y="4"/>
                    </a:lnTo>
                    <a:lnTo>
                      <a:pt x="539" y="4"/>
                    </a:lnTo>
                    <a:lnTo>
                      <a:pt x="540" y="0"/>
                    </a:lnTo>
                    <a:lnTo>
                      <a:pt x="541" y="11"/>
                    </a:lnTo>
                    <a:lnTo>
                      <a:pt x="542" y="3"/>
                    </a:lnTo>
                    <a:lnTo>
                      <a:pt x="542" y="6"/>
                    </a:lnTo>
                    <a:lnTo>
                      <a:pt x="543" y="18"/>
                    </a:lnTo>
                    <a:lnTo>
                      <a:pt x="544" y="26"/>
                    </a:lnTo>
                    <a:lnTo>
                      <a:pt x="545" y="29"/>
                    </a:lnTo>
                    <a:lnTo>
                      <a:pt x="546" y="31"/>
                    </a:lnTo>
                    <a:lnTo>
                      <a:pt x="546" y="33"/>
                    </a:lnTo>
                    <a:lnTo>
                      <a:pt x="547" y="40"/>
                    </a:lnTo>
                    <a:lnTo>
                      <a:pt x="548" y="36"/>
                    </a:lnTo>
                    <a:lnTo>
                      <a:pt x="549" y="33"/>
                    </a:lnTo>
                    <a:lnTo>
                      <a:pt x="549" y="24"/>
                    </a:lnTo>
                    <a:lnTo>
                      <a:pt x="550" y="30"/>
                    </a:lnTo>
                    <a:lnTo>
                      <a:pt x="551" y="29"/>
                    </a:lnTo>
                    <a:lnTo>
                      <a:pt x="552" y="28"/>
                    </a:lnTo>
                    <a:lnTo>
                      <a:pt x="552" y="22"/>
                    </a:lnTo>
                    <a:lnTo>
                      <a:pt x="553" y="34"/>
                    </a:lnTo>
                    <a:lnTo>
                      <a:pt x="554" y="27"/>
                    </a:lnTo>
                    <a:lnTo>
                      <a:pt x="555" y="30"/>
                    </a:lnTo>
                    <a:lnTo>
                      <a:pt x="555" y="38"/>
                    </a:lnTo>
                    <a:lnTo>
                      <a:pt x="556" y="33"/>
                    </a:lnTo>
                    <a:lnTo>
                      <a:pt x="557" y="42"/>
                    </a:lnTo>
                    <a:lnTo>
                      <a:pt x="558" y="39"/>
                    </a:lnTo>
                    <a:lnTo>
                      <a:pt x="558" y="43"/>
                    </a:lnTo>
                    <a:lnTo>
                      <a:pt x="559" y="40"/>
                    </a:lnTo>
                    <a:lnTo>
                      <a:pt x="560" y="47"/>
                    </a:lnTo>
                    <a:lnTo>
                      <a:pt x="561" y="46"/>
                    </a:lnTo>
                    <a:lnTo>
                      <a:pt x="561" y="44"/>
                    </a:lnTo>
                    <a:lnTo>
                      <a:pt x="562" y="48"/>
                    </a:lnTo>
                    <a:lnTo>
                      <a:pt x="563" y="45"/>
                    </a:lnTo>
                    <a:lnTo>
                      <a:pt x="564" y="46"/>
                    </a:lnTo>
                    <a:lnTo>
                      <a:pt x="564" y="52"/>
                    </a:lnTo>
                    <a:lnTo>
                      <a:pt x="565" y="60"/>
                    </a:lnTo>
                    <a:lnTo>
                      <a:pt x="566" y="75"/>
                    </a:lnTo>
                    <a:lnTo>
                      <a:pt x="567" y="67"/>
                    </a:lnTo>
                    <a:lnTo>
                      <a:pt x="568" y="59"/>
                    </a:lnTo>
                    <a:lnTo>
                      <a:pt x="568" y="63"/>
                    </a:lnTo>
                    <a:lnTo>
                      <a:pt x="569" y="62"/>
                    </a:lnTo>
                    <a:lnTo>
                      <a:pt x="570" y="50"/>
                    </a:lnTo>
                    <a:lnTo>
                      <a:pt x="571" y="48"/>
                    </a:lnTo>
                    <a:lnTo>
                      <a:pt x="571" y="54"/>
                    </a:lnTo>
                    <a:lnTo>
                      <a:pt x="572" y="47"/>
                    </a:lnTo>
                    <a:lnTo>
                      <a:pt x="573" y="49"/>
                    </a:lnTo>
                    <a:lnTo>
                      <a:pt x="574" y="57"/>
                    </a:lnTo>
                    <a:lnTo>
                      <a:pt x="575" y="62"/>
                    </a:lnTo>
                    <a:lnTo>
                      <a:pt x="575" y="57"/>
                    </a:lnTo>
                    <a:lnTo>
                      <a:pt x="576" y="55"/>
                    </a:lnTo>
                    <a:lnTo>
                      <a:pt x="577" y="58"/>
                    </a:lnTo>
                    <a:lnTo>
                      <a:pt x="578" y="53"/>
                    </a:lnTo>
                    <a:lnTo>
                      <a:pt x="578" y="61"/>
                    </a:lnTo>
                    <a:lnTo>
                      <a:pt x="579" y="66"/>
                    </a:lnTo>
                    <a:lnTo>
                      <a:pt x="580" y="71"/>
                    </a:lnTo>
                    <a:lnTo>
                      <a:pt x="581" y="63"/>
                    </a:lnTo>
                    <a:lnTo>
                      <a:pt x="581" y="56"/>
                    </a:lnTo>
                    <a:lnTo>
                      <a:pt x="582" y="59"/>
                    </a:lnTo>
                    <a:lnTo>
                      <a:pt x="583" y="67"/>
                    </a:lnTo>
                    <a:lnTo>
                      <a:pt x="584" y="69"/>
                    </a:lnTo>
                    <a:lnTo>
                      <a:pt x="584" y="72"/>
                    </a:lnTo>
                    <a:lnTo>
                      <a:pt x="585" y="68"/>
                    </a:lnTo>
                    <a:lnTo>
                      <a:pt x="586" y="64"/>
                    </a:lnTo>
                    <a:lnTo>
                      <a:pt x="587" y="61"/>
                    </a:lnTo>
                    <a:lnTo>
                      <a:pt x="587" y="44"/>
                    </a:lnTo>
                    <a:lnTo>
                      <a:pt x="588" y="51"/>
                    </a:lnTo>
                    <a:lnTo>
                      <a:pt x="589" y="53"/>
                    </a:lnTo>
                    <a:lnTo>
                      <a:pt x="590" y="62"/>
                    </a:lnTo>
                    <a:lnTo>
                      <a:pt x="590" y="52"/>
                    </a:lnTo>
                    <a:lnTo>
                      <a:pt x="591" y="51"/>
                    </a:lnTo>
                    <a:lnTo>
                      <a:pt x="592" y="53"/>
                    </a:lnTo>
                    <a:lnTo>
                      <a:pt x="593" y="63"/>
                    </a:lnTo>
                    <a:lnTo>
                      <a:pt x="594" y="62"/>
                    </a:lnTo>
                    <a:lnTo>
                      <a:pt x="594" y="66"/>
                    </a:lnTo>
                    <a:lnTo>
                      <a:pt x="595" y="70"/>
                    </a:lnTo>
                    <a:lnTo>
                      <a:pt x="596" y="68"/>
                    </a:lnTo>
                    <a:lnTo>
                      <a:pt x="597" y="71"/>
                    </a:lnTo>
                    <a:lnTo>
                      <a:pt x="597" y="70"/>
                    </a:lnTo>
                    <a:lnTo>
                      <a:pt x="598" y="70"/>
                    </a:lnTo>
                    <a:lnTo>
                      <a:pt x="599" y="60"/>
                    </a:lnTo>
                    <a:lnTo>
                      <a:pt x="600" y="64"/>
                    </a:lnTo>
                    <a:lnTo>
                      <a:pt x="600" y="59"/>
                    </a:lnTo>
                    <a:lnTo>
                      <a:pt x="601" y="65"/>
                    </a:lnTo>
                    <a:lnTo>
                      <a:pt x="602" y="62"/>
                    </a:lnTo>
                    <a:lnTo>
                      <a:pt x="603" y="61"/>
                    </a:lnTo>
                    <a:lnTo>
                      <a:pt x="603" y="63"/>
                    </a:lnTo>
                    <a:lnTo>
                      <a:pt x="604" y="63"/>
                    </a:lnTo>
                    <a:lnTo>
                      <a:pt x="605" y="47"/>
                    </a:lnTo>
                    <a:lnTo>
                      <a:pt x="606" y="42"/>
                    </a:lnTo>
                    <a:lnTo>
                      <a:pt x="606" y="49"/>
                    </a:lnTo>
                    <a:lnTo>
                      <a:pt x="607" y="57"/>
                    </a:lnTo>
                    <a:lnTo>
                      <a:pt x="608" y="62"/>
                    </a:lnTo>
                    <a:lnTo>
                      <a:pt x="609" y="71"/>
                    </a:lnTo>
                    <a:lnTo>
                      <a:pt x="609" y="78"/>
                    </a:lnTo>
                    <a:lnTo>
                      <a:pt x="610" y="80"/>
                    </a:lnTo>
                    <a:lnTo>
                      <a:pt x="611" y="83"/>
                    </a:lnTo>
                    <a:lnTo>
                      <a:pt x="612" y="84"/>
                    </a:lnTo>
                    <a:lnTo>
                      <a:pt x="613" y="83"/>
                    </a:lnTo>
                    <a:lnTo>
                      <a:pt x="613" y="88"/>
                    </a:lnTo>
                    <a:lnTo>
                      <a:pt x="614" y="97"/>
                    </a:lnTo>
                    <a:lnTo>
                      <a:pt x="615" y="102"/>
                    </a:lnTo>
                    <a:lnTo>
                      <a:pt x="616" y="99"/>
                    </a:lnTo>
                    <a:lnTo>
                      <a:pt x="616" y="96"/>
                    </a:lnTo>
                    <a:lnTo>
                      <a:pt x="617" y="103"/>
                    </a:lnTo>
                    <a:lnTo>
                      <a:pt x="618" y="86"/>
                    </a:lnTo>
                    <a:lnTo>
                      <a:pt x="619" y="85"/>
                    </a:lnTo>
                    <a:lnTo>
                      <a:pt x="619" y="90"/>
                    </a:lnTo>
                    <a:lnTo>
                      <a:pt x="620" y="97"/>
                    </a:lnTo>
                    <a:lnTo>
                      <a:pt x="621" y="95"/>
                    </a:lnTo>
                    <a:lnTo>
                      <a:pt x="622" y="97"/>
                    </a:lnTo>
                    <a:lnTo>
                      <a:pt x="622" y="96"/>
                    </a:lnTo>
                    <a:lnTo>
                      <a:pt x="623" y="99"/>
                    </a:lnTo>
                    <a:lnTo>
                      <a:pt x="624" y="105"/>
                    </a:lnTo>
                    <a:lnTo>
                      <a:pt x="625" y="108"/>
                    </a:lnTo>
                    <a:lnTo>
                      <a:pt x="626" y="104"/>
                    </a:lnTo>
                    <a:lnTo>
                      <a:pt x="626" y="98"/>
                    </a:lnTo>
                    <a:lnTo>
                      <a:pt x="627" y="96"/>
                    </a:lnTo>
                    <a:lnTo>
                      <a:pt x="628" y="101"/>
                    </a:lnTo>
                    <a:lnTo>
                      <a:pt x="629" y="106"/>
                    </a:lnTo>
                    <a:lnTo>
                      <a:pt x="629" y="104"/>
                    </a:lnTo>
                    <a:lnTo>
                      <a:pt x="630" y="101"/>
                    </a:lnTo>
                    <a:lnTo>
                      <a:pt x="631" y="109"/>
                    </a:lnTo>
                    <a:lnTo>
                      <a:pt x="632" y="108"/>
                    </a:lnTo>
                    <a:lnTo>
                      <a:pt x="632" y="107"/>
                    </a:lnTo>
                    <a:lnTo>
                      <a:pt x="633" y="118"/>
                    </a:lnTo>
                    <a:lnTo>
                      <a:pt x="634" y="115"/>
                    </a:lnTo>
                    <a:lnTo>
                      <a:pt x="635" y="115"/>
                    </a:lnTo>
                    <a:lnTo>
                      <a:pt x="635" y="109"/>
                    </a:lnTo>
                    <a:lnTo>
                      <a:pt x="636" y="112"/>
                    </a:lnTo>
                    <a:lnTo>
                      <a:pt x="637" y="117"/>
                    </a:lnTo>
                    <a:lnTo>
                      <a:pt x="638" y="114"/>
                    </a:lnTo>
                    <a:lnTo>
                      <a:pt x="639" y="129"/>
                    </a:lnTo>
                    <a:lnTo>
                      <a:pt x="639" y="126"/>
                    </a:lnTo>
                    <a:lnTo>
                      <a:pt x="640" y="123"/>
                    </a:lnTo>
                    <a:lnTo>
                      <a:pt x="641" y="122"/>
                    </a:lnTo>
                    <a:lnTo>
                      <a:pt x="642" y="126"/>
                    </a:lnTo>
                    <a:lnTo>
                      <a:pt x="642" y="136"/>
                    </a:lnTo>
                    <a:lnTo>
                      <a:pt x="643" y="134"/>
                    </a:lnTo>
                    <a:lnTo>
                      <a:pt x="644" y="135"/>
                    </a:lnTo>
                    <a:lnTo>
                      <a:pt x="645" y="138"/>
                    </a:lnTo>
                    <a:lnTo>
                      <a:pt x="645" y="143"/>
                    </a:lnTo>
                    <a:lnTo>
                      <a:pt x="646" y="149"/>
                    </a:lnTo>
                    <a:lnTo>
                      <a:pt x="647" y="155"/>
                    </a:lnTo>
                    <a:lnTo>
                      <a:pt x="648" y="154"/>
                    </a:lnTo>
                    <a:lnTo>
                      <a:pt x="648" y="166"/>
                    </a:lnTo>
                    <a:lnTo>
                      <a:pt x="649" y="167"/>
                    </a:lnTo>
                    <a:lnTo>
                      <a:pt x="650" y="169"/>
                    </a:lnTo>
                    <a:lnTo>
                      <a:pt x="651" y="156"/>
                    </a:lnTo>
                    <a:lnTo>
                      <a:pt x="651" y="160"/>
                    </a:lnTo>
                    <a:lnTo>
                      <a:pt x="652" y="159"/>
                    </a:lnTo>
                    <a:lnTo>
                      <a:pt x="653" y="160"/>
                    </a:lnTo>
                    <a:lnTo>
                      <a:pt x="654" y="160"/>
                    </a:lnTo>
                    <a:lnTo>
                      <a:pt x="654" y="160"/>
                    </a:lnTo>
                    <a:lnTo>
                      <a:pt x="655" y="153"/>
                    </a:lnTo>
                    <a:lnTo>
                      <a:pt x="656" y="157"/>
                    </a:lnTo>
                    <a:lnTo>
                      <a:pt x="657" y="164"/>
                    </a:lnTo>
                    <a:lnTo>
                      <a:pt x="657" y="169"/>
                    </a:lnTo>
                    <a:lnTo>
                      <a:pt x="658" y="175"/>
                    </a:lnTo>
                    <a:lnTo>
                      <a:pt x="659" y="173"/>
                    </a:lnTo>
                    <a:lnTo>
                      <a:pt x="660" y="180"/>
                    </a:lnTo>
                    <a:lnTo>
                      <a:pt x="661" y="179"/>
                    </a:lnTo>
                    <a:lnTo>
                      <a:pt x="661" y="185"/>
                    </a:lnTo>
                    <a:lnTo>
                      <a:pt x="662" y="185"/>
                    </a:lnTo>
                    <a:lnTo>
                      <a:pt x="663" y="191"/>
                    </a:lnTo>
                    <a:lnTo>
                      <a:pt x="664" y="198"/>
                    </a:lnTo>
                    <a:lnTo>
                      <a:pt x="664" y="200"/>
                    </a:lnTo>
                    <a:lnTo>
                      <a:pt x="665" y="201"/>
                    </a:lnTo>
                    <a:lnTo>
                      <a:pt x="666" y="217"/>
                    </a:lnTo>
                    <a:lnTo>
                      <a:pt x="667" y="226"/>
                    </a:lnTo>
                    <a:lnTo>
                      <a:pt x="667" y="224"/>
                    </a:lnTo>
                    <a:lnTo>
                      <a:pt x="668" y="219"/>
                    </a:lnTo>
                    <a:lnTo>
                      <a:pt x="669" y="215"/>
                    </a:lnTo>
                    <a:lnTo>
                      <a:pt x="670" y="205"/>
                    </a:lnTo>
                    <a:lnTo>
                      <a:pt x="670" y="202"/>
                    </a:lnTo>
                    <a:lnTo>
                      <a:pt x="671" y="206"/>
                    </a:lnTo>
                    <a:lnTo>
                      <a:pt x="672" y="206"/>
                    </a:lnTo>
                    <a:lnTo>
                      <a:pt x="673" y="201"/>
                    </a:lnTo>
                    <a:lnTo>
                      <a:pt x="673" y="201"/>
                    </a:lnTo>
                    <a:lnTo>
                      <a:pt x="674" y="198"/>
                    </a:lnTo>
                    <a:lnTo>
                      <a:pt x="675" y="190"/>
                    </a:lnTo>
                    <a:lnTo>
                      <a:pt x="676" y="191"/>
                    </a:lnTo>
                    <a:lnTo>
                      <a:pt x="677" y="194"/>
                    </a:lnTo>
                    <a:lnTo>
                      <a:pt x="677" y="200"/>
                    </a:lnTo>
                    <a:lnTo>
                      <a:pt x="678" y="201"/>
                    </a:lnTo>
                    <a:lnTo>
                      <a:pt x="679" y="213"/>
                    </a:lnTo>
                    <a:lnTo>
                      <a:pt x="680" y="213"/>
                    </a:lnTo>
                    <a:lnTo>
                      <a:pt x="680" y="213"/>
                    </a:lnTo>
                    <a:lnTo>
                      <a:pt x="681" y="202"/>
                    </a:lnTo>
                    <a:lnTo>
                      <a:pt x="682" y="208"/>
                    </a:lnTo>
                    <a:lnTo>
                      <a:pt x="683" y="206"/>
                    </a:lnTo>
                    <a:lnTo>
                      <a:pt x="683" y="213"/>
                    </a:lnTo>
                    <a:lnTo>
                      <a:pt x="684" y="214"/>
                    </a:lnTo>
                    <a:lnTo>
                      <a:pt x="685" y="209"/>
                    </a:lnTo>
                    <a:lnTo>
                      <a:pt x="686" y="205"/>
                    </a:lnTo>
                    <a:lnTo>
                      <a:pt x="687" y="205"/>
                    </a:lnTo>
                    <a:lnTo>
                      <a:pt x="687" y="210"/>
                    </a:lnTo>
                    <a:lnTo>
                      <a:pt x="688" y="210"/>
                    </a:lnTo>
                    <a:lnTo>
                      <a:pt x="689" y="210"/>
                    </a:lnTo>
                    <a:lnTo>
                      <a:pt x="690" y="215"/>
                    </a:lnTo>
                    <a:lnTo>
                      <a:pt x="690" y="211"/>
                    </a:lnTo>
                    <a:lnTo>
                      <a:pt x="691" y="210"/>
                    </a:lnTo>
                    <a:lnTo>
                      <a:pt x="692" y="211"/>
                    </a:lnTo>
                    <a:lnTo>
                      <a:pt x="693" y="218"/>
                    </a:lnTo>
                    <a:lnTo>
                      <a:pt x="693" y="216"/>
                    </a:lnTo>
                    <a:lnTo>
                      <a:pt x="694" y="212"/>
                    </a:lnTo>
                    <a:lnTo>
                      <a:pt x="695" y="216"/>
                    </a:lnTo>
                    <a:lnTo>
                      <a:pt x="696" y="214"/>
                    </a:lnTo>
                    <a:lnTo>
                      <a:pt x="696" y="222"/>
                    </a:lnTo>
                    <a:lnTo>
                      <a:pt x="697" y="224"/>
                    </a:lnTo>
                    <a:lnTo>
                      <a:pt x="698" y="223"/>
                    </a:lnTo>
                    <a:lnTo>
                      <a:pt x="699" y="225"/>
                    </a:lnTo>
                    <a:lnTo>
                      <a:pt x="699" y="222"/>
                    </a:lnTo>
                    <a:lnTo>
                      <a:pt x="700" y="223"/>
                    </a:lnTo>
                    <a:lnTo>
                      <a:pt x="701" y="222"/>
                    </a:lnTo>
                    <a:lnTo>
                      <a:pt x="702" y="230"/>
                    </a:lnTo>
                    <a:lnTo>
                      <a:pt x="702" y="236"/>
                    </a:lnTo>
                    <a:lnTo>
                      <a:pt x="703" y="234"/>
                    </a:lnTo>
                    <a:lnTo>
                      <a:pt x="704" y="231"/>
                    </a:lnTo>
                    <a:lnTo>
                      <a:pt x="705" y="233"/>
                    </a:lnTo>
                    <a:lnTo>
                      <a:pt x="706" y="224"/>
                    </a:lnTo>
                    <a:lnTo>
                      <a:pt x="706" y="223"/>
                    </a:lnTo>
                    <a:lnTo>
                      <a:pt x="707" y="222"/>
                    </a:lnTo>
                    <a:lnTo>
                      <a:pt x="708" y="220"/>
                    </a:lnTo>
                    <a:lnTo>
                      <a:pt x="709" y="221"/>
                    </a:lnTo>
                    <a:lnTo>
                      <a:pt x="709" y="225"/>
                    </a:lnTo>
                    <a:lnTo>
                      <a:pt x="710" y="226"/>
                    </a:lnTo>
                    <a:lnTo>
                      <a:pt x="711" y="227"/>
                    </a:lnTo>
                    <a:lnTo>
                      <a:pt x="712" y="229"/>
                    </a:lnTo>
                    <a:lnTo>
                      <a:pt x="712" y="232"/>
                    </a:lnTo>
                    <a:lnTo>
                      <a:pt x="713" y="238"/>
                    </a:lnTo>
                    <a:lnTo>
                      <a:pt x="714" y="232"/>
                    </a:lnTo>
                    <a:lnTo>
                      <a:pt x="715" y="232"/>
                    </a:lnTo>
                    <a:lnTo>
                      <a:pt x="715" y="237"/>
                    </a:lnTo>
                    <a:lnTo>
                      <a:pt x="716" y="236"/>
                    </a:lnTo>
                    <a:lnTo>
                      <a:pt x="717" y="232"/>
                    </a:lnTo>
                    <a:lnTo>
                      <a:pt x="718" y="230"/>
                    </a:lnTo>
                    <a:lnTo>
                      <a:pt x="718" y="224"/>
                    </a:lnTo>
                    <a:lnTo>
                      <a:pt x="719" y="224"/>
                    </a:lnTo>
                    <a:lnTo>
                      <a:pt x="720" y="227"/>
                    </a:lnTo>
                    <a:lnTo>
                      <a:pt x="721" y="230"/>
                    </a:lnTo>
                    <a:lnTo>
                      <a:pt x="721" y="236"/>
                    </a:lnTo>
                    <a:lnTo>
                      <a:pt x="722" y="234"/>
                    </a:lnTo>
                    <a:lnTo>
                      <a:pt x="723" y="238"/>
                    </a:lnTo>
                    <a:lnTo>
                      <a:pt x="724" y="235"/>
                    </a:lnTo>
                    <a:lnTo>
                      <a:pt x="725" y="238"/>
                    </a:lnTo>
                    <a:lnTo>
                      <a:pt x="725" y="229"/>
                    </a:lnTo>
                    <a:lnTo>
                      <a:pt x="726" y="226"/>
                    </a:lnTo>
                    <a:lnTo>
                      <a:pt x="727" y="218"/>
                    </a:lnTo>
                    <a:lnTo>
                      <a:pt x="728" y="218"/>
                    </a:lnTo>
                    <a:lnTo>
                      <a:pt x="728" y="209"/>
                    </a:lnTo>
                    <a:lnTo>
                      <a:pt x="729" y="215"/>
                    </a:lnTo>
                    <a:lnTo>
                      <a:pt x="730" y="218"/>
                    </a:lnTo>
                    <a:lnTo>
                      <a:pt x="731" y="223"/>
                    </a:lnTo>
                    <a:lnTo>
                      <a:pt x="731" y="228"/>
                    </a:lnTo>
                    <a:lnTo>
                      <a:pt x="732" y="231"/>
                    </a:lnTo>
                    <a:lnTo>
                      <a:pt x="733" y="227"/>
                    </a:lnTo>
                    <a:lnTo>
                      <a:pt x="734" y="235"/>
                    </a:lnTo>
                    <a:lnTo>
                      <a:pt x="735" y="238"/>
                    </a:lnTo>
                    <a:lnTo>
                      <a:pt x="735" y="245"/>
                    </a:lnTo>
                    <a:lnTo>
                      <a:pt x="736" y="247"/>
                    </a:lnTo>
                    <a:lnTo>
                      <a:pt x="737" y="252"/>
                    </a:lnTo>
                    <a:lnTo>
                      <a:pt x="738" y="256"/>
                    </a:lnTo>
                    <a:lnTo>
                      <a:pt x="738" y="253"/>
                    </a:lnTo>
                    <a:lnTo>
                      <a:pt x="739" y="253"/>
                    </a:lnTo>
                    <a:lnTo>
                      <a:pt x="740" y="244"/>
                    </a:lnTo>
                    <a:lnTo>
                      <a:pt x="741" y="251"/>
                    </a:lnTo>
                    <a:lnTo>
                      <a:pt x="741" y="253"/>
                    </a:lnTo>
                    <a:lnTo>
                      <a:pt x="742" y="251"/>
                    </a:lnTo>
                    <a:lnTo>
                      <a:pt x="743" y="251"/>
                    </a:lnTo>
                    <a:lnTo>
                      <a:pt x="744" y="253"/>
                    </a:lnTo>
                    <a:lnTo>
                      <a:pt x="744" y="253"/>
                    </a:lnTo>
                    <a:lnTo>
                      <a:pt x="745" y="252"/>
                    </a:lnTo>
                    <a:lnTo>
                      <a:pt x="746" y="255"/>
                    </a:lnTo>
                    <a:lnTo>
                      <a:pt x="747" y="261"/>
                    </a:lnTo>
                    <a:lnTo>
                      <a:pt x="747" y="261"/>
                    </a:lnTo>
                    <a:lnTo>
                      <a:pt x="748" y="264"/>
                    </a:lnTo>
                    <a:lnTo>
                      <a:pt x="749" y="268"/>
                    </a:lnTo>
                    <a:lnTo>
                      <a:pt x="750" y="270"/>
                    </a:lnTo>
                    <a:lnTo>
                      <a:pt x="750" y="264"/>
                    </a:lnTo>
                    <a:lnTo>
                      <a:pt x="751" y="266"/>
                    </a:lnTo>
                    <a:lnTo>
                      <a:pt x="752" y="267"/>
                    </a:lnTo>
                    <a:lnTo>
                      <a:pt x="753" y="256"/>
                    </a:lnTo>
                    <a:lnTo>
                      <a:pt x="754" y="253"/>
                    </a:lnTo>
                    <a:lnTo>
                      <a:pt x="754" y="261"/>
                    </a:lnTo>
                    <a:lnTo>
                      <a:pt x="755" y="267"/>
                    </a:lnTo>
                    <a:lnTo>
                      <a:pt x="756" y="271"/>
                    </a:lnTo>
                    <a:lnTo>
                      <a:pt x="757" y="268"/>
                    </a:lnTo>
                    <a:lnTo>
                      <a:pt x="757" y="266"/>
                    </a:lnTo>
                    <a:lnTo>
                      <a:pt x="758" y="269"/>
                    </a:lnTo>
                    <a:lnTo>
                      <a:pt x="759" y="270"/>
                    </a:lnTo>
                    <a:lnTo>
                      <a:pt x="760" y="267"/>
                    </a:lnTo>
                    <a:lnTo>
                      <a:pt x="760" y="267"/>
                    </a:lnTo>
                    <a:lnTo>
                      <a:pt x="761" y="264"/>
                    </a:lnTo>
                    <a:lnTo>
                      <a:pt x="762" y="254"/>
                    </a:lnTo>
                    <a:lnTo>
                      <a:pt x="763" y="248"/>
                    </a:lnTo>
                    <a:lnTo>
                      <a:pt x="763" y="243"/>
                    </a:lnTo>
                    <a:lnTo>
                      <a:pt x="764" y="230"/>
                    </a:lnTo>
                    <a:lnTo>
                      <a:pt x="765" y="230"/>
                    </a:lnTo>
                    <a:lnTo>
                      <a:pt x="766" y="232"/>
                    </a:lnTo>
                    <a:lnTo>
                      <a:pt x="766" y="236"/>
                    </a:lnTo>
                    <a:lnTo>
                      <a:pt x="767" y="234"/>
                    </a:lnTo>
                    <a:lnTo>
                      <a:pt x="768" y="233"/>
                    </a:lnTo>
                    <a:lnTo>
                      <a:pt x="769" y="231"/>
                    </a:lnTo>
                    <a:lnTo>
                      <a:pt x="769" y="226"/>
                    </a:lnTo>
                    <a:lnTo>
                      <a:pt x="770" y="223"/>
                    </a:lnTo>
                    <a:lnTo>
                      <a:pt x="771" y="221"/>
                    </a:lnTo>
                    <a:lnTo>
                      <a:pt x="772" y="216"/>
                    </a:lnTo>
                    <a:lnTo>
                      <a:pt x="773" y="224"/>
                    </a:lnTo>
                    <a:lnTo>
                      <a:pt x="773" y="228"/>
                    </a:lnTo>
                    <a:lnTo>
                      <a:pt x="774" y="228"/>
                    </a:lnTo>
                    <a:lnTo>
                      <a:pt x="775" y="227"/>
                    </a:lnTo>
                    <a:lnTo>
                      <a:pt x="776" y="224"/>
                    </a:lnTo>
                    <a:lnTo>
                      <a:pt x="776" y="218"/>
                    </a:lnTo>
                    <a:lnTo>
                      <a:pt x="777" y="223"/>
                    </a:lnTo>
                    <a:lnTo>
                      <a:pt x="778" y="226"/>
                    </a:lnTo>
                    <a:lnTo>
                      <a:pt x="779" y="230"/>
                    </a:lnTo>
                    <a:lnTo>
                      <a:pt x="779" y="234"/>
                    </a:lnTo>
                    <a:lnTo>
                      <a:pt x="780" y="232"/>
                    </a:lnTo>
                    <a:lnTo>
                      <a:pt x="781" y="236"/>
                    </a:lnTo>
                    <a:lnTo>
                      <a:pt x="782" y="234"/>
                    </a:lnTo>
                    <a:lnTo>
                      <a:pt x="782" y="240"/>
                    </a:lnTo>
                    <a:lnTo>
                      <a:pt x="783" y="238"/>
                    </a:lnTo>
                    <a:lnTo>
                      <a:pt x="784" y="240"/>
                    </a:lnTo>
                    <a:lnTo>
                      <a:pt x="785" y="241"/>
                    </a:lnTo>
                    <a:lnTo>
                      <a:pt x="786" y="240"/>
                    </a:lnTo>
                    <a:lnTo>
                      <a:pt x="786" y="250"/>
                    </a:lnTo>
                    <a:lnTo>
                      <a:pt x="787" y="254"/>
                    </a:lnTo>
                    <a:lnTo>
                      <a:pt x="788" y="257"/>
                    </a:lnTo>
                    <a:lnTo>
                      <a:pt x="789" y="252"/>
                    </a:lnTo>
                    <a:lnTo>
                      <a:pt x="789" y="264"/>
                    </a:lnTo>
                    <a:lnTo>
                      <a:pt x="790" y="261"/>
                    </a:lnTo>
                    <a:lnTo>
                      <a:pt x="791" y="249"/>
                    </a:lnTo>
                    <a:lnTo>
                      <a:pt x="792" y="248"/>
                    </a:lnTo>
                    <a:lnTo>
                      <a:pt x="792" y="248"/>
                    </a:lnTo>
                    <a:lnTo>
                      <a:pt x="793" y="253"/>
                    </a:lnTo>
                    <a:lnTo>
                      <a:pt x="794" y="256"/>
                    </a:lnTo>
                    <a:lnTo>
                      <a:pt x="795" y="254"/>
                    </a:lnTo>
                    <a:lnTo>
                      <a:pt x="795" y="255"/>
                    </a:lnTo>
                    <a:lnTo>
                      <a:pt x="796" y="252"/>
                    </a:lnTo>
                    <a:lnTo>
                      <a:pt x="797" y="250"/>
                    </a:lnTo>
                    <a:lnTo>
                      <a:pt x="798" y="252"/>
                    </a:lnTo>
                    <a:lnTo>
                      <a:pt x="799" y="250"/>
                    </a:lnTo>
                    <a:lnTo>
                      <a:pt x="799" y="248"/>
                    </a:lnTo>
                    <a:lnTo>
                      <a:pt x="800" y="249"/>
                    </a:lnTo>
                    <a:lnTo>
                      <a:pt x="801" y="259"/>
                    </a:lnTo>
                    <a:lnTo>
                      <a:pt x="802" y="257"/>
                    </a:lnTo>
                    <a:lnTo>
                      <a:pt x="802" y="257"/>
                    </a:lnTo>
                    <a:lnTo>
                      <a:pt x="803" y="266"/>
                    </a:lnTo>
                    <a:lnTo>
                      <a:pt x="804" y="265"/>
                    </a:lnTo>
                    <a:lnTo>
                      <a:pt x="805" y="262"/>
                    </a:lnTo>
                    <a:lnTo>
                      <a:pt x="805" y="262"/>
                    </a:lnTo>
                    <a:lnTo>
                      <a:pt x="806" y="266"/>
                    </a:lnTo>
                    <a:lnTo>
                      <a:pt x="807" y="265"/>
                    </a:lnTo>
                    <a:lnTo>
                      <a:pt x="808" y="257"/>
                    </a:lnTo>
                    <a:lnTo>
                      <a:pt x="808" y="246"/>
                    </a:lnTo>
                    <a:lnTo>
                      <a:pt x="809" y="246"/>
                    </a:lnTo>
                    <a:lnTo>
                      <a:pt x="810" y="242"/>
                    </a:lnTo>
                    <a:lnTo>
                      <a:pt x="811" y="245"/>
                    </a:lnTo>
                    <a:lnTo>
                      <a:pt x="811" y="246"/>
                    </a:lnTo>
                    <a:lnTo>
                      <a:pt x="812" y="250"/>
                    </a:lnTo>
                    <a:lnTo>
                      <a:pt x="813" y="258"/>
                    </a:lnTo>
                    <a:lnTo>
                      <a:pt x="814" y="265"/>
                    </a:lnTo>
                    <a:lnTo>
                      <a:pt x="814" y="268"/>
                    </a:lnTo>
                    <a:lnTo>
                      <a:pt x="815" y="268"/>
                    </a:lnTo>
                    <a:lnTo>
                      <a:pt x="816" y="261"/>
                    </a:lnTo>
                    <a:lnTo>
                      <a:pt x="817" y="251"/>
                    </a:lnTo>
                    <a:lnTo>
                      <a:pt x="817" y="254"/>
                    </a:lnTo>
                    <a:lnTo>
                      <a:pt x="818" y="254"/>
                    </a:lnTo>
                    <a:lnTo>
                      <a:pt x="819" y="254"/>
                    </a:lnTo>
                    <a:lnTo>
                      <a:pt x="820" y="249"/>
                    </a:lnTo>
                    <a:lnTo>
                      <a:pt x="821" y="252"/>
                    </a:lnTo>
                    <a:lnTo>
                      <a:pt x="821" y="250"/>
                    </a:lnTo>
                    <a:lnTo>
                      <a:pt x="822" y="253"/>
                    </a:lnTo>
                    <a:lnTo>
                      <a:pt x="823" y="267"/>
                    </a:lnTo>
                    <a:lnTo>
                      <a:pt x="824" y="271"/>
                    </a:lnTo>
                    <a:lnTo>
                      <a:pt x="824" y="267"/>
                    </a:lnTo>
                    <a:lnTo>
                      <a:pt x="825" y="272"/>
                    </a:lnTo>
                    <a:lnTo>
                      <a:pt x="826" y="279"/>
                    </a:lnTo>
                    <a:lnTo>
                      <a:pt x="827" y="275"/>
                    </a:lnTo>
                    <a:lnTo>
                      <a:pt x="827" y="278"/>
                    </a:lnTo>
                    <a:lnTo>
                      <a:pt x="828" y="283"/>
                    </a:lnTo>
                    <a:lnTo>
                      <a:pt x="829" y="287"/>
                    </a:lnTo>
                    <a:lnTo>
                      <a:pt x="830" y="291"/>
                    </a:lnTo>
                    <a:lnTo>
                      <a:pt x="830" y="298"/>
                    </a:lnTo>
                    <a:lnTo>
                      <a:pt x="831" y="300"/>
                    </a:lnTo>
                    <a:lnTo>
                      <a:pt x="832" y="298"/>
                    </a:lnTo>
                    <a:lnTo>
                      <a:pt x="833" y="305"/>
                    </a:lnTo>
                    <a:lnTo>
                      <a:pt x="834" y="307"/>
                    </a:lnTo>
                    <a:lnTo>
                      <a:pt x="834" y="304"/>
                    </a:lnTo>
                    <a:lnTo>
                      <a:pt x="835" y="303"/>
                    </a:lnTo>
                    <a:lnTo>
                      <a:pt x="836" y="306"/>
                    </a:lnTo>
                    <a:lnTo>
                      <a:pt x="837" y="300"/>
                    </a:lnTo>
                    <a:lnTo>
                      <a:pt x="837" y="304"/>
                    </a:lnTo>
                    <a:lnTo>
                      <a:pt x="838" y="306"/>
                    </a:lnTo>
                    <a:lnTo>
                      <a:pt x="839" y="305"/>
                    </a:lnTo>
                    <a:lnTo>
                      <a:pt x="840" y="296"/>
                    </a:lnTo>
                    <a:lnTo>
                      <a:pt x="840" y="296"/>
                    </a:lnTo>
                    <a:lnTo>
                      <a:pt x="841" y="301"/>
                    </a:lnTo>
                    <a:lnTo>
                      <a:pt x="842" y="301"/>
                    </a:lnTo>
                    <a:lnTo>
                      <a:pt x="843" y="298"/>
                    </a:lnTo>
                    <a:lnTo>
                      <a:pt x="843" y="293"/>
                    </a:lnTo>
                    <a:lnTo>
                      <a:pt x="844" y="298"/>
                    </a:lnTo>
                    <a:lnTo>
                      <a:pt x="845" y="294"/>
                    </a:lnTo>
                    <a:lnTo>
                      <a:pt x="846" y="294"/>
                    </a:lnTo>
                    <a:lnTo>
                      <a:pt x="847" y="289"/>
                    </a:lnTo>
                    <a:lnTo>
                      <a:pt x="847" y="286"/>
                    </a:lnTo>
                    <a:lnTo>
                      <a:pt x="848" y="281"/>
                    </a:lnTo>
                    <a:lnTo>
                      <a:pt x="849" y="282"/>
                    </a:lnTo>
                    <a:lnTo>
                      <a:pt x="850" y="280"/>
                    </a:lnTo>
                    <a:lnTo>
                      <a:pt x="850" y="280"/>
                    </a:lnTo>
                    <a:lnTo>
                      <a:pt x="851" y="280"/>
                    </a:lnTo>
                    <a:lnTo>
                      <a:pt x="852" y="285"/>
                    </a:lnTo>
                    <a:lnTo>
                      <a:pt x="853" y="288"/>
                    </a:lnTo>
                    <a:lnTo>
                      <a:pt x="853" y="279"/>
                    </a:lnTo>
                    <a:lnTo>
                      <a:pt x="854" y="279"/>
                    </a:lnTo>
                    <a:lnTo>
                      <a:pt x="855" y="272"/>
                    </a:lnTo>
                    <a:lnTo>
                      <a:pt x="856" y="268"/>
                    </a:lnTo>
                    <a:lnTo>
                      <a:pt x="856" y="268"/>
                    </a:lnTo>
                    <a:lnTo>
                      <a:pt x="857" y="261"/>
                    </a:lnTo>
                    <a:lnTo>
                      <a:pt x="858" y="260"/>
                    </a:lnTo>
                    <a:lnTo>
                      <a:pt x="859" y="257"/>
                    </a:lnTo>
                    <a:lnTo>
                      <a:pt x="859" y="257"/>
                    </a:lnTo>
                    <a:lnTo>
                      <a:pt x="860" y="255"/>
                    </a:lnTo>
                    <a:lnTo>
                      <a:pt x="861" y="257"/>
                    </a:lnTo>
                    <a:lnTo>
                      <a:pt x="862" y="253"/>
                    </a:lnTo>
                    <a:lnTo>
                      <a:pt x="862" y="249"/>
                    </a:lnTo>
                    <a:lnTo>
                      <a:pt x="863" y="251"/>
                    </a:lnTo>
                    <a:lnTo>
                      <a:pt x="864" y="252"/>
                    </a:lnTo>
                    <a:lnTo>
                      <a:pt x="865" y="246"/>
                    </a:lnTo>
                    <a:lnTo>
                      <a:pt x="866" y="251"/>
                    </a:lnTo>
                    <a:lnTo>
                      <a:pt x="866" y="249"/>
                    </a:lnTo>
                    <a:lnTo>
                      <a:pt x="867" y="246"/>
                    </a:lnTo>
                    <a:lnTo>
                      <a:pt x="868" y="245"/>
                    </a:lnTo>
                    <a:lnTo>
                      <a:pt x="869" y="251"/>
                    </a:lnTo>
                    <a:lnTo>
                      <a:pt x="869" y="264"/>
                    </a:lnTo>
                    <a:lnTo>
                      <a:pt x="870" y="267"/>
                    </a:lnTo>
                    <a:lnTo>
                      <a:pt x="871" y="270"/>
                    </a:lnTo>
                    <a:lnTo>
                      <a:pt x="872" y="253"/>
                    </a:lnTo>
                    <a:lnTo>
                      <a:pt x="872" y="257"/>
                    </a:lnTo>
                    <a:lnTo>
                      <a:pt x="873" y="252"/>
                    </a:lnTo>
                    <a:lnTo>
                      <a:pt x="874" y="248"/>
                    </a:lnTo>
                    <a:lnTo>
                      <a:pt x="875" y="253"/>
                    </a:lnTo>
                    <a:lnTo>
                      <a:pt x="875" y="252"/>
                    </a:lnTo>
                    <a:lnTo>
                      <a:pt x="876" y="249"/>
                    </a:lnTo>
                    <a:lnTo>
                      <a:pt x="877" y="254"/>
                    </a:lnTo>
                    <a:lnTo>
                      <a:pt x="878" y="263"/>
                    </a:lnTo>
                    <a:lnTo>
                      <a:pt x="878" y="263"/>
                    </a:lnTo>
                    <a:lnTo>
                      <a:pt x="879" y="258"/>
                    </a:lnTo>
                    <a:lnTo>
                      <a:pt x="880" y="256"/>
                    </a:lnTo>
                    <a:lnTo>
                      <a:pt x="881" y="259"/>
                    </a:lnTo>
                    <a:lnTo>
                      <a:pt x="881" y="255"/>
                    </a:lnTo>
                    <a:lnTo>
                      <a:pt x="882" y="259"/>
                    </a:lnTo>
                    <a:lnTo>
                      <a:pt x="883" y="254"/>
                    </a:lnTo>
                    <a:lnTo>
                      <a:pt x="884" y="249"/>
                    </a:lnTo>
                    <a:lnTo>
                      <a:pt x="885" y="246"/>
                    </a:lnTo>
                    <a:lnTo>
                      <a:pt x="885" y="255"/>
                    </a:lnTo>
                    <a:lnTo>
                      <a:pt x="886" y="261"/>
                    </a:lnTo>
                    <a:lnTo>
                      <a:pt x="887" y="261"/>
                    </a:lnTo>
                    <a:lnTo>
                      <a:pt x="888" y="266"/>
                    </a:lnTo>
                    <a:lnTo>
                      <a:pt x="888" y="257"/>
                    </a:lnTo>
                    <a:lnTo>
                      <a:pt x="889" y="256"/>
                    </a:lnTo>
                    <a:lnTo>
                      <a:pt x="890" y="253"/>
                    </a:lnTo>
                    <a:lnTo>
                      <a:pt x="891" y="245"/>
                    </a:lnTo>
                    <a:lnTo>
                      <a:pt x="891" y="247"/>
                    </a:lnTo>
                    <a:lnTo>
                      <a:pt x="892" y="250"/>
                    </a:lnTo>
                    <a:lnTo>
                      <a:pt x="893" y="256"/>
                    </a:lnTo>
                    <a:lnTo>
                      <a:pt x="894" y="254"/>
                    </a:lnTo>
                    <a:lnTo>
                      <a:pt x="895" y="246"/>
                    </a:lnTo>
                    <a:lnTo>
                      <a:pt x="895" y="238"/>
                    </a:lnTo>
                    <a:lnTo>
                      <a:pt x="896" y="232"/>
                    </a:lnTo>
                    <a:lnTo>
                      <a:pt x="897" y="227"/>
                    </a:lnTo>
                    <a:lnTo>
                      <a:pt x="898" y="233"/>
                    </a:lnTo>
                    <a:lnTo>
                      <a:pt x="898" y="235"/>
                    </a:lnTo>
                    <a:lnTo>
                      <a:pt x="899" y="229"/>
                    </a:lnTo>
                    <a:lnTo>
                      <a:pt x="900" y="232"/>
                    </a:lnTo>
                    <a:lnTo>
                      <a:pt x="901" y="242"/>
                    </a:lnTo>
                    <a:lnTo>
                      <a:pt x="901" y="248"/>
                    </a:lnTo>
                    <a:lnTo>
                      <a:pt x="902" y="248"/>
                    </a:lnTo>
                    <a:lnTo>
                      <a:pt x="903" y="242"/>
                    </a:lnTo>
                    <a:lnTo>
                      <a:pt x="904" y="250"/>
                    </a:lnTo>
                    <a:lnTo>
                      <a:pt x="904" y="254"/>
                    </a:lnTo>
                    <a:lnTo>
                      <a:pt x="905" y="255"/>
                    </a:lnTo>
                    <a:lnTo>
                      <a:pt x="906" y="259"/>
                    </a:lnTo>
                    <a:lnTo>
                      <a:pt x="907" y="261"/>
                    </a:lnTo>
                    <a:lnTo>
                      <a:pt x="907" y="262"/>
                    </a:lnTo>
                    <a:lnTo>
                      <a:pt x="908" y="261"/>
                    </a:lnTo>
                    <a:lnTo>
                      <a:pt x="909" y="262"/>
                    </a:lnTo>
                    <a:lnTo>
                      <a:pt x="910" y="264"/>
                    </a:lnTo>
                    <a:lnTo>
                      <a:pt x="910" y="267"/>
                    </a:lnTo>
                    <a:lnTo>
                      <a:pt x="911" y="263"/>
                    </a:lnTo>
                    <a:lnTo>
                      <a:pt x="912" y="262"/>
                    </a:lnTo>
                    <a:lnTo>
                      <a:pt x="913" y="266"/>
                    </a:lnTo>
                    <a:lnTo>
                      <a:pt x="914" y="269"/>
                    </a:lnTo>
                    <a:lnTo>
                      <a:pt x="914" y="268"/>
                    </a:lnTo>
                    <a:lnTo>
                      <a:pt x="915" y="268"/>
                    </a:lnTo>
                    <a:lnTo>
                      <a:pt x="916" y="276"/>
                    </a:lnTo>
                    <a:lnTo>
                      <a:pt x="917" y="279"/>
                    </a:lnTo>
                    <a:lnTo>
                      <a:pt x="917" y="280"/>
                    </a:lnTo>
                    <a:lnTo>
                      <a:pt x="918" y="285"/>
                    </a:lnTo>
                    <a:lnTo>
                      <a:pt x="919" y="292"/>
                    </a:lnTo>
                    <a:lnTo>
                      <a:pt x="920" y="292"/>
                    </a:lnTo>
                    <a:lnTo>
                      <a:pt x="920" y="287"/>
                    </a:lnTo>
                    <a:lnTo>
                      <a:pt x="921" y="291"/>
                    </a:lnTo>
                    <a:lnTo>
                      <a:pt x="922" y="284"/>
                    </a:lnTo>
                    <a:lnTo>
                      <a:pt x="923" y="285"/>
                    </a:lnTo>
                    <a:lnTo>
                      <a:pt x="923" y="292"/>
                    </a:lnTo>
                    <a:lnTo>
                      <a:pt x="924" y="285"/>
                    </a:lnTo>
                    <a:lnTo>
                      <a:pt x="925" y="286"/>
                    </a:lnTo>
                    <a:lnTo>
                      <a:pt x="926" y="286"/>
                    </a:lnTo>
                    <a:lnTo>
                      <a:pt x="926" y="280"/>
                    </a:lnTo>
                    <a:lnTo>
                      <a:pt x="927" y="277"/>
                    </a:lnTo>
                    <a:lnTo>
                      <a:pt x="928" y="274"/>
                    </a:lnTo>
                    <a:lnTo>
                      <a:pt x="929" y="276"/>
                    </a:lnTo>
                    <a:lnTo>
                      <a:pt x="929" y="273"/>
                    </a:lnTo>
                    <a:lnTo>
                      <a:pt x="930" y="266"/>
                    </a:lnTo>
                    <a:lnTo>
                      <a:pt x="931" y="263"/>
                    </a:lnTo>
                    <a:lnTo>
                      <a:pt x="932" y="250"/>
                    </a:lnTo>
                    <a:lnTo>
                      <a:pt x="933" y="265"/>
                    </a:lnTo>
                    <a:lnTo>
                      <a:pt x="933" y="259"/>
                    </a:lnTo>
                    <a:lnTo>
                      <a:pt x="934" y="261"/>
                    </a:lnTo>
                    <a:lnTo>
                      <a:pt x="935" y="261"/>
                    </a:lnTo>
                    <a:lnTo>
                      <a:pt x="936" y="255"/>
                    </a:lnTo>
                    <a:lnTo>
                      <a:pt x="936" y="256"/>
                    </a:lnTo>
                    <a:lnTo>
                      <a:pt x="937" y="255"/>
                    </a:lnTo>
                    <a:lnTo>
                      <a:pt x="938" y="257"/>
                    </a:lnTo>
                    <a:lnTo>
                      <a:pt x="939" y="259"/>
                    </a:lnTo>
                    <a:lnTo>
                      <a:pt x="939" y="251"/>
                    </a:lnTo>
                    <a:lnTo>
                      <a:pt x="940" y="259"/>
                    </a:lnTo>
                    <a:lnTo>
                      <a:pt x="941" y="259"/>
                    </a:lnTo>
                    <a:lnTo>
                      <a:pt x="942" y="264"/>
                    </a:lnTo>
                    <a:lnTo>
                      <a:pt x="943" y="264"/>
                    </a:lnTo>
                    <a:lnTo>
                      <a:pt x="943" y="263"/>
                    </a:lnTo>
                    <a:lnTo>
                      <a:pt x="944" y="272"/>
                    </a:lnTo>
                    <a:lnTo>
                      <a:pt x="945" y="278"/>
                    </a:lnTo>
                    <a:lnTo>
                      <a:pt x="946" y="283"/>
                    </a:lnTo>
                    <a:lnTo>
                      <a:pt x="946" y="279"/>
                    </a:lnTo>
                    <a:lnTo>
                      <a:pt x="947" y="274"/>
                    </a:lnTo>
                    <a:lnTo>
                      <a:pt x="948" y="270"/>
                    </a:lnTo>
                    <a:lnTo>
                      <a:pt x="949" y="270"/>
                    </a:lnTo>
                    <a:lnTo>
                      <a:pt x="949" y="279"/>
                    </a:lnTo>
                    <a:lnTo>
                      <a:pt x="950" y="280"/>
                    </a:lnTo>
                    <a:lnTo>
                      <a:pt x="951" y="284"/>
                    </a:lnTo>
                    <a:lnTo>
                      <a:pt x="952" y="291"/>
                    </a:lnTo>
                    <a:lnTo>
                      <a:pt x="952" y="291"/>
                    </a:lnTo>
                    <a:lnTo>
                      <a:pt x="953" y="289"/>
                    </a:lnTo>
                    <a:lnTo>
                      <a:pt x="954" y="289"/>
                    </a:lnTo>
                    <a:lnTo>
                      <a:pt x="955" y="292"/>
                    </a:lnTo>
                    <a:lnTo>
                      <a:pt x="955" y="296"/>
                    </a:lnTo>
                    <a:lnTo>
                      <a:pt x="956" y="304"/>
                    </a:lnTo>
                    <a:lnTo>
                      <a:pt x="957" y="307"/>
                    </a:lnTo>
                    <a:lnTo>
                      <a:pt x="958" y="316"/>
                    </a:lnTo>
                    <a:lnTo>
                      <a:pt x="959" y="317"/>
                    </a:lnTo>
                    <a:lnTo>
                      <a:pt x="959" y="309"/>
                    </a:lnTo>
                    <a:lnTo>
                      <a:pt x="960" y="313"/>
                    </a:lnTo>
                    <a:lnTo>
                      <a:pt x="961" y="309"/>
                    </a:lnTo>
                    <a:lnTo>
                      <a:pt x="962" y="303"/>
                    </a:lnTo>
                    <a:lnTo>
                      <a:pt x="962" y="299"/>
                    </a:lnTo>
                    <a:lnTo>
                      <a:pt x="963" y="299"/>
                    </a:lnTo>
                    <a:lnTo>
                      <a:pt x="964" y="295"/>
                    </a:lnTo>
                    <a:lnTo>
                      <a:pt x="965" y="293"/>
                    </a:lnTo>
                    <a:lnTo>
                      <a:pt x="965" y="288"/>
                    </a:lnTo>
                    <a:lnTo>
                      <a:pt x="966" y="288"/>
                    </a:lnTo>
                    <a:lnTo>
                      <a:pt x="967" y="284"/>
                    </a:lnTo>
                    <a:lnTo>
                      <a:pt x="968" y="281"/>
                    </a:lnTo>
                    <a:lnTo>
                      <a:pt x="968" y="278"/>
                    </a:lnTo>
                    <a:lnTo>
                      <a:pt x="969" y="279"/>
                    </a:lnTo>
                    <a:lnTo>
                      <a:pt x="970" y="281"/>
                    </a:lnTo>
                    <a:lnTo>
                      <a:pt x="971" y="284"/>
                    </a:lnTo>
                    <a:lnTo>
                      <a:pt x="971" y="285"/>
                    </a:lnTo>
                    <a:lnTo>
                      <a:pt x="972" y="288"/>
                    </a:lnTo>
                    <a:lnTo>
                      <a:pt x="973" y="286"/>
                    </a:lnTo>
                    <a:lnTo>
                      <a:pt x="974" y="287"/>
                    </a:lnTo>
                    <a:lnTo>
                      <a:pt x="974" y="289"/>
                    </a:lnTo>
                    <a:lnTo>
                      <a:pt x="975" y="295"/>
                    </a:lnTo>
                    <a:lnTo>
                      <a:pt x="976" y="293"/>
                    </a:lnTo>
                    <a:lnTo>
                      <a:pt x="977" y="291"/>
                    </a:lnTo>
                    <a:lnTo>
                      <a:pt x="978" y="285"/>
                    </a:lnTo>
                    <a:lnTo>
                      <a:pt x="978" y="283"/>
                    </a:lnTo>
                    <a:lnTo>
                      <a:pt x="979" y="283"/>
                    </a:lnTo>
                    <a:lnTo>
                      <a:pt x="980" y="281"/>
                    </a:lnTo>
                    <a:lnTo>
                      <a:pt x="981" y="276"/>
                    </a:lnTo>
                    <a:lnTo>
                      <a:pt x="981" y="278"/>
                    </a:lnTo>
                    <a:lnTo>
                      <a:pt x="982" y="272"/>
                    </a:lnTo>
                    <a:lnTo>
                      <a:pt x="983" y="277"/>
                    </a:lnTo>
                    <a:lnTo>
                      <a:pt x="984" y="280"/>
                    </a:lnTo>
                    <a:lnTo>
                      <a:pt x="984" y="279"/>
                    </a:lnTo>
                    <a:lnTo>
                      <a:pt x="985" y="286"/>
                    </a:lnTo>
                    <a:lnTo>
                      <a:pt x="986" y="281"/>
                    </a:lnTo>
                    <a:lnTo>
                      <a:pt x="987" y="285"/>
                    </a:lnTo>
                    <a:lnTo>
                      <a:pt x="987" y="286"/>
                    </a:lnTo>
                    <a:lnTo>
                      <a:pt x="988" y="287"/>
                    </a:lnTo>
                    <a:lnTo>
                      <a:pt x="989" y="289"/>
                    </a:lnTo>
                    <a:lnTo>
                      <a:pt x="990" y="290"/>
                    </a:lnTo>
                    <a:lnTo>
                      <a:pt x="990" y="294"/>
                    </a:lnTo>
                    <a:lnTo>
                      <a:pt x="991" y="299"/>
                    </a:lnTo>
                    <a:lnTo>
                      <a:pt x="992" y="302"/>
                    </a:lnTo>
                    <a:lnTo>
                      <a:pt x="993" y="315"/>
                    </a:lnTo>
                    <a:lnTo>
                      <a:pt x="994" y="314"/>
                    </a:lnTo>
                    <a:lnTo>
                      <a:pt x="994" y="318"/>
                    </a:lnTo>
                    <a:lnTo>
                      <a:pt x="995" y="320"/>
                    </a:lnTo>
                    <a:lnTo>
                      <a:pt x="996" y="319"/>
                    </a:lnTo>
                    <a:lnTo>
                      <a:pt x="997" y="321"/>
                    </a:lnTo>
                    <a:lnTo>
                      <a:pt x="997" y="322"/>
                    </a:lnTo>
                    <a:lnTo>
                      <a:pt x="998" y="325"/>
                    </a:lnTo>
                    <a:lnTo>
                      <a:pt x="999" y="321"/>
                    </a:lnTo>
                    <a:lnTo>
                      <a:pt x="1000" y="320"/>
                    </a:lnTo>
                    <a:lnTo>
                      <a:pt x="1000" y="329"/>
                    </a:lnTo>
                    <a:lnTo>
                      <a:pt x="1001" y="327"/>
                    </a:lnTo>
                    <a:lnTo>
                      <a:pt x="1002" y="327"/>
                    </a:lnTo>
                    <a:lnTo>
                      <a:pt x="1003" y="322"/>
                    </a:lnTo>
                    <a:lnTo>
                      <a:pt x="1003" y="314"/>
                    </a:lnTo>
                    <a:lnTo>
                      <a:pt x="1004" y="313"/>
                    </a:lnTo>
                    <a:lnTo>
                      <a:pt x="1005" y="306"/>
                    </a:lnTo>
                    <a:lnTo>
                      <a:pt x="1006" y="303"/>
                    </a:lnTo>
                    <a:lnTo>
                      <a:pt x="1007" y="301"/>
                    </a:lnTo>
                    <a:lnTo>
                      <a:pt x="1007" y="303"/>
                    </a:lnTo>
                    <a:lnTo>
                      <a:pt x="1008" y="308"/>
                    </a:lnTo>
                    <a:lnTo>
                      <a:pt x="1009" y="312"/>
                    </a:lnTo>
                    <a:lnTo>
                      <a:pt x="1010" y="310"/>
                    </a:lnTo>
                    <a:lnTo>
                      <a:pt x="1010" y="312"/>
                    </a:lnTo>
                    <a:lnTo>
                      <a:pt x="1011" y="298"/>
                    </a:lnTo>
                    <a:lnTo>
                      <a:pt x="1012" y="298"/>
                    </a:lnTo>
                    <a:lnTo>
                      <a:pt x="1013" y="296"/>
                    </a:lnTo>
                    <a:lnTo>
                      <a:pt x="1013" y="290"/>
                    </a:lnTo>
                    <a:lnTo>
                      <a:pt x="1014" y="290"/>
                    </a:lnTo>
                    <a:lnTo>
                      <a:pt x="1015" y="286"/>
                    </a:lnTo>
                    <a:lnTo>
                      <a:pt x="1016" y="278"/>
                    </a:lnTo>
                    <a:lnTo>
                      <a:pt x="1016" y="279"/>
                    </a:lnTo>
                    <a:lnTo>
                      <a:pt x="1017" y="282"/>
                    </a:lnTo>
                    <a:lnTo>
                      <a:pt x="1018" y="285"/>
                    </a:lnTo>
                    <a:lnTo>
                      <a:pt x="1019" y="284"/>
                    </a:lnTo>
                    <a:lnTo>
                      <a:pt x="1019" y="279"/>
                    </a:lnTo>
                    <a:lnTo>
                      <a:pt x="1020" y="279"/>
                    </a:lnTo>
                    <a:lnTo>
                      <a:pt x="1021" y="276"/>
                    </a:lnTo>
                    <a:lnTo>
                      <a:pt x="1022" y="280"/>
                    </a:lnTo>
                    <a:lnTo>
                      <a:pt x="1022" y="282"/>
                    </a:lnTo>
                    <a:lnTo>
                      <a:pt x="1023" y="285"/>
                    </a:lnTo>
                    <a:lnTo>
                      <a:pt x="1024" y="275"/>
                    </a:lnTo>
                    <a:lnTo>
                      <a:pt x="1025" y="279"/>
                    </a:lnTo>
                    <a:lnTo>
                      <a:pt x="1026" y="274"/>
                    </a:lnTo>
                    <a:lnTo>
                      <a:pt x="1026" y="280"/>
                    </a:lnTo>
                    <a:lnTo>
                      <a:pt x="1027" y="275"/>
                    </a:lnTo>
                    <a:lnTo>
                      <a:pt x="1028" y="277"/>
                    </a:lnTo>
                    <a:lnTo>
                      <a:pt x="1029" y="278"/>
                    </a:lnTo>
                    <a:lnTo>
                      <a:pt x="1029" y="280"/>
                    </a:lnTo>
                    <a:lnTo>
                      <a:pt x="1030" y="279"/>
                    </a:lnTo>
                    <a:lnTo>
                      <a:pt x="1031" y="279"/>
                    </a:lnTo>
                    <a:lnTo>
                      <a:pt x="1032" y="276"/>
                    </a:lnTo>
                    <a:lnTo>
                      <a:pt x="1032" y="278"/>
                    </a:lnTo>
                    <a:lnTo>
                      <a:pt x="1033" y="277"/>
                    </a:lnTo>
                    <a:lnTo>
                      <a:pt x="1034" y="282"/>
                    </a:lnTo>
                    <a:lnTo>
                      <a:pt x="1035" y="275"/>
                    </a:lnTo>
                    <a:lnTo>
                      <a:pt x="1035" y="270"/>
                    </a:lnTo>
                    <a:lnTo>
                      <a:pt x="1036" y="275"/>
                    </a:lnTo>
                    <a:lnTo>
                      <a:pt x="1037" y="272"/>
                    </a:lnTo>
                    <a:lnTo>
                      <a:pt x="1038" y="270"/>
                    </a:lnTo>
                    <a:lnTo>
                      <a:pt x="1038" y="277"/>
                    </a:lnTo>
                    <a:lnTo>
                      <a:pt x="1039" y="276"/>
                    </a:lnTo>
                    <a:lnTo>
                      <a:pt x="1040" y="272"/>
                    </a:lnTo>
                    <a:lnTo>
                      <a:pt x="1041" y="276"/>
                    </a:lnTo>
                    <a:lnTo>
                      <a:pt x="1041" y="279"/>
                    </a:lnTo>
                    <a:lnTo>
                      <a:pt x="1042" y="280"/>
                    </a:lnTo>
                    <a:lnTo>
                      <a:pt x="1043" y="289"/>
                    </a:lnTo>
                    <a:lnTo>
                      <a:pt x="1044" y="285"/>
                    </a:lnTo>
                    <a:lnTo>
                      <a:pt x="1045" y="287"/>
                    </a:lnTo>
                    <a:lnTo>
                      <a:pt x="1045" y="286"/>
                    </a:lnTo>
                    <a:lnTo>
                      <a:pt x="1046" y="286"/>
                    </a:lnTo>
                    <a:lnTo>
                      <a:pt x="1047" y="288"/>
                    </a:lnTo>
                    <a:lnTo>
                      <a:pt x="1048" y="293"/>
                    </a:lnTo>
                    <a:lnTo>
                      <a:pt x="1048" y="296"/>
                    </a:lnTo>
                    <a:lnTo>
                      <a:pt x="1049" y="298"/>
                    </a:lnTo>
                    <a:lnTo>
                      <a:pt x="1050" y="299"/>
                    </a:lnTo>
                    <a:lnTo>
                      <a:pt x="1051" y="302"/>
                    </a:lnTo>
                    <a:lnTo>
                      <a:pt x="1052" y="302"/>
                    </a:lnTo>
                    <a:lnTo>
                      <a:pt x="1052" y="302"/>
                    </a:lnTo>
                    <a:lnTo>
                      <a:pt x="1053" y="298"/>
                    </a:lnTo>
                    <a:lnTo>
                      <a:pt x="1054" y="292"/>
                    </a:lnTo>
                    <a:lnTo>
                      <a:pt x="1055" y="293"/>
                    </a:lnTo>
                    <a:lnTo>
                      <a:pt x="1055" y="294"/>
                    </a:lnTo>
                    <a:lnTo>
                      <a:pt x="1056" y="296"/>
                    </a:lnTo>
                    <a:lnTo>
                      <a:pt x="1057" y="300"/>
                    </a:lnTo>
                    <a:lnTo>
                      <a:pt x="1058" y="305"/>
                    </a:lnTo>
                    <a:lnTo>
                      <a:pt x="1058" y="298"/>
                    </a:lnTo>
                    <a:lnTo>
                      <a:pt x="1059" y="293"/>
                    </a:lnTo>
                    <a:lnTo>
                      <a:pt x="1060" y="286"/>
                    </a:lnTo>
                    <a:lnTo>
                      <a:pt x="1061" y="288"/>
                    </a:lnTo>
                    <a:lnTo>
                      <a:pt x="1061" y="284"/>
                    </a:lnTo>
                    <a:lnTo>
                      <a:pt x="1062" y="280"/>
                    </a:lnTo>
                    <a:lnTo>
                      <a:pt x="1063" y="274"/>
                    </a:lnTo>
                    <a:lnTo>
                      <a:pt x="1064" y="279"/>
                    </a:lnTo>
                    <a:lnTo>
                      <a:pt x="1064" y="291"/>
                    </a:lnTo>
                    <a:lnTo>
                      <a:pt x="1065" y="295"/>
                    </a:lnTo>
                    <a:lnTo>
                      <a:pt x="1066" y="302"/>
                    </a:lnTo>
                    <a:lnTo>
                      <a:pt x="1067" y="304"/>
                    </a:lnTo>
                    <a:lnTo>
                      <a:pt x="1067" y="301"/>
                    </a:lnTo>
                    <a:lnTo>
                      <a:pt x="1068" y="300"/>
                    </a:lnTo>
                    <a:lnTo>
                      <a:pt x="1069" y="304"/>
                    </a:lnTo>
                    <a:lnTo>
                      <a:pt x="1070" y="304"/>
                    </a:lnTo>
                    <a:lnTo>
                      <a:pt x="1071" y="309"/>
                    </a:lnTo>
                    <a:lnTo>
                      <a:pt x="1071" y="301"/>
                    </a:lnTo>
                    <a:lnTo>
                      <a:pt x="1072" y="310"/>
                    </a:lnTo>
                    <a:lnTo>
                      <a:pt x="1073" y="305"/>
                    </a:lnTo>
                    <a:lnTo>
                      <a:pt x="1074" y="310"/>
                    </a:lnTo>
                    <a:lnTo>
                      <a:pt x="1074" y="315"/>
                    </a:lnTo>
                    <a:lnTo>
                      <a:pt x="1075" y="314"/>
                    </a:lnTo>
                    <a:lnTo>
                      <a:pt x="1076" y="314"/>
                    </a:lnTo>
                    <a:lnTo>
                      <a:pt x="1077" y="316"/>
                    </a:lnTo>
                    <a:lnTo>
                      <a:pt x="1077" y="314"/>
                    </a:lnTo>
                    <a:lnTo>
                      <a:pt x="1078" y="314"/>
                    </a:lnTo>
                    <a:lnTo>
                      <a:pt x="1079" y="314"/>
                    </a:lnTo>
                    <a:lnTo>
                      <a:pt x="1080" y="313"/>
                    </a:lnTo>
                    <a:lnTo>
                      <a:pt x="1080" y="321"/>
                    </a:lnTo>
                    <a:lnTo>
                      <a:pt x="1081" y="326"/>
                    </a:lnTo>
                    <a:lnTo>
                      <a:pt x="1082" y="322"/>
                    </a:lnTo>
                    <a:lnTo>
                      <a:pt x="1083" y="318"/>
                    </a:lnTo>
                    <a:lnTo>
                      <a:pt x="1083" y="309"/>
                    </a:lnTo>
                    <a:lnTo>
                      <a:pt x="1084" y="309"/>
                    </a:lnTo>
                    <a:lnTo>
                      <a:pt x="1085" y="308"/>
                    </a:lnTo>
                    <a:lnTo>
                      <a:pt x="1086" y="309"/>
                    </a:lnTo>
                    <a:lnTo>
                      <a:pt x="1086" y="310"/>
                    </a:lnTo>
                    <a:lnTo>
                      <a:pt x="1087" y="312"/>
                    </a:lnTo>
                    <a:lnTo>
                      <a:pt x="1088" y="317"/>
                    </a:lnTo>
                    <a:lnTo>
                      <a:pt x="1089" y="319"/>
                    </a:lnTo>
                    <a:lnTo>
                      <a:pt x="1089" y="318"/>
                    </a:lnTo>
                    <a:lnTo>
                      <a:pt x="1090" y="321"/>
                    </a:lnTo>
                    <a:lnTo>
                      <a:pt x="1091" y="321"/>
                    </a:lnTo>
                    <a:lnTo>
                      <a:pt x="1092" y="324"/>
                    </a:lnTo>
                    <a:lnTo>
                      <a:pt x="1093" y="322"/>
                    </a:lnTo>
                    <a:lnTo>
                      <a:pt x="1093" y="320"/>
                    </a:lnTo>
                    <a:lnTo>
                      <a:pt x="1094" y="319"/>
                    </a:lnTo>
                    <a:lnTo>
                      <a:pt x="1095" y="315"/>
                    </a:lnTo>
                    <a:lnTo>
                      <a:pt x="1096" y="318"/>
                    </a:lnTo>
                    <a:lnTo>
                      <a:pt x="1096" y="321"/>
                    </a:lnTo>
                    <a:lnTo>
                      <a:pt x="1097" y="321"/>
                    </a:lnTo>
                    <a:lnTo>
                      <a:pt x="1098" y="325"/>
                    </a:lnTo>
                    <a:lnTo>
                      <a:pt x="1099" y="328"/>
                    </a:lnTo>
                    <a:lnTo>
                      <a:pt x="1099" y="329"/>
                    </a:lnTo>
                    <a:lnTo>
                      <a:pt x="1100" y="335"/>
                    </a:lnTo>
                    <a:lnTo>
                      <a:pt x="1101" y="341"/>
                    </a:lnTo>
                    <a:lnTo>
                      <a:pt x="1102" y="339"/>
                    </a:lnTo>
                    <a:lnTo>
                      <a:pt x="1103" y="343"/>
                    </a:lnTo>
                    <a:lnTo>
                      <a:pt x="1103" y="344"/>
                    </a:lnTo>
                    <a:lnTo>
                      <a:pt x="1104" y="334"/>
                    </a:lnTo>
                    <a:lnTo>
                      <a:pt x="1105" y="338"/>
                    </a:lnTo>
                    <a:lnTo>
                      <a:pt x="1106" y="332"/>
                    </a:lnTo>
                    <a:lnTo>
                      <a:pt x="1106" y="330"/>
                    </a:lnTo>
                    <a:lnTo>
                      <a:pt x="1107" y="328"/>
                    </a:lnTo>
                    <a:lnTo>
                      <a:pt x="1108" y="326"/>
                    </a:lnTo>
                    <a:lnTo>
                      <a:pt x="1109" y="322"/>
                    </a:lnTo>
                    <a:lnTo>
                      <a:pt x="1109" y="321"/>
                    </a:lnTo>
                    <a:lnTo>
                      <a:pt x="1110" y="314"/>
                    </a:lnTo>
                    <a:lnTo>
                      <a:pt x="1111" y="315"/>
                    </a:lnTo>
                    <a:lnTo>
                      <a:pt x="1112" y="317"/>
                    </a:lnTo>
                    <a:lnTo>
                      <a:pt x="1112" y="316"/>
                    </a:lnTo>
                    <a:lnTo>
                      <a:pt x="1113" y="308"/>
                    </a:lnTo>
                    <a:lnTo>
                      <a:pt x="1114" y="311"/>
                    </a:lnTo>
                    <a:lnTo>
                      <a:pt x="1115" y="315"/>
                    </a:lnTo>
                    <a:lnTo>
                      <a:pt x="1115" y="314"/>
                    </a:lnTo>
                    <a:lnTo>
                      <a:pt x="1116" y="312"/>
                    </a:lnTo>
                    <a:lnTo>
                      <a:pt x="1117" y="311"/>
                    </a:lnTo>
                    <a:lnTo>
                      <a:pt x="1118" y="308"/>
                    </a:lnTo>
                    <a:lnTo>
                      <a:pt x="1119" y="305"/>
                    </a:lnTo>
                    <a:lnTo>
                      <a:pt x="1119" y="312"/>
                    </a:lnTo>
                    <a:lnTo>
                      <a:pt x="1120" y="314"/>
                    </a:lnTo>
                    <a:lnTo>
                      <a:pt x="1121" y="322"/>
                    </a:lnTo>
                    <a:lnTo>
                      <a:pt x="1122" y="318"/>
                    </a:lnTo>
                    <a:lnTo>
                      <a:pt x="1122" y="318"/>
                    </a:lnTo>
                    <a:lnTo>
                      <a:pt x="1123" y="321"/>
                    </a:lnTo>
                    <a:lnTo>
                      <a:pt x="1124" y="328"/>
                    </a:lnTo>
                    <a:lnTo>
                      <a:pt x="1125" y="324"/>
                    </a:lnTo>
                    <a:lnTo>
                      <a:pt x="1125" y="320"/>
                    </a:lnTo>
                    <a:lnTo>
                      <a:pt x="1126" y="315"/>
                    </a:lnTo>
                    <a:lnTo>
                      <a:pt x="1127" y="311"/>
                    </a:lnTo>
                    <a:lnTo>
                      <a:pt x="1128" y="309"/>
                    </a:lnTo>
                    <a:lnTo>
                      <a:pt x="1128" y="311"/>
                    </a:lnTo>
                    <a:lnTo>
                      <a:pt x="1129" y="310"/>
                    </a:lnTo>
                    <a:lnTo>
                      <a:pt x="1130" y="305"/>
                    </a:lnTo>
                    <a:lnTo>
                      <a:pt x="1131" y="301"/>
                    </a:lnTo>
                    <a:lnTo>
                      <a:pt x="1131" y="295"/>
                    </a:lnTo>
                    <a:lnTo>
                      <a:pt x="1132" y="302"/>
                    </a:lnTo>
                    <a:lnTo>
                      <a:pt x="1133" y="304"/>
                    </a:lnTo>
                    <a:lnTo>
                      <a:pt x="1134" y="306"/>
                    </a:lnTo>
                    <a:lnTo>
                      <a:pt x="1134" y="301"/>
                    </a:lnTo>
                    <a:lnTo>
                      <a:pt x="1135" y="295"/>
                    </a:lnTo>
                    <a:lnTo>
                      <a:pt x="1136" y="294"/>
                    </a:lnTo>
                    <a:lnTo>
                      <a:pt x="1137" y="295"/>
                    </a:lnTo>
                    <a:lnTo>
                      <a:pt x="1138" y="299"/>
                    </a:lnTo>
                    <a:lnTo>
                      <a:pt x="1138" y="304"/>
                    </a:lnTo>
                    <a:lnTo>
                      <a:pt x="1139" y="297"/>
                    </a:lnTo>
                    <a:lnTo>
                      <a:pt x="1140" y="291"/>
                    </a:lnTo>
                    <a:lnTo>
                      <a:pt x="1141" y="290"/>
                    </a:lnTo>
                    <a:lnTo>
                      <a:pt x="1141" y="283"/>
                    </a:lnTo>
                    <a:lnTo>
                      <a:pt x="1142" y="281"/>
                    </a:lnTo>
                    <a:lnTo>
                      <a:pt x="1143" y="290"/>
                    </a:lnTo>
                  </a:path>
                </a:pathLst>
              </a:custGeom>
              <a:noFill/>
              <a:ln w="9525" cap="flat">
                <a:solidFill>
                  <a:srgbClr val="1D91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  <p:sp>
            <p:nvSpPr>
              <p:cNvPr id="957" name="Freeform 77">
                <a:extLst>
                  <a:ext uri="{FF2B5EF4-FFF2-40B4-BE49-F238E27FC236}">
                    <a16:creationId xmlns:a16="http://schemas.microsoft.com/office/drawing/2014/main" id="{E5D88E0E-F621-7CCD-09E7-2CED76CC9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1213" y="1726566"/>
                <a:ext cx="1814513" cy="330200"/>
              </a:xfrm>
              <a:custGeom>
                <a:avLst/>
                <a:gdLst>
                  <a:gd name="T0" fmla="*/ 17 w 1143"/>
                  <a:gd name="T1" fmla="*/ 98 h 208"/>
                  <a:gd name="T2" fmla="*/ 36 w 1143"/>
                  <a:gd name="T3" fmla="*/ 131 h 208"/>
                  <a:gd name="T4" fmla="*/ 54 w 1143"/>
                  <a:gd name="T5" fmla="*/ 165 h 208"/>
                  <a:gd name="T6" fmla="*/ 72 w 1143"/>
                  <a:gd name="T7" fmla="*/ 173 h 208"/>
                  <a:gd name="T8" fmla="*/ 91 w 1143"/>
                  <a:gd name="T9" fmla="*/ 180 h 208"/>
                  <a:gd name="T10" fmla="*/ 109 w 1143"/>
                  <a:gd name="T11" fmla="*/ 152 h 208"/>
                  <a:gd name="T12" fmla="*/ 127 w 1143"/>
                  <a:gd name="T13" fmla="*/ 146 h 208"/>
                  <a:gd name="T14" fmla="*/ 145 w 1143"/>
                  <a:gd name="T15" fmla="*/ 128 h 208"/>
                  <a:gd name="T16" fmla="*/ 164 w 1143"/>
                  <a:gd name="T17" fmla="*/ 149 h 208"/>
                  <a:gd name="T18" fmla="*/ 182 w 1143"/>
                  <a:gd name="T19" fmla="*/ 176 h 208"/>
                  <a:gd name="T20" fmla="*/ 200 w 1143"/>
                  <a:gd name="T21" fmla="*/ 178 h 208"/>
                  <a:gd name="T22" fmla="*/ 219 w 1143"/>
                  <a:gd name="T23" fmla="*/ 183 h 208"/>
                  <a:gd name="T24" fmla="*/ 237 w 1143"/>
                  <a:gd name="T25" fmla="*/ 189 h 208"/>
                  <a:gd name="T26" fmla="*/ 255 w 1143"/>
                  <a:gd name="T27" fmla="*/ 159 h 208"/>
                  <a:gd name="T28" fmla="*/ 274 w 1143"/>
                  <a:gd name="T29" fmla="*/ 101 h 208"/>
                  <a:gd name="T30" fmla="*/ 292 w 1143"/>
                  <a:gd name="T31" fmla="*/ 86 h 208"/>
                  <a:gd name="T32" fmla="*/ 310 w 1143"/>
                  <a:gd name="T33" fmla="*/ 119 h 208"/>
                  <a:gd name="T34" fmla="*/ 328 w 1143"/>
                  <a:gd name="T35" fmla="*/ 183 h 208"/>
                  <a:gd name="T36" fmla="*/ 347 w 1143"/>
                  <a:gd name="T37" fmla="*/ 203 h 208"/>
                  <a:gd name="T38" fmla="*/ 365 w 1143"/>
                  <a:gd name="T39" fmla="*/ 195 h 208"/>
                  <a:gd name="T40" fmla="*/ 383 w 1143"/>
                  <a:gd name="T41" fmla="*/ 190 h 208"/>
                  <a:gd name="T42" fmla="*/ 401 w 1143"/>
                  <a:gd name="T43" fmla="*/ 180 h 208"/>
                  <a:gd name="T44" fmla="*/ 420 w 1143"/>
                  <a:gd name="T45" fmla="*/ 190 h 208"/>
                  <a:gd name="T46" fmla="*/ 438 w 1143"/>
                  <a:gd name="T47" fmla="*/ 164 h 208"/>
                  <a:gd name="T48" fmla="*/ 456 w 1143"/>
                  <a:gd name="T49" fmla="*/ 124 h 208"/>
                  <a:gd name="T50" fmla="*/ 475 w 1143"/>
                  <a:gd name="T51" fmla="*/ 79 h 208"/>
                  <a:gd name="T52" fmla="*/ 493 w 1143"/>
                  <a:gd name="T53" fmla="*/ 45 h 208"/>
                  <a:gd name="T54" fmla="*/ 511 w 1143"/>
                  <a:gd name="T55" fmla="*/ 19 h 208"/>
                  <a:gd name="T56" fmla="*/ 530 w 1143"/>
                  <a:gd name="T57" fmla="*/ 17 h 208"/>
                  <a:gd name="T58" fmla="*/ 548 w 1143"/>
                  <a:gd name="T59" fmla="*/ 39 h 208"/>
                  <a:gd name="T60" fmla="*/ 566 w 1143"/>
                  <a:gd name="T61" fmla="*/ 56 h 208"/>
                  <a:gd name="T62" fmla="*/ 584 w 1143"/>
                  <a:gd name="T63" fmla="*/ 24 h 208"/>
                  <a:gd name="T64" fmla="*/ 603 w 1143"/>
                  <a:gd name="T65" fmla="*/ 27 h 208"/>
                  <a:gd name="T66" fmla="*/ 621 w 1143"/>
                  <a:gd name="T67" fmla="*/ 72 h 208"/>
                  <a:gd name="T68" fmla="*/ 639 w 1143"/>
                  <a:gd name="T69" fmla="*/ 101 h 208"/>
                  <a:gd name="T70" fmla="*/ 657 w 1143"/>
                  <a:gd name="T71" fmla="*/ 113 h 208"/>
                  <a:gd name="T72" fmla="*/ 676 w 1143"/>
                  <a:gd name="T73" fmla="*/ 110 h 208"/>
                  <a:gd name="T74" fmla="*/ 694 w 1143"/>
                  <a:gd name="T75" fmla="*/ 150 h 208"/>
                  <a:gd name="T76" fmla="*/ 712 w 1143"/>
                  <a:gd name="T77" fmla="*/ 163 h 208"/>
                  <a:gd name="T78" fmla="*/ 731 w 1143"/>
                  <a:gd name="T79" fmla="*/ 179 h 208"/>
                  <a:gd name="T80" fmla="*/ 749 w 1143"/>
                  <a:gd name="T81" fmla="*/ 169 h 208"/>
                  <a:gd name="T82" fmla="*/ 767 w 1143"/>
                  <a:gd name="T83" fmla="*/ 148 h 208"/>
                  <a:gd name="T84" fmla="*/ 786 w 1143"/>
                  <a:gd name="T85" fmla="*/ 125 h 208"/>
                  <a:gd name="T86" fmla="*/ 804 w 1143"/>
                  <a:gd name="T87" fmla="*/ 133 h 208"/>
                  <a:gd name="T88" fmla="*/ 822 w 1143"/>
                  <a:gd name="T89" fmla="*/ 102 h 208"/>
                  <a:gd name="T90" fmla="*/ 840 w 1143"/>
                  <a:gd name="T91" fmla="*/ 88 h 208"/>
                  <a:gd name="T92" fmla="*/ 859 w 1143"/>
                  <a:gd name="T93" fmla="*/ 96 h 208"/>
                  <a:gd name="T94" fmla="*/ 877 w 1143"/>
                  <a:gd name="T95" fmla="*/ 108 h 208"/>
                  <a:gd name="T96" fmla="*/ 895 w 1143"/>
                  <a:gd name="T97" fmla="*/ 130 h 208"/>
                  <a:gd name="T98" fmla="*/ 914 w 1143"/>
                  <a:gd name="T99" fmla="*/ 151 h 208"/>
                  <a:gd name="T100" fmla="*/ 932 w 1143"/>
                  <a:gd name="T101" fmla="*/ 141 h 208"/>
                  <a:gd name="T102" fmla="*/ 950 w 1143"/>
                  <a:gd name="T103" fmla="*/ 145 h 208"/>
                  <a:gd name="T104" fmla="*/ 968 w 1143"/>
                  <a:gd name="T105" fmla="*/ 156 h 208"/>
                  <a:gd name="T106" fmla="*/ 987 w 1143"/>
                  <a:gd name="T107" fmla="*/ 188 h 208"/>
                  <a:gd name="T108" fmla="*/ 1005 w 1143"/>
                  <a:gd name="T109" fmla="*/ 161 h 208"/>
                  <a:gd name="T110" fmla="*/ 1023 w 1143"/>
                  <a:gd name="T111" fmla="*/ 133 h 208"/>
                  <a:gd name="T112" fmla="*/ 1041 w 1143"/>
                  <a:gd name="T113" fmla="*/ 111 h 208"/>
                  <a:gd name="T114" fmla="*/ 1060 w 1143"/>
                  <a:gd name="T115" fmla="*/ 97 h 208"/>
                  <a:gd name="T116" fmla="*/ 1078 w 1143"/>
                  <a:gd name="T117" fmla="*/ 91 h 208"/>
                  <a:gd name="T118" fmla="*/ 1096 w 1143"/>
                  <a:gd name="T119" fmla="*/ 127 h 208"/>
                  <a:gd name="T120" fmla="*/ 1115 w 1143"/>
                  <a:gd name="T121" fmla="*/ 166 h 208"/>
                  <a:gd name="T122" fmla="*/ 1133 w 1143"/>
                  <a:gd name="T123" fmla="*/ 18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43" h="208">
                    <a:moveTo>
                      <a:pt x="0" y="68"/>
                    </a:moveTo>
                    <a:lnTo>
                      <a:pt x="1" y="75"/>
                    </a:lnTo>
                    <a:lnTo>
                      <a:pt x="2" y="67"/>
                    </a:lnTo>
                    <a:lnTo>
                      <a:pt x="2" y="66"/>
                    </a:lnTo>
                    <a:lnTo>
                      <a:pt x="3" y="67"/>
                    </a:lnTo>
                    <a:lnTo>
                      <a:pt x="4" y="66"/>
                    </a:lnTo>
                    <a:lnTo>
                      <a:pt x="5" y="61"/>
                    </a:lnTo>
                    <a:lnTo>
                      <a:pt x="5" y="67"/>
                    </a:lnTo>
                    <a:lnTo>
                      <a:pt x="6" y="63"/>
                    </a:lnTo>
                    <a:lnTo>
                      <a:pt x="7" y="64"/>
                    </a:lnTo>
                    <a:lnTo>
                      <a:pt x="8" y="59"/>
                    </a:lnTo>
                    <a:lnTo>
                      <a:pt x="8" y="65"/>
                    </a:lnTo>
                    <a:lnTo>
                      <a:pt x="9" y="71"/>
                    </a:lnTo>
                    <a:lnTo>
                      <a:pt x="10" y="76"/>
                    </a:lnTo>
                    <a:lnTo>
                      <a:pt x="11" y="82"/>
                    </a:lnTo>
                    <a:lnTo>
                      <a:pt x="11" y="84"/>
                    </a:lnTo>
                    <a:lnTo>
                      <a:pt x="12" y="89"/>
                    </a:lnTo>
                    <a:lnTo>
                      <a:pt x="13" y="90"/>
                    </a:lnTo>
                    <a:lnTo>
                      <a:pt x="14" y="85"/>
                    </a:lnTo>
                    <a:lnTo>
                      <a:pt x="14" y="86"/>
                    </a:lnTo>
                    <a:lnTo>
                      <a:pt x="15" y="90"/>
                    </a:lnTo>
                    <a:lnTo>
                      <a:pt x="16" y="94"/>
                    </a:lnTo>
                    <a:lnTo>
                      <a:pt x="17" y="94"/>
                    </a:lnTo>
                    <a:lnTo>
                      <a:pt x="17" y="98"/>
                    </a:lnTo>
                    <a:lnTo>
                      <a:pt x="18" y="103"/>
                    </a:lnTo>
                    <a:lnTo>
                      <a:pt x="19" y="101"/>
                    </a:lnTo>
                    <a:lnTo>
                      <a:pt x="20" y="104"/>
                    </a:lnTo>
                    <a:lnTo>
                      <a:pt x="21" y="102"/>
                    </a:lnTo>
                    <a:lnTo>
                      <a:pt x="21" y="105"/>
                    </a:lnTo>
                    <a:lnTo>
                      <a:pt x="22" y="109"/>
                    </a:lnTo>
                    <a:lnTo>
                      <a:pt x="23" y="108"/>
                    </a:lnTo>
                    <a:lnTo>
                      <a:pt x="24" y="109"/>
                    </a:lnTo>
                    <a:lnTo>
                      <a:pt x="24" y="113"/>
                    </a:lnTo>
                    <a:lnTo>
                      <a:pt x="25" y="116"/>
                    </a:lnTo>
                    <a:lnTo>
                      <a:pt x="26" y="109"/>
                    </a:lnTo>
                    <a:lnTo>
                      <a:pt x="27" y="102"/>
                    </a:lnTo>
                    <a:lnTo>
                      <a:pt x="27" y="105"/>
                    </a:lnTo>
                    <a:lnTo>
                      <a:pt x="28" y="105"/>
                    </a:lnTo>
                    <a:lnTo>
                      <a:pt x="29" y="109"/>
                    </a:lnTo>
                    <a:lnTo>
                      <a:pt x="30" y="107"/>
                    </a:lnTo>
                    <a:lnTo>
                      <a:pt x="30" y="110"/>
                    </a:lnTo>
                    <a:lnTo>
                      <a:pt x="31" y="112"/>
                    </a:lnTo>
                    <a:lnTo>
                      <a:pt x="32" y="121"/>
                    </a:lnTo>
                    <a:lnTo>
                      <a:pt x="33" y="120"/>
                    </a:lnTo>
                    <a:lnTo>
                      <a:pt x="33" y="127"/>
                    </a:lnTo>
                    <a:lnTo>
                      <a:pt x="34" y="130"/>
                    </a:lnTo>
                    <a:lnTo>
                      <a:pt x="35" y="132"/>
                    </a:lnTo>
                    <a:lnTo>
                      <a:pt x="36" y="131"/>
                    </a:lnTo>
                    <a:lnTo>
                      <a:pt x="36" y="131"/>
                    </a:lnTo>
                    <a:lnTo>
                      <a:pt x="37" y="131"/>
                    </a:lnTo>
                    <a:lnTo>
                      <a:pt x="38" y="127"/>
                    </a:lnTo>
                    <a:lnTo>
                      <a:pt x="39" y="126"/>
                    </a:lnTo>
                    <a:lnTo>
                      <a:pt x="40" y="123"/>
                    </a:lnTo>
                    <a:lnTo>
                      <a:pt x="40" y="117"/>
                    </a:lnTo>
                    <a:lnTo>
                      <a:pt x="41" y="117"/>
                    </a:lnTo>
                    <a:lnTo>
                      <a:pt x="42" y="117"/>
                    </a:lnTo>
                    <a:lnTo>
                      <a:pt x="43" y="121"/>
                    </a:lnTo>
                    <a:lnTo>
                      <a:pt x="43" y="122"/>
                    </a:lnTo>
                    <a:lnTo>
                      <a:pt x="44" y="122"/>
                    </a:lnTo>
                    <a:lnTo>
                      <a:pt x="45" y="122"/>
                    </a:lnTo>
                    <a:lnTo>
                      <a:pt x="46" y="129"/>
                    </a:lnTo>
                    <a:lnTo>
                      <a:pt x="46" y="137"/>
                    </a:lnTo>
                    <a:lnTo>
                      <a:pt x="47" y="141"/>
                    </a:lnTo>
                    <a:lnTo>
                      <a:pt x="48" y="135"/>
                    </a:lnTo>
                    <a:lnTo>
                      <a:pt x="49" y="130"/>
                    </a:lnTo>
                    <a:lnTo>
                      <a:pt x="50" y="136"/>
                    </a:lnTo>
                    <a:lnTo>
                      <a:pt x="50" y="136"/>
                    </a:lnTo>
                    <a:lnTo>
                      <a:pt x="51" y="136"/>
                    </a:lnTo>
                    <a:lnTo>
                      <a:pt x="52" y="147"/>
                    </a:lnTo>
                    <a:lnTo>
                      <a:pt x="53" y="152"/>
                    </a:lnTo>
                    <a:lnTo>
                      <a:pt x="53" y="165"/>
                    </a:lnTo>
                    <a:lnTo>
                      <a:pt x="54" y="165"/>
                    </a:lnTo>
                    <a:lnTo>
                      <a:pt x="55" y="169"/>
                    </a:lnTo>
                    <a:lnTo>
                      <a:pt x="56" y="158"/>
                    </a:lnTo>
                    <a:lnTo>
                      <a:pt x="56" y="158"/>
                    </a:lnTo>
                    <a:lnTo>
                      <a:pt x="57" y="161"/>
                    </a:lnTo>
                    <a:lnTo>
                      <a:pt x="58" y="166"/>
                    </a:lnTo>
                    <a:lnTo>
                      <a:pt x="59" y="166"/>
                    </a:lnTo>
                    <a:lnTo>
                      <a:pt x="59" y="166"/>
                    </a:lnTo>
                    <a:lnTo>
                      <a:pt x="60" y="171"/>
                    </a:lnTo>
                    <a:lnTo>
                      <a:pt x="61" y="179"/>
                    </a:lnTo>
                    <a:lnTo>
                      <a:pt x="62" y="179"/>
                    </a:lnTo>
                    <a:lnTo>
                      <a:pt x="62" y="176"/>
                    </a:lnTo>
                    <a:lnTo>
                      <a:pt x="63" y="175"/>
                    </a:lnTo>
                    <a:lnTo>
                      <a:pt x="64" y="175"/>
                    </a:lnTo>
                    <a:lnTo>
                      <a:pt x="65" y="179"/>
                    </a:lnTo>
                    <a:lnTo>
                      <a:pt x="65" y="182"/>
                    </a:lnTo>
                    <a:lnTo>
                      <a:pt x="66" y="182"/>
                    </a:lnTo>
                    <a:lnTo>
                      <a:pt x="67" y="181"/>
                    </a:lnTo>
                    <a:lnTo>
                      <a:pt x="68" y="184"/>
                    </a:lnTo>
                    <a:lnTo>
                      <a:pt x="69" y="185"/>
                    </a:lnTo>
                    <a:lnTo>
                      <a:pt x="69" y="185"/>
                    </a:lnTo>
                    <a:lnTo>
                      <a:pt x="70" y="181"/>
                    </a:lnTo>
                    <a:lnTo>
                      <a:pt x="71" y="181"/>
                    </a:lnTo>
                    <a:lnTo>
                      <a:pt x="72" y="181"/>
                    </a:lnTo>
                    <a:lnTo>
                      <a:pt x="72" y="173"/>
                    </a:lnTo>
                    <a:lnTo>
                      <a:pt x="73" y="173"/>
                    </a:lnTo>
                    <a:lnTo>
                      <a:pt x="74" y="171"/>
                    </a:lnTo>
                    <a:lnTo>
                      <a:pt x="75" y="173"/>
                    </a:lnTo>
                    <a:lnTo>
                      <a:pt x="75" y="176"/>
                    </a:lnTo>
                    <a:lnTo>
                      <a:pt x="76" y="176"/>
                    </a:lnTo>
                    <a:lnTo>
                      <a:pt x="77" y="171"/>
                    </a:lnTo>
                    <a:lnTo>
                      <a:pt x="78" y="174"/>
                    </a:lnTo>
                    <a:lnTo>
                      <a:pt x="78" y="174"/>
                    </a:lnTo>
                    <a:lnTo>
                      <a:pt x="79" y="174"/>
                    </a:lnTo>
                    <a:lnTo>
                      <a:pt x="80" y="174"/>
                    </a:lnTo>
                    <a:lnTo>
                      <a:pt x="81" y="174"/>
                    </a:lnTo>
                    <a:lnTo>
                      <a:pt x="81" y="180"/>
                    </a:lnTo>
                    <a:lnTo>
                      <a:pt x="82" y="177"/>
                    </a:lnTo>
                    <a:lnTo>
                      <a:pt x="83" y="175"/>
                    </a:lnTo>
                    <a:lnTo>
                      <a:pt x="84" y="179"/>
                    </a:lnTo>
                    <a:lnTo>
                      <a:pt x="84" y="182"/>
                    </a:lnTo>
                    <a:lnTo>
                      <a:pt x="85" y="179"/>
                    </a:lnTo>
                    <a:lnTo>
                      <a:pt x="86" y="175"/>
                    </a:lnTo>
                    <a:lnTo>
                      <a:pt x="87" y="173"/>
                    </a:lnTo>
                    <a:lnTo>
                      <a:pt x="88" y="182"/>
                    </a:lnTo>
                    <a:lnTo>
                      <a:pt x="88" y="180"/>
                    </a:lnTo>
                    <a:lnTo>
                      <a:pt x="89" y="183"/>
                    </a:lnTo>
                    <a:lnTo>
                      <a:pt x="90" y="175"/>
                    </a:lnTo>
                    <a:lnTo>
                      <a:pt x="91" y="180"/>
                    </a:lnTo>
                    <a:lnTo>
                      <a:pt x="91" y="175"/>
                    </a:lnTo>
                    <a:lnTo>
                      <a:pt x="92" y="175"/>
                    </a:lnTo>
                    <a:lnTo>
                      <a:pt x="93" y="164"/>
                    </a:lnTo>
                    <a:lnTo>
                      <a:pt x="94" y="163"/>
                    </a:lnTo>
                    <a:lnTo>
                      <a:pt x="94" y="163"/>
                    </a:lnTo>
                    <a:lnTo>
                      <a:pt x="95" y="169"/>
                    </a:lnTo>
                    <a:lnTo>
                      <a:pt x="96" y="166"/>
                    </a:lnTo>
                    <a:lnTo>
                      <a:pt x="97" y="163"/>
                    </a:lnTo>
                    <a:lnTo>
                      <a:pt x="98" y="160"/>
                    </a:lnTo>
                    <a:lnTo>
                      <a:pt x="98" y="151"/>
                    </a:lnTo>
                    <a:lnTo>
                      <a:pt x="99" y="155"/>
                    </a:lnTo>
                    <a:lnTo>
                      <a:pt x="100" y="159"/>
                    </a:lnTo>
                    <a:lnTo>
                      <a:pt x="101" y="159"/>
                    </a:lnTo>
                    <a:lnTo>
                      <a:pt x="101" y="166"/>
                    </a:lnTo>
                    <a:lnTo>
                      <a:pt x="102" y="160"/>
                    </a:lnTo>
                    <a:lnTo>
                      <a:pt x="103" y="160"/>
                    </a:lnTo>
                    <a:lnTo>
                      <a:pt x="104" y="163"/>
                    </a:lnTo>
                    <a:lnTo>
                      <a:pt x="104" y="156"/>
                    </a:lnTo>
                    <a:lnTo>
                      <a:pt x="105" y="147"/>
                    </a:lnTo>
                    <a:lnTo>
                      <a:pt x="106" y="145"/>
                    </a:lnTo>
                    <a:lnTo>
                      <a:pt x="107" y="151"/>
                    </a:lnTo>
                    <a:lnTo>
                      <a:pt x="107" y="149"/>
                    </a:lnTo>
                    <a:lnTo>
                      <a:pt x="108" y="146"/>
                    </a:lnTo>
                    <a:lnTo>
                      <a:pt x="109" y="152"/>
                    </a:lnTo>
                    <a:lnTo>
                      <a:pt x="110" y="155"/>
                    </a:lnTo>
                    <a:lnTo>
                      <a:pt x="110" y="148"/>
                    </a:lnTo>
                    <a:lnTo>
                      <a:pt x="111" y="148"/>
                    </a:lnTo>
                    <a:lnTo>
                      <a:pt x="112" y="151"/>
                    </a:lnTo>
                    <a:lnTo>
                      <a:pt x="113" y="146"/>
                    </a:lnTo>
                    <a:lnTo>
                      <a:pt x="114" y="146"/>
                    </a:lnTo>
                    <a:lnTo>
                      <a:pt x="114" y="146"/>
                    </a:lnTo>
                    <a:lnTo>
                      <a:pt x="115" y="141"/>
                    </a:lnTo>
                    <a:lnTo>
                      <a:pt x="116" y="138"/>
                    </a:lnTo>
                    <a:lnTo>
                      <a:pt x="117" y="144"/>
                    </a:lnTo>
                    <a:lnTo>
                      <a:pt x="117" y="141"/>
                    </a:lnTo>
                    <a:lnTo>
                      <a:pt x="118" y="138"/>
                    </a:lnTo>
                    <a:lnTo>
                      <a:pt x="119" y="138"/>
                    </a:lnTo>
                    <a:lnTo>
                      <a:pt x="120" y="138"/>
                    </a:lnTo>
                    <a:lnTo>
                      <a:pt x="120" y="131"/>
                    </a:lnTo>
                    <a:lnTo>
                      <a:pt x="121" y="131"/>
                    </a:lnTo>
                    <a:lnTo>
                      <a:pt x="122" y="131"/>
                    </a:lnTo>
                    <a:lnTo>
                      <a:pt x="123" y="131"/>
                    </a:lnTo>
                    <a:lnTo>
                      <a:pt x="123" y="138"/>
                    </a:lnTo>
                    <a:lnTo>
                      <a:pt x="124" y="143"/>
                    </a:lnTo>
                    <a:lnTo>
                      <a:pt x="125" y="146"/>
                    </a:lnTo>
                    <a:lnTo>
                      <a:pt x="126" y="146"/>
                    </a:lnTo>
                    <a:lnTo>
                      <a:pt x="126" y="149"/>
                    </a:lnTo>
                    <a:lnTo>
                      <a:pt x="127" y="146"/>
                    </a:lnTo>
                    <a:lnTo>
                      <a:pt x="128" y="154"/>
                    </a:lnTo>
                    <a:lnTo>
                      <a:pt x="129" y="148"/>
                    </a:lnTo>
                    <a:lnTo>
                      <a:pt x="129" y="150"/>
                    </a:lnTo>
                    <a:lnTo>
                      <a:pt x="130" y="143"/>
                    </a:lnTo>
                    <a:lnTo>
                      <a:pt x="131" y="148"/>
                    </a:lnTo>
                    <a:lnTo>
                      <a:pt x="132" y="148"/>
                    </a:lnTo>
                    <a:lnTo>
                      <a:pt x="132" y="145"/>
                    </a:lnTo>
                    <a:lnTo>
                      <a:pt x="133" y="154"/>
                    </a:lnTo>
                    <a:lnTo>
                      <a:pt x="134" y="151"/>
                    </a:lnTo>
                    <a:lnTo>
                      <a:pt x="135" y="156"/>
                    </a:lnTo>
                    <a:lnTo>
                      <a:pt x="136" y="153"/>
                    </a:lnTo>
                    <a:lnTo>
                      <a:pt x="136" y="149"/>
                    </a:lnTo>
                    <a:lnTo>
                      <a:pt x="137" y="135"/>
                    </a:lnTo>
                    <a:lnTo>
                      <a:pt x="138" y="140"/>
                    </a:lnTo>
                    <a:lnTo>
                      <a:pt x="139" y="140"/>
                    </a:lnTo>
                    <a:lnTo>
                      <a:pt x="139" y="134"/>
                    </a:lnTo>
                    <a:lnTo>
                      <a:pt x="140" y="134"/>
                    </a:lnTo>
                    <a:lnTo>
                      <a:pt x="141" y="133"/>
                    </a:lnTo>
                    <a:lnTo>
                      <a:pt x="142" y="127"/>
                    </a:lnTo>
                    <a:lnTo>
                      <a:pt x="142" y="127"/>
                    </a:lnTo>
                    <a:lnTo>
                      <a:pt x="143" y="129"/>
                    </a:lnTo>
                    <a:lnTo>
                      <a:pt x="144" y="131"/>
                    </a:lnTo>
                    <a:lnTo>
                      <a:pt x="145" y="131"/>
                    </a:lnTo>
                    <a:lnTo>
                      <a:pt x="145" y="128"/>
                    </a:lnTo>
                    <a:lnTo>
                      <a:pt x="146" y="121"/>
                    </a:lnTo>
                    <a:lnTo>
                      <a:pt x="147" y="120"/>
                    </a:lnTo>
                    <a:lnTo>
                      <a:pt x="148" y="129"/>
                    </a:lnTo>
                    <a:lnTo>
                      <a:pt x="149" y="129"/>
                    </a:lnTo>
                    <a:lnTo>
                      <a:pt x="149" y="129"/>
                    </a:lnTo>
                    <a:lnTo>
                      <a:pt x="150" y="123"/>
                    </a:lnTo>
                    <a:lnTo>
                      <a:pt x="151" y="132"/>
                    </a:lnTo>
                    <a:lnTo>
                      <a:pt x="152" y="127"/>
                    </a:lnTo>
                    <a:lnTo>
                      <a:pt x="152" y="132"/>
                    </a:lnTo>
                    <a:lnTo>
                      <a:pt x="153" y="132"/>
                    </a:lnTo>
                    <a:lnTo>
                      <a:pt x="154" y="140"/>
                    </a:lnTo>
                    <a:lnTo>
                      <a:pt x="155" y="146"/>
                    </a:lnTo>
                    <a:lnTo>
                      <a:pt x="155" y="141"/>
                    </a:lnTo>
                    <a:lnTo>
                      <a:pt x="156" y="141"/>
                    </a:lnTo>
                    <a:lnTo>
                      <a:pt x="157" y="140"/>
                    </a:lnTo>
                    <a:lnTo>
                      <a:pt x="158" y="146"/>
                    </a:lnTo>
                    <a:lnTo>
                      <a:pt x="158" y="149"/>
                    </a:lnTo>
                    <a:lnTo>
                      <a:pt x="159" y="154"/>
                    </a:lnTo>
                    <a:lnTo>
                      <a:pt x="160" y="154"/>
                    </a:lnTo>
                    <a:lnTo>
                      <a:pt x="161" y="154"/>
                    </a:lnTo>
                    <a:lnTo>
                      <a:pt x="162" y="151"/>
                    </a:lnTo>
                    <a:lnTo>
                      <a:pt x="162" y="149"/>
                    </a:lnTo>
                    <a:lnTo>
                      <a:pt x="163" y="149"/>
                    </a:lnTo>
                    <a:lnTo>
                      <a:pt x="164" y="149"/>
                    </a:lnTo>
                    <a:lnTo>
                      <a:pt x="165" y="144"/>
                    </a:lnTo>
                    <a:lnTo>
                      <a:pt x="165" y="157"/>
                    </a:lnTo>
                    <a:lnTo>
                      <a:pt x="166" y="162"/>
                    </a:lnTo>
                    <a:lnTo>
                      <a:pt x="167" y="164"/>
                    </a:lnTo>
                    <a:lnTo>
                      <a:pt x="168" y="164"/>
                    </a:lnTo>
                    <a:lnTo>
                      <a:pt x="168" y="166"/>
                    </a:lnTo>
                    <a:lnTo>
                      <a:pt x="169" y="170"/>
                    </a:lnTo>
                    <a:lnTo>
                      <a:pt x="170" y="168"/>
                    </a:lnTo>
                    <a:lnTo>
                      <a:pt x="171" y="170"/>
                    </a:lnTo>
                    <a:lnTo>
                      <a:pt x="171" y="177"/>
                    </a:lnTo>
                    <a:lnTo>
                      <a:pt x="172" y="177"/>
                    </a:lnTo>
                    <a:lnTo>
                      <a:pt x="173" y="177"/>
                    </a:lnTo>
                    <a:lnTo>
                      <a:pt x="174" y="182"/>
                    </a:lnTo>
                    <a:lnTo>
                      <a:pt x="174" y="176"/>
                    </a:lnTo>
                    <a:lnTo>
                      <a:pt x="175" y="176"/>
                    </a:lnTo>
                    <a:lnTo>
                      <a:pt x="176" y="175"/>
                    </a:lnTo>
                    <a:lnTo>
                      <a:pt x="177" y="179"/>
                    </a:lnTo>
                    <a:lnTo>
                      <a:pt x="177" y="184"/>
                    </a:lnTo>
                    <a:lnTo>
                      <a:pt x="178" y="175"/>
                    </a:lnTo>
                    <a:lnTo>
                      <a:pt x="179" y="175"/>
                    </a:lnTo>
                    <a:lnTo>
                      <a:pt x="180" y="175"/>
                    </a:lnTo>
                    <a:lnTo>
                      <a:pt x="181" y="175"/>
                    </a:lnTo>
                    <a:lnTo>
                      <a:pt x="181" y="182"/>
                    </a:lnTo>
                    <a:lnTo>
                      <a:pt x="182" y="176"/>
                    </a:lnTo>
                    <a:lnTo>
                      <a:pt x="183" y="174"/>
                    </a:lnTo>
                    <a:lnTo>
                      <a:pt x="184" y="169"/>
                    </a:lnTo>
                    <a:lnTo>
                      <a:pt x="184" y="157"/>
                    </a:lnTo>
                    <a:lnTo>
                      <a:pt x="185" y="157"/>
                    </a:lnTo>
                    <a:lnTo>
                      <a:pt x="186" y="157"/>
                    </a:lnTo>
                    <a:lnTo>
                      <a:pt x="187" y="157"/>
                    </a:lnTo>
                    <a:lnTo>
                      <a:pt x="187" y="157"/>
                    </a:lnTo>
                    <a:lnTo>
                      <a:pt x="188" y="158"/>
                    </a:lnTo>
                    <a:lnTo>
                      <a:pt x="189" y="158"/>
                    </a:lnTo>
                    <a:lnTo>
                      <a:pt x="190" y="164"/>
                    </a:lnTo>
                    <a:lnTo>
                      <a:pt x="190" y="161"/>
                    </a:lnTo>
                    <a:lnTo>
                      <a:pt x="191" y="159"/>
                    </a:lnTo>
                    <a:lnTo>
                      <a:pt x="192" y="156"/>
                    </a:lnTo>
                    <a:lnTo>
                      <a:pt x="193" y="156"/>
                    </a:lnTo>
                    <a:lnTo>
                      <a:pt x="193" y="153"/>
                    </a:lnTo>
                    <a:lnTo>
                      <a:pt x="194" y="153"/>
                    </a:lnTo>
                    <a:lnTo>
                      <a:pt x="195" y="156"/>
                    </a:lnTo>
                    <a:lnTo>
                      <a:pt x="196" y="148"/>
                    </a:lnTo>
                    <a:lnTo>
                      <a:pt x="196" y="156"/>
                    </a:lnTo>
                    <a:lnTo>
                      <a:pt x="197" y="160"/>
                    </a:lnTo>
                    <a:lnTo>
                      <a:pt x="198" y="174"/>
                    </a:lnTo>
                    <a:lnTo>
                      <a:pt x="199" y="174"/>
                    </a:lnTo>
                    <a:lnTo>
                      <a:pt x="200" y="172"/>
                    </a:lnTo>
                    <a:lnTo>
                      <a:pt x="200" y="178"/>
                    </a:lnTo>
                    <a:lnTo>
                      <a:pt x="201" y="178"/>
                    </a:lnTo>
                    <a:lnTo>
                      <a:pt x="202" y="183"/>
                    </a:lnTo>
                    <a:lnTo>
                      <a:pt x="203" y="186"/>
                    </a:lnTo>
                    <a:lnTo>
                      <a:pt x="203" y="186"/>
                    </a:lnTo>
                    <a:lnTo>
                      <a:pt x="204" y="186"/>
                    </a:lnTo>
                    <a:lnTo>
                      <a:pt x="205" y="183"/>
                    </a:lnTo>
                    <a:lnTo>
                      <a:pt x="206" y="183"/>
                    </a:lnTo>
                    <a:lnTo>
                      <a:pt x="207" y="187"/>
                    </a:lnTo>
                    <a:lnTo>
                      <a:pt x="207" y="189"/>
                    </a:lnTo>
                    <a:lnTo>
                      <a:pt x="208" y="194"/>
                    </a:lnTo>
                    <a:lnTo>
                      <a:pt x="209" y="194"/>
                    </a:lnTo>
                    <a:lnTo>
                      <a:pt x="210" y="194"/>
                    </a:lnTo>
                    <a:lnTo>
                      <a:pt x="210" y="193"/>
                    </a:lnTo>
                    <a:lnTo>
                      <a:pt x="211" y="195"/>
                    </a:lnTo>
                    <a:lnTo>
                      <a:pt x="212" y="189"/>
                    </a:lnTo>
                    <a:lnTo>
                      <a:pt x="213" y="194"/>
                    </a:lnTo>
                    <a:lnTo>
                      <a:pt x="213" y="194"/>
                    </a:lnTo>
                    <a:lnTo>
                      <a:pt x="214" y="189"/>
                    </a:lnTo>
                    <a:lnTo>
                      <a:pt x="215" y="191"/>
                    </a:lnTo>
                    <a:lnTo>
                      <a:pt x="216" y="184"/>
                    </a:lnTo>
                    <a:lnTo>
                      <a:pt x="216" y="189"/>
                    </a:lnTo>
                    <a:lnTo>
                      <a:pt x="217" y="185"/>
                    </a:lnTo>
                    <a:lnTo>
                      <a:pt x="218" y="180"/>
                    </a:lnTo>
                    <a:lnTo>
                      <a:pt x="219" y="183"/>
                    </a:lnTo>
                    <a:lnTo>
                      <a:pt x="219" y="181"/>
                    </a:lnTo>
                    <a:lnTo>
                      <a:pt x="220" y="184"/>
                    </a:lnTo>
                    <a:lnTo>
                      <a:pt x="221" y="184"/>
                    </a:lnTo>
                    <a:lnTo>
                      <a:pt x="222" y="184"/>
                    </a:lnTo>
                    <a:lnTo>
                      <a:pt x="222" y="191"/>
                    </a:lnTo>
                    <a:lnTo>
                      <a:pt x="223" y="193"/>
                    </a:lnTo>
                    <a:lnTo>
                      <a:pt x="224" y="196"/>
                    </a:lnTo>
                    <a:lnTo>
                      <a:pt x="225" y="194"/>
                    </a:lnTo>
                    <a:lnTo>
                      <a:pt x="225" y="199"/>
                    </a:lnTo>
                    <a:lnTo>
                      <a:pt x="226" y="193"/>
                    </a:lnTo>
                    <a:lnTo>
                      <a:pt x="227" y="194"/>
                    </a:lnTo>
                    <a:lnTo>
                      <a:pt x="228" y="194"/>
                    </a:lnTo>
                    <a:lnTo>
                      <a:pt x="229" y="194"/>
                    </a:lnTo>
                    <a:lnTo>
                      <a:pt x="229" y="187"/>
                    </a:lnTo>
                    <a:lnTo>
                      <a:pt x="230" y="187"/>
                    </a:lnTo>
                    <a:lnTo>
                      <a:pt x="231" y="192"/>
                    </a:lnTo>
                    <a:lnTo>
                      <a:pt x="232" y="187"/>
                    </a:lnTo>
                    <a:lnTo>
                      <a:pt x="232" y="187"/>
                    </a:lnTo>
                    <a:lnTo>
                      <a:pt x="233" y="187"/>
                    </a:lnTo>
                    <a:lnTo>
                      <a:pt x="234" y="184"/>
                    </a:lnTo>
                    <a:lnTo>
                      <a:pt x="235" y="184"/>
                    </a:lnTo>
                    <a:lnTo>
                      <a:pt x="235" y="186"/>
                    </a:lnTo>
                    <a:lnTo>
                      <a:pt x="236" y="186"/>
                    </a:lnTo>
                    <a:lnTo>
                      <a:pt x="237" y="189"/>
                    </a:lnTo>
                    <a:lnTo>
                      <a:pt x="238" y="189"/>
                    </a:lnTo>
                    <a:lnTo>
                      <a:pt x="238" y="182"/>
                    </a:lnTo>
                    <a:lnTo>
                      <a:pt x="239" y="194"/>
                    </a:lnTo>
                    <a:lnTo>
                      <a:pt x="240" y="188"/>
                    </a:lnTo>
                    <a:lnTo>
                      <a:pt x="241" y="188"/>
                    </a:lnTo>
                    <a:lnTo>
                      <a:pt x="241" y="180"/>
                    </a:lnTo>
                    <a:lnTo>
                      <a:pt x="242" y="180"/>
                    </a:lnTo>
                    <a:lnTo>
                      <a:pt x="243" y="181"/>
                    </a:lnTo>
                    <a:lnTo>
                      <a:pt x="244" y="183"/>
                    </a:lnTo>
                    <a:lnTo>
                      <a:pt x="244" y="184"/>
                    </a:lnTo>
                    <a:lnTo>
                      <a:pt x="245" y="188"/>
                    </a:lnTo>
                    <a:lnTo>
                      <a:pt x="246" y="188"/>
                    </a:lnTo>
                    <a:lnTo>
                      <a:pt x="247" y="180"/>
                    </a:lnTo>
                    <a:lnTo>
                      <a:pt x="248" y="180"/>
                    </a:lnTo>
                    <a:lnTo>
                      <a:pt x="248" y="172"/>
                    </a:lnTo>
                    <a:lnTo>
                      <a:pt x="249" y="163"/>
                    </a:lnTo>
                    <a:lnTo>
                      <a:pt x="250" y="158"/>
                    </a:lnTo>
                    <a:lnTo>
                      <a:pt x="251" y="158"/>
                    </a:lnTo>
                    <a:lnTo>
                      <a:pt x="251" y="164"/>
                    </a:lnTo>
                    <a:lnTo>
                      <a:pt x="252" y="170"/>
                    </a:lnTo>
                    <a:lnTo>
                      <a:pt x="253" y="169"/>
                    </a:lnTo>
                    <a:lnTo>
                      <a:pt x="254" y="166"/>
                    </a:lnTo>
                    <a:lnTo>
                      <a:pt x="254" y="162"/>
                    </a:lnTo>
                    <a:lnTo>
                      <a:pt x="255" y="159"/>
                    </a:lnTo>
                    <a:lnTo>
                      <a:pt x="256" y="147"/>
                    </a:lnTo>
                    <a:lnTo>
                      <a:pt x="257" y="155"/>
                    </a:lnTo>
                    <a:lnTo>
                      <a:pt x="258" y="155"/>
                    </a:lnTo>
                    <a:lnTo>
                      <a:pt x="258" y="155"/>
                    </a:lnTo>
                    <a:lnTo>
                      <a:pt x="259" y="155"/>
                    </a:lnTo>
                    <a:lnTo>
                      <a:pt x="260" y="151"/>
                    </a:lnTo>
                    <a:lnTo>
                      <a:pt x="261" y="148"/>
                    </a:lnTo>
                    <a:lnTo>
                      <a:pt x="261" y="142"/>
                    </a:lnTo>
                    <a:lnTo>
                      <a:pt x="262" y="139"/>
                    </a:lnTo>
                    <a:lnTo>
                      <a:pt x="263" y="137"/>
                    </a:lnTo>
                    <a:lnTo>
                      <a:pt x="264" y="137"/>
                    </a:lnTo>
                    <a:lnTo>
                      <a:pt x="264" y="132"/>
                    </a:lnTo>
                    <a:lnTo>
                      <a:pt x="265" y="123"/>
                    </a:lnTo>
                    <a:lnTo>
                      <a:pt x="266" y="120"/>
                    </a:lnTo>
                    <a:lnTo>
                      <a:pt x="267" y="117"/>
                    </a:lnTo>
                    <a:lnTo>
                      <a:pt x="267" y="108"/>
                    </a:lnTo>
                    <a:lnTo>
                      <a:pt x="268" y="115"/>
                    </a:lnTo>
                    <a:lnTo>
                      <a:pt x="269" y="103"/>
                    </a:lnTo>
                    <a:lnTo>
                      <a:pt x="270" y="106"/>
                    </a:lnTo>
                    <a:lnTo>
                      <a:pt x="270" y="103"/>
                    </a:lnTo>
                    <a:lnTo>
                      <a:pt x="271" y="100"/>
                    </a:lnTo>
                    <a:lnTo>
                      <a:pt x="272" y="101"/>
                    </a:lnTo>
                    <a:lnTo>
                      <a:pt x="273" y="107"/>
                    </a:lnTo>
                    <a:lnTo>
                      <a:pt x="274" y="101"/>
                    </a:lnTo>
                    <a:lnTo>
                      <a:pt x="274" y="101"/>
                    </a:lnTo>
                    <a:lnTo>
                      <a:pt x="275" y="106"/>
                    </a:lnTo>
                    <a:lnTo>
                      <a:pt x="276" y="106"/>
                    </a:lnTo>
                    <a:lnTo>
                      <a:pt x="277" y="113"/>
                    </a:lnTo>
                    <a:lnTo>
                      <a:pt x="277" y="109"/>
                    </a:lnTo>
                    <a:lnTo>
                      <a:pt x="278" y="109"/>
                    </a:lnTo>
                    <a:lnTo>
                      <a:pt x="279" y="118"/>
                    </a:lnTo>
                    <a:lnTo>
                      <a:pt x="280" y="118"/>
                    </a:lnTo>
                    <a:lnTo>
                      <a:pt x="280" y="117"/>
                    </a:lnTo>
                    <a:lnTo>
                      <a:pt x="281" y="117"/>
                    </a:lnTo>
                    <a:lnTo>
                      <a:pt x="282" y="102"/>
                    </a:lnTo>
                    <a:lnTo>
                      <a:pt x="283" y="102"/>
                    </a:lnTo>
                    <a:lnTo>
                      <a:pt x="283" y="97"/>
                    </a:lnTo>
                    <a:lnTo>
                      <a:pt x="284" y="92"/>
                    </a:lnTo>
                    <a:lnTo>
                      <a:pt x="285" y="89"/>
                    </a:lnTo>
                    <a:lnTo>
                      <a:pt x="286" y="91"/>
                    </a:lnTo>
                    <a:lnTo>
                      <a:pt x="286" y="88"/>
                    </a:lnTo>
                    <a:lnTo>
                      <a:pt x="287" y="93"/>
                    </a:lnTo>
                    <a:lnTo>
                      <a:pt x="288" y="93"/>
                    </a:lnTo>
                    <a:lnTo>
                      <a:pt x="289" y="93"/>
                    </a:lnTo>
                    <a:lnTo>
                      <a:pt x="289" y="93"/>
                    </a:lnTo>
                    <a:lnTo>
                      <a:pt x="290" y="89"/>
                    </a:lnTo>
                    <a:lnTo>
                      <a:pt x="291" y="89"/>
                    </a:lnTo>
                    <a:lnTo>
                      <a:pt x="292" y="86"/>
                    </a:lnTo>
                    <a:lnTo>
                      <a:pt x="292" y="91"/>
                    </a:lnTo>
                    <a:lnTo>
                      <a:pt x="293" y="88"/>
                    </a:lnTo>
                    <a:lnTo>
                      <a:pt x="294" y="83"/>
                    </a:lnTo>
                    <a:lnTo>
                      <a:pt x="295" y="86"/>
                    </a:lnTo>
                    <a:lnTo>
                      <a:pt x="296" y="78"/>
                    </a:lnTo>
                    <a:lnTo>
                      <a:pt x="296" y="79"/>
                    </a:lnTo>
                    <a:lnTo>
                      <a:pt x="297" y="79"/>
                    </a:lnTo>
                    <a:lnTo>
                      <a:pt x="298" y="75"/>
                    </a:lnTo>
                    <a:lnTo>
                      <a:pt x="299" y="75"/>
                    </a:lnTo>
                    <a:lnTo>
                      <a:pt x="299" y="76"/>
                    </a:lnTo>
                    <a:lnTo>
                      <a:pt x="300" y="73"/>
                    </a:lnTo>
                    <a:lnTo>
                      <a:pt x="301" y="82"/>
                    </a:lnTo>
                    <a:lnTo>
                      <a:pt x="302" y="82"/>
                    </a:lnTo>
                    <a:lnTo>
                      <a:pt x="302" y="90"/>
                    </a:lnTo>
                    <a:lnTo>
                      <a:pt x="303" y="90"/>
                    </a:lnTo>
                    <a:lnTo>
                      <a:pt x="304" y="92"/>
                    </a:lnTo>
                    <a:lnTo>
                      <a:pt x="305" y="88"/>
                    </a:lnTo>
                    <a:lnTo>
                      <a:pt x="305" y="93"/>
                    </a:lnTo>
                    <a:lnTo>
                      <a:pt x="306" y="104"/>
                    </a:lnTo>
                    <a:lnTo>
                      <a:pt x="307" y="104"/>
                    </a:lnTo>
                    <a:lnTo>
                      <a:pt x="308" y="112"/>
                    </a:lnTo>
                    <a:lnTo>
                      <a:pt x="309" y="112"/>
                    </a:lnTo>
                    <a:lnTo>
                      <a:pt x="309" y="111"/>
                    </a:lnTo>
                    <a:lnTo>
                      <a:pt x="310" y="119"/>
                    </a:lnTo>
                    <a:lnTo>
                      <a:pt x="311" y="121"/>
                    </a:lnTo>
                    <a:lnTo>
                      <a:pt x="312" y="121"/>
                    </a:lnTo>
                    <a:lnTo>
                      <a:pt x="312" y="115"/>
                    </a:lnTo>
                    <a:lnTo>
                      <a:pt x="313" y="117"/>
                    </a:lnTo>
                    <a:lnTo>
                      <a:pt x="314" y="122"/>
                    </a:lnTo>
                    <a:lnTo>
                      <a:pt x="315" y="123"/>
                    </a:lnTo>
                    <a:lnTo>
                      <a:pt x="315" y="130"/>
                    </a:lnTo>
                    <a:lnTo>
                      <a:pt x="316" y="132"/>
                    </a:lnTo>
                    <a:lnTo>
                      <a:pt x="317" y="140"/>
                    </a:lnTo>
                    <a:lnTo>
                      <a:pt x="318" y="140"/>
                    </a:lnTo>
                    <a:lnTo>
                      <a:pt x="318" y="140"/>
                    </a:lnTo>
                    <a:lnTo>
                      <a:pt x="319" y="140"/>
                    </a:lnTo>
                    <a:lnTo>
                      <a:pt x="320" y="138"/>
                    </a:lnTo>
                    <a:lnTo>
                      <a:pt x="321" y="142"/>
                    </a:lnTo>
                    <a:lnTo>
                      <a:pt x="322" y="147"/>
                    </a:lnTo>
                    <a:lnTo>
                      <a:pt x="322" y="146"/>
                    </a:lnTo>
                    <a:lnTo>
                      <a:pt x="323" y="148"/>
                    </a:lnTo>
                    <a:lnTo>
                      <a:pt x="324" y="150"/>
                    </a:lnTo>
                    <a:lnTo>
                      <a:pt x="325" y="154"/>
                    </a:lnTo>
                    <a:lnTo>
                      <a:pt x="325" y="159"/>
                    </a:lnTo>
                    <a:lnTo>
                      <a:pt x="326" y="168"/>
                    </a:lnTo>
                    <a:lnTo>
                      <a:pt x="327" y="174"/>
                    </a:lnTo>
                    <a:lnTo>
                      <a:pt x="328" y="174"/>
                    </a:lnTo>
                    <a:lnTo>
                      <a:pt x="328" y="183"/>
                    </a:lnTo>
                    <a:lnTo>
                      <a:pt x="329" y="183"/>
                    </a:lnTo>
                    <a:lnTo>
                      <a:pt x="330" y="195"/>
                    </a:lnTo>
                    <a:lnTo>
                      <a:pt x="331" y="193"/>
                    </a:lnTo>
                    <a:lnTo>
                      <a:pt x="331" y="191"/>
                    </a:lnTo>
                    <a:lnTo>
                      <a:pt x="332" y="197"/>
                    </a:lnTo>
                    <a:lnTo>
                      <a:pt x="333" y="199"/>
                    </a:lnTo>
                    <a:lnTo>
                      <a:pt x="334" y="193"/>
                    </a:lnTo>
                    <a:lnTo>
                      <a:pt x="334" y="199"/>
                    </a:lnTo>
                    <a:lnTo>
                      <a:pt x="335" y="199"/>
                    </a:lnTo>
                    <a:lnTo>
                      <a:pt x="336" y="199"/>
                    </a:lnTo>
                    <a:lnTo>
                      <a:pt x="337" y="194"/>
                    </a:lnTo>
                    <a:lnTo>
                      <a:pt x="337" y="184"/>
                    </a:lnTo>
                    <a:lnTo>
                      <a:pt x="338" y="189"/>
                    </a:lnTo>
                    <a:lnTo>
                      <a:pt x="339" y="190"/>
                    </a:lnTo>
                    <a:lnTo>
                      <a:pt x="340" y="190"/>
                    </a:lnTo>
                    <a:lnTo>
                      <a:pt x="341" y="190"/>
                    </a:lnTo>
                    <a:lnTo>
                      <a:pt x="341" y="193"/>
                    </a:lnTo>
                    <a:lnTo>
                      <a:pt x="342" y="190"/>
                    </a:lnTo>
                    <a:lnTo>
                      <a:pt x="343" y="200"/>
                    </a:lnTo>
                    <a:lnTo>
                      <a:pt x="344" y="200"/>
                    </a:lnTo>
                    <a:lnTo>
                      <a:pt x="344" y="201"/>
                    </a:lnTo>
                    <a:lnTo>
                      <a:pt x="345" y="201"/>
                    </a:lnTo>
                    <a:lnTo>
                      <a:pt x="346" y="206"/>
                    </a:lnTo>
                    <a:lnTo>
                      <a:pt x="347" y="203"/>
                    </a:lnTo>
                    <a:lnTo>
                      <a:pt x="347" y="207"/>
                    </a:lnTo>
                    <a:lnTo>
                      <a:pt x="348" y="207"/>
                    </a:lnTo>
                    <a:lnTo>
                      <a:pt x="349" y="203"/>
                    </a:lnTo>
                    <a:lnTo>
                      <a:pt x="350" y="198"/>
                    </a:lnTo>
                    <a:lnTo>
                      <a:pt x="350" y="184"/>
                    </a:lnTo>
                    <a:lnTo>
                      <a:pt x="351" y="195"/>
                    </a:lnTo>
                    <a:lnTo>
                      <a:pt x="352" y="195"/>
                    </a:lnTo>
                    <a:lnTo>
                      <a:pt x="353" y="198"/>
                    </a:lnTo>
                    <a:lnTo>
                      <a:pt x="353" y="193"/>
                    </a:lnTo>
                    <a:lnTo>
                      <a:pt x="354" y="197"/>
                    </a:lnTo>
                    <a:lnTo>
                      <a:pt x="355" y="199"/>
                    </a:lnTo>
                    <a:lnTo>
                      <a:pt x="356" y="192"/>
                    </a:lnTo>
                    <a:lnTo>
                      <a:pt x="357" y="200"/>
                    </a:lnTo>
                    <a:lnTo>
                      <a:pt x="357" y="197"/>
                    </a:lnTo>
                    <a:lnTo>
                      <a:pt x="358" y="197"/>
                    </a:lnTo>
                    <a:lnTo>
                      <a:pt x="359" y="198"/>
                    </a:lnTo>
                    <a:lnTo>
                      <a:pt x="360" y="198"/>
                    </a:lnTo>
                    <a:lnTo>
                      <a:pt x="360" y="204"/>
                    </a:lnTo>
                    <a:lnTo>
                      <a:pt x="361" y="208"/>
                    </a:lnTo>
                    <a:lnTo>
                      <a:pt x="362" y="208"/>
                    </a:lnTo>
                    <a:lnTo>
                      <a:pt x="363" y="204"/>
                    </a:lnTo>
                    <a:lnTo>
                      <a:pt x="363" y="202"/>
                    </a:lnTo>
                    <a:lnTo>
                      <a:pt x="364" y="195"/>
                    </a:lnTo>
                    <a:lnTo>
                      <a:pt x="365" y="195"/>
                    </a:lnTo>
                    <a:lnTo>
                      <a:pt x="366" y="192"/>
                    </a:lnTo>
                    <a:lnTo>
                      <a:pt x="367" y="192"/>
                    </a:lnTo>
                    <a:lnTo>
                      <a:pt x="367" y="192"/>
                    </a:lnTo>
                    <a:lnTo>
                      <a:pt x="368" y="190"/>
                    </a:lnTo>
                    <a:lnTo>
                      <a:pt x="369" y="182"/>
                    </a:lnTo>
                    <a:lnTo>
                      <a:pt x="370" y="178"/>
                    </a:lnTo>
                    <a:lnTo>
                      <a:pt x="370" y="187"/>
                    </a:lnTo>
                    <a:lnTo>
                      <a:pt x="371" y="191"/>
                    </a:lnTo>
                    <a:lnTo>
                      <a:pt x="372" y="193"/>
                    </a:lnTo>
                    <a:lnTo>
                      <a:pt x="373" y="193"/>
                    </a:lnTo>
                    <a:lnTo>
                      <a:pt x="373" y="200"/>
                    </a:lnTo>
                    <a:lnTo>
                      <a:pt x="374" y="197"/>
                    </a:lnTo>
                    <a:lnTo>
                      <a:pt x="375" y="193"/>
                    </a:lnTo>
                    <a:lnTo>
                      <a:pt x="376" y="190"/>
                    </a:lnTo>
                    <a:lnTo>
                      <a:pt x="376" y="190"/>
                    </a:lnTo>
                    <a:lnTo>
                      <a:pt x="377" y="182"/>
                    </a:lnTo>
                    <a:lnTo>
                      <a:pt x="378" y="187"/>
                    </a:lnTo>
                    <a:lnTo>
                      <a:pt x="379" y="184"/>
                    </a:lnTo>
                    <a:lnTo>
                      <a:pt x="379" y="184"/>
                    </a:lnTo>
                    <a:lnTo>
                      <a:pt x="380" y="181"/>
                    </a:lnTo>
                    <a:lnTo>
                      <a:pt x="381" y="183"/>
                    </a:lnTo>
                    <a:lnTo>
                      <a:pt x="382" y="183"/>
                    </a:lnTo>
                    <a:lnTo>
                      <a:pt x="382" y="183"/>
                    </a:lnTo>
                    <a:lnTo>
                      <a:pt x="383" y="190"/>
                    </a:lnTo>
                    <a:lnTo>
                      <a:pt x="384" y="187"/>
                    </a:lnTo>
                    <a:lnTo>
                      <a:pt x="385" y="187"/>
                    </a:lnTo>
                    <a:lnTo>
                      <a:pt x="385" y="183"/>
                    </a:lnTo>
                    <a:lnTo>
                      <a:pt x="386" y="183"/>
                    </a:lnTo>
                    <a:lnTo>
                      <a:pt x="387" y="183"/>
                    </a:lnTo>
                    <a:lnTo>
                      <a:pt x="388" y="183"/>
                    </a:lnTo>
                    <a:lnTo>
                      <a:pt x="389" y="179"/>
                    </a:lnTo>
                    <a:lnTo>
                      <a:pt x="389" y="173"/>
                    </a:lnTo>
                    <a:lnTo>
                      <a:pt x="390" y="170"/>
                    </a:lnTo>
                    <a:lnTo>
                      <a:pt x="391" y="170"/>
                    </a:lnTo>
                    <a:lnTo>
                      <a:pt x="392" y="172"/>
                    </a:lnTo>
                    <a:lnTo>
                      <a:pt x="392" y="168"/>
                    </a:lnTo>
                    <a:lnTo>
                      <a:pt x="393" y="168"/>
                    </a:lnTo>
                    <a:lnTo>
                      <a:pt x="394" y="168"/>
                    </a:lnTo>
                    <a:lnTo>
                      <a:pt x="395" y="174"/>
                    </a:lnTo>
                    <a:lnTo>
                      <a:pt x="395" y="171"/>
                    </a:lnTo>
                    <a:lnTo>
                      <a:pt x="396" y="171"/>
                    </a:lnTo>
                    <a:lnTo>
                      <a:pt x="397" y="171"/>
                    </a:lnTo>
                    <a:lnTo>
                      <a:pt x="398" y="174"/>
                    </a:lnTo>
                    <a:lnTo>
                      <a:pt x="398" y="183"/>
                    </a:lnTo>
                    <a:lnTo>
                      <a:pt x="399" y="183"/>
                    </a:lnTo>
                    <a:lnTo>
                      <a:pt x="400" y="182"/>
                    </a:lnTo>
                    <a:lnTo>
                      <a:pt x="401" y="182"/>
                    </a:lnTo>
                    <a:lnTo>
                      <a:pt x="401" y="180"/>
                    </a:lnTo>
                    <a:lnTo>
                      <a:pt x="402" y="180"/>
                    </a:lnTo>
                    <a:lnTo>
                      <a:pt x="403" y="175"/>
                    </a:lnTo>
                    <a:lnTo>
                      <a:pt x="404" y="179"/>
                    </a:lnTo>
                    <a:lnTo>
                      <a:pt x="404" y="179"/>
                    </a:lnTo>
                    <a:lnTo>
                      <a:pt x="405" y="183"/>
                    </a:lnTo>
                    <a:lnTo>
                      <a:pt x="406" y="178"/>
                    </a:lnTo>
                    <a:lnTo>
                      <a:pt x="407" y="178"/>
                    </a:lnTo>
                    <a:lnTo>
                      <a:pt x="408" y="179"/>
                    </a:lnTo>
                    <a:lnTo>
                      <a:pt x="408" y="179"/>
                    </a:lnTo>
                    <a:lnTo>
                      <a:pt x="409" y="179"/>
                    </a:lnTo>
                    <a:lnTo>
                      <a:pt x="410" y="182"/>
                    </a:lnTo>
                    <a:lnTo>
                      <a:pt x="411" y="183"/>
                    </a:lnTo>
                    <a:lnTo>
                      <a:pt x="411" y="194"/>
                    </a:lnTo>
                    <a:lnTo>
                      <a:pt x="412" y="194"/>
                    </a:lnTo>
                    <a:lnTo>
                      <a:pt x="413" y="188"/>
                    </a:lnTo>
                    <a:lnTo>
                      <a:pt x="414" y="188"/>
                    </a:lnTo>
                    <a:lnTo>
                      <a:pt x="414" y="190"/>
                    </a:lnTo>
                    <a:lnTo>
                      <a:pt x="415" y="190"/>
                    </a:lnTo>
                    <a:lnTo>
                      <a:pt x="416" y="193"/>
                    </a:lnTo>
                    <a:lnTo>
                      <a:pt x="417" y="195"/>
                    </a:lnTo>
                    <a:lnTo>
                      <a:pt x="418" y="190"/>
                    </a:lnTo>
                    <a:lnTo>
                      <a:pt x="418" y="186"/>
                    </a:lnTo>
                    <a:lnTo>
                      <a:pt x="419" y="186"/>
                    </a:lnTo>
                    <a:lnTo>
                      <a:pt x="420" y="190"/>
                    </a:lnTo>
                    <a:lnTo>
                      <a:pt x="421" y="182"/>
                    </a:lnTo>
                    <a:lnTo>
                      <a:pt x="421" y="182"/>
                    </a:lnTo>
                    <a:lnTo>
                      <a:pt x="422" y="182"/>
                    </a:lnTo>
                    <a:lnTo>
                      <a:pt x="423" y="163"/>
                    </a:lnTo>
                    <a:lnTo>
                      <a:pt x="424" y="157"/>
                    </a:lnTo>
                    <a:lnTo>
                      <a:pt x="424" y="159"/>
                    </a:lnTo>
                    <a:lnTo>
                      <a:pt x="425" y="161"/>
                    </a:lnTo>
                    <a:lnTo>
                      <a:pt x="426" y="164"/>
                    </a:lnTo>
                    <a:lnTo>
                      <a:pt x="427" y="165"/>
                    </a:lnTo>
                    <a:lnTo>
                      <a:pt x="427" y="165"/>
                    </a:lnTo>
                    <a:lnTo>
                      <a:pt x="428" y="156"/>
                    </a:lnTo>
                    <a:lnTo>
                      <a:pt x="429" y="155"/>
                    </a:lnTo>
                    <a:lnTo>
                      <a:pt x="430" y="157"/>
                    </a:lnTo>
                    <a:lnTo>
                      <a:pt x="430" y="161"/>
                    </a:lnTo>
                    <a:lnTo>
                      <a:pt x="431" y="161"/>
                    </a:lnTo>
                    <a:lnTo>
                      <a:pt x="432" y="161"/>
                    </a:lnTo>
                    <a:lnTo>
                      <a:pt x="433" y="161"/>
                    </a:lnTo>
                    <a:lnTo>
                      <a:pt x="434" y="161"/>
                    </a:lnTo>
                    <a:lnTo>
                      <a:pt x="434" y="161"/>
                    </a:lnTo>
                    <a:lnTo>
                      <a:pt x="435" y="163"/>
                    </a:lnTo>
                    <a:lnTo>
                      <a:pt x="436" y="159"/>
                    </a:lnTo>
                    <a:lnTo>
                      <a:pt x="437" y="158"/>
                    </a:lnTo>
                    <a:lnTo>
                      <a:pt x="437" y="156"/>
                    </a:lnTo>
                    <a:lnTo>
                      <a:pt x="438" y="164"/>
                    </a:lnTo>
                    <a:lnTo>
                      <a:pt x="439" y="164"/>
                    </a:lnTo>
                    <a:lnTo>
                      <a:pt x="440" y="165"/>
                    </a:lnTo>
                    <a:lnTo>
                      <a:pt x="440" y="165"/>
                    </a:lnTo>
                    <a:lnTo>
                      <a:pt x="441" y="168"/>
                    </a:lnTo>
                    <a:lnTo>
                      <a:pt x="442" y="159"/>
                    </a:lnTo>
                    <a:lnTo>
                      <a:pt x="443" y="159"/>
                    </a:lnTo>
                    <a:lnTo>
                      <a:pt x="443" y="159"/>
                    </a:lnTo>
                    <a:lnTo>
                      <a:pt x="444" y="159"/>
                    </a:lnTo>
                    <a:lnTo>
                      <a:pt x="445" y="162"/>
                    </a:lnTo>
                    <a:lnTo>
                      <a:pt x="446" y="162"/>
                    </a:lnTo>
                    <a:lnTo>
                      <a:pt x="446" y="162"/>
                    </a:lnTo>
                    <a:lnTo>
                      <a:pt x="447" y="147"/>
                    </a:lnTo>
                    <a:lnTo>
                      <a:pt x="448" y="147"/>
                    </a:lnTo>
                    <a:lnTo>
                      <a:pt x="449" y="131"/>
                    </a:lnTo>
                    <a:lnTo>
                      <a:pt x="449" y="135"/>
                    </a:lnTo>
                    <a:lnTo>
                      <a:pt x="450" y="141"/>
                    </a:lnTo>
                    <a:lnTo>
                      <a:pt x="451" y="144"/>
                    </a:lnTo>
                    <a:lnTo>
                      <a:pt x="452" y="139"/>
                    </a:lnTo>
                    <a:lnTo>
                      <a:pt x="453" y="135"/>
                    </a:lnTo>
                    <a:lnTo>
                      <a:pt x="453" y="142"/>
                    </a:lnTo>
                    <a:lnTo>
                      <a:pt x="454" y="134"/>
                    </a:lnTo>
                    <a:lnTo>
                      <a:pt x="455" y="134"/>
                    </a:lnTo>
                    <a:lnTo>
                      <a:pt x="456" y="128"/>
                    </a:lnTo>
                    <a:lnTo>
                      <a:pt x="456" y="124"/>
                    </a:lnTo>
                    <a:lnTo>
                      <a:pt x="457" y="124"/>
                    </a:lnTo>
                    <a:lnTo>
                      <a:pt x="458" y="124"/>
                    </a:lnTo>
                    <a:lnTo>
                      <a:pt x="459" y="121"/>
                    </a:lnTo>
                    <a:lnTo>
                      <a:pt x="459" y="121"/>
                    </a:lnTo>
                    <a:lnTo>
                      <a:pt x="460" y="114"/>
                    </a:lnTo>
                    <a:lnTo>
                      <a:pt x="461" y="113"/>
                    </a:lnTo>
                    <a:lnTo>
                      <a:pt x="462" y="113"/>
                    </a:lnTo>
                    <a:lnTo>
                      <a:pt x="462" y="106"/>
                    </a:lnTo>
                    <a:lnTo>
                      <a:pt x="463" y="100"/>
                    </a:lnTo>
                    <a:lnTo>
                      <a:pt x="464" y="108"/>
                    </a:lnTo>
                    <a:lnTo>
                      <a:pt x="465" y="110"/>
                    </a:lnTo>
                    <a:lnTo>
                      <a:pt x="466" y="94"/>
                    </a:lnTo>
                    <a:lnTo>
                      <a:pt x="466" y="88"/>
                    </a:lnTo>
                    <a:lnTo>
                      <a:pt x="467" y="92"/>
                    </a:lnTo>
                    <a:lnTo>
                      <a:pt x="468" y="85"/>
                    </a:lnTo>
                    <a:lnTo>
                      <a:pt x="469" y="83"/>
                    </a:lnTo>
                    <a:lnTo>
                      <a:pt x="469" y="83"/>
                    </a:lnTo>
                    <a:lnTo>
                      <a:pt x="470" y="78"/>
                    </a:lnTo>
                    <a:lnTo>
                      <a:pt x="471" y="76"/>
                    </a:lnTo>
                    <a:lnTo>
                      <a:pt x="472" y="79"/>
                    </a:lnTo>
                    <a:lnTo>
                      <a:pt x="472" y="76"/>
                    </a:lnTo>
                    <a:lnTo>
                      <a:pt x="473" y="76"/>
                    </a:lnTo>
                    <a:lnTo>
                      <a:pt x="474" y="79"/>
                    </a:lnTo>
                    <a:lnTo>
                      <a:pt x="475" y="79"/>
                    </a:lnTo>
                    <a:lnTo>
                      <a:pt x="475" y="82"/>
                    </a:lnTo>
                    <a:lnTo>
                      <a:pt x="476" y="69"/>
                    </a:lnTo>
                    <a:lnTo>
                      <a:pt x="477" y="69"/>
                    </a:lnTo>
                    <a:lnTo>
                      <a:pt x="478" y="62"/>
                    </a:lnTo>
                    <a:lnTo>
                      <a:pt x="478" y="67"/>
                    </a:lnTo>
                    <a:lnTo>
                      <a:pt x="479" y="56"/>
                    </a:lnTo>
                    <a:lnTo>
                      <a:pt x="480" y="56"/>
                    </a:lnTo>
                    <a:lnTo>
                      <a:pt x="481" y="50"/>
                    </a:lnTo>
                    <a:lnTo>
                      <a:pt x="482" y="54"/>
                    </a:lnTo>
                    <a:lnTo>
                      <a:pt x="482" y="51"/>
                    </a:lnTo>
                    <a:lnTo>
                      <a:pt x="483" y="47"/>
                    </a:lnTo>
                    <a:lnTo>
                      <a:pt x="484" y="61"/>
                    </a:lnTo>
                    <a:lnTo>
                      <a:pt x="485" y="63"/>
                    </a:lnTo>
                    <a:lnTo>
                      <a:pt x="485" y="63"/>
                    </a:lnTo>
                    <a:lnTo>
                      <a:pt x="486" y="67"/>
                    </a:lnTo>
                    <a:lnTo>
                      <a:pt x="487" y="62"/>
                    </a:lnTo>
                    <a:lnTo>
                      <a:pt x="488" y="53"/>
                    </a:lnTo>
                    <a:lnTo>
                      <a:pt x="488" y="36"/>
                    </a:lnTo>
                    <a:lnTo>
                      <a:pt x="489" y="42"/>
                    </a:lnTo>
                    <a:lnTo>
                      <a:pt x="490" y="45"/>
                    </a:lnTo>
                    <a:lnTo>
                      <a:pt x="491" y="52"/>
                    </a:lnTo>
                    <a:lnTo>
                      <a:pt x="491" y="45"/>
                    </a:lnTo>
                    <a:lnTo>
                      <a:pt x="492" y="45"/>
                    </a:lnTo>
                    <a:lnTo>
                      <a:pt x="493" y="45"/>
                    </a:lnTo>
                    <a:lnTo>
                      <a:pt x="494" y="40"/>
                    </a:lnTo>
                    <a:lnTo>
                      <a:pt x="494" y="40"/>
                    </a:lnTo>
                    <a:lnTo>
                      <a:pt x="495" y="33"/>
                    </a:lnTo>
                    <a:lnTo>
                      <a:pt x="496" y="19"/>
                    </a:lnTo>
                    <a:lnTo>
                      <a:pt x="497" y="23"/>
                    </a:lnTo>
                    <a:lnTo>
                      <a:pt x="497" y="29"/>
                    </a:lnTo>
                    <a:lnTo>
                      <a:pt x="498" y="30"/>
                    </a:lnTo>
                    <a:lnTo>
                      <a:pt x="499" y="27"/>
                    </a:lnTo>
                    <a:lnTo>
                      <a:pt x="500" y="23"/>
                    </a:lnTo>
                    <a:lnTo>
                      <a:pt x="501" y="21"/>
                    </a:lnTo>
                    <a:lnTo>
                      <a:pt x="501" y="16"/>
                    </a:lnTo>
                    <a:lnTo>
                      <a:pt x="502" y="13"/>
                    </a:lnTo>
                    <a:lnTo>
                      <a:pt x="503" y="15"/>
                    </a:lnTo>
                    <a:lnTo>
                      <a:pt x="504" y="6"/>
                    </a:lnTo>
                    <a:lnTo>
                      <a:pt x="504" y="6"/>
                    </a:lnTo>
                    <a:lnTo>
                      <a:pt x="505" y="6"/>
                    </a:lnTo>
                    <a:lnTo>
                      <a:pt x="506" y="3"/>
                    </a:lnTo>
                    <a:lnTo>
                      <a:pt x="507" y="3"/>
                    </a:lnTo>
                    <a:lnTo>
                      <a:pt x="507" y="0"/>
                    </a:lnTo>
                    <a:lnTo>
                      <a:pt x="508" y="12"/>
                    </a:lnTo>
                    <a:lnTo>
                      <a:pt x="509" y="12"/>
                    </a:lnTo>
                    <a:lnTo>
                      <a:pt x="510" y="16"/>
                    </a:lnTo>
                    <a:lnTo>
                      <a:pt x="510" y="19"/>
                    </a:lnTo>
                    <a:lnTo>
                      <a:pt x="511" y="19"/>
                    </a:lnTo>
                    <a:lnTo>
                      <a:pt x="512" y="13"/>
                    </a:lnTo>
                    <a:lnTo>
                      <a:pt x="513" y="18"/>
                    </a:lnTo>
                    <a:lnTo>
                      <a:pt x="513" y="19"/>
                    </a:lnTo>
                    <a:lnTo>
                      <a:pt x="514" y="22"/>
                    </a:lnTo>
                    <a:lnTo>
                      <a:pt x="515" y="24"/>
                    </a:lnTo>
                    <a:lnTo>
                      <a:pt x="516" y="7"/>
                    </a:lnTo>
                    <a:lnTo>
                      <a:pt x="517" y="9"/>
                    </a:lnTo>
                    <a:lnTo>
                      <a:pt x="517" y="15"/>
                    </a:lnTo>
                    <a:lnTo>
                      <a:pt x="518" y="13"/>
                    </a:lnTo>
                    <a:lnTo>
                      <a:pt x="519" y="13"/>
                    </a:lnTo>
                    <a:lnTo>
                      <a:pt x="520" y="19"/>
                    </a:lnTo>
                    <a:lnTo>
                      <a:pt x="520" y="19"/>
                    </a:lnTo>
                    <a:lnTo>
                      <a:pt x="521" y="22"/>
                    </a:lnTo>
                    <a:lnTo>
                      <a:pt x="522" y="20"/>
                    </a:lnTo>
                    <a:lnTo>
                      <a:pt x="523" y="12"/>
                    </a:lnTo>
                    <a:lnTo>
                      <a:pt x="523" y="15"/>
                    </a:lnTo>
                    <a:lnTo>
                      <a:pt x="524" y="21"/>
                    </a:lnTo>
                    <a:lnTo>
                      <a:pt x="525" y="12"/>
                    </a:lnTo>
                    <a:lnTo>
                      <a:pt x="526" y="4"/>
                    </a:lnTo>
                    <a:lnTo>
                      <a:pt x="527" y="20"/>
                    </a:lnTo>
                    <a:lnTo>
                      <a:pt x="527" y="23"/>
                    </a:lnTo>
                    <a:lnTo>
                      <a:pt x="528" y="17"/>
                    </a:lnTo>
                    <a:lnTo>
                      <a:pt x="529" y="15"/>
                    </a:lnTo>
                    <a:lnTo>
                      <a:pt x="530" y="17"/>
                    </a:lnTo>
                    <a:lnTo>
                      <a:pt x="530" y="17"/>
                    </a:lnTo>
                    <a:lnTo>
                      <a:pt x="531" y="21"/>
                    </a:lnTo>
                    <a:lnTo>
                      <a:pt x="532" y="26"/>
                    </a:lnTo>
                    <a:lnTo>
                      <a:pt x="533" y="24"/>
                    </a:lnTo>
                    <a:lnTo>
                      <a:pt x="533" y="30"/>
                    </a:lnTo>
                    <a:lnTo>
                      <a:pt x="534" y="21"/>
                    </a:lnTo>
                    <a:lnTo>
                      <a:pt x="535" y="24"/>
                    </a:lnTo>
                    <a:lnTo>
                      <a:pt x="536" y="24"/>
                    </a:lnTo>
                    <a:lnTo>
                      <a:pt x="536" y="22"/>
                    </a:lnTo>
                    <a:lnTo>
                      <a:pt x="537" y="33"/>
                    </a:lnTo>
                    <a:lnTo>
                      <a:pt x="538" y="33"/>
                    </a:lnTo>
                    <a:lnTo>
                      <a:pt x="539" y="39"/>
                    </a:lnTo>
                    <a:lnTo>
                      <a:pt x="539" y="31"/>
                    </a:lnTo>
                    <a:lnTo>
                      <a:pt x="540" y="41"/>
                    </a:lnTo>
                    <a:lnTo>
                      <a:pt x="541" y="38"/>
                    </a:lnTo>
                    <a:lnTo>
                      <a:pt x="542" y="47"/>
                    </a:lnTo>
                    <a:lnTo>
                      <a:pt x="542" y="50"/>
                    </a:lnTo>
                    <a:lnTo>
                      <a:pt x="543" y="47"/>
                    </a:lnTo>
                    <a:lnTo>
                      <a:pt x="544" y="47"/>
                    </a:lnTo>
                    <a:lnTo>
                      <a:pt x="545" y="46"/>
                    </a:lnTo>
                    <a:lnTo>
                      <a:pt x="546" y="47"/>
                    </a:lnTo>
                    <a:lnTo>
                      <a:pt x="546" y="47"/>
                    </a:lnTo>
                    <a:lnTo>
                      <a:pt x="547" y="42"/>
                    </a:lnTo>
                    <a:lnTo>
                      <a:pt x="548" y="39"/>
                    </a:lnTo>
                    <a:lnTo>
                      <a:pt x="549" y="44"/>
                    </a:lnTo>
                    <a:lnTo>
                      <a:pt x="549" y="47"/>
                    </a:lnTo>
                    <a:lnTo>
                      <a:pt x="550" y="51"/>
                    </a:lnTo>
                    <a:lnTo>
                      <a:pt x="551" y="39"/>
                    </a:lnTo>
                    <a:lnTo>
                      <a:pt x="552" y="37"/>
                    </a:lnTo>
                    <a:lnTo>
                      <a:pt x="552" y="43"/>
                    </a:lnTo>
                    <a:lnTo>
                      <a:pt x="553" y="43"/>
                    </a:lnTo>
                    <a:lnTo>
                      <a:pt x="554" y="37"/>
                    </a:lnTo>
                    <a:lnTo>
                      <a:pt x="555" y="42"/>
                    </a:lnTo>
                    <a:lnTo>
                      <a:pt x="555" y="42"/>
                    </a:lnTo>
                    <a:lnTo>
                      <a:pt x="556" y="33"/>
                    </a:lnTo>
                    <a:lnTo>
                      <a:pt x="557" y="40"/>
                    </a:lnTo>
                    <a:lnTo>
                      <a:pt x="558" y="41"/>
                    </a:lnTo>
                    <a:lnTo>
                      <a:pt x="558" y="41"/>
                    </a:lnTo>
                    <a:lnTo>
                      <a:pt x="559" y="45"/>
                    </a:lnTo>
                    <a:lnTo>
                      <a:pt x="560" y="47"/>
                    </a:lnTo>
                    <a:lnTo>
                      <a:pt x="561" y="51"/>
                    </a:lnTo>
                    <a:lnTo>
                      <a:pt x="561" y="47"/>
                    </a:lnTo>
                    <a:lnTo>
                      <a:pt x="562" y="53"/>
                    </a:lnTo>
                    <a:lnTo>
                      <a:pt x="563" y="55"/>
                    </a:lnTo>
                    <a:lnTo>
                      <a:pt x="564" y="63"/>
                    </a:lnTo>
                    <a:lnTo>
                      <a:pt x="564" y="68"/>
                    </a:lnTo>
                    <a:lnTo>
                      <a:pt x="565" y="56"/>
                    </a:lnTo>
                    <a:lnTo>
                      <a:pt x="566" y="56"/>
                    </a:lnTo>
                    <a:lnTo>
                      <a:pt x="567" y="58"/>
                    </a:lnTo>
                    <a:lnTo>
                      <a:pt x="568" y="58"/>
                    </a:lnTo>
                    <a:lnTo>
                      <a:pt x="568" y="59"/>
                    </a:lnTo>
                    <a:lnTo>
                      <a:pt x="569" y="63"/>
                    </a:lnTo>
                    <a:lnTo>
                      <a:pt x="570" y="48"/>
                    </a:lnTo>
                    <a:lnTo>
                      <a:pt x="571" y="60"/>
                    </a:lnTo>
                    <a:lnTo>
                      <a:pt x="571" y="49"/>
                    </a:lnTo>
                    <a:lnTo>
                      <a:pt x="572" y="44"/>
                    </a:lnTo>
                    <a:lnTo>
                      <a:pt x="573" y="43"/>
                    </a:lnTo>
                    <a:lnTo>
                      <a:pt x="574" y="34"/>
                    </a:lnTo>
                    <a:lnTo>
                      <a:pt x="575" y="33"/>
                    </a:lnTo>
                    <a:lnTo>
                      <a:pt x="575" y="19"/>
                    </a:lnTo>
                    <a:lnTo>
                      <a:pt x="576" y="14"/>
                    </a:lnTo>
                    <a:lnTo>
                      <a:pt x="577" y="29"/>
                    </a:lnTo>
                    <a:lnTo>
                      <a:pt x="578" y="31"/>
                    </a:lnTo>
                    <a:lnTo>
                      <a:pt x="578" y="28"/>
                    </a:lnTo>
                    <a:lnTo>
                      <a:pt x="579" y="32"/>
                    </a:lnTo>
                    <a:lnTo>
                      <a:pt x="580" y="32"/>
                    </a:lnTo>
                    <a:lnTo>
                      <a:pt x="581" y="26"/>
                    </a:lnTo>
                    <a:lnTo>
                      <a:pt x="581" y="20"/>
                    </a:lnTo>
                    <a:lnTo>
                      <a:pt x="582" y="15"/>
                    </a:lnTo>
                    <a:lnTo>
                      <a:pt x="583" y="19"/>
                    </a:lnTo>
                    <a:lnTo>
                      <a:pt x="584" y="27"/>
                    </a:lnTo>
                    <a:lnTo>
                      <a:pt x="584" y="24"/>
                    </a:lnTo>
                    <a:lnTo>
                      <a:pt x="585" y="24"/>
                    </a:lnTo>
                    <a:lnTo>
                      <a:pt x="586" y="33"/>
                    </a:lnTo>
                    <a:lnTo>
                      <a:pt x="587" y="30"/>
                    </a:lnTo>
                    <a:lnTo>
                      <a:pt x="587" y="25"/>
                    </a:lnTo>
                    <a:lnTo>
                      <a:pt x="588" y="13"/>
                    </a:lnTo>
                    <a:lnTo>
                      <a:pt x="589" y="26"/>
                    </a:lnTo>
                    <a:lnTo>
                      <a:pt x="590" y="34"/>
                    </a:lnTo>
                    <a:lnTo>
                      <a:pt x="590" y="34"/>
                    </a:lnTo>
                    <a:lnTo>
                      <a:pt x="591" y="34"/>
                    </a:lnTo>
                    <a:lnTo>
                      <a:pt x="592" y="27"/>
                    </a:lnTo>
                    <a:lnTo>
                      <a:pt x="593" y="27"/>
                    </a:lnTo>
                    <a:lnTo>
                      <a:pt x="594" y="30"/>
                    </a:lnTo>
                    <a:lnTo>
                      <a:pt x="594" y="30"/>
                    </a:lnTo>
                    <a:lnTo>
                      <a:pt x="595" y="39"/>
                    </a:lnTo>
                    <a:lnTo>
                      <a:pt x="596" y="39"/>
                    </a:lnTo>
                    <a:lnTo>
                      <a:pt x="597" y="27"/>
                    </a:lnTo>
                    <a:lnTo>
                      <a:pt x="597" y="30"/>
                    </a:lnTo>
                    <a:lnTo>
                      <a:pt x="598" y="28"/>
                    </a:lnTo>
                    <a:lnTo>
                      <a:pt x="599" y="18"/>
                    </a:lnTo>
                    <a:lnTo>
                      <a:pt x="600" y="17"/>
                    </a:lnTo>
                    <a:lnTo>
                      <a:pt x="600" y="25"/>
                    </a:lnTo>
                    <a:lnTo>
                      <a:pt x="601" y="34"/>
                    </a:lnTo>
                    <a:lnTo>
                      <a:pt x="602" y="37"/>
                    </a:lnTo>
                    <a:lnTo>
                      <a:pt x="603" y="27"/>
                    </a:lnTo>
                    <a:lnTo>
                      <a:pt x="603" y="22"/>
                    </a:lnTo>
                    <a:lnTo>
                      <a:pt x="604" y="28"/>
                    </a:lnTo>
                    <a:lnTo>
                      <a:pt x="605" y="33"/>
                    </a:lnTo>
                    <a:lnTo>
                      <a:pt x="606" y="28"/>
                    </a:lnTo>
                    <a:lnTo>
                      <a:pt x="606" y="31"/>
                    </a:lnTo>
                    <a:lnTo>
                      <a:pt x="607" y="25"/>
                    </a:lnTo>
                    <a:lnTo>
                      <a:pt x="608" y="31"/>
                    </a:lnTo>
                    <a:lnTo>
                      <a:pt x="609" y="39"/>
                    </a:lnTo>
                    <a:lnTo>
                      <a:pt x="609" y="41"/>
                    </a:lnTo>
                    <a:lnTo>
                      <a:pt x="610" y="53"/>
                    </a:lnTo>
                    <a:lnTo>
                      <a:pt x="611" y="50"/>
                    </a:lnTo>
                    <a:lnTo>
                      <a:pt x="612" y="61"/>
                    </a:lnTo>
                    <a:lnTo>
                      <a:pt x="613" y="59"/>
                    </a:lnTo>
                    <a:lnTo>
                      <a:pt x="613" y="59"/>
                    </a:lnTo>
                    <a:lnTo>
                      <a:pt x="614" y="56"/>
                    </a:lnTo>
                    <a:lnTo>
                      <a:pt x="615" y="60"/>
                    </a:lnTo>
                    <a:lnTo>
                      <a:pt x="616" y="57"/>
                    </a:lnTo>
                    <a:lnTo>
                      <a:pt x="616" y="57"/>
                    </a:lnTo>
                    <a:lnTo>
                      <a:pt x="617" y="68"/>
                    </a:lnTo>
                    <a:lnTo>
                      <a:pt x="618" y="75"/>
                    </a:lnTo>
                    <a:lnTo>
                      <a:pt x="619" y="79"/>
                    </a:lnTo>
                    <a:lnTo>
                      <a:pt x="619" y="76"/>
                    </a:lnTo>
                    <a:lnTo>
                      <a:pt x="620" y="73"/>
                    </a:lnTo>
                    <a:lnTo>
                      <a:pt x="621" y="72"/>
                    </a:lnTo>
                    <a:lnTo>
                      <a:pt x="622" y="56"/>
                    </a:lnTo>
                    <a:lnTo>
                      <a:pt x="622" y="63"/>
                    </a:lnTo>
                    <a:lnTo>
                      <a:pt x="623" y="57"/>
                    </a:lnTo>
                    <a:lnTo>
                      <a:pt x="624" y="50"/>
                    </a:lnTo>
                    <a:lnTo>
                      <a:pt x="625" y="50"/>
                    </a:lnTo>
                    <a:lnTo>
                      <a:pt x="626" y="43"/>
                    </a:lnTo>
                    <a:lnTo>
                      <a:pt x="626" y="55"/>
                    </a:lnTo>
                    <a:lnTo>
                      <a:pt x="627" y="52"/>
                    </a:lnTo>
                    <a:lnTo>
                      <a:pt x="628" y="52"/>
                    </a:lnTo>
                    <a:lnTo>
                      <a:pt x="629" y="52"/>
                    </a:lnTo>
                    <a:lnTo>
                      <a:pt x="629" y="58"/>
                    </a:lnTo>
                    <a:lnTo>
                      <a:pt x="630" y="55"/>
                    </a:lnTo>
                    <a:lnTo>
                      <a:pt x="631" y="70"/>
                    </a:lnTo>
                    <a:lnTo>
                      <a:pt x="632" y="61"/>
                    </a:lnTo>
                    <a:lnTo>
                      <a:pt x="632" y="73"/>
                    </a:lnTo>
                    <a:lnTo>
                      <a:pt x="633" y="74"/>
                    </a:lnTo>
                    <a:lnTo>
                      <a:pt x="634" y="74"/>
                    </a:lnTo>
                    <a:lnTo>
                      <a:pt x="635" y="83"/>
                    </a:lnTo>
                    <a:lnTo>
                      <a:pt x="635" y="86"/>
                    </a:lnTo>
                    <a:lnTo>
                      <a:pt x="636" y="101"/>
                    </a:lnTo>
                    <a:lnTo>
                      <a:pt x="637" y="112"/>
                    </a:lnTo>
                    <a:lnTo>
                      <a:pt x="638" y="101"/>
                    </a:lnTo>
                    <a:lnTo>
                      <a:pt x="639" y="101"/>
                    </a:lnTo>
                    <a:lnTo>
                      <a:pt x="639" y="101"/>
                    </a:lnTo>
                    <a:lnTo>
                      <a:pt x="640" y="95"/>
                    </a:lnTo>
                    <a:lnTo>
                      <a:pt x="641" y="93"/>
                    </a:lnTo>
                    <a:lnTo>
                      <a:pt x="642" y="94"/>
                    </a:lnTo>
                    <a:lnTo>
                      <a:pt x="642" y="100"/>
                    </a:lnTo>
                    <a:lnTo>
                      <a:pt x="643" y="105"/>
                    </a:lnTo>
                    <a:lnTo>
                      <a:pt x="644" y="108"/>
                    </a:lnTo>
                    <a:lnTo>
                      <a:pt x="645" y="103"/>
                    </a:lnTo>
                    <a:lnTo>
                      <a:pt x="645" y="109"/>
                    </a:lnTo>
                    <a:lnTo>
                      <a:pt x="646" y="104"/>
                    </a:lnTo>
                    <a:lnTo>
                      <a:pt x="647" y="99"/>
                    </a:lnTo>
                    <a:lnTo>
                      <a:pt x="648" y="109"/>
                    </a:lnTo>
                    <a:lnTo>
                      <a:pt x="648" y="115"/>
                    </a:lnTo>
                    <a:lnTo>
                      <a:pt x="649" y="129"/>
                    </a:lnTo>
                    <a:lnTo>
                      <a:pt x="650" y="126"/>
                    </a:lnTo>
                    <a:lnTo>
                      <a:pt x="651" y="126"/>
                    </a:lnTo>
                    <a:lnTo>
                      <a:pt x="651" y="116"/>
                    </a:lnTo>
                    <a:lnTo>
                      <a:pt x="652" y="116"/>
                    </a:lnTo>
                    <a:lnTo>
                      <a:pt x="653" y="114"/>
                    </a:lnTo>
                    <a:lnTo>
                      <a:pt x="654" y="114"/>
                    </a:lnTo>
                    <a:lnTo>
                      <a:pt x="654" y="111"/>
                    </a:lnTo>
                    <a:lnTo>
                      <a:pt x="655" y="104"/>
                    </a:lnTo>
                    <a:lnTo>
                      <a:pt x="656" y="104"/>
                    </a:lnTo>
                    <a:lnTo>
                      <a:pt x="657" y="101"/>
                    </a:lnTo>
                    <a:lnTo>
                      <a:pt x="657" y="113"/>
                    </a:lnTo>
                    <a:lnTo>
                      <a:pt x="658" y="113"/>
                    </a:lnTo>
                    <a:lnTo>
                      <a:pt x="659" y="115"/>
                    </a:lnTo>
                    <a:lnTo>
                      <a:pt x="660" y="124"/>
                    </a:lnTo>
                    <a:lnTo>
                      <a:pt x="661" y="129"/>
                    </a:lnTo>
                    <a:lnTo>
                      <a:pt x="661" y="129"/>
                    </a:lnTo>
                    <a:lnTo>
                      <a:pt x="662" y="125"/>
                    </a:lnTo>
                    <a:lnTo>
                      <a:pt x="663" y="125"/>
                    </a:lnTo>
                    <a:lnTo>
                      <a:pt x="664" y="131"/>
                    </a:lnTo>
                    <a:lnTo>
                      <a:pt x="664" y="134"/>
                    </a:lnTo>
                    <a:lnTo>
                      <a:pt x="665" y="119"/>
                    </a:lnTo>
                    <a:lnTo>
                      <a:pt x="666" y="119"/>
                    </a:lnTo>
                    <a:lnTo>
                      <a:pt x="667" y="129"/>
                    </a:lnTo>
                    <a:lnTo>
                      <a:pt x="667" y="133"/>
                    </a:lnTo>
                    <a:lnTo>
                      <a:pt x="668" y="135"/>
                    </a:lnTo>
                    <a:lnTo>
                      <a:pt x="669" y="119"/>
                    </a:lnTo>
                    <a:lnTo>
                      <a:pt x="670" y="119"/>
                    </a:lnTo>
                    <a:lnTo>
                      <a:pt x="670" y="120"/>
                    </a:lnTo>
                    <a:lnTo>
                      <a:pt x="671" y="114"/>
                    </a:lnTo>
                    <a:lnTo>
                      <a:pt x="672" y="110"/>
                    </a:lnTo>
                    <a:lnTo>
                      <a:pt x="673" y="110"/>
                    </a:lnTo>
                    <a:lnTo>
                      <a:pt x="673" y="111"/>
                    </a:lnTo>
                    <a:lnTo>
                      <a:pt x="674" y="111"/>
                    </a:lnTo>
                    <a:lnTo>
                      <a:pt x="675" y="110"/>
                    </a:lnTo>
                    <a:lnTo>
                      <a:pt x="676" y="110"/>
                    </a:lnTo>
                    <a:lnTo>
                      <a:pt x="677" y="114"/>
                    </a:lnTo>
                    <a:lnTo>
                      <a:pt x="677" y="109"/>
                    </a:lnTo>
                    <a:lnTo>
                      <a:pt x="678" y="113"/>
                    </a:lnTo>
                    <a:lnTo>
                      <a:pt x="679" y="109"/>
                    </a:lnTo>
                    <a:lnTo>
                      <a:pt x="680" y="106"/>
                    </a:lnTo>
                    <a:lnTo>
                      <a:pt x="680" y="106"/>
                    </a:lnTo>
                    <a:lnTo>
                      <a:pt x="681" y="105"/>
                    </a:lnTo>
                    <a:lnTo>
                      <a:pt x="682" y="104"/>
                    </a:lnTo>
                    <a:lnTo>
                      <a:pt x="683" y="121"/>
                    </a:lnTo>
                    <a:lnTo>
                      <a:pt x="683" y="121"/>
                    </a:lnTo>
                    <a:lnTo>
                      <a:pt x="684" y="127"/>
                    </a:lnTo>
                    <a:lnTo>
                      <a:pt x="685" y="128"/>
                    </a:lnTo>
                    <a:lnTo>
                      <a:pt x="686" y="125"/>
                    </a:lnTo>
                    <a:lnTo>
                      <a:pt x="687" y="136"/>
                    </a:lnTo>
                    <a:lnTo>
                      <a:pt x="687" y="136"/>
                    </a:lnTo>
                    <a:lnTo>
                      <a:pt x="688" y="139"/>
                    </a:lnTo>
                    <a:lnTo>
                      <a:pt x="689" y="139"/>
                    </a:lnTo>
                    <a:lnTo>
                      <a:pt x="690" y="139"/>
                    </a:lnTo>
                    <a:lnTo>
                      <a:pt x="690" y="137"/>
                    </a:lnTo>
                    <a:lnTo>
                      <a:pt x="691" y="139"/>
                    </a:lnTo>
                    <a:lnTo>
                      <a:pt x="692" y="139"/>
                    </a:lnTo>
                    <a:lnTo>
                      <a:pt x="693" y="149"/>
                    </a:lnTo>
                    <a:lnTo>
                      <a:pt x="693" y="149"/>
                    </a:lnTo>
                    <a:lnTo>
                      <a:pt x="694" y="150"/>
                    </a:lnTo>
                    <a:lnTo>
                      <a:pt x="695" y="155"/>
                    </a:lnTo>
                    <a:lnTo>
                      <a:pt x="696" y="152"/>
                    </a:lnTo>
                    <a:lnTo>
                      <a:pt x="696" y="152"/>
                    </a:lnTo>
                    <a:lnTo>
                      <a:pt x="697" y="148"/>
                    </a:lnTo>
                    <a:lnTo>
                      <a:pt x="698" y="148"/>
                    </a:lnTo>
                    <a:lnTo>
                      <a:pt x="699" y="161"/>
                    </a:lnTo>
                    <a:lnTo>
                      <a:pt x="699" y="164"/>
                    </a:lnTo>
                    <a:lnTo>
                      <a:pt x="700" y="166"/>
                    </a:lnTo>
                    <a:lnTo>
                      <a:pt x="701" y="172"/>
                    </a:lnTo>
                    <a:lnTo>
                      <a:pt x="702" y="165"/>
                    </a:lnTo>
                    <a:lnTo>
                      <a:pt x="702" y="169"/>
                    </a:lnTo>
                    <a:lnTo>
                      <a:pt x="703" y="160"/>
                    </a:lnTo>
                    <a:lnTo>
                      <a:pt x="704" y="163"/>
                    </a:lnTo>
                    <a:lnTo>
                      <a:pt x="705" y="155"/>
                    </a:lnTo>
                    <a:lnTo>
                      <a:pt x="706" y="151"/>
                    </a:lnTo>
                    <a:lnTo>
                      <a:pt x="706" y="154"/>
                    </a:lnTo>
                    <a:lnTo>
                      <a:pt x="707" y="157"/>
                    </a:lnTo>
                    <a:lnTo>
                      <a:pt x="708" y="159"/>
                    </a:lnTo>
                    <a:lnTo>
                      <a:pt x="709" y="156"/>
                    </a:lnTo>
                    <a:lnTo>
                      <a:pt x="709" y="156"/>
                    </a:lnTo>
                    <a:lnTo>
                      <a:pt x="710" y="156"/>
                    </a:lnTo>
                    <a:lnTo>
                      <a:pt x="711" y="157"/>
                    </a:lnTo>
                    <a:lnTo>
                      <a:pt x="712" y="151"/>
                    </a:lnTo>
                    <a:lnTo>
                      <a:pt x="712" y="163"/>
                    </a:lnTo>
                    <a:lnTo>
                      <a:pt x="713" y="163"/>
                    </a:lnTo>
                    <a:lnTo>
                      <a:pt x="714" y="165"/>
                    </a:lnTo>
                    <a:lnTo>
                      <a:pt x="715" y="160"/>
                    </a:lnTo>
                    <a:lnTo>
                      <a:pt x="715" y="160"/>
                    </a:lnTo>
                    <a:lnTo>
                      <a:pt x="716" y="159"/>
                    </a:lnTo>
                    <a:lnTo>
                      <a:pt x="717" y="157"/>
                    </a:lnTo>
                    <a:lnTo>
                      <a:pt x="718" y="156"/>
                    </a:lnTo>
                    <a:lnTo>
                      <a:pt x="718" y="154"/>
                    </a:lnTo>
                    <a:lnTo>
                      <a:pt x="719" y="150"/>
                    </a:lnTo>
                    <a:lnTo>
                      <a:pt x="720" y="153"/>
                    </a:lnTo>
                    <a:lnTo>
                      <a:pt x="721" y="153"/>
                    </a:lnTo>
                    <a:lnTo>
                      <a:pt x="721" y="153"/>
                    </a:lnTo>
                    <a:lnTo>
                      <a:pt x="722" y="148"/>
                    </a:lnTo>
                    <a:lnTo>
                      <a:pt x="723" y="151"/>
                    </a:lnTo>
                    <a:lnTo>
                      <a:pt x="724" y="145"/>
                    </a:lnTo>
                    <a:lnTo>
                      <a:pt x="725" y="148"/>
                    </a:lnTo>
                    <a:lnTo>
                      <a:pt x="725" y="151"/>
                    </a:lnTo>
                    <a:lnTo>
                      <a:pt x="726" y="166"/>
                    </a:lnTo>
                    <a:lnTo>
                      <a:pt x="727" y="166"/>
                    </a:lnTo>
                    <a:lnTo>
                      <a:pt x="728" y="162"/>
                    </a:lnTo>
                    <a:lnTo>
                      <a:pt x="728" y="160"/>
                    </a:lnTo>
                    <a:lnTo>
                      <a:pt x="729" y="164"/>
                    </a:lnTo>
                    <a:lnTo>
                      <a:pt x="730" y="179"/>
                    </a:lnTo>
                    <a:lnTo>
                      <a:pt x="731" y="179"/>
                    </a:lnTo>
                    <a:lnTo>
                      <a:pt x="731" y="184"/>
                    </a:lnTo>
                    <a:lnTo>
                      <a:pt x="732" y="191"/>
                    </a:lnTo>
                    <a:lnTo>
                      <a:pt x="733" y="190"/>
                    </a:lnTo>
                    <a:lnTo>
                      <a:pt x="734" y="190"/>
                    </a:lnTo>
                    <a:lnTo>
                      <a:pt x="735" y="193"/>
                    </a:lnTo>
                    <a:lnTo>
                      <a:pt x="735" y="186"/>
                    </a:lnTo>
                    <a:lnTo>
                      <a:pt x="736" y="190"/>
                    </a:lnTo>
                    <a:lnTo>
                      <a:pt x="737" y="192"/>
                    </a:lnTo>
                    <a:lnTo>
                      <a:pt x="738" y="186"/>
                    </a:lnTo>
                    <a:lnTo>
                      <a:pt x="738" y="191"/>
                    </a:lnTo>
                    <a:lnTo>
                      <a:pt x="739" y="186"/>
                    </a:lnTo>
                    <a:lnTo>
                      <a:pt x="740" y="180"/>
                    </a:lnTo>
                    <a:lnTo>
                      <a:pt x="741" y="178"/>
                    </a:lnTo>
                    <a:lnTo>
                      <a:pt x="741" y="176"/>
                    </a:lnTo>
                    <a:lnTo>
                      <a:pt x="742" y="174"/>
                    </a:lnTo>
                    <a:lnTo>
                      <a:pt x="743" y="171"/>
                    </a:lnTo>
                    <a:lnTo>
                      <a:pt x="744" y="171"/>
                    </a:lnTo>
                    <a:lnTo>
                      <a:pt x="744" y="171"/>
                    </a:lnTo>
                    <a:lnTo>
                      <a:pt x="745" y="171"/>
                    </a:lnTo>
                    <a:lnTo>
                      <a:pt x="746" y="170"/>
                    </a:lnTo>
                    <a:lnTo>
                      <a:pt x="747" y="173"/>
                    </a:lnTo>
                    <a:lnTo>
                      <a:pt x="747" y="173"/>
                    </a:lnTo>
                    <a:lnTo>
                      <a:pt x="748" y="169"/>
                    </a:lnTo>
                    <a:lnTo>
                      <a:pt x="749" y="169"/>
                    </a:lnTo>
                    <a:lnTo>
                      <a:pt x="750" y="165"/>
                    </a:lnTo>
                    <a:lnTo>
                      <a:pt x="750" y="165"/>
                    </a:lnTo>
                    <a:lnTo>
                      <a:pt x="751" y="163"/>
                    </a:lnTo>
                    <a:lnTo>
                      <a:pt x="752" y="163"/>
                    </a:lnTo>
                    <a:lnTo>
                      <a:pt x="753" y="163"/>
                    </a:lnTo>
                    <a:lnTo>
                      <a:pt x="754" y="159"/>
                    </a:lnTo>
                    <a:lnTo>
                      <a:pt x="754" y="151"/>
                    </a:lnTo>
                    <a:lnTo>
                      <a:pt x="755" y="154"/>
                    </a:lnTo>
                    <a:lnTo>
                      <a:pt x="756" y="152"/>
                    </a:lnTo>
                    <a:lnTo>
                      <a:pt x="757" y="155"/>
                    </a:lnTo>
                    <a:lnTo>
                      <a:pt x="757" y="149"/>
                    </a:lnTo>
                    <a:lnTo>
                      <a:pt x="758" y="153"/>
                    </a:lnTo>
                    <a:lnTo>
                      <a:pt x="759" y="150"/>
                    </a:lnTo>
                    <a:lnTo>
                      <a:pt x="760" y="147"/>
                    </a:lnTo>
                    <a:lnTo>
                      <a:pt x="760" y="147"/>
                    </a:lnTo>
                    <a:lnTo>
                      <a:pt x="761" y="137"/>
                    </a:lnTo>
                    <a:lnTo>
                      <a:pt x="762" y="137"/>
                    </a:lnTo>
                    <a:lnTo>
                      <a:pt x="763" y="142"/>
                    </a:lnTo>
                    <a:lnTo>
                      <a:pt x="763" y="142"/>
                    </a:lnTo>
                    <a:lnTo>
                      <a:pt x="764" y="148"/>
                    </a:lnTo>
                    <a:lnTo>
                      <a:pt x="765" y="135"/>
                    </a:lnTo>
                    <a:lnTo>
                      <a:pt x="766" y="143"/>
                    </a:lnTo>
                    <a:lnTo>
                      <a:pt x="766" y="150"/>
                    </a:lnTo>
                    <a:lnTo>
                      <a:pt x="767" y="148"/>
                    </a:lnTo>
                    <a:lnTo>
                      <a:pt x="768" y="147"/>
                    </a:lnTo>
                    <a:lnTo>
                      <a:pt x="769" y="147"/>
                    </a:lnTo>
                    <a:lnTo>
                      <a:pt x="769" y="147"/>
                    </a:lnTo>
                    <a:lnTo>
                      <a:pt x="770" y="141"/>
                    </a:lnTo>
                    <a:lnTo>
                      <a:pt x="771" y="135"/>
                    </a:lnTo>
                    <a:lnTo>
                      <a:pt x="772" y="137"/>
                    </a:lnTo>
                    <a:lnTo>
                      <a:pt x="773" y="138"/>
                    </a:lnTo>
                    <a:lnTo>
                      <a:pt x="773" y="138"/>
                    </a:lnTo>
                    <a:lnTo>
                      <a:pt x="774" y="138"/>
                    </a:lnTo>
                    <a:lnTo>
                      <a:pt x="775" y="140"/>
                    </a:lnTo>
                    <a:lnTo>
                      <a:pt x="776" y="145"/>
                    </a:lnTo>
                    <a:lnTo>
                      <a:pt x="776" y="142"/>
                    </a:lnTo>
                    <a:lnTo>
                      <a:pt x="777" y="150"/>
                    </a:lnTo>
                    <a:lnTo>
                      <a:pt x="778" y="143"/>
                    </a:lnTo>
                    <a:lnTo>
                      <a:pt x="779" y="143"/>
                    </a:lnTo>
                    <a:lnTo>
                      <a:pt x="779" y="146"/>
                    </a:lnTo>
                    <a:lnTo>
                      <a:pt x="780" y="142"/>
                    </a:lnTo>
                    <a:lnTo>
                      <a:pt x="781" y="142"/>
                    </a:lnTo>
                    <a:lnTo>
                      <a:pt x="782" y="139"/>
                    </a:lnTo>
                    <a:lnTo>
                      <a:pt x="782" y="134"/>
                    </a:lnTo>
                    <a:lnTo>
                      <a:pt x="783" y="134"/>
                    </a:lnTo>
                    <a:lnTo>
                      <a:pt x="784" y="126"/>
                    </a:lnTo>
                    <a:lnTo>
                      <a:pt x="785" y="125"/>
                    </a:lnTo>
                    <a:lnTo>
                      <a:pt x="786" y="125"/>
                    </a:lnTo>
                    <a:lnTo>
                      <a:pt x="786" y="125"/>
                    </a:lnTo>
                    <a:lnTo>
                      <a:pt x="787" y="121"/>
                    </a:lnTo>
                    <a:lnTo>
                      <a:pt x="788" y="116"/>
                    </a:lnTo>
                    <a:lnTo>
                      <a:pt x="789" y="104"/>
                    </a:lnTo>
                    <a:lnTo>
                      <a:pt x="789" y="106"/>
                    </a:lnTo>
                    <a:lnTo>
                      <a:pt x="790" y="104"/>
                    </a:lnTo>
                    <a:lnTo>
                      <a:pt x="791" y="104"/>
                    </a:lnTo>
                    <a:lnTo>
                      <a:pt x="792" y="104"/>
                    </a:lnTo>
                    <a:lnTo>
                      <a:pt x="792" y="101"/>
                    </a:lnTo>
                    <a:lnTo>
                      <a:pt x="793" y="103"/>
                    </a:lnTo>
                    <a:lnTo>
                      <a:pt x="794" y="105"/>
                    </a:lnTo>
                    <a:lnTo>
                      <a:pt x="795" y="100"/>
                    </a:lnTo>
                    <a:lnTo>
                      <a:pt x="795" y="100"/>
                    </a:lnTo>
                    <a:lnTo>
                      <a:pt x="796" y="102"/>
                    </a:lnTo>
                    <a:lnTo>
                      <a:pt x="797" y="99"/>
                    </a:lnTo>
                    <a:lnTo>
                      <a:pt x="798" y="92"/>
                    </a:lnTo>
                    <a:lnTo>
                      <a:pt x="799" y="98"/>
                    </a:lnTo>
                    <a:lnTo>
                      <a:pt x="799" y="98"/>
                    </a:lnTo>
                    <a:lnTo>
                      <a:pt x="800" y="103"/>
                    </a:lnTo>
                    <a:lnTo>
                      <a:pt x="801" y="113"/>
                    </a:lnTo>
                    <a:lnTo>
                      <a:pt x="802" y="119"/>
                    </a:lnTo>
                    <a:lnTo>
                      <a:pt x="802" y="120"/>
                    </a:lnTo>
                    <a:lnTo>
                      <a:pt x="803" y="126"/>
                    </a:lnTo>
                    <a:lnTo>
                      <a:pt x="804" y="133"/>
                    </a:lnTo>
                    <a:lnTo>
                      <a:pt x="805" y="133"/>
                    </a:lnTo>
                    <a:lnTo>
                      <a:pt x="805" y="133"/>
                    </a:lnTo>
                    <a:lnTo>
                      <a:pt x="806" y="131"/>
                    </a:lnTo>
                    <a:lnTo>
                      <a:pt x="807" y="137"/>
                    </a:lnTo>
                    <a:lnTo>
                      <a:pt x="808" y="137"/>
                    </a:lnTo>
                    <a:lnTo>
                      <a:pt x="808" y="137"/>
                    </a:lnTo>
                    <a:lnTo>
                      <a:pt x="809" y="132"/>
                    </a:lnTo>
                    <a:lnTo>
                      <a:pt x="810" y="129"/>
                    </a:lnTo>
                    <a:lnTo>
                      <a:pt x="811" y="129"/>
                    </a:lnTo>
                    <a:lnTo>
                      <a:pt x="811" y="129"/>
                    </a:lnTo>
                    <a:lnTo>
                      <a:pt x="812" y="132"/>
                    </a:lnTo>
                    <a:lnTo>
                      <a:pt x="813" y="129"/>
                    </a:lnTo>
                    <a:lnTo>
                      <a:pt x="814" y="129"/>
                    </a:lnTo>
                    <a:lnTo>
                      <a:pt x="814" y="126"/>
                    </a:lnTo>
                    <a:lnTo>
                      <a:pt x="815" y="134"/>
                    </a:lnTo>
                    <a:lnTo>
                      <a:pt x="816" y="110"/>
                    </a:lnTo>
                    <a:lnTo>
                      <a:pt x="817" y="112"/>
                    </a:lnTo>
                    <a:lnTo>
                      <a:pt x="817" y="101"/>
                    </a:lnTo>
                    <a:lnTo>
                      <a:pt x="818" y="98"/>
                    </a:lnTo>
                    <a:lnTo>
                      <a:pt x="819" y="93"/>
                    </a:lnTo>
                    <a:lnTo>
                      <a:pt x="820" y="91"/>
                    </a:lnTo>
                    <a:lnTo>
                      <a:pt x="821" y="92"/>
                    </a:lnTo>
                    <a:lnTo>
                      <a:pt x="821" y="92"/>
                    </a:lnTo>
                    <a:lnTo>
                      <a:pt x="822" y="102"/>
                    </a:lnTo>
                    <a:lnTo>
                      <a:pt x="823" y="102"/>
                    </a:lnTo>
                    <a:lnTo>
                      <a:pt x="824" y="93"/>
                    </a:lnTo>
                    <a:lnTo>
                      <a:pt x="824" y="88"/>
                    </a:lnTo>
                    <a:lnTo>
                      <a:pt x="825" y="91"/>
                    </a:lnTo>
                    <a:lnTo>
                      <a:pt x="826" y="98"/>
                    </a:lnTo>
                    <a:lnTo>
                      <a:pt x="827" y="88"/>
                    </a:lnTo>
                    <a:lnTo>
                      <a:pt x="827" y="90"/>
                    </a:lnTo>
                    <a:lnTo>
                      <a:pt x="828" y="92"/>
                    </a:lnTo>
                    <a:lnTo>
                      <a:pt x="829" y="95"/>
                    </a:lnTo>
                    <a:lnTo>
                      <a:pt x="830" y="97"/>
                    </a:lnTo>
                    <a:lnTo>
                      <a:pt x="830" y="101"/>
                    </a:lnTo>
                    <a:lnTo>
                      <a:pt x="831" y="102"/>
                    </a:lnTo>
                    <a:lnTo>
                      <a:pt x="832" y="104"/>
                    </a:lnTo>
                    <a:lnTo>
                      <a:pt x="833" y="98"/>
                    </a:lnTo>
                    <a:lnTo>
                      <a:pt x="834" y="92"/>
                    </a:lnTo>
                    <a:lnTo>
                      <a:pt x="834" y="86"/>
                    </a:lnTo>
                    <a:lnTo>
                      <a:pt x="835" y="86"/>
                    </a:lnTo>
                    <a:lnTo>
                      <a:pt x="836" y="91"/>
                    </a:lnTo>
                    <a:lnTo>
                      <a:pt x="837" y="83"/>
                    </a:lnTo>
                    <a:lnTo>
                      <a:pt x="837" y="86"/>
                    </a:lnTo>
                    <a:lnTo>
                      <a:pt x="838" y="78"/>
                    </a:lnTo>
                    <a:lnTo>
                      <a:pt x="839" y="87"/>
                    </a:lnTo>
                    <a:lnTo>
                      <a:pt x="840" y="88"/>
                    </a:lnTo>
                    <a:lnTo>
                      <a:pt x="840" y="88"/>
                    </a:lnTo>
                    <a:lnTo>
                      <a:pt x="841" y="94"/>
                    </a:lnTo>
                    <a:lnTo>
                      <a:pt x="842" y="94"/>
                    </a:lnTo>
                    <a:lnTo>
                      <a:pt x="843" y="91"/>
                    </a:lnTo>
                    <a:lnTo>
                      <a:pt x="843" y="96"/>
                    </a:lnTo>
                    <a:lnTo>
                      <a:pt x="844" y="90"/>
                    </a:lnTo>
                    <a:lnTo>
                      <a:pt x="845" y="102"/>
                    </a:lnTo>
                    <a:lnTo>
                      <a:pt x="846" y="99"/>
                    </a:lnTo>
                    <a:lnTo>
                      <a:pt x="847" y="99"/>
                    </a:lnTo>
                    <a:lnTo>
                      <a:pt x="847" y="99"/>
                    </a:lnTo>
                    <a:lnTo>
                      <a:pt x="848" y="102"/>
                    </a:lnTo>
                    <a:lnTo>
                      <a:pt x="849" y="102"/>
                    </a:lnTo>
                    <a:lnTo>
                      <a:pt x="850" y="118"/>
                    </a:lnTo>
                    <a:lnTo>
                      <a:pt x="850" y="107"/>
                    </a:lnTo>
                    <a:lnTo>
                      <a:pt x="851" y="102"/>
                    </a:lnTo>
                    <a:lnTo>
                      <a:pt x="852" y="100"/>
                    </a:lnTo>
                    <a:lnTo>
                      <a:pt x="853" y="100"/>
                    </a:lnTo>
                    <a:lnTo>
                      <a:pt x="853" y="97"/>
                    </a:lnTo>
                    <a:lnTo>
                      <a:pt x="854" y="88"/>
                    </a:lnTo>
                    <a:lnTo>
                      <a:pt x="855" y="94"/>
                    </a:lnTo>
                    <a:lnTo>
                      <a:pt x="856" y="96"/>
                    </a:lnTo>
                    <a:lnTo>
                      <a:pt x="856" y="86"/>
                    </a:lnTo>
                    <a:lnTo>
                      <a:pt x="857" y="86"/>
                    </a:lnTo>
                    <a:lnTo>
                      <a:pt x="858" y="89"/>
                    </a:lnTo>
                    <a:lnTo>
                      <a:pt x="859" y="96"/>
                    </a:lnTo>
                    <a:lnTo>
                      <a:pt x="859" y="96"/>
                    </a:lnTo>
                    <a:lnTo>
                      <a:pt x="860" y="96"/>
                    </a:lnTo>
                    <a:lnTo>
                      <a:pt x="861" y="96"/>
                    </a:lnTo>
                    <a:lnTo>
                      <a:pt x="862" y="93"/>
                    </a:lnTo>
                    <a:lnTo>
                      <a:pt x="862" y="90"/>
                    </a:lnTo>
                    <a:lnTo>
                      <a:pt x="863" y="92"/>
                    </a:lnTo>
                    <a:lnTo>
                      <a:pt x="864" y="89"/>
                    </a:lnTo>
                    <a:lnTo>
                      <a:pt x="865" y="89"/>
                    </a:lnTo>
                    <a:lnTo>
                      <a:pt x="866" y="89"/>
                    </a:lnTo>
                    <a:lnTo>
                      <a:pt x="866" y="89"/>
                    </a:lnTo>
                    <a:lnTo>
                      <a:pt x="867" y="92"/>
                    </a:lnTo>
                    <a:lnTo>
                      <a:pt x="868" y="87"/>
                    </a:lnTo>
                    <a:lnTo>
                      <a:pt x="869" y="80"/>
                    </a:lnTo>
                    <a:lnTo>
                      <a:pt x="869" y="80"/>
                    </a:lnTo>
                    <a:lnTo>
                      <a:pt x="870" y="83"/>
                    </a:lnTo>
                    <a:lnTo>
                      <a:pt x="871" y="85"/>
                    </a:lnTo>
                    <a:lnTo>
                      <a:pt x="872" y="90"/>
                    </a:lnTo>
                    <a:lnTo>
                      <a:pt x="872" y="80"/>
                    </a:lnTo>
                    <a:lnTo>
                      <a:pt x="873" y="77"/>
                    </a:lnTo>
                    <a:lnTo>
                      <a:pt x="874" y="81"/>
                    </a:lnTo>
                    <a:lnTo>
                      <a:pt x="875" y="81"/>
                    </a:lnTo>
                    <a:lnTo>
                      <a:pt x="875" y="87"/>
                    </a:lnTo>
                    <a:lnTo>
                      <a:pt x="876" y="87"/>
                    </a:lnTo>
                    <a:lnTo>
                      <a:pt x="877" y="108"/>
                    </a:lnTo>
                    <a:lnTo>
                      <a:pt x="878" y="108"/>
                    </a:lnTo>
                    <a:lnTo>
                      <a:pt x="878" y="109"/>
                    </a:lnTo>
                    <a:lnTo>
                      <a:pt x="879" y="118"/>
                    </a:lnTo>
                    <a:lnTo>
                      <a:pt x="880" y="121"/>
                    </a:lnTo>
                    <a:lnTo>
                      <a:pt x="881" y="122"/>
                    </a:lnTo>
                    <a:lnTo>
                      <a:pt x="881" y="112"/>
                    </a:lnTo>
                    <a:lnTo>
                      <a:pt x="882" y="109"/>
                    </a:lnTo>
                    <a:lnTo>
                      <a:pt x="883" y="109"/>
                    </a:lnTo>
                    <a:lnTo>
                      <a:pt x="884" y="103"/>
                    </a:lnTo>
                    <a:lnTo>
                      <a:pt x="885" y="111"/>
                    </a:lnTo>
                    <a:lnTo>
                      <a:pt x="885" y="116"/>
                    </a:lnTo>
                    <a:lnTo>
                      <a:pt x="886" y="112"/>
                    </a:lnTo>
                    <a:lnTo>
                      <a:pt x="887" y="116"/>
                    </a:lnTo>
                    <a:lnTo>
                      <a:pt x="888" y="126"/>
                    </a:lnTo>
                    <a:lnTo>
                      <a:pt x="888" y="124"/>
                    </a:lnTo>
                    <a:lnTo>
                      <a:pt x="889" y="124"/>
                    </a:lnTo>
                    <a:lnTo>
                      <a:pt x="890" y="120"/>
                    </a:lnTo>
                    <a:lnTo>
                      <a:pt x="891" y="120"/>
                    </a:lnTo>
                    <a:lnTo>
                      <a:pt x="891" y="120"/>
                    </a:lnTo>
                    <a:lnTo>
                      <a:pt x="892" y="125"/>
                    </a:lnTo>
                    <a:lnTo>
                      <a:pt x="893" y="122"/>
                    </a:lnTo>
                    <a:lnTo>
                      <a:pt x="894" y="127"/>
                    </a:lnTo>
                    <a:lnTo>
                      <a:pt x="895" y="139"/>
                    </a:lnTo>
                    <a:lnTo>
                      <a:pt x="895" y="130"/>
                    </a:lnTo>
                    <a:lnTo>
                      <a:pt x="896" y="122"/>
                    </a:lnTo>
                    <a:lnTo>
                      <a:pt x="897" y="122"/>
                    </a:lnTo>
                    <a:lnTo>
                      <a:pt x="898" y="129"/>
                    </a:lnTo>
                    <a:lnTo>
                      <a:pt x="898" y="130"/>
                    </a:lnTo>
                    <a:lnTo>
                      <a:pt x="899" y="137"/>
                    </a:lnTo>
                    <a:lnTo>
                      <a:pt x="900" y="133"/>
                    </a:lnTo>
                    <a:lnTo>
                      <a:pt x="901" y="132"/>
                    </a:lnTo>
                    <a:lnTo>
                      <a:pt x="901" y="127"/>
                    </a:lnTo>
                    <a:lnTo>
                      <a:pt x="902" y="127"/>
                    </a:lnTo>
                    <a:lnTo>
                      <a:pt x="903" y="120"/>
                    </a:lnTo>
                    <a:lnTo>
                      <a:pt x="904" y="127"/>
                    </a:lnTo>
                    <a:lnTo>
                      <a:pt x="904" y="122"/>
                    </a:lnTo>
                    <a:lnTo>
                      <a:pt x="905" y="129"/>
                    </a:lnTo>
                    <a:lnTo>
                      <a:pt x="906" y="129"/>
                    </a:lnTo>
                    <a:lnTo>
                      <a:pt x="907" y="137"/>
                    </a:lnTo>
                    <a:lnTo>
                      <a:pt x="907" y="137"/>
                    </a:lnTo>
                    <a:lnTo>
                      <a:pt x="908" y="131"/>
                    </a:lnTo>
                    <a:lnTo>
                      <a:pt x="909" y="128"/>
                    </a:lnTo>
                    <a:lnTo>
                      <a:pt x="910" y="133"/>
                    </a:lnTo>
                    <a:lnTo>
                      <a:pt x="910" y="133"/>
                    </a:lnTo>
                    <a:lnTo>
                      <a:pt x="911" y="144"/>
                    </a:lnTo>
                    <a:lnTo>
                      <a:pt x="912" y="152"/>
                    </a:lnTo>
                    <a:lnTo>
                      <a:pt x="913" y="154"/>
                    </a:lnTo>
                    <a:lnTo>
                      <a:pt x="914" y="151"/>
                    </a:lnTo>
                    <a:lnTo>
                      <a:pt x="914" y="152"/>
                    </a:lnTo>
                    <a:lnTo>
                      <a:pt x="915" y="161"/>
                    </a:lnTo>
                    <a:lnTo>
                      <a:pt x="916" y="144"/>
                    </a:lnTo>
                    <a:lnTo>
                      <a:pt x="917" y="143"/>
                    </a:lnTo>
                    <a:lnTo>
                      <a:pt x="917" y="149"/>
                    </a:lnTo>
                    <a:lnTo>
                      <a:pt x="918" y="143"/>
                    </a:lnTo>
                    <a:lnTo>
                      <a:pt x="919" y="143"/>
                    </a:lnTo>
                    <a:lnTo>
                      <a:pt x="920" y="140"/>
                    </a:lnTo>
                    <a:lnTo>
                      <a:pt x="920" y="133"/>
                    </a:lnTo>
                    <a:lnTo>
                      <a:pt x="921" y="133"/>
                    </a:lnTo>
                    <a:lnTo>
                      <a:pt x="922" y="131"/>
                    </a:lnTo>
                    <a:lnTo>
                      <a:pt x="923" y="133"/>
                    </a:lnTo>
                    <a:lnTo>
                      <a:pt x="923" y="136"/>
                    </a:lnTo>
                    <a:lnTo>
                      <a:pt x="924" y="130"/>
                    </a:lnTo>
                    <a:lnTo>
                      <a:pt x="925" y="123"/>
                    </a:lnTo>
                    <a:lnTo>
                      <a:pt x="926" y="123"/>
                    </a:lnTo>
                    <a:lnTo>
                      <a:pt x="926" y="123"/>
                    </a:lnTo>
                    <a:lnTo>
                      <a:pt x="927" y="123"/>
                    </a:lnTo>
                    <a:lnTo>
                      <a:pt x="928" y="123"/>
                    </a:lnTo>
                    <a:lnTo>
                      <a:pt x="929" y="128"/>
                    </a:lnTo>
                    <a:lnTo>
                      <a:pt x="929" y="134"/>
                    </a:lnTo>
                    <a:lnTo>
                      <a:pt x="930" y="134"/>
                    </a:lnTo>
                    <a:lnTo>
                      <a:pt x="931" y="141"/>
                    </a:lnTo>
                    <a:lnTo>
                      <a:pt x="932" y="141"/>
                    </a:lnTo>
                    <a:lnTo>
                      <a:pt x="933" y="141"/>
                    </a:lnTo>
                    <a:lnTo>
                      <a:pt x="933" y="150"/>
                    </a:lnTo>
                    <a:lnTo>
                      <a:pt x="934" y="147"/>
                    </a:lnTo>
                    <a:lnTo>
                      <a:pt x="935" y="140"/>
                    </a:lnTo>
                    <a:lnTo>
                      <a:pt x="936" y="140"/>
                    </a:lnTo>
                    <a:lnTo>
                      <a:pt x="936" y="142"/>
                    </a:lnTo>
                    <a:lnTo>
                      <a:pt x="937" y="140"/>
                    </a:lnTo>
                    <a:lnTo>
                      <a:pt x="938" y="139"/>
                    </a:lnTo>
                    <a:lnTo>
                      <a:pt x="939" y="134"/>
                    </a:lnTo>
                    <a:lnTo>
                      <a:pt x="939" y="135"/>
                    </a:lnTo>
                    <a:lnTo>
                      <a:pt x="940" y="132"/>
                    </a:lnTo>
                    <a:lnTo>
                      <a:pt x="941" y="125"/>
                    </a:lnTo>
                    <a:lnTo>
                      <a:pt x="942" y="128"/>
                    </a:lnTo>
                    <a:lnTo>
                      <a:pt x="943" y="138"/>
                    </a:lnTo>
                    <a:lnTo>
                      <a:pt x="943" y="141"/>
                    </a:lnTo>
                    <a:lnTo>
                      <a:pt x="944" y="136"/>
                    </a:lnTo>
                    <a:lnTo>
                      <a:pt x="945" y="139"/>
                    </a:lnTo>
                    <a:lnTo>
                      <a:pt x="946" y="143"/>
                    </a:lnTo>
                    <a:lnTo>
                      <a:pt x="946" y="143"/>
                    </a:lnTo>
                    <a:lnTo>
                      <a:pt x="947" y="147"/>
                    </a:lnTo>
                    <a:lnTo>
                      <a:pt x="948" y="150"/>
                    </a:lnTo>
                    <a:lnTo>
                      <a:pt x="949" y="150"/>
                    </a:lnTo>
                    <a:lnTo>
                      <a:pt x="949" y="152"/>
                    </a:lnTo>
                    <a:lnTo>
                      <a:pt x="950" y="145"/>
                    </a:lnTo>
                    <a:lnTo>
                      <a:pt x="951" y="132"/>
                    </a:lnTo>
                    <a:lnTo>
                      <a:pt x="952" y="132"/>
                    </a:lnTo>
                    <a:lnTo>
                      <a:pt x="952" y="132"/>
                    </a:lnTo>
                    <a:lnTo>
                      <a:pt x="953" y="129"/>
                    </a:lnTo>
                    <a:lnTo>
                      <a:pt x="954" y="137"/>
                    </a:lnTo>
                    <a:lnTo>
                      <a:pt x="955" y="137"/>
                    </a:lnTo>
                    <a:lnTo>
                      <a:pt x="955" y="132"/>
                    </a:lnTo>
                    <a:lnTo>
                      <a:pt x="956" y="143"/>
                    </a:lnTo>
                    <a:lnTo>
                      <a:pt x="957" y="151"/>
                    </a:lnTo>
                    <a:lnTo>
                      <a:pt x="958" y="151"/>
                    </a:lnTo>
                    <a:lnTo>
                      <a:pt x="959" y="149"/>
                    </a:lnTo>
                    <a:lnTo>
                      <a:pt x="959" y="149"/>
                    </a:lnTo>
                    <a:lnTo>
                      <a:pt x="960" y="149"/>
                    </a:lnTo>
                    <a:lnTo>
                      <a:pt x="961" y="150"/>
                    </a:lnTo>
                    <a:lnTo>
                      <a:pt x="962" y="153"/>
                    </a:lnTo>
                    <a:lnTo>
                      <a:pt x="962" y="159"/>
                    </a:lnTo>
                    <a:lnTo>
                      <a:pt x="963" y="159"/>
                    </a:lnTo>
                    <a:lnTo>
                      <a:pt x="964" y="163"/>
                    </a:lnTo>
                    <a:lnTo>
                      <a:pt x="965" y="156"/>
                    </a:lnTo>
                    <a:lnTo>
                      <a:pt x="965" y="156"/>
                    </a:lnTo>
                    <a:lnTo>
                      <a:pt x="966" y="161"/>
                    </a:lnTo>
                    <a:lnTo>
                      <a:pt x="967" y="154"/>
                    </a:lnTo>
                    <a:lnTo>
                      <a:pt x="968" y="156"/>
                    </a:lnTo>
                    <a:lnTo>
                      <a:pt x="968" y="156"/>
                    </a:lnTo>
                    <a:lnTo>
                      <a:pt x="969" y="160"/>
                    </a:lnTo>
                    <a:lnTo>
                      <a:pt x="970" y="163"/>
                    </a:lnTo>
                    <a:lnTo>
                      <a:pt x="971" y="160"/>
                    </a:lnTo>
                    <a:lnTo>
                      <a:pt x="971" y="155"/>
                    </a:lnTo>
                    <a:lnTo>
                      <a:pt x="972" y="155"/>
                    </a:lnTo>
                    <a:lnTo>
                      <a:pt x="973" y="155"/>
                    </a:lnTo>
                    <a:lnTo>
                      <a:pt x="974" y="155"/>
                    </a:lnTo>
                    <a:lnTo>
                      <a:pt x="974" y="155"/>
                    </a:lnTo>
                    <a:lnTo>
                      <a:pt x="975" y="160"/>
                    </a:lnTo>
                    <a:lnTo>
                      <a:pt x="976" y="160"/>
                    </a:lnTo>
                    <a:lnTo>
                      <a:pt x="977" y="174"/>
                    </a:lnTo>
                    <a:lnTo>
                      <a:pt x="978" y="172"/>
                    </a:lnTo>
                    <a:lnTo>
                      <a:pt x="978" y="169"/>
                    </a:lnTo>
                    <a:lnTo>
                      <a:pt x="979" y="180"/>
                    </a:lnTo>
                    <a:lnTo>
                      <a:pt x="980" y="180"/>
                    </a:lnTo>
                    <a:lnTo>
                      <a:pt x="981" y="183"/>
                    </a:lnTo>
                    <a:lnTo>
                      <a:pt x="981" y="184"/>
                    </a:lnTo>
                    <a:lnTo>
                      <a:pt x="982" y="179"/>
                    </a:lnTo>
                    <a:lnTo>
                      <a:pt x="983" y="181"/>
                    </a:lnTo>
                    <a:lnTo>
                      <a:pt x="984" y="179"/>
                    </a:lnTo>
                    <a:lnTo>
                      <a:pt x="984" y="179"/>
                    </a:lnTo>
                    <a:lnTo>
                      <a:pt x="985" y="180"/>
                    </a:lnTo>
                    <a:lnTo>
                      <a:pt x="986" y="190"/>
                    </a:lnTo>
                    <a:lnTo>
                      <a:pt x="987" y="188"/>
                    </a:lnTo>
                    <a:lnTo>
                      <a:pt x="987" y="181"/>
                    </a:lnTo>
                    <a:lnTo>
                      <a:pt x="988" y="181"/>
                    </a:lnTo>
                    <a:lnTo>
                      <a:pt x="989" y="173"/>
                    </a:lnTo>
                    <a:lnTo>
                      <a:pt x="990" y="173"/>
                    </a:lnTo>
                    <a:lnTo>
                      <a:pt x="990" y="158"/>
                    </a:lnTo>
                    <a:lnTo>
                      <a:pt x="991" y="158"/>
                    </a:lnTo>
                    <a:lnTo>
                      <a:pt x="992" y="158"/>
                    </a:lnTo>
                    <a:lnTo>
                      <a:pt x="993" y="158"/>
                    </a:lnTo>
                    <a:lnTo>
                      <a:pt x="994" y="146"/>
                    </a:lnTo>
                    <a:lnTo>
                      <a:pt x="994" y="146"/>
                    </a:lnTo>
                    <a:lnTo>
                      <a:pt x="995" y="151"/>
                    </a:lnTo>
                    <a:lnTo>
                      <a:pt x="996" y="155"/>
                    </a:lnTo>
                    <a:lnTo>
                      <a:pt x="997" y="155"/>
                    </a:lnTo>
                    <a:lnTo>
                      <a:pt x="997" y="145"/>
                    </a:lnTo>
                    <a:lnTo>
                      <a:pt x="998" y="143"/>
                    </a:lnTo>
                    <a:lnTo>
                      <a:pt x="999" y="142"/>
                    </a:lnTo>
                    <a:lnTo>
                      <a:pt x="1000" y="145"/>
                    </a:lnTo>
                    <a:lnTo>
                      <a:pt x="1000" y="154"/>
                    </a:lnTo>
                    <a:lnTo>
                      <a:pt x="1001" y="153"/>
                    </a:lnTo>
                    <a:lnTo>
                      <a:pt x="1002" y="162"/>
                    </a:lnTo>
                    <a:lnTo>
                      <a:pt x="1003" y="159"/>
                    </a:lnTo>
                    <a:lnTo>
                      <a:pt x="1003" y="156"/>
                    </a:lnTo>
                    <a:lnTo>
                      <a:pt x="1004" y="156"/>
                    </a:lnTo>
                    <a:lnTo>
                      <a:pt x="1005" y="161"/>
                    </a:lnTo>
                    <a:lnTo>
                      <a:pt x="1006" y="164"/>
                    </a:lnTo>
                    <a:lnTo>
                      <a:pt x="1007" y="164"/>
                    </a:lnTo>
                    <a:lnTo>
                      <a:pt x="1007" y="158"/>
                    </a:lnTo>
                    <a:lnTo>
                      <a:pt x="1008" y="155"/>
                    </a:lnTo>
                    <a:lnTo>
                      <a:pt x="1009" y="152"/>
                    </a:lnTo>
                    <a:lnTo>
                      <a:pt x="1010" y="152"/>
                    </a:lnTo>
                    <a:lnTo>
                      <a:pt x="1010" y="152"/>
                    </a:lnTo>
                    <a:lnTo>
                      <a:pt x="1011" y="160"/>
                    </a:lnTo>
                    <a:lnTo>
                      <a:pt x="1012" y="175"/>
                    </a:lnTo>
                    <a:lnTo>
                      <a:pt x="1013" y="169"/>
                    </a:lnTo>
                    <a:lnTo>
                      <a:pt x="1013" y="169"/>
                    </a:lnTo>
                    <a:lnTo>
                      <a:pt x="1014" y="173"/>
                    </a:lnTo>
                    <a:lnTo>
                      <a:pt x="1015" y="166"/>
                    </a:lnTo>
                    <a:lnTo>
                      <a:pt x="1016" y="163"/>
                    </a:lnTo>
                    <a:lnTo>
                      <a:pt x="1016" y="168"/>
                    </a:lnTo>
                    <a:lnTo>
                      <a:pt x="1017" y="167"/>
                    </a:lnTo>
                    <a:lnTo>
                      <a:pt x="1018" y="167"/>
                    </a:lnTo>
                    <a:lnTo>
                      <a:pt x="1019" y="167"/>
                    </a:lnTo>
                    <a:lnTo>
                      <a:pt x="1019" y="159"/>
                    </a:lnTo>
                    <a:lnTo>
                      <a:pt x="1020" y="151"/>
                    </a:lnTo>
                    <a:lnTo>
                      <a:pt x="1021" y="145"/>
                    </a:lnTo>
                    <a:lnTo>
                      <a:pt x="1022" y="142"/>
                    </a:lnTo>
                    <a:lnTo>
                      <a:pt x="1022" y="139"/>
                    </a:lnTo>
                    <a:lnTo>
                      <a:pt x="1023" y="133"/>
                    </a:lnTo>
                    <a:lnTo>
                      <a:pt x="1024" y="133"/>
                    </a:lnTo>
                    <a:lnTo>
                      <a:pt x="1025" y="131"/>
                    </a:lnTo>
                    <a:lnTo>
                      <a:pt x="1026" y="137"/>
                    </a:lnTo>
                    <a:lnTo>
                      <a:pt x="1026" y="139"/>
                    </a:lnTo>
                    <a:lnTo>
                      <a:pt x="1027" y="139"/>
                    </a:lnTo>
                    <a:lnTo>
                      <a:pt x="1028" y="143"/>
                    </a:lnTo>
                    <a:lnTo>
                      <a:pt x="1029" y="140"/>
                    </a:lnTo>
                    <a:lnTo>
                      <a:pt x="1029" y="137"/>
                    </a:lnTo>
                    <a:lnTo>
                      <a:pt x="1030" y="139"/>
                    </a:lnTo>
                    <a:lnTo>
                      <a:pt x="1031" y="136"/>
                    </a:lnTo>
                    <a:lnTo>
                      <a:pt x="1032" y="134"/>
                    </a:lnTo>
                    <a:lnTo>
                      <a:pt x="1032" y="132"/>
                    </a:lnTo>
                    <a:lnTo>
                      <a:pt x="1033" y="129"/>
                    </a:lnTo>
                    <a:lnTo>
                      <a:pt x="1034" y="128"/>
                    </a:lnTo>
                    <a:lnTo>
                      <a:pt x="1035" y="123"/>
                    </a:lnTo>
                    <a:lnTo>
                      <a:pt x="1035" y="119"/>
                    </a:lnTo>
                    <a:lnTo>
                      <a:pt x="1036" y="119"/>
                    </a:lnTo>
                    <a:lnTo>
                      <a:pt x="1037" y="119"/>
                    </a:lnTo>
                    <a:lnTo>
                      <a:pt x="1038" y="122"/>
                    </a:lnTo>
                    <a:lnTo>
                      <a:pt x="1038" y="127"/>
                    </a:lnTo>
                    <a:lnTo>
                      <a:pt x="1039" y="134"/>
                    </a:lnTo>
                    <a:lnTo>
                      <a:pt x="1040" y="122"/>
                    </a:lnTo>
                    <a:lnTo>
                      <a:pt x="1041" y="119"/>
                    </a:lnTo>
                    <a:lnTo>
                      <a:pt x="1041" y="111"/>
                    </a:lnTo>
                    <a:lnTo>
                      <a:pt x="1042" y="112"/>
                    </a:lnTo>
                    <a:lnTo>
                      <a:pt x="1043" y="114"/>
                    </a:lnTo>
                    <a:lnTo>
                      <a:pt x="1044" y="110"/>
                    </a:lnTo>
                    <a:lnTo>
                      <a:pt x="1045" y="113"/>
                    </a:lnTo>
                    <a:lnTo>
                      <a:pt x="1045" y="107"/>
                    </a:lnTo>
                    <a:lnTo>
                      <a:pt x="1046" y="112"/>
                    </a:lnTo>
                    <a:lnTo>
                      <a:pt x="1047" y="110"/>
                    </a:lnTo>
                    <a:lnTo>
                      <a:pt x="1048" y="110"/>
                    </a:lnTo>
                    <a:lnTo>
                      <a:pt x="1048" y="117"/>
                    </a:lnTo>
                    <a:lnTo>
                      <a:pt x="1049" y="106"/>
                    </a:lnTo>
                    <a:lnTo>
                      <a:pt x="1050" y="103"/>
                    </a:lnTo>
                    <a:lnTo>
                      <a:pt x="1051" y="103"/>
                    </a:lnTo>
                    <a:lnTo>
                      <a:pt x="1052" y="112"/>
                    </a:lnTo>
                    <a:lnTo>
                      <a:pt x="1052" y="112"/>
                    </a:lnTo>
                    <a:lnTo>
                      <a:pt x="1053" y="92"/>
                    </a:lnTo>
                    <a:lnTo>
                      <a:pt x="1054" y="89"/>
                    </a:lnTo>
                    <a:lnTo>
                      <a:pt x="1055" y="101"/>
                    </a:lnTo>
                    <a:lnTo>
                      <a:pt x="1055" y="95"/>
                    </a:lnTo>
                    <a:lnTo>
                      <a:pt x="1056" y="88"/>
                    </a:lnTo>
                    <a:lnTo>
                      <a:pt x="1057" y="91"/>
                    </a:lnTo>
                    <a:lnTo>
                      <a:pt x="1058" y="85"/>
                    </a:lnTo>
                    <a:lnTo>
                      <a:pt x="1058" y="91"/>
                    </a:lnTo>
                    <a:lnTo>
                      <a:pt x="1059" y="92"/>
                    </a:lnTo>
                    <a:lnTo>
                      <a:pt x="1060" y="97"/>
                    </a:lnTo>
                    <a:lnTo>
                      <a:pt x="1061" y="100"/>
                    </a:lnTo>
                    <a:lnTo>
                      <a:pt x="1061" y="97"/>
                    </a:lnTo>
                    <a:lnTo>
                      <a:pt x="1062" y="101"/>
                    </a:lnTo>
                    <a:lnTo>
                      <a:pt x="1063" y="93"/>
                    </a:lnTo>
                    <a:lnTo>
                      <a:pt x="1064" y="92"/>
                    </a:lnTo>
                    <a:lnTo>
                      <a:pt x="1064" y="94"/>
                    </a:lnTo>
                    <a:lnTo>
                      <a:pt x="1065" y="91"/>
                    </a:lnTo>
                    <a:lnTo>
                      <a:pt x="1066" y="91"/>
                    </a:lnTo>
                    <a:lnTo>
                      <a:pt x="1067" y="91"/>
                    </a:lnTo>
                    <a:lnTo>
                      <a:pt x="1067" y="84"/>
                    </a:lnTo>
                    <a:lnTo>
                      <a:pt x="1068" y="86"/>
                    </a:lnTo>
                    <a:lnTo>
                      <a:pt x="1069" y="89"/>
                    </a:lnTo>
                    <a:lnTo>
                      <a:pt x="1070" y="93"/>
                    </a:lnTo>
                    <a:lnTo>
                      <a:pt x="1071" y="93"/>
                    </a:lnTo>
                    <a:lnTo>
                      <a:pt x="1071" y="80"/>
                    </a:lnTo>
                    <a:lnTo>
                      <a:pt x="1072" y="80"/>
                    </a:lnTo>
                    <a:lnTo>
                      <a:pt x="1073" y="78"/>
                    </a:lnTo>
                    <a:lnTo>
                      <a:pt x="1074" y="84"/>
                    </a:lnTo>
                    <a:lnTo>
                      <a:pt x="1074" y="79"/>
                    </a:lnTo>
                    <a:lnTo>
                      <a:pt x="1075" y="79"/>
                    </a:lnTo>
                    <a:lnTo>
                      <a:pt x="1076" y="85"/>
                    </a:lnTo>
                    <a:lnTo>
                      <a:pt x="1077" y="88"/>
                    </a:lnTo>
                    <a:lnTo>
                      <a:pt x="1077" y="88"/>
                    </a:lnTo>
                    <a:lnTo>
                      <a:pt x="1078" y="91"/>
                    </a:lnTo>
                    <a:lnTo>
                      <a:pt x="1079" y="91"/>
                    </a:lnTo>
                    <a:lnTo>
                      <a:pt x="1080" y="84"/>
                    </a:lnTo>
                    <a:lnTo>
                      <a:pt x="1080" y="84"/>
                    </a:lnTo>
                    <a:lnTo>
                      <a:pt x="1081" y="96"/>
                    </a:lnTo>
                    <a:lnTo>
                      <a:pt x="1082" y="102"/>
                    </a:lnTo>
                    <a:lnTo>
                      <a:pt x="1083" y="107"/>
                    </a:lnTo>
                    <a:lnTo>
                      <a:pt x="1083" y="110"/>
                    </a:lnTo>
                    <a:lnTo>
                      <a:pt x="1084" y="112"/>
                    </a:lnTo>
                    <a:lnTo>
                      <a:pt x="1085" y="112"/>
                    </a:lnTo>
                    <a:lnTo>
                      <a:pt x="1086" y="110"/>
                    </a:lnTo>
                    <a:lnTo>
                      <a:pt x="1086" y="110"/>
                    </a:lnTo>
                    <a:lnTo>
                      <a:pt x="1087" y="113"/>
                    </a:lnTo>
                    <a:lnTo>
                      <a:pt x="1088" y="113"/>
                    </a:lnTo>
                    <a:lnTo>
                      <a:pt x="1089" y="113"/>
                    </a:lnTo>
                    <a:lnTo>
                      <a:pt x="1089" y="116"/>
                    </a:lnTo>
                    <a:lnTo>
                      <a:pt x="1090" y="117"/>
                    </a:lnTo>
                    <a:lnTo>
                      <a:pt x="1091" y="110"/>
                    </a:lnTo>
                    <a:lnTo>
                      <a:pt x="1092" y="110"/>
                    </a:lnTo>
                    <a:lnTo>
                      <a:pt x="1093" y="113"/>
                    </a:lnTo>
                    <a:lnTo>
                      <a:pt x="1093" y="120"/>
                    </a:lnTo>
                    <a:lnTo>
                      <a:pt x="1094" y="123"/>
                    </a:lnTo>
                    <a:lnTo>
                      <a:pt x="1095" y="117"/>
                    </a:lnTo>
                    <a:lnTo>
                      <a:pt x="1096" y="122"/>
                    </a:lnTo>
                    <a:lnTo>
                      <a:pt x="1096" y="127"/>
                    </a:lnTo>
                    <a:lnTo>
                      <a:pt x="1097" y="121"/>
                    </a:lnTo>
                    <a:lnTo>
                      <a:pt x="1098" y="121"/>
                    </a:lnTo>
                    <a:lnTo>
                      <a:pt x="1099" y="121"/>
                    </a:lnTo>
                    <a:lnTo>
                      <a:pt x="1099" y="121"/>
                    </a:lnTo>
                    <a:lnTo>
                      <a:pt x="1100" y="121"/>
                    </a:lnTo>
                    <a:lnTo>
                      <a:pt x="1101" y="133"/>
                    </a:lnTo>
                    <a:lnTo>
                      <a:pt x="1102" y="116"/>
                    </a:lnTo>
                    <a:lnTo>
                      <a:pt x="1103" y="124"/>
                    </a:lnTo>
                    <a:lnTo>
                      <a:pt x="1103" y="123"/>
                    </a:lnTo>
                    <a:lnTo>
                      <a:pt x="1104" y="127"/>
                    </a:lnTo>
                    <a:lnTo>
                      <a:pt x="1105" y="130"/>
                    </a:lnTo>
                    <a:lnTo>
                      <a:pt x="1106" y="127"/>
                    </a:lnTo>
                    <a:lnTo>
                      <a:pt x="1106" y="133"/>
                    </a:lnTo>
                    <a:lnTo>
                      <a:pt x="1107" y="130"/>
                    </a:lnTo>
                    <a:lnTo>
                      <a:pt x="1108" y="132"/>
                    </a:lnTo>
                    <a:lnTo>
                      <a:pt x="1109" y="134"/>
                    </a:lnTo>
                    <a:lnTo>
                      <a:pt x="1109" y="134"/>
                    </a:lnTo>
                    <a:lnTo>
                      <a:pt x="1110" y="145"/>
                    </a:lnTo>
                    <a:lnTo>
                      <a:pt x="1111" y="156"/>
                    </a:lnTo>
                    <a:lnTo>
                      <a:pt x="1112" y="156"/>
                    </a:lnTo>
                    <a:lnTo>
                      <a:pt x="1112" y="154"/>
                    </a:lnTo>
                    <a:lnTo>
                      <a:pt x="1113" y="148"/>
                    </a:lnTo>
                    <a:lnTo>
                      <a:pt x="1114" y="166"/>
                    </a:lnTo>
                    <a:lnTo>
                      <a:pt x="1115" y="166"/>
                    </a:lnTo>
                    <a:lnTo>
                      <a:pt x="1115" y="163"/>
                    </a:lnTo>
                    <a:lnTo>
                      <a:pt x="1116" y="167"/>
                    </a:lnTo>
                    <a:lnTo>
                      <a:pt x="1117" y="172"/>
                    </a:lnTo>
                    <a:lnTo>
                      <a:pt x="1118" y="169"/>
                    </a:lnTo>
                    <a:lnTo>
                      <a:pt x="1119" y="174"/>
                    </a:lnTo>
                    <a:lnTo>
                      <a:pt x="1119" y="177"/>
                    </a:lnTo>
                    <a:lnTo>
                      <a:pt x="1120" y="176"/>
                    </a:lnTo>
                    <a:lnTo>
                      <a:pt x="1121" y="174"/>
                    </a:lnTo>
                    <a:lnTo>
                      <a:pt x="1122" y="171"/>
                    </a:lnTo>
                    <a:lnTo>
                      <a:pt x="1122" y="171"/>
                    </a:lnTo>
                    <a:lnTo>
                      <a:pt x="1123" y="168"/>
                    </a:lnTo>
                    <a:lnTo>
                      <a:pt x="1124" y="175"/>
                    </a:lnTo>
                    <a:lnTo>
                      <a:pt x="1125" y="177"/>
                    </a:lnTo>
                    <a:lnTo>
                      <a:pt x="1125" y="179"/>
                    </a:lnTo>
                    <a:lnTo>
                      <a:pt x="1126" y="180"/>
                    </a:lnTo>
                    <a:lnTo>
                      <a:pt x="1127" y="177"/>
                    </a:lnTo>
                    <a:lnTo>
                      <a:pt x="1128" y="174"/>
                    </a:lnTo>
                    <a:lnTo>
                      <a:pt x="1128" y="181"/>
                    </a:lnTo>
                    <a:lnTo>
                      <a:pt x="1129" y="183"/>
                    </a:lnTo>
                    <a:lnTo>
                      <a:pt x="1130" y="180"/>
                    </a:lnTo>
                    <a:lnTo>
                      <a:pt x="1131" y="176"/>
                    </a:lnTo>
                    <a:lnTo>
                      <a:pt x="1131" y="173"/>
                    </a:lnTo>
                    <a:lnTo>
                      <a:pt x="1132" y="188"/>
                    </a:lnTo>
                    <a:lnTo>
                      <a:pt x="1133" y="185"/>
                    </a:lnTo>
                    <a:lnTo>
                      <a:pt x="1134" y="185"/>
                    </a:lnTo>
                    <a:lnTo>
                      <a:pt x="1134" y="182"/>
                    </a:lnTo>
                    <a:lnTo>
                      <a:pt x="1135" y="186"/>
                    </a:lnTo>
                    <a:lnTo>
                      <a:pt x="1136" y="183"/>
                    </a:lnTo>
                    <a:lnTo>
                      <a:pt x="1137" y="179"/>
                    </a:lnTo>
                    <a:lnTo>
                      <a:pt x="1138" y="175"/>
                    </a:lnTo>
                    <a:lnTo>
                      <a:pt x="1138" y="171"/>
                    </a:lnTo>
                    <a:lnTo>
                      <a:pt x="1139" y="173"/>
                    </a:lnTo>
                    <a:lnTo>
                      <a:pt x="1140" y="168"/>
                    </a:lnTo>
                    <a:lnTo>
                      <a:pt x="1141" y="176"/>
                    </a:lnTo>
                    <a:lnTo>
                      <a:pt x="1141" y="191"/>
                    </a:lnTo>
                    <a:lnTo>
                      <a:pt x="1142" y="186"/>
                    </a:lnTo>
                    <a:lnTo>
                      <a:pt x="1143" y="182"/>
                    </a:lnTo>
                  </a:path>
                </a:pathLst>
              </a:custGeom>
              <a:noFill/>
              <a:ln w="9525" cap="flat">
                <a:solidFill>
                  <a:srgbClr val="7FCDB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000"/>
              </a:p>
            </p:txBody>
          </p:sp>
        </p:grpSp>
        <p:grpSp>
          <p:nvGrpSpPr>
            <p:cNvPr id="958" name="Group 957">
              <a:extLst>
                <a:ext uri="{FF2B5EF4-FFF2-40B4-BE49-F238E27FC236}">
                  <a16:creationId xmlns:a16="http://schemas.microsoft.com/office/drawing/2014/main" id="{92C69292-8844-075C-7A19-D575B0227F74}"/>
                </a:ext>
              </a:extLst>
            </p:cNvPr>
            <p:cNvGrpSpPr/>
            <p:nvPr/>
          </p:nvGrpSpPr>
          <p:grpSpPr>
            <a:xfrm>
              <a:off x="2275680" y="6131722"/>
              <a:ext cx="141064" cy="2399406"/>
              <a:chOff x="120649" y="2181695"/>
              <a:chExt cx="141064" cy="2399406"/>
            </a:xfrm>
          </p:grpSpPr>
          <p:sp>
            <p:nvSpPr>
              <p:cNvPr id="959" name="Rectangle 401">
                <a:extLst>
                  <a:ext uri="{FF2B5EF4-FFF2-40B4-BE49-F238E27FC236}">
                    <a16:creationId xmlns:a16="http://schemas.microsoft.com/office/drawing/2014/main" id="{FC9550D6-6F4E-AAE3-1656-530A10EC5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42721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0" name="Rectangle 402">
                <a:extLst>
                  <a:ext uri="{FF2B5EF4-FFF2-40B4-BE49-F238E27FC236}">
                    <a16:creationId xmlns:a16="http://schemas.microsoft.com/office/drawing/2014/main" id="{59731585-1B6D-9E55-BB6D-DD006AE9A3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24147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1" name="Rectangle 403">
                <a:extLst>
                  <a:ext uri="{FF2B5EF4-FFF2-40B4-BE49-F238E27FC236}">
                    <a16:creationId xmlns:a16="http://schemas.microsoft.com/office/drawing/2014/main" id="{B5B5AAA0-494B-FD70-003C-8086D108B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05573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2" name="Rectangle 404">
                <a:extLst>
                  <a:ext uri="{FF2B5EF4-FFF2-40B4-BE49-F238E27FC236}">
                    <a16:creationId xmlns:a16="http://schemas.microsoft.com/office/drawing/2014/main" id="{79811CD0-1093-10D3-6710-E0B0AA41FF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87000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3" name="Rectangle 412">
                <a:extLst>
                  <a:ext uri="{FF2B5EF4-FFF2-40B4-BE49-F238E27FC236}">
                    <a16:creationId xmlns:a16="http://schemas.microsoft.com/office/drawing/2014/main" id="{AD0EB6AD-562F-9755-F14F-8D051CA8F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5818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4" name="Rectangle 413">
                <a:extLst>
                  <a:ext uri="{FF2B5EF4-FFF2-40B4-BE49-F238E27FC236}">
                    <a16:creationId xmlns:a16="http://schemas.microsoft.com/office/drawing/2014/main" id="{F80E93A6-75D6-D239-A26E-49DEBC9CEB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3961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5" name="Rectangle 414">
                <a:extLst>
                  <a:ext uri="{FF2B5EF4-FFF2-40B4-BE49-F238E27FC236}">
                    <a16:creationId xmlns:a16="http://schemas.microsoft.com/office/drawing/2014/main" id="{B9F16EFF-2748-8CC1-E505-6BDC4F663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2103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6" name="Rectangle 415">
                <a:extLst>
                  <a:ext uri="{FF2B5EF4-FFF2-40B4-BE49-F238E27FC236}">
                    <a16:creationId xmlns:a16="http://schemas.microsoft.com/office/drawing/2014/main" id="{E2D18F1F-22E1-B8D2-AAC8-16BC5E6190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02465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7" name="Rectangle 423">
                <a:extLst>
                  <a:ext uri="{FF2B5EF4-FFF2-40B4-BE49-F238E27FC236}">
                    <a16:creationId xmlns:a16="http://schemas.microsoft.com/office/drawing/2014/main" id="{16662D65-54EB-E2EF-B35E-BE718E7981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73890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9" name="Rectangle 424">
                <a:extLst>
                  <a:ext uri="{FF2B5EF4-FFF2-40B4-BE49-F238E27FC236}">
                    <a16:creationId xmlns:a16="http://schemas.microsoft.com/office/drawing/2014/main" id="{F2214CC4-8890-D97D-78B7-5FFB4050DA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5531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0" name="Rectangle 425">
                <a:extLst>
                  <a:ext uri="{FF2B5EF4-FFF2-40B4-BE49-F238E27FC236}">
                    <a16:creationId xmlns:a16="http://schemas.microsoft.com/office/drawing/2014/main" id="{6EE373DB-8D79-FF57-7A5A-F0EEF7EB56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3674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1" name="Rectangle 426">
                <a:extLst>
                  <a:ext uri="{FF2B5EF4-FFF2-40B4-BE49-F238E27FC236}">
                    <a16:creationId xmlns:a16="http://schemas.microsoft.com/office/drawing/2014/main" id="{1F4089A4-8615-D580-9722-688A4DF1B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1816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292" name="Group 1291">
              <a:extLst>
                <a:ext uri="{FF2B5EF4-FFF2-40B4-BE49-F238E27FC236}">
                  <a16:creationId xmlns:a16="http://schemas.microsoft.com/office/drawing/2014/main" id="{25044905-1155-D52D-4497-7C46AEBB5F8F}"/>
                </a:ext>
              </a:extLst>
            </p:cNvPr>
            <p:cNvGrpSpPr/>
            <p:nvPr/>
          </p:nvGrpSpPr>
          <p:grpSpPr>
            <a:xfrm>
              <a:off x="4397850" y="6131722"/>
              <a:ext cx="141064" cy="2399406"/>
              <a:chOff x="120649" y="2181695"/>
              <a:chExt cx="141064" cy="2399406"/>
            </a:xfrm>
          </p:grpSpPr>
          <p:sp>
            <p:nvSpPr>
              <p:cNvPr id="1293" name="Rectangle 401">
                <a:extLst>
                  <a:ext uri="{FF2B5EF4-FFF2-40B4-BE49-F238E27FC236}">
                    <a16:creationId xmlns:a16="http://schemas.microsoft.com/office/drawing/2014/main" id="{6B5E8705-2916-EBBA-597F-00C965201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42721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4" name="Rectangle 402">
                <a:extLst>
                  <a:ext uri="{FF2B5EF4-FFF2-40B4-BE49-F238E27FC236}">
                    <a16:creationId xmlns:a16="http://schemas.microsoft.com/office/drawing/2014/main" id="{1EED3E21-97A7-DD55-E7D0-B1AD7021D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24147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5" name="Rectangle 403">
                <a:extLst>
                  <a:ext uri="{FF2B5EF4-FFF2-40B4-BE49-F238E27FC236}">
                    <a16:creationId xmlns:a16="http://schemas.microsoft.com/office/drawing/2014/main" id="{86BAC319-B941-869F-D50F-B6932D5CB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405573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6" name="Rectangle 404">
                <a:extLst>
                  <a:ext uri="{FF2B5EF4-FFF2-40B4-BE49-F238E27FC236}">
                    <a16:creationId xmlns:a16="http://schemas.microsoft.com/office/drawing/2014/main" id="{BE2C8191-07C7-F30B-FCC9-1D6375A53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87000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7" name="Rectangle 412">
                <a:extLst>
                  <a:ext uri="{FF2B5EF4-FFF2-40B4-BE49-F238E27FC236}">
                    <a16:creationId xmlns:a16="http://schemas.microsoft.com/office/drawing/2014/main" id="{34F71D30-DC74-B536-594F-09B337FFF8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5818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8" name="Rectangle 413">
                <a:extLst>
                  <a:ext uri="{FF2B5EF4-FFF2-40B4-BE49-F238E27FC236}">
                    <a16:creationId xmlns:a16="http://schemas.microsoft.com/office/drawing/2014/main" id="{DA5A7ACA-76ED-9CC6-D47B-CCBAC40E4D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3961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9" name="Rectangle 414">
                <a:extLst>
                  <a:ext uri="{FF2B5EF4-FFF2-40B4-BE49-F238E27FC236}">
                    <a16:creationId xmlns:a16="http://schemas.microsoft.com/office/drawing/2014/main" id="{39BF6828-466D-D536-DBE2-EEB5C82B5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2103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0" name="Rectangle 415">
                <a:extLst>
                  <a:ext uri="{FF2B5EF4-FFF2-40B4-BE49-F238E27FC236}">
                    <a16:creationId xmlns:a16="http://schemas.microsoft.com/office/drawing/2014/main" id="{8076206C-9375-7B9B-DA7C-F6DD74529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302465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1" name="Rectangle 423">
                <a:extLst>
                  <a:ext uri="{FF2B5EF4-FFF2-40B4-BE49-F238E27FC236}">
                    <a16:creationId xmlns:a16="http://schemas.microsoft.com/office/drawing/2014/main" id="{717CC4C8-5A92-C409-EBAD-E0F450EBF4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738908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2" name="Rectangle 424">
                <a:extLst>
                  <a:ext uri="{FF2B5EF4-FFF2-40B4-BE49-F238E27FC236}">
                    <a16:creationId xmlns:a16="http://schemas.microsoft.com/office/drawing/2014/main" id="{34594F25-FE6F-8D23-A3FF-A4B3303BB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553170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3" name="Rectangle 425">
                <a:extLst>
                  <a:ext uri="{FF2B5EF4-FFF2-40B4-BE49-F238E27FC236}">
                    <a16:creationId xmlns:a16="http://schemas.microsoft.com/office/drawing/2014/main" id="{10DEEA10-C0BC-FD0F-F306-ADCC10E88B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367433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30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4" name="Rectangle 426">
                <a:extLst>
                  <a:ext uri="{FF2B5EF4-FFF2-40B4-BE49-F238E27FC236}">
                    <a16:creationId xmlns:a16="http://schemas.microsoft.com/office/drawing/2014/main" id="{A4D8B098-224E-3A14-ADF1-2FADCE4F77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49" y="2181695"/>
                <a:ext cx="14106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06" name="Rectangle 89">
              <a:extLst>
                <a:ext uri="{FF2B5EF4-FFF2-40B4-BE49-F238E27FC236}">
                  <a16:creationId xmlns:a16="http://schemas.microsoft.com/office/drawing/2014/main" id="{CBF1EA26-1C82-B7A0-50C2-17B74703E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06" y="8830246"/>
              <a:ext cx="493725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</a:rPr>
                <a:t>Time (s)</a:t>
              </a:r>
              <a:endPara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07" name="Rectangle 89">
              <a:extLst>
                <a:ext uri="{FF2B5EF4-FFF2-40B4-BE49-F238E27FC236}">
                  <a16:creationId xmlns:a16="http://schemas.microsoft.com/office/drawing/2014/main" id="{89791414-FE19-0CD4-8769-7D7B9B5EB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6252" y="8830246"/>
              <a:ext cx="493725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</a:rPr>
                <a:t>Time (s)</a:t>
              </a:r>
              <a:endPara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08" name="Rectangle 89">
              <a:extLst>
                <a:ext uri="{FF2B5EF4-FFF2-40B4-BE49-F238E27FC236}">
                  <a16:creationId xmlns:a16="http://schemas.microsoft.com/office/drawing/2014/main" id="{04AE5266-4F31-BFCB-3BE5-8C1AB44FB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7635" y="8830246"/>
              <a:ext cx="493725" cy="1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</a:rPr>
                <a:t>Time (s)</a:t>
              </a:r>
              <a:endPara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731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238</Words>
  <Application>Microsoft Macintosh PowerPoint</Application>
  <PresentationFormat>A4 Paper (210x297 mm)</PresentationFormat>
  <Paragraphs>139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2023-05-04T16:13:19Z</dcterms:modified>
</cp:coreProperties>
</file>