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7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9B8A704-D5CD-1D9C-34AC-7ADD66E0826A}" name="Daniel Hill" initials="DH" userId="S::dfh27@cam.ac.uk::25510534-9f3e-4868-8292-b99e771b4ed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8D3C"/>
    <a:srgbClr val="FFFFFF"/>
    <a:srgbClr val="FC4E2A"/>
    <a:srgbClr val="B10026"/>
    <a:srgbClr val="BB1F40"/>
    <a:srgbClr val="89001D"/>
    <a:srgbClr val="D72503"/>
    <a:srgbClr val="D86003"/>
    <a:srgbClr val="EEEEEE"/>
    <a:srgbClr val="C6C6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0470" autoAdjust="0"/>
    <p:restoredTop sz="88812" autoAdjust="0"/>
  </p:normalViewPr>
  <p:slideViewPr>
    <p:cSldViewPr snapToGrid="0">
      <p:cViewPr varScale="1">
        <p:scale>
          <a:sx n="109" d="100"/>
          <a:sy n="109" d="100"/>
        </p:scale>
        <p:origin x="4272" y="208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375A0-1467-4D0D-948F-9902EF66CE56}" type="datetimeFigureOut">
              <a:rPr lang="en-US" smtClean="0"/>
              <a:t>5/4/23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26AFF8-4AF0-4E61-B59D-D122E0B1E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547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Figure S2: Bid-coding and population responses. a-h, Average normalized dopamine responses for fifths of the bid-space for bid-coding dopamine neurons (a-d) and for all dopamine neurons (e-h). </a:t>
            </a:r>
            <a:r>
              <a:rPr lang="en-GB" dirty="0" err="1"/>
              <a:t>i</a:t>
            </a:r>
            <a:r>
              <a:rPr lang="en-GB" dirty="0"/>
              <a:t>, Regression of normalized responses against bids for all dopamine neurons. Monkey U: R2 =  0.87, p = 1.03 x 10-11; Monkey V: R2 = 0.75, p=1.64 x 10-08. j, Responses for all dopamine neurons grouped by reward magnitude. Kruskal-Wallis; Monkey U: X2 = 85.63, p = 2.55 x 10-19; Monkey V: X2 = 70.42, p = 5.11 x 10-16.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26AFF8-4AF0-4E61-B59D-D122E0B1EDC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916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6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05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336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676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64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509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351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30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518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63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287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5C19D2-6983-45BF-B545-54D8DF76649D}" type="datetimeFigureOut">
              <a:rPr lang="en-US" smtClean="0"/>
              <a:t>5/4/23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FF894-5874-478B-8C8C-6E05AB7BD1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966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13" Type="http://schemas.openxmlformats.org/officeDocument/2006/relationships/image" Target="../media/image11.jpeg"/><Relationship Id="rId3" Type="http://schemas.openxmlformats.org/officeDocument/2006/relationships/image" Target="../media/image1.emf"/><Relationship Id="rId7" Type="http://schemas.openxmlformats.org/officeDocument/2006/relationships/image" Target="../media/image5.emf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11" Type="http://schemas.openxmlformats.org/officeDocument/2006/relationships/image" Target="../media/image9.jpeg"/><Relationship Id="rId5" Type="http://schemas.openxmlformats.org/officeDocument/2006/relationships/image" Target="../media/image3.emf"/><Relationship Id="rId15" Type="http://schemas.openxmlformats.org/officeDocument/2006/relationships/image" Target="../media/image13.png"/><Relationship Id="rId10" Type="http://schemas.openxmlformats.org/officeDocument/2006/relationships/image" Target="../media/image8.emf"/><Relationship Id="rId4" Type="http://schemas.openxmlformats.org/officeDocument/2006/relationships/image" Target="../media/image2.emf"/><Relationship Id="rId9" Type="http://schemas.openxmlformats.org/officeDocument/2006/relationships/image" Target="../media/image7.emf"/><Relationship Id="rId14" Type="http://schemas.openxmlformats.org/officeDocument/2006/relationships/image" Target="../media/image1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" name="Picture 236">
            <a:extLst>
              <a:ext uri="{FF2B5EF4-FFF2-40B4-BE49-F238E27FC236}">
                <a16:creationId xmlns:a16="http://schemas.microsoft.com/office/drawing/2014/main" id="{F997BC72-E98B-48E9-99E9-92C3105648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5581650" y="2722062"/>
            <a:ext cx="5334000" cy="1143000"/>
          </a:xfrm>
          <a:prstGeom prst="rect">
            <a:avLst/>
          </a:prstGeom>
        </p:spPr>
      </p:pic>
      <p:pic>
        <p:nvPicPr>
          <p:cNvPr id="239" name="Picture 238">
            <a:extLst>
              <a:ext uri="{FF2B5EF4-FFF2-40B4-BE49-F238E27FC236}">
                <a16:creationId xmlns:a16="http://schemas.microsoft.com/office/drawing/2014/main" id="{AD615F72-B32E-40AE-B39B-B8FEBB8F18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5581650" y="6151062"/>
            <a:ext cx="5334000" cy="1143000"/>
          </a:xfrm>
          <a:prstGeom prst="rect">
            <a:avLst/>
          </a:prstGeom>
        </p:spPr>
      </p:pic>
      <p:pic>
        <p:nvPicPr>
          <p:cNvPr id="241" name="Picture 240">
            <a:extLst>
              <a:ext uri="{FF2B5EF4-FFF2-40B4-BE49-F238E27FC236}">
                <a16:creationId xmlns:a16="http://schemas.microsoft.com/office/drawing/2014/main" id="{456A0898-DCCD-4C3B-BA18-B77D834950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75714" y="2528840"/>
            <a:ext cx="5334000" cy="1143000"/>
          </a:xfrm>
          <a:prstGeom prst="rect">
            <a:avLst/>
          </a:prstGeom>
        </p:spPr>
      </p:pic>
      <p:pic>
        <p:nvPicPr>
          <p:cNvPr id="243" name="Picture 242">
            <a:extLst>
              <a:ext uri="{FF2B5EF4-FFF2-40B4-BE49-F238E27FC236}">
                <a16:creationId xmlns:a16="http://schemas.microsoft.com/office/drawing/2014/main" id="{898065EB-39DA-46E5-BB76-49635F01940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75714" y="6205490"/>
            <a:ext cx="5334000" cy="1143000"/>
          </a:xfrm>
          <a:prstGeom prst="rect">
            <a:avLst/>
          </a:prstGeom>
        </p:spPr>
      </p:pic>
      <p:pic>
        <p:nvPicPr>
          <p:cNvPr id="245" name="Picture 244">
            <a:extLst>
              <a:ext uri="{FF2B5EF4-FFF2-40B4-BE49-F238E27FC236}">
                <a16:creationId xmlns:a16="http://schemas.microsoft.com/office/drawing/2014/main" id="{7EE10FC2-7FD8-45BC-A7B9-EF341A11597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5524500" y="4436562"/>
            <a:ext cx="5334000" cy="1143000"/>
          </a:xfrm>
          <a:prstGeom prst="rect">
            <a:avLst/>
          </a:prstGeom>
        </p:spPr>
      </p:pic>
      <p:pic>
        <p:nvPicPr>
          <p:cNvPr id="247" name="Picture 246">
            <a:extLst>
              <a:ext uri="{FF2B5EF4-FFF2-40B4-BE49-F238E27FC236}">
                <a16:creationId xmlns:a16="http://schemas.microsoft.com/office/drawing/2014/main" id="{37214330-DBBE-49F7-90AF-059327148CC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-5581650" y="1140912"/>
            <a:ext cx="5334000" cy="1143000"/>
          </a:xfrm>
          <a:prstGeom prst="rect">
            <a:avLst/>
          </a:prstGeom>
        </p:spPr>
      </p:pic>
      <p:pic>
        <p:nvPicPr>
          <p:cNvPr id="251" name="Picture 250">
            <a:extLst>
              <a:ext uri="{FF2B5EF4-FFF2-40B4-BE49-F238E27FC236}">
                <a16:creationId xmlns:a16="http://schemas.microsoft.com/office/drawing/2014/main" id="{A659E218-29AC-4F9D-8497-9BCCBCF28DE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51914" y="4605290"/>
            <a:ext cx="5334000" cy="1143000"/>
          </a:xfrm>
          <a:prstGeom prst="rect">
            <a:avLst/>
          </a:prstGeom>
        </p:spPr>
      </p:pic>
      <p:pic>
        <p:nvPicPr>
          <p:cNvPr id="257" name="Picture 256">
            <a:extLst>
              <a:ext uri="{FF2B5EF4-FFF2-40B4-BE49-F238E27FC236}">
                <a16:creationId xmlns:a16="http://schemas.microsoft.com/office/drawing/2014/main" id="{99C735EF-EBE4-4F50-BE85-54FB4BDF417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56664" y="1081040"/>
            <a:ext cx="5334000" cy="1143000"/>
          </a:xfrm>
          <a:prstGeom prst="rect">
            <a:avLst/>
          </a:prstGeom>
        </p:spPr>
      </p:pic>
      <p:sp>
        <p:nvSpPr>
          <p:cNvPr id="375" name="Rectangle 23">
            <a:extLst>
              <a:ext uri="{FF2B5EF4-FFF2-40B4-BE49-F238E27FC236}">
                <a16:creationId xmlns:a16="http://schemas.microsoft.com/office/drawing/2014/main" id="{B5C7FD9F-6F93-4B72-BEA9-1D802EE25E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4137" y="4026760"/>
            <a:ext cx="1519648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All dopamine neurons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6" name="Rectangle 23">
            <a:extLst>
              <a:ext uri="{FF2B5EF4-FFF2-40B4-BE49-F238E27FC236}">
                <a16:creationId xmlns:a16="http://schemas.microsoft.com/office/drawing/2014/main" id="{E5C4EC10-2642-675C-FB7B-BD31DDB9F8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42661" y="593315"/>
            <a:ext cx="2242602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Bid-encoding dopamine neurons 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F986BBC-C813-455A-D040-F1C7CAB2C6C9}"/>
              </a:ext>
            </a:extLst>
          </p:cNvPr>
          <p:cNvGrpSpPr/>
          <p:nvPr/>
        </p:nvGrpSpPr>
        <p:grpSpPr>
          <a:xfrm>
            <a:off x="500543" y="7341538"/>
            <a:ext cx="2630745" cy="2052057"/>
            <a:chOff x="896039" y="1214460"/>
            <a:chExt cx="1976518" cy="1541741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2167C8E1-9EE8-0769-4880-80DF724A5E62}"/>
                </a:ext>
              </a:extLst>
            </p:cNvPr>
            <p:cNvGrpSpPr/>
            <p:nvPr/>
          </p:nvGrpSpPr>
          <p:grpSpPr>
            <a:xfrm>
              <a:off x="896039" y="1214460"/>
              <a:ext cx="1976518" cy="1541741"/>
              <a:chOff x="5018097" y="5255418"/>
              <a:chExt cx="1976518" cy="1541741"/>
            </a:xfrm>
          </p:grpSpPr>
          <p:grpSp>
            <p:nvGrpSpPr>
              <p:cNvPr id="37" name="Group 36">
                <a:extLst>
                  <a:ext uri="{FF2B5EF4-FFF2-40B4-BE49-F238E27FC236}">
                    <a16:creationId xmlns:a16="http://schemas.microsoft.com/office/drawing/2014/main" id="{95D79DEA-7E45-9B56-5715-C172FC458C85}"/>
                  </a:ext>
                </a:extLst>
              </p:cNvPr>
              <p:cNvGrpSpPr/>
              <p:nvPr/>
            </p:nvGrpSpPr>
            <p:grpSpPr>
              <a:xfrm>
                <a:off x="5358546" y="5352177"/>
                <a:ext cx="1481277" cy="1135199"/>
                <a:chOff x="5354443" y="5352177"/>
                <a:chExt cx="1346615" cy="1135199"/>
              </a:xfrm>
            </p:grpSpPr>
            <p:sp>
              <p:nvSpPr>
                <p:cNvPr id="258" name="Line 138">
                  <a:extLst>
                    <a:ext uri="{FF2B5EF4-FFF2-40B4-BE49-F238E27FC236}">
                      <a16:creationId xmlns:a16="http://schemas.microsoft.com/office/drawing/2014/main" id="{5E47E52B-587F-3481-F6D2-3135A792B1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354443" y="5951368"/>
                  <a:ext cx="0" cy="435286"/>
                </a:xfrm>
                <a:prstGeom prst="line">
                  <a:avLst/>
                </a:prstGeom>
                <a:noFill/>
                <a:ln w="12700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259" name="Line 139">
                  <a:extLst>
                    <a:ext uri="{FF2B5EF4-FFF2-40B4-BE49-F238E27FC236}">
                      <a16:creationId xmlns:a16="http://schemas.microsoft.com/office/drawing/2014/main" id="{DEC46F51-EFDA-A392-A016-5BCB839996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410332" y="6143217"/>
                  <a:ext cx="0" cy="268695"/>
                </a:xfrm>
                <a:prstGeom prst="line">
                  <a:avLst/>
                </a:prstGeom>
                <a:noFill/>
                <a:ln w="12700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260" name="Line 140">
                  <a:extLst>
                    <a:ext uri="{FF2B5EF4-FFF2-40B4-BE49-F238E27FC236}">
                      <a16:creationId xmlns:a16="http://schemas.microsoft.com/office/drawing/2014/main" id="{78D69FC6-3719-D0B7-4974-BF0DCD65CAC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466758" y="6126558"/>
                  <a:ext cx="0" cy="197223"/>
                </a:xfrm>
                <a:prstGeom prst="line">
                  <a:avLst/>
                </a:prstGeom>
                <a:noFill/>
                <a:ln w="12700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399" name="Line 141">
                  <a:extLst>
                    <a:ext uri="{FF2B5EF4-FFF2-40B4-BE49-F238E27FC236}">
                      <a16:creationId xmlns:a16="http://schemas.microsoft.com/office/drawing/2014/main" id="{2A9240D4-3D45-2DB4-FCB2-FA8D477086C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522646" y="6127632"/>
                  <a:ext cx="0" cy="164979"/>
                </a:xfrm>
                <a:prstGeom prst="line">
                  <a:avLst/>
                </a:prstGeom>
                <a:noFill/>
                <a:ln w="12700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00" name="Line 142">
                  <a:extLst>
                    <a:ext uri="{FF2B5EF4-FFF2-40B4-BE49-F238E27FC236}">
                      <a16:creationId xmlns:a16="http://schemas.microsoft.com/office/drawing/2014/main" id="{C9D89C7B-31BD-BEAB-72E3-38C05B02D85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578535" y="6105599"/>
                  <a:ext cx="0" cy="145633"/>
                </a:xfrm>
                <a:prstGeom prst="line">
                  <a:avLst/>
                </a:prstGeom>
                <a:noFill/>
                <a:ln w="12700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01" name="Line 143">
                  <a:extLst>
                    <a:ext uri="{FF2B5EF4-FFF2-40B4-BE49-F238E27FC236}">
                      <a16:creationId xmlns:a16="http://schemas.microsoft.com/office/drawing/2014/main" id="{BFABA6AF-7EE2-CE66-2EDF-7900415A48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634961" y="6181909"/>
                  <a:ext cx="0" cy="124137"/>
                </a:xfrm>
                <a:prstGeom prst="line">
                  <a:avLst/>
                </a:prstGeom>
                <a:noFill/>
                <a:ln w="12700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02" name="Line 144">
                  <a:extLst>
                    <a:ext uri="{FF2B5EF4-FFF2-40B4-BE49-F238E27FC236}">
                      <a16:creationId xmlns:a16="http://schemas.microsoft.com/office/drawing/2014/main" id="{347B8710-6B13-EDBD-6F62-4DD8A8914B2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690849" y="6084104"/>
                  <a:ext cx="0" cy="127899"/>
                </a:xfrm>
                <a:prstGeom prst="line">
                  <a:avLst/>
                </a:prstGeom>
                <a:noFill/>
                <a:ln w="12700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03" name="Line 145">
                  <a:extLst>
                    <a:ext uri="{FF2B5EF4-FFF2-40B4-BE49-F238E27FC236}">
                      <a16:creationId xmlns:a16="http://schemas.microsoft.com/office/drawing/2014/main" id="{28A60B0F-C895-1F10-B81E-9D5025DBCC1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747276" y="6053472"/>
                  <a:ext cx="0" cy="118764"/>
                </a:xfrm>
                <a:prstGeom prst="line">
                  <a:avLst/>
                </a:prstGeom>
                <a:noFill/>
                <a:ln w="12700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04" name="Line 146">
                  <a:extLst>
                    <a:ext uri="{FF2B5EF4-FFF2-40B4-BE49-F238E27FC236}">
                      <a16:creationId xmlns:a16="http://schemas.microsoft.com/office/drawing/2014/main" id="{8108191E-A466-D2C0-65D3-89B5C3627DF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803164" y="6096464"/>
                  <a:ext cx="0" cy="116614"/>
                </a:xfrm>
                <a:prstGeom prst="line">
                  <a:avLst/>
                </a:prstGeom>
                <a:noFill/>
                <a:ln w="12700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05" name="Line 147">
                  <a:extLst>
                    <a:ext uri="{FF2B5EF4-FFF2-40B4-BE49-F238E27FC236}">
                      <a16:creationId xmlns:a16="http://schemas.microsoft.com/office/drawing/2014/main" id="{1565E612-CAEF-01B9-9BD7-12B4D6A5ACD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859053" y="6031977"/>
                  <a:ext cx="0" cy="115539"/>
                </a:xfrm>
                <a:prstGeom prst="line">
                  <a:avLst/>
                </a:prstGeom>
                <a:noFill/>
                <a:ln w="12700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06" name="Line 148">
                  <a:extLst>
                    <a:ext uri="{FF2B5EF4-FFF2-40B4-BE49-F238E27FC236}">
                      <a16:creationId xmlns:a16="http://schemas.microsoft.com/office/drawing/2014/main" id="{33CCE420-A0ED-421D-BAB0-0B1D6DF7851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915479" y="5928798"/>
                  <a:ext cx="0" cy="124675"/>
                </a:xfrm>
                <a:prstGeom prst="line">
                  <a:avLst/>
                </a:prstGeom>
                <a:noFill/>
                <a:ln w="12700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07" name="Line 149">
                  <a:extLst>
                    <a:ext uri="{FF2B5EF4-FFF2-40B4-BE49-F238E27FC236}">
                      <a16:creationId xmlns:a16="http://schemas.microsoft.com/office/drawing/2014/main" id="{F1A51993-89A1-C382-C2A7-860734CCB4E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971367" y="5986299"/>
                  <a:ext cx="0" cy="104791"/>
                </a:xfrm>
                <a:prstGeom prst="line">
                  <a:avLst/>
                </a:prstGeom>
                <a:noFill/>
                <a:ln w="12700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08" name="Line 150">
                  <a:extLst>
                    <a:ext uri="{FF2B5EF4-FFF2-40B4-BE49-F238E27FC236}">
                      <a16:creationId xmlns:a16="http://schemas.microsoft.com/office/drawing/2014/main" id="{7CA1FA34-AF0A-9A84-6DBC-BCF0DEB492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027256" y="5870222"/>
                  <a:ext cx="0" cy="132736"/>
                </a:xfrm>
                <a:prstGeom prst="line">
                  <a:avLst/>
                </a:prstGeom>
                <a:noFill/>
                <a:ln w="12700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09" name="Line 151">
                  <a:extLst>
                    <a:ext uri="{FF2B5EF4-FFF2-40B4-BE49-F238E27FC236}">
                      <a16:creationId xmlns:a16="http://schemas.microsoft.com/office/drawing/2014/main" id="{8499867F-95DF-563C-DAC0-CDE7A26947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083682" y="5861624"/>
                  <a:ext cx="0" cy="137572"/>
                </a:xfrm>
                <a:prstGeom prst="line">
                  <a:avLst/>
                </a:prstGeom>
                <a:noFill/>
                <a:ln w="12700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10" name="Line 152">
                  <a:extLst>
                    <a:ext uri="{FF2B5EF4-FFF2-40B4-BE49-F238E27FC236}">
                      <a16:creationId xmlns:a16="http://schemas.microsoft.com/office/drawing/2014/main" id="{93B2B6C2-432F-E6B7-02C8-1B9EC6AE4B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139571" y="5942233"/>
                  <a:ext cx="0" cy="128437"/>
                </a:xfrm>
                <a:prstGeom prst="line">
                  <a:avLst/>
                </a:prstGeom>
                <a:noFill/>
                <a:ln w="12700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11" name="Line 153">
                  <a:extLst>
                    <a:ext uri="{FF2B5EF4-FFF2-40B4-BE49-F238E27FC236}">
                      <a16:creationId xmlns:a16="http://schemas.microsoft.com/office/drawing/2014/main" id="{1536EA26-994B-EE15-C961-BC7F196D92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195460" y="5959429"/>
                  <a:ext cx="0" cy="131661"/>
                </a:xfrm>
                <a:prstGeom prst="line">
                  <a:avLst/>
                </a:prstGeom>
                <a:noFill/>
                <a:ln w="12700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12" name="Line 154">
                  <a:extLst>
                    <a:ext uri="{FF2B5EF4-FFF2-40B4-BE49-F238E27FC236}">
                      <a16:creationId xmlns:a16="http://schemas.microsoft.com/office/drawing/2014/main" id="{FE67C1D3-F1C4-A0EE-3B42-BCA2D77FC31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251885" y="5747697"/>
                  <a:ext cx="0" cy="171428"/>
                </a:xfrm>
                <a:prstGeom prst="line">
                  <a:avLst/>
                </a:prstGeom>
                <a:noFill/>
                <a:ln w="12700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13" name="Line 155">
                  <a:extLst>
                    <a:ext uri="{FF2B5EF4-FFF2-40B4-BE49-F238E27FC236}">
                      <a16:creationId xmlns:a16="http://schemas.microsoft.com/office/drawing/2014/main" id="{797BFEFB-1300-FE7A-1F89-1ECD41A8D95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307774" y="5869685"/>
                  <a:ext cx="0" cy="158530"/>
                </a:xfrm>
                <a:prstGeom prst="line">
                  <a:avLst/>
                </a:prstGeom>
                <a:noFill/>
                <a:ln w="12700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14" name="Line 156">
                  <a:extLst>
                    <a:ext uri="{FF2B5EF4-FFF2-40B4-BE49-F238E27FC236}">
                      <a16:creationId xmlns:a16="http://schemas.microsoft.com/office/drawing/2014/main" id="{56A7E861-39F4-1D3A-6BBD-F3B917BA76A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363663" y="5733188"/>
                  <a:ext cx="0" cy="185400"/>
                </a:xfrm>
                <a:prstGeom prst="line">
                  <a:avLst/>
                </a:prstGeom>
                <a:noFill/>
                <a:ln w="12700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15" name="Line 157">
                  <a:extLst>
                    <a:ext uri="{FF2B5EF4-FFF2-40B4-BE49-F238E27FC236}">
                      <a16:creationId xmlns:a16="http://schemas.microsoft.com/office/drawing/2014/main" id="{8E06B28A-8BD5-22EC-A847-114305224B2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420089" y="5798749"/>
                  <a:ext cx="0" cy="176802"/>
                </a:xfrm>
                <a:prstGeom prst="line">
                  <a:avLst/>
                </a:prstGeom>
                <a:noFill/>
                <a:ln w="12700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16" name="Line 158">
                  <a:extLst>
                    <a:ext uri="{FF2B5EF4-FFF2-40B4-BE49-F238E27FC236}">
                      <a16:creationId xmlns:a16="http://schemas.microsoft.com/office/drawing/2014/main" id="{81310B20-1FB1-E0BB-A61C-82A997139C9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475978" y="5726739"/>
                  <a:ext cx="0" cy="192386"/>
                </a:xfrm>
                <a:prstGeom prst="line">
                  <a:avLst/>
                </a:prstGeom>
                <a:noFill/>
                <a:ln w="12700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17" name="Line 159">
                  <a:extLst>
                    <a:ext uri="{FF2B5EF4-FFF2-40B4-BE49-F238E27FC236}">
                      <a16:creationId xmlns:a16="http://schemas.microsoft.com/office/drawing/2014/main" id="{EBE13DDF-847F-DC37-3926-159814FFF19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531866" y="5629471"/>
                  <a:ext cx="0" cy="217106"/>
                </a:xfrm>
                <a:prstGeom prst="line">
                  <a:avLst/>
                </a:prstGeom>
                <a:noFill/>
                <a:ln w="12700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18" name="Line 160">
                  <a:extLst>
                    <a:ext uri="{FF2B5EF4-FFF2-40B4-BE49-F238E27FC236}">
                      <a16:creationId xmlns:a16="http://schemas.microsoft.com/office/drawing/2014/main" id="{D36FF2E9-432D-1753-C512-CFCDCC38145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588292" y="5352177"/>
                  <a:ext cx="0" cy="274069"/>
                </a:xfrm>
                <a:prstGeom prst="line">
                  <a:avLst/>
                </a:prstGeom>
                <a:noFill/>
                <a:ln w="12700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19" name="Line 161">
                  <a:extLst>
                    <a:ext uri="{FF2B5EF4-FFF2-40B4-BE49-F238E27FC236}">
                      <a16:creationId xmlns:a16="http://schemas.microsoft.com/office/drawing/2014/main" id="{6F36DB29-AE60-586C-B9AE-0DE1FEAE34E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644181" y="5567134"/>
                  <a:ext cx="0" cy="227316"/>
                </a:xfrm>
                <a:prstGeom prst="line">
                  <a:avLst/>
                </a:prstGeom>
                <a:noFill/>
                <a:ln w="12700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20" name="Line 162">
                  <a:extLst>
                    <a:ext uri="{FF2B5EF4-FFF2-40B4-BE49-F238E27FC236}">
                      <a16:creationId xmlns:a16="http://schemas.microsoft.com/office/drawing/2014/main" id="{E133C0B2-EA40-A632-D69A-9935D50B37E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700607" y="5561760"/>
                  <a:ext cx="0" cy="221405"/>
                </a:xfrm>
                <a:prstGeom prst="line">
                  <a:avLst/>
                </a:prstGeom>
                <a:noFill/>
                <a:ln w="12700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21" name="Freeform 163">
                  <a:extLst>
                    <a:ext uri="{FF2B5EF4-FFF2-40B4-BE49-F238E27FC236}">
                      <a16:creationId xmlns:a16="http://schemas.microsoft.com/office/drawing/2014/main" id="{32F401B8-FB18-BDD6-14D8-8EF609F6BE1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354443" y="5673537"/>
                  <a:ext cx="1346164" cy="623911"/>
                </a:xfrm>
                <a:custGeom>
                  <a:avLst/>
                  <a:gdLst>
                    <a:gd name="T0" fmla="*/ 0 w 2505"/>
                    <a:gd name="T1" fmla="*/ 1161 h 1161"/>
                    <a:gd name="T2" fmla="*/ 104 w 2505"/>
                    <a:gd name="T3" fmla="*/ 1112 h 1161"/>
                    <a:gd name="T4" fmla="*/ 209 w 2505"/>
                    <a:gd name="T5" fmla="*/ 1064 h 1161"/>
                    <a:gd name="T6" fmla="*/ 313 w 2505"/>
                    <a:gd name="T7" fmla="*/ 1016 h 1161"/>
                    <a:gd name="T8" fmla="*/ 417 w 2505"/>
                    <a:gd name="T9" fmla="*/ 968 h 1161"/>
                    <a:gd name="T10" fmla="*/ 522 w 2505"/>
                    <a:gd name="T11" fmla="*/ 919 h 1161"/>
                    <a:gd name="T12" fmla="*/ 626 w 2505"/>
                    <a:gd name="T13" fmla="*/ 871 h 1161"/>
                    <a:gd name="T14" fmla="*/ 731 w 2505"/>
                    <a:gd name="T15" fmla="*/ 822 h 1161"/>
                    <a:gd name="T16" fmla="*/ 835 w 2505"/>
                    <a:gd name="T17" fmla="*/ 774 h 1161"/>
                    <a:gd name="T18" fmla="*/ 939 w 2505"/>
                    <a:gd name="T19" fmla="*/ 725 h 1161"/>
                    <a:gd name="T20" fmla="*/ 1044 w 2505"/>
                    <a:gd name="T21" fmla="*/ 677 h 1161"/>
                    <a:gd name="T22" fmla="*/ 1148 w 2505"/>
                    <a:gd name="T23" fmla="*/ 629 h 1161"/>
                    <a:gd name="T24" fmla="*/ 1252 w 2505"/>
                    <a:gd name="T25" fmla="*/ 580 h 1161"/>
                    <a:gd name="T26" fmla="*/ 1357 w 2505"/>
                    <a:gd name="T27" fmla="*/ 532 h 1161"/>
                    <a:gd name="T28" fmla="*/ 1461 w 2505"/>
                    <a:gd name="T29" fmla="*/ 484 h 1161"/>
                    <a:gd name="T30" fmla="*/ 1565 w 2505"/>
                    <a:gd name="T31" fmla="*/ 435 h 1161"/>
                    <a:gd name="T32" fmla="*/ 1670 w 2505"/>
                    <a:gd name="T33" fmla="*/ 387 h 1161"/>
                    <a:gd name="T34" fmla="*/ 1774 w 2505"/>
                    <a:gd name="T35" fmla="*/ 339 h 1161"/>
                    <a:gd name="T36" fmla="*/ 1878 w 2505"/>
                    <a:gd name="T37" fmla="*/ 290 h 1161"/>
                    <a:gd name="T38" fmla="*/ 1983 w 2505"/>
                    <a:gd name="T39" fmla="*/ 242 h 1161"/>
                    <a:gd name="T40" fmla="*/ 2087 w 2505"/>
                    <a:gd name="T41" fmla="*/ 194 h 1161"/>
                    <a:gd name="T42" fmla="*/ 2191 w 2505"/>
                    <a:gd name="T43" fmla="*/ 145 h 1161"/>
                    <a:gd name="T44" fmla="*/ 2296 w 2505"/>
                    <a:gd name="T45" fmla="*/ 97 h 1161"/>
                    <a:gd name="T46" fmla="*/ 2400 w 2505"/>
                    <a:gd name="T47" fmla="*/ 48 h 1161"/>
                    <a:gd name="T48" fmla="*/ 2505 w 2505"/>
                    <a:gd name="T49" fmla="*/ 0 h 1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2505" h="1161">
                      <a:moveTo>
                        <a:pt x="0" y="1161"/>
                      </a:moveTo>
                      <a:lnTo>
                        <a:pt x="104" y="1112"/>
                      </a:lnTo>
                      <a:lnTo>
                        <a:pt x="209" y="1064"/>
                      </a:lnTo>
                      <a:lnTo>
                        <a:pt x="313" y="1016"/>
                      </a:lnTo>
                      <a:lnTo>
                        <a:pt x="417" y="968"/>
                      </a:lnTo>
                      <a:lnTo>
                        <a:pt x="522" y="919"/>
                      </a:lnTo>
                      <a:lnTo>
                        <a:pt x="626" y="871"/>
                      </a:lnTo>
                      <a:lnTo>
                        <a:pt x="731" y="822"/>
                      </a:lnTo>
                      <a:lnTo>
                        <a:pt x="835" y="774"/>
                      </a:lnTo>
                      <a:lnTo>
                        <a:pt x="939" y="725"/>
                      </a:lnTo>
                      <a:lnTo>
                        <a:pt x="1044" y="677"/>
                      </a:lnTo>
                      <a:lnTo>
                        <a:pt x="1148" y="629"/>
                      </a:lnTo>
                      <a:lnTo>
                        <a:pt x="1252" y="580"/>
                      </a:lnTo>
                      <a:lnTo>
                        <a:pt x="1357" y="532"/>
                      </a:lnTo>
                      <a:lnTo>
                        <a:pt x="1461" y="484"/>
                      </a:lnTo>
                      <a:lnTo>
                        <a:pt x="1565" y="435"/>
                      </a:lnTo>
                      <a:lnTo>
                        <a:pt x="1670" y="387"/>
                      </a:lnTo>
                      <a:lnTo>
                        <a:pt x="1774" y="339"/>
                      </a:lnTo>
                      <a:lnTo>
                        <a:pt x="1878" y="290"/>
                      </a:lnTo>
                      <a:lnTo>
                        <a:pt x="1983" y="242"/>
                      </a:lnTo>
                      <a:lnTo>
                        <a:pt x="2087" y="194"/>
                      </a:lnTo>
                      <a:lnTo>
                        <a:pt x="2191" y="145"/>
                      </a:lnTo>
                      <a:lnTo>
                        <a:pt x="2296" y="97"/>
                      </a:lnTo>
                      <a:lnTo>
                        <a:pt x="2400" y="48"/>
                      </a:lnTo>
                      <a:lnTo>
                        <a:pt x="2505" y="0"/>
                      </a:lnTo>
                    </a:path>
                  </a:pathLst>
                </a:custGeom>
                <a:noFill/>
                <a:ln w="12700" cap="flat">
                  <a:solidFill>
                    <a:srgbClr val="0C2C84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22" name="Line 59">
                  <a:extLst>
                    <a:ext uri="{FF2B5EF4-FFF2-40B4-BE49-F238E27FC236}">
                      <a16:creationId xmlns:a16="http://schemas.microsoft.com/office/drawing/2014/main" id="{0CD55805-6DD8-5EEC-3384-F497D314C9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354894" y="6143984"/>
                  <a:ext cx="0" cy="228391"/>
                </a:xfrm>
                <a:prstGeom prst="line">
                  <a:avLst/>
                </a:prstGeom>
                <a:noFill/>
                <a:ln w="12700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23" name="Line 60">
                  <a:extLst>
                    <a:ext uri="{FF2B5EF4-FFF2-40B4-BE49-F238E27FC236}">
                      <a16:creationId xmlns:a16="http://schemas.microsoft.com/office/drawing/2014/main" id="{F2C4590E-A463-7F30-0555-8A31E9ACA83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410782" y="6262747"/>
                  <a:ext cx="0" cy="168741"/>
                </a:xfrm>
                <a:prstGeom prst="line">
                  <a:avLst/>
                </a:prstGeom>
                <a:noFill/>
                <a:ln w="12700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24" name="Line 61">
                  <a:extLst>
                    <a:ext uri="{FF2B5EF4-FFF2-40B4-BE49-F238E27FC236}">
                      <a16:creationId xmlns:a16="http://schemas.microsoft.com/office/drawing/2014/main" id="{C7F70952-80EA-5366-6D9A-E2D80A15D47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467209" y="6329383"/>
                  <a:ext cx="0" cy="157993"/>
                </a:xfrm>
                <a:prstGeom prst="line">
                  <a:avLst/>
                </a:prstGeom>
                <a:noFill/>
                <a:ln w="12700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25" name="Line 62">
                  <a:extLst>
                    <a:ext uri="{FF2B5EF4-FFF2-40B4-BE49-F238E27FC236}">
                      <a16:creationId xmlns:a16="http://schemas.microsoft.com/office/drawing/2014/main" id="{7EA94777-01E0-14A6-EEC9-A01B644EB39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523097" y="6051015"/>
                  <a:ext cx="0" cy="180563"/>
                </a:xfrm>
                <a:prstGeom prst="line">
                  <a:avLst/>
                </a:prstGeom>
                <a:noFill/>
                <a:ln w="12700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26" name="Line 63">
                  <a:extLst>
                    <a:ext uri="{FF2B5EF4-FFF2-40B4-BE49-F238E27FC236}">
                      <a16:creationId xmlns:a16="http://schemas.microsoft.com/office/drawing/2014/main" id="{8CEB748D-0BE6-91C9-4564-D205B712E34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578986" y="6316486"/>
                  <a:ext cx="0" cy="150469"/>
                </a:xfrm>
                <a:prstGeom prst="line">
                  <a:avLst/>
                </a:prstGeom>
                <a:noFill/>
                <a:ln w="12700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27" name="Line 64">
                  <a:extLst>
                    <a:ext uri="{FF2B5EF4-FFF2-40B4-BE49-F238E27FC236}">
                      <a16:creationId xmlns:a16="http://schemas.microsoft.com/office/drawing/2014/main" id="{58098F33-4B8C-E130-52E5-67FB6265BE6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635412" y="6009636"/>
                  <a:ext cx="0" cy="172503"/>
                </a:xfrm>
                <a:prstGeom prst="line">
                  <a:avLst/>
                </a:prstGeom>
                <a:noFill/>
                <a:ln w="12700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28" name="Line 65">
                  <a:extLst>
                    <a:ext uri="{FF2B5EF4-FFF2-40B4-BE49-F238E27FC236}">
                      <a16:creationId xmlns:a16="http://schemas.microsoft.com/office/drawing/2014/main" id="{031D80C2-41A0-189B-AEA5-07DDDFB161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691300" y="6044566"/>
                  <a:ext cx="0" cy="175189"/>
                </a:xfrm>
                <a:prstGeom prst="line">
                  <a:avLst/>
                </a:prstGeom>
                <a:noFill/>
                <a:ln w="12700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29" name="Line 66">
                  <a:extLst>
                    <a:ext uri="{FF2B5EF4-FFF2-40B4-BE49-F238E27FC236}">
                      <a16:creationId xmlns:a16="http://schemas.microsoft.com/office/drawing/2014/main" id="{AC941DBA-D399-809A-753D-D5433ED3BB1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747727" y="6231041"/>
                  <a:ext cx="0" cy="124137"/>
                </a:xfrm>
                <a:prstGeom prst="line">
                  <a:avLst/>
                </a:prstGeom>
                <a:noFill/>
                <a:ln w="12700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30" name="Line 67">
                  <a:extLst>
                    <a:ext uri="{FF2B5EF4-FFF2-40B4-BE49-F238E27FC236}">
                      <a16:creationId xmlns:a16="http://schemas.microsoft.com/office/drawing/2014/main" id="{32BA691E-A0A0-ACAE-E050-D4AB64EE293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803615" y="6243401"/>
                  <a:ext cx="0" cy="121988"/>
                </a:xfrm>
                <a:prstGeom prst="line">
                  <a:avLst/>
                </a:prstGeom>
                <a:noFill/>
                <a:ln w="12700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31" name="Line 68">
                  <a:extLst>
                    <a:ext uri="{FF2B5EF4-FFF2-40B4-BE49-F238E27FC236}">
                      <a16:creationId xmlns:a16="http://schemas.microsoft.com/office/drawing/2014/main" id="{8D67DD6F-5597-0852-66A3-7A6C560E653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859504" y="6136997"/>
                  <a:ext cx="0" cy="144558"/>
                </a:xfrm>
                <a:prstGeom prst="line">
                  <a:avLst/>
                </a:prstGeom>
                <a:noFill/>
                <a:ln w="12700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32" name="Line 69">
                  <a:extLst>
                    <a:ext uri="{FF2B5EF4-FFF2-40B4-BE49-F238E27FC236}">
                      <a16:creationId xmlns:a16="http://schemas.microsoft.com/office/drawing/2014/main" id="{FA551F0C-7FB6-354C-130A-7876501E60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915930" y="6231041"/>
                  <a:ext cx="0" cy="150469"/>
                </a:xfrm>
                <a:prstGeom prst="line">
                  <a:avLst/>
                </a:prstGeom>
                <a:noFill/>
                <a:ln w="12700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33" name="Line 70">
                  <a:extLst>
                    <a:ext uri="{FF2B5EF4-FFF2-40B4-BE49-F238E27FC236}">
                      <a16:creationId xmlns:a16="http://schemas.microsoft.com/office/drawing/2014/main" id="{79F227BB-D630-ECC7-447A-BD6ADAC66D9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5971818" y="6102604"/>
                  <a:ext cx="0" cy="145633"/>
                </a:xfrm>
                <a:prstGeom prst="line">
                  <a:avLst/>
                </a:prstGeom>
                <a:noFill/>
                <a:ln w="12700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34" name="Line 71">
                  <a:extLst>
                    <a:ext uri="{FF2B5EF4-FFF2-40B4-BE49-F238E27FC236}">
                      <a16:creationId xmlns:a16="http://schemas.microsoft.com/office/drawing/2014/main" id="{3F77ED69-D20C-4407-CE71-06677A1C730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027707" y="5843045"/>
                  <a:ext cx="0" cy="170353"/>
                </a:xfrm>
                <a:prstGeom prst="line">
                  <a:avLst/>
                </a:prstGeom>
                <a:noFill/>
                <a:ln w="12700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35" name="Line 72">
                  <a:extLst>
                    <a:ext uri="{FF2B5EF4-FFF2-40B4-BE49-F238E27FC236}">
                      <a16:creationId xmlns:a16="http://schemas.microsoft.com/office/drawing/2014/main" id="{0AFA3870-B2DD-8B74-9EE0-7175A00BF87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084133" y="5926340"/>
                  <a:ext cx="0" cy="147245"/>
                </a:xfrm>
                <a:prstGeom prst="line">
                  <a:avLst/>
                </a:prstGeom>
                <a:noFill/>
                <a:ln w="12700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36" name="Line 73">
                  <a:extLst>
                    <a:ext uri="{FF2B5EF4-FFF2-40B4-BE49-F238E27FC236}">
                      <a16:creationId xmlns:a16="http://schemas.microsoft.com/office/drawing/2014/main" id="{E3A879B7-E8B2-A60B-2645-B3B28B5F03A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140022" y="5978467"/>
                  <a:ext cx="0" cy="130586"/>
                </a:xfrm>
                <a:prstGeom prst="line">
                  <a:avLst/>
                </a:prstGeom>
                <a:noFill/>
                <a:ln w="12700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37" name="Line 74">
                  <a:extLst>
                    <a:ext uri="{FF2B5EF4-FFF2-40B4-BE49-F238E27FC236}">
                      <a16:creationId xmlns:a16="http://schemas.microsoft.com/office/drawing/2014/main" id="{5C9DDC42-EA04-5BD9-E873-8974050627E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195910" y="5906994"/>
                  <a:ext cx="0" cy="111240"/>
                </a:xfrm>
                <a:prstGeom prst="line">
                  <a:avLst/>
                </a:prstGeom>
                <a:noFill/>
                <a:ln w="12700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38" name="Line 75">
                  <a:extLst>
                    <a:ext uri="{FF2B5EF4-FFF2-40B4-BE49-F238E27FC236}">
                      <a16:creationId xmlns:a16="http://schemas.microsoft.com/office/drawing/2014/main" id="{6D487980-D92D-13E7-941D-E268AC6B86C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252336" y="5951060"/>
                  <a:ext cx="0" cy="104791"/>
                </a:xfrm>
                <a:prstGeom prst="line">
                  <a:avLst/>
                </a:prstGeom>
                <a:noFill/>
                <a:ln w="12700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39" name="Line 76">
                  <a:extLst>
                    <a:ext uri="{FF2B5EF4-FFF2-40B4-BE49-F238E27FC236}">
                      <a16:creationId xmlns:a16="http://schemas.microsoft.com/office/drawing/2014/main" id="{C9B589B1-6C0C-410A-F171-925C622073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308225" y="5872601"/>
                  <a:ext cx="0" cy="95118"/>
                </a:xfrm>
                <a:prstGeom prst="line">
                  <a:avLst/>
                </a:prstGeom>
                <a:noFill/>
                <a:ln w="12700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40" name="Line 77">
                  <a:extLst>
                    <a:ext uri="{FF2B5EF4-FFF2-40B4-BE49-F238E27FC236}">
                      <a16:creationId xmlns:a16="http://schemas.microsoft.com/office/drawing/2014/main" id="{2261B407-5F84-E891-43AD-1082A4F491B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364114" y="5783394"/>
                  <a:ext cx="0" cy="99417"/>
                </a:xfrm>
                <a:prstGeom prst="line">
                  <a:avLst/>
                </a:prstGeom>
                <a:noFill/>
                <a:ln w="12700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41" name="Line 78">
                  <a:extLst>
                    <a:ext uri="{FF2B5EF4-FFF2-40B4-BE49-F238E27FC236}">
                      <a16:creationId xmlns:a16="http://schemas.microsoft.com/office/drawing/2014/main" id="{FABEB33E-91BC-A7F6-664D-EDC783AC613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420540" y="5914518"/>
                  <a:ext cx="0" cy="84908"/>
                </a:xfrm>
                <a:prstGeom prst="line">
                  <a:avLst/>
                </a:prstGeom>
                <a:noFill/>
                <a:ln w="12700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42" name="Line 79">
                  <a:extLst>
                    <a:ext uri="{FF2B5EF4-FFF2-40B4-BE49-F238E27FC236}">
                      <a16:creationId xmlns:a16="http://schemas.microsoft.com/office/drawing/2014/main" id="{A5571261-24C3-C40C-5013-6B466C7B6C7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476428" y="5896246"/>
                  <a:ext cx="0" cy="89744"/>
                </a:xfrm>
                <a:prstGeom prst="line">
                  <a:avLst/>
                </a:prstGeom>
                <a:noFill/>
                <a:ln w="12700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43" name="Line 80">
                  <a:extLst>
                    <a:ext uri="{FF2B5EF4-FFF2-40B4-BE49-F238E27FC236}">
                      <a16:creationId xmlns:a16="http://schemas.microsoft.com/office/drawing/2014/main" id="{121C78C2-0AB0-9E95-B262-F3D256A963D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532317" y="5854330"/>
                  <a:ext cx="0" cy="92431"/>
                </a:xfrm>
                <a:prstGeom prst="line">
                  <a:avLst/>
                </a:prstGeom>
                <a:noFill/>
                <a:ln w="12700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44" name="Line 81">
                  <a:extLst>
                    <a:ext uri="{FF2B5EF4-FFF2-40B4-BE49-F238E27FC236}">
                      <a16:creationId xmlns:a16="http://schemas.microsoft.com/office/drawing/2014/main" id="{6708F236-61B3-8210-4955-FDE774DBB73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588743" y="5839283"/>
                  <a:ext cx="0" cy="98343"/>
                </a:xfrm>
                <a:prstGeom prst="line">
                  <a:avLst/>
                </a:prstGeom>
                <a:noFill/>
                <a:ln w="12700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45" name="Line 82">
                  <a:extLst>
                    <a:ext uri="{FF2B5EF4-FFF2-40B4-BE49-F238E27FC236}">
                      <a16:creationId xmlns:a16="http://schemas.microsoft.com/office/drawing/2014/main" id="{1EAE8086-26ED-0498-8381-A869E6A102D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644632" y="5846269"/>
                  <a:ext cx="0" cy="110702"/>
                </a:xfrm>
                <a:prstGeom prst="line">
                  <a:avLst/>
                </a:prstGeom>
                <a:noFill/>
                <a:ln w="12700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46" name="Line 83">
                  <a:extLst>
                    <a:ext uri="{FF2B5EF4-FFF2-40B4-BE49-F238E27FC236}">
                      <a16:creationId xmlns:a16="http://schemas.microsoft.com/office/drawing/2014/main" id="{A914D816-5C5C-925F-4478-04638223D5D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6701058" y="5697949"/>
                  <a:ext cx="0" cy="147783"/>
                </a:xfrm>
                <a:prstGeom prst="line">
                  <a:avLst/>
                </a:prstGeom>
                <a:noFill/>
                <a:ln w="12700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447" name="Freeform 84">
                  <a:extLst>
                    <a:ext uri="{FF2B5EF4-FFF2-40B4-BE49-F238E27FC236}">
                      <a16:creationId xmlns:a16="http://schemas.microsoft.com/office/drawing/2014/main" id="{CD8B35FA-3F01-E078-016C-42EAC3B3D47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354894" y="5816713"/>
                  <a:ext cx="1346164" cy="535779"/>
                </a:xfrm>
                <a:custGeom>
                  <a:avLst/>
                  <a:gdLst>
                    <a:gd name="T0" fmla="*/ 0 w 2505"/>
                    <a:gd name="T1" fmla="*/ 997 h 997"/>
                    <a:gd name="T2" fmla="*/ 104 w 2505"/>
                    <a:gd name="T3" fmla="*/ 955 h 997"/>
                    <a:gd name="T4" fmla="*/ 209 w 2505"/>
                    <a:gd name="T5" fmla="*/ 913 h 997"/>
                    <a:gd name="T6" fmla="*/ 313 w 2505"/>
                    <a:gd name="T7" fmla="*/ 872 h 997"/>
                    <a:gd name="T8" fmla="*/ 417 w 2505"/>
                    <a:gd name="T9" fmla="*/ 830 h 997"/>
                    <a:gd name="T10" fmla="*/ 522 w 2505"/>
                    <a:gd name="T11" fmla="*/ 789 h 997"/>
                    <a:gd name="T12" fmla="*/ 626 w 2505"/>
                    <a:gd name="T13" fmla="*/ 747 h 997"/>
                    <a:gd name="T14" fmla="*/ 731 w 2505"/>
                    <a:gd name="T15" fmla="*/ 706 h 997"/>
                    <a:gd name="T16" fmla="*/ 835 w 2505"/>
                    <a:gd name="T17" fmla="*/ 665 h 997"/>
                    <a:gd name="T18" fmla="*/ 939 w 2505"/>
                    <a:gd name="T19" fmla="*/ 623 h 997"/>
                    <a:gd name="T20" fmla="*/ 1044 w 2505"/>
                    <a:gd name="T21" fmla="*/ 582 h 997"/>
                    <a:gd name="T22" fmla="*/ 1148 w 2505"/>
                    <a:gd name="T23" fmla="*/ 540 h 997"/>
                    <a:gd name="T24" fmla="*/ 1252 w 2505"/>
                    <a:gd name="T25" fmla="*/ 499 h 997"/>
                    <a:gd name="T26" fmla="*/ 1357 w 2505"/>
                    <a:gd name="T27" fmla="*/ 457 h 997"/>
                    <a:gd name="T28" fmla="*/ 1461 w 2505"/>
                    <a:gd name="T29" fmla="*/ 415 h 997"/>
                    <a:gd name="T30" fmla="*/ 1565 w 2505"/>
                    <a:gd name="T31" fmla="*/ 374 h 997"/>
                    <a:gd name="T32" fmla="*/ 1670 w 2505"/>
                    <a:gd name="T33" fmla="*/ 333 h 997"/>
                    <a:gd name="T34" fmla="*/ 1774 w 2505"/>
                    <a:gd name="T35" fmla="*/ 291 h 997"/>
                    <a:gd name="T36" fmla="*/ 1878 w 2505"/>
                    <a:gd name="T37" fmla="*/ 250 h 997"/>
                    <a:gd name="T38" fmla="*/ 1983 w 2505"/>
                    <a:gd name="T39" fmla="*/ 208 h 997"/>
                    <a:gd name="T40" fmla="*/ 2087 w 2505"/>
                    <a:gd name="T41" fmla="*/ 167 h 997"/>
                    <a:gd name="T42" fmla="*/ 2191 w 2505"/>
                    <a:gd name="T43" fmla="*/ 125 h 997"/>
                    <a:gd name="T44" fmla="*/ 2296 w 2505"/>
                    <a:gd name="T45" fmla="*/ 84 h 997"/>
                    <a:gd name="T46" fmla="*/ 2400 w 2505"/>
                    <a:gd name="T47" fmla="*/ 42 h 997"/>
                    <a:gd name="T48" fmla="*/ 2505 w 2505"/>
                    <a:gd name="T49" fmla="*/ 0 h 9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2505" h="997">
                      <a:moveTo>
                        <a:pt x="0" y="997"/>
                      </a:moveTo>
                      <a:lnTo>
                        <a:pt x="104" y="955"/>
                      </a:lnTo>
                      <a:lnTo>
                        <a:pt x="209" y="913"/>
                      </a:lnTo>
                      <a:lnTo>
                        <a:pt x="313" y="872"/>
                      </a:lnTo>
                      <a:lnTo>
                        <a:pt x="417" y="830"/>
                      </a:lnTo>
                      <a:lnTo>
                        <a:pt x="522" y="789"/>
                      </a:lnTo>
                      <a:lnTo>
                        <a:pt x="626" y="747"/>
                      </a:lnTo>
                      <a:lnTo>
                        <a:pt x="731" y="706"/>
                      </a:lnTo>
                      <a:lnTo>
                        <a:pt x="835" y="665"/>
                      </a:lnTo>
                      <a:lnTo>
                        <a:pt x="939" y="623"/>
                      </a:lnTo>
                      <a:lnTo>
                        <a:pt x="1044" y="582"/>
                      </a:lnTo>
                      <a:lnTo>
                        <a:pt x="1148" y="540"/>
                      </a:lnTo>
                      <a:lnTo>
                        <a:pt x="1252" y="499"/>
                      </a:lnTo>
                      <a:lnTo>
                        <a:pt x="1357" y="457"/>
                      </a:lnTo>
                      <a:lnTo>
                        <a:pt x="1461" y="415"/>
                      </a:lnTo>
                      <a:lnTo>
                        <a:pt x="1565" y="374"/>
                      </a:lnTo>
                      <a:lnTo>
                        <a:pt x="1670" y="333"/>
                      </a:lnTo>
                      <a:lnTo>
                        <a:pt x="1774" y="291"/>
                      </a:lnTo>
                      <a:lnTo>
                        <a:pt x="1878" y="250"/>
                      </a:lnTo>
                      <a:lnTo>
                        <a:pt x="1983" y="208"/>
                      </a:lnTo>
                      <a:lnTo>
                        <a:pt x="2087" y="167"/>
                      </a:lnTo>
                      <a:lnTo>
                        <a:pt x="2191" y="125"/>
                      </a:lnTo>
                      <a:lnTo>
                        <a:pt x="2296" y="84"/>
                      </a:lnTo>
                      <a:lnTo>
                        <a:pt x="2400" y="42"/>
                      </a:lnTo>
                      <a:lnTo>
                        <a:pt x="2505" y="0"/>
                      </a:lnTo>
                    </a:path>
                  </a:pathLst>
                </a:custGeom>
                <a:noFill/>
                <a:ln w="12700" cap="flat">
                  <a:solidFill>
                    <a:srgbClr val="1D91C0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</p:grpSp>
          <p:sp>
            <p:nvSpPr>
              <p:cNvPr id="38" name="Rectangle 105">
                <a:extLst>
                  <a:ext uri="{FF2B5EF4-FFF2-40B4-BE49-F238E27FC236}">
                    <a16:creationId xmlns:a16="http://schemas.microsoft.com/office/drawing/2014/main" id="{72C0EB29-666E-95A4-E8ED-FD1CAD754E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18097" y="6240993"/>
                <a:ext cx="268587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-0.2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39" name="Rectangle 106">
                <a:extLst>
                  <a:ext uri="{FF2B5EF4-FFF2-40B4-BE49-F238E27FC236}">
                    <a16:creationId xmlns:a16="http://schemas.microsoft.com/office/drawing/2014/main" id="{0CE290E4-5BE3-0A3B-AADA-24F21418F2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18097" y="6076014"/>
                <a:ext cx="268587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-0.1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0" name="Rectangle 107">
                <a:extLst>
                  <a:ext uri="{FF2B5EF4-FFF2-40B4-BE49-F238E27FC236}">
                    <a16:creationId xmlns:a16="http://schemas.microsoft.com/office/drawing/2014/main" id="{0C8BE70F-FD7C-4C64-09F2-BCEAA5142D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99528" y="5911572"/>
                <a:ext cx="87157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1" name="Rectangle 108">
                <a:extLst>
                  <a:ext uri="{FF2B5EF4-FFF2-40B4-BE49-F238E27FC236}">
                    <a16:creationId xmlns:a16="http://schemas.microsoft.com/office/drawing/2014/main" id="{143956A1-8C21-F487-F3D1-1D4AF93A010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69682" y="5746593"/>
                <a:ext cx="217003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0.1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2" name="Rectangle 109">
                <a:extLst>
                  <a:ext uri="{FF2B5EF4-FFF2-40B4-BE49-F238E27FC236}">
                    <a16:creationId xmlns:a16="http://schemas.microsoft.com/office/drawing/2014/main" id="{9F406C17-EA5E-7CCC-D6B8-401545CF4A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69682" y="5581614"/>
                <a:ext cx="217003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0.2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3" name="Rectangle 110">
                <a:extLst>
                  <a:ext uri="{FF2B5EF4-FFF2-40B4-BE49-F238E27FC236}">
                    <a16:creationId xmlns:a16="http://schemas.microsoft.com/office/drawing/2014/main" id="{1655132D-1C82-61E8-9F06-EB6AB8B6BB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69682" y="5419860"/>
                <a:ext cx="217003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0.3</a:t>
                </a:r>
                <a:endParaRPr kumimoji="0" lang="en-US" alt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4" name="Rectangle 111">
                <a:extLst>
                  <a:ext uri="{FF2B5EF4-FFF2-40B4-BE49-F238E27FC236}">
                    <a16:creationId xmlns:a16="http://schemas.microsoft.com/office/drawing/2014/main" id="{D2659C22-04E6-A01F-0235-AA61FD0DF9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69682" y="5255418"/>
                <a:ext cx="217003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0.4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5" name="Line 97">
                <a:extLst>
                  <a:ext uri="{FF2B5EF4-FFF2-40B4-BE49-F238E27FC236}">
                    <a16:creationId xmlns:a16="http://schemas.microsoft.com/office/drawing/2014/main" id="{2DCEEB1C-DDB9-4691-51AE-8EE669430A6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326498" y="5330682"/>
                <a:ext cx="0" cy="1195695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6" name="Line 98">
                <a:extLst>
                  <a:ext uri="{FF2B5EF4-FFF2-40B4-BE49-F238E27FC236}">
                    <a16:creationId xmlns:a16="http://schemas.microsoft.com/office/drawing/2014/main" id="{01697C58-F7CA-A3DE-46C3-6336F65EBFE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295859" y="6325930"/>
                <a:ext cx="25200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7" name="Line 99">
                <a:extLst>
                  <a:ext uri="{FF2B5EF4-FFF2-40B4-BE49-F238E27FC236}">
                    <a16:creationId xmlns:a16="http://schemas.microsoft.com/office/drawing/2014/main" id="{8E8B3D67-72CD-D5F3-8BB5-F3EB1437CAD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295859" y="6162026"/>
                <a:ext cx="25200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8" name="Line 100">
                <a:extLst>
                  <a:ext uri="{FF2B5EF4-FFF2-40B4-BE49-F238E27FC236}">
                    <a16:creationId xmlns:a16="http://schemas.microsoft.com/office/drawing/2014/main" id="{7FCA966C-51B0-18B7-7FDA-DC29EE47D0C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295859" y="5997585"/>
                <a:ext cx="25200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49" name="Line 101">
                <a:extLst>
                  <a:ext uri="{FF2B5EF4-FFF2-40B4-BE49-F238E27FC236}">
                    <a16:creationId xmlns:a16="http://schemas.microsoft.com/office/drawing/2014/main" id="{93F246F6-698E-1050-1952-395C3B4887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295859" y="5833143"/>
                <a:ext cx="25200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0" name="Line 102">
                <a:extLst>
                  <a:ext uri="{FF2B5EF4-FFF2-40B4-BE49-F238E27FC236}">
                    <a16:creationId xmlns:a16="http://schemas.microsoft.com/office/drawing/2014/main" id="{0D19C539-12A9-70D2-BEEC-540DE41F78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295859" y="5668701"/>
                <a:ext cx="25200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1" name="Line 103">
                <a:extLst>
                  <a:ext uri="{FF2B5EF4-FFF2-40B4-BE49-F238E27FC236}">
                    <a16:creationId xmlns:a16="http://schemas.microsoft.com/office/drawing/2014/main" id="{CB07A579-4D75-9451-665B-F5379285966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295859" y="5504260"/>
                <a:ext cx="25200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2" name="Line 104">
                <a:extLst>
                  <a:ext uri="{FF2B5EF4-FFF2-40B4-BE49-F238E27FC236}">
                    <a16:creationId xmlns:a16="http://schemas.microsoft.com/office/drawing/2014/main" id="{5CA1CBCA-EC8E-A47C-6006-8E424FAE38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295859" y="5339818"/>
                <a:ext cx="25200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3" name="Line 5">
                <a:extLst>
                  <a:ext uri="{FF2B5EF4-FFF2-40B4-BE49-F238E27FC236}">
                    <a16:creationId xmlns:a16="http://schemas.microsoft.com/office/drawing/2014/main" id="{F834C2B6-4E55-4417-133E-29048275C6F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28307" y="6523382"/>
                <a:ext cx="1541667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4" name="Line 6">
                <a:extLst>
                  <a:ext uri="{FF2B5EF4-FFF2-40B4-BE49-F238E27FC236}">
                    <a16:creationId xmlns:a16="http://schemas.microsoft.com/office/drawing/2014/main" id="{FC5DDE11-E559-F798-B859-CD71E845283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26949" y="6523382"/>
                <a:ext cx="0" cy="2520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5" name="Line 11">
                <a:extLst>
                  <a:ext uri="{FF2B5EF4-FFF2-40B4-BE49-F238E27FC236}">
                    <a16:creationId xmlns:a16="http://schemas.microsoft.com/office/drawing/2014/main" id="{0D7E8479-DF62-CDA0-DE27-0546FBA2311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868959" y="6523382"/>
                <a:ext cx="0" cy="2520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6" name="Line 19">
                <a:extLst>
                  <a:ext uri="{FF2B5EF4-FFF2-40B4-BE49-F238E27FC236}">
                    <a16:creationId xmlns:a16="http://schemas.microsoft.com/office/drawing/2014/main" id="{28C5CBBF-503C-33F9-01A0-4443EEECE10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296310" y="6490601"/>
                <a:ext cx="25200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7" name="Line 20">
                <a:extLst>
                  <a:ext uri="{FF2B5EF4-FFF2-40B4-BE49-F238E27FC236}">
                    <a16:creationId xmlns:a16="http://schemas.microsoft.com/office/drawing/2014/main" id="{FBD06CC6-7B49-5EE5-87EB-7BBD37B4222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296310" y="6326160"/>
                <a:ext cx="25200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8" name="Line 21">
                <a:extLst>
                  <a:ext uri="{FF2B5EF4-FFF2-40B4-BE49-F238E27FC236}">
                    <a16:creationId xmlns:a16="http://schemas.microsoft.com/office/drawing/2014/main" id="{CFC41370-055C-D193-A8B3-CC510734C08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296310" y="6161718"/>
                <a:ext cx="25200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59" name="Line 22">
                <a:extLst>
                  <a:ext uri="{FF2B5EF4-FFF2-40B4-BE49-F238E27FC236}">
                    <a16:creationId xmlns:a16="http://schemas.microsoft.com/office/drawing/2014/main" id="{349D99BD-E7F8-8A3E-D83F-2E9665A722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296310" y="5997276"/>
                <a:ext cx="25200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60" name="Line 23">
                <a:extLst>
                  <a:ext uri="{FF2B5EF4-FFF2-40B4-BE49-F238E27FC236}">
                    <a16:creationId xmlns:a16="http://schemas.microsoft.com/office/drawing/2014/main" id="{3F3544FB-EE50-6331-8DDB-C35ECAD397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296310" y="5832835"/>
                <a:ext cx="25200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61" name="Line 24">
                <a:extLst>
                  <a:ext uri="{FF2B5EF4-FFF2-40B4-BE49-F238E27FC236}">
                    <a16:creationId xmlns:a16="http://schemas.microsoft.com/office/drawing/2014/main" id="{A9A4ACB8-B7FD-E3C0-F9D0-00ABD5E5DE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296310" y="5668393"/>
                <a:ext cx="25200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62" name="Line 25">
                <a:extLst>
                  <a:ext uri="{FF2B5EF4-FFF2-40B4-BE49-F238E27FC236}">
                    <a16:creationId xmlns:a16="http://schemas.microsoft.com/office/drawing/2014/main" id="{2985D23E-2621-4C37-3160-75C085DD8B8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5296310" y="5503952"/>
                <a:ext cx="25200" cy="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  <p:sp>
            <p:nvSpPr>
              <p:cNvPr id="63" name="Rectangle 26">
                <a:extLst>
                  <a:ext uri="{FF2B5EF4-FFF2-40B4-BE49-F238E27FC236}">
                    <a16:creationId xmlns:a16="http://schemas.microsoft.com/office/drawing/2014/main" id="{CDCA86D4-1A5F-9466-CBE5-AD194CAA5E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018097" y="6405663"/>
                <a:ext cx="268587" cy="1692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-0.3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grpSp>
            <p:nvGrpSpPr>
              <p:cNvPr id="64" name="Group 63">
                <a:extLst>
                  <a:ext uri="{FF2B5EF4-FFF2-40B4-BE49-F238E27FC236}">
                    <a16:creationId xmlns:a16="http://schemas.microsoft.com/office/drawing/2014/main" id="{956474F4-6444-0BF6-545D-24DA5A5FD604}"/>
                  </a:ext>
                </a:extLst>
              </p:cNvPr>
              <p:cNvGrpSpPr/>
              <p:nvPr/>
            </p:nvGrpSpPr>
            <p:grpSpPr>
              <a:xfrm>
                <a:off x="5339575" y="5472015"/>
                <a:ext cx="1516686" cy="955167"/>
                <a:chOff x="5339575" y="5472015"/>
                <a:chExt cx="1516686" cy="955167"/>
              </a:xfrm>
            </p:grpSpPr>
            <p:sp>
              <p:nvSpPr>
                <p:cNvPr id="70" name="Oval 116">
                  <a:extLst>
                    <a:ext uri="{FF2B5EF4-FFF2-40B4-BE49-F238E27FC236}">
                      <a16:creationId xmlns:a16="http://schemas.microsoft.com/office/drawing/2014/main" id="{3EFDAB26-4873-6F3F-E3CA-C15C8711338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24599" y="6193193"/>
                  <a:ext cx="36000" cy="36000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71" name="Oval 113">
                  <a:extLst>
                    <a:ext uri="{FF2B5EF4-FFF2-40B4-BE49-F238E27FC236}">
                      <a16:creationId xmlns:a16="http://schemas.microsoft.com/office/drawing/2014/main" id="{D8119A9E-13FB-AB41-3AB2-B5C5FEA6182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339575" y="6151814"/>
                  <a:ext cx="36000" cy="36000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72" name="Oval 114">
                  <a:extLst>
                    <a:ext uri="{FF2B5EF4-FFF2-40B4-BE49-F238E27FC236}">
                      <a16:creationId xmlns:a16="http://schemas.microsoft.com/office/drawing/2014/main" id="{EDAEA8C1-593C-6640-899F-21B781D8D90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401646" y="6260367"/>
                  <a:ext cx="36000" cy="36000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73" name="Oval 115">
                  <a:extLst>
                    <a:ext uri="{FF2B5EF4-FFF2-40B4-BE49-F238E27FC236}">
                      <a16:creationId xmlns:a16="http://schemas.microsoft.com/office/drawing/2014/main" id="{B93075ED-B0CD-0803-3D19-AC3B0ED092B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463122" y="6208240"/>
                  <a:ext cx="36000" cy="36000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74" name="Oval 117">
                  <a:extLst>
                    <a:ext uri="{FF2B5EF4-FFF2-40B4-BE49-F238E27FC236}">
                      <a16:creationId xmlns:a16="http://schemas.microsoft.com/office/drawing/2014/main" id="{50463794-4CCD-530F-D69E-823917E1AB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86076" y="6160950"/>
                  <a:ext cx="36000" cy="36000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75" name="Oval 118">
                  <a:extLst>
                    <a:ext uri="{FF2B5EF4-FFF2-40B4-BE49-F238E27FC236}">
                      <a16:creationId xmlns:a16="http://schemas.microsoft.com/office/drawing/2014/main" id="{58E1A7AE-26B7-D942-9E70-CEC6080B5E5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648145" y="6227049"/>
                  <a:ext cx="36000" cy="36000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76" name="Oval 119">
                  <a:extLst>
                    <a:ext uri="{FF2B5EF4-FFF2-40B4-BE49-F238E27FC236}">
                      <a16:creationId xmlns:a16="http://schemas.microsoft.com/office/drawing/2014/main" id="{D00C99DD-9829-C512-85D1-7358EBED462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709623" y="6130856"/>
                  <a:ext cx="36000" cy="36000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77" name="Oval 120">
                  <a:extLst>
                    <a:ext uri="{FF2B5EF4-FFF2-40B4-BE49-F238E27FC236}">
                      <a16:creationId xmlns:a16="http://schemas.microsoft.com/office/drawing/2014/main" id="{922160AA-31DB-1182-2F49-96C372DC08C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771101" y="6095388"/>
                  <a:ext cx="36000" cy="36000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78" name="Oval 121">
                  <a:extLst>
                    <a:ext uri="{FF2B5EF4-FFF2-40B4-BE49-F238E27FC236}">
                      <a16:creationId xmlns:a16="http://schemas.microsoft.com/office/drawing/2014/main" id="{4FDBCFC0-975D-D94D-3B56-B7338BE9FF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833169" y="6137304"/>
                  <a:ext cx="36000" cy="36000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89" name="Oval 122">
                  <a:extLst>
                    <a:ext uri="{FF2B5EF4-FFF2-40B4-BE49-F238E27FC236}">
                      <a16:creationId xmlns:a16="http://schemas.microsoft.com/office/drawing/2014/main" id="{1B46185D-19A0-4A51-C3CB-98352516B6F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894646" y="6072280"/>
                  <a:ext cx="36000" cy="36000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90" name="Oval 123">
                  <a:extLst>
                    <a:ext uri="{FF2B5EF4-FFF2-40B4-BE49-F238E27FC236}">
                      <a16:creationId xmlns:a16="http://schemas.microsoft.com/office/drawing/2014/main" id="{E462F4A9-B56F-2900-F9C8-B759DE4FAA4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956715" y="5973938"/>
                  <a:ext cx="36000" cy="36000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91" name="Oval 124">
                  <a:extLst>
                    <a:ext uri="{FF2B5EF4-FFF2-40B4-BE49-F238E27FC236}">
                      <a16:creationId xmlns:a16="http://schemas.microsoft.com/office/drawing/2014/main" id="{6057AE5B-FBF0-CAA3-9A85-6F5BB302EED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018193" y="6021228"/>
                  <a:ext cx="36000" cy="36000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92" name="Oval 125">
                  <a:extLst>
                    <a:ext uri="{FF2B5EF4-FFF2-40B4-BE49-F238E27FC236}">
                      <a16:creationId xmlns:a16="http://schemas.microsoft.com/office/drawing/2014/main" id="{9A2D7738-29C7-F047-5F7C-74156E1F4DF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079670" y="5919124"/>
                  <a:ext cx="36000" cy="36000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93" name="Oval 126">
                  <a:extLst>
                    <a:ext uri="{FF2B5EF4-FFF2-40B4-BE49-F238E27FC236}">
                      <a16:creationId xmlns:a16="http://schemas.microsoft.com/office/drawing/2014/main" id="{9BA4C693-E65B-FFDF-5697-3BB99F4F21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41739" y="5913213"/>
                  <a:ext cx="36000" cy="36000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94" name="Oval 127">
                  <a:extLst>
                    <a:ext uri="{FF2B5EF4-FFF2-40B4-BE49-F238E27FC236}">
                      <a16:creationId xmlns:a16="http://schemas.microsoft.com/office/drawing/2014/main" id="{FAA6C668-6C59-D04D-15CA-A7B032B024B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03216" y="5988985"/>
                  <a:ext cx="36000" cy="36000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95" name="Oval 128">
                  <a:extLst>
                    <a:ext uri="{FF2B5EF4-FFF2-40B4-BE49-F238E27FC236}">
                      <a16:creationId xmlns:a16="http://schemas.microsoft.com/office/drawing/2014/main" id="{1F72AB4F-DC45-D06C-E256-13863CDEA9D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64694" y="6007793"/>
                  <a:ext cx="36000" cy="36000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96" name="Oval 129">
                  <a:extLst>
                    <a:ext uri="{FF2B5EF4-FFF2-40B4-BE49-F238E27FC236}">
                      <a16:creationId xmlns:a16="http://schemas.microsoft.com/office/drawing/2014/main" id="{D7E506D2-613E-1594-E27D-5E324F7FEB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26762" y="5815945"/>
                  <a:ext cx="36000" cy="36000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97" name="Oval 130">
                  <a:extLst>
                    <a:ext uri="{FF2B5EF4-FFF2-40B4-BE49-F238E27FC236}">
                      <a16:creationId xmlns:a16="http://schemas.microsoft.com/office/drawing/2014/main" id="{29E2D538-6884-C234-8DBE-1396968EC40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88240" y="5931484"/>
                  <a:ext cx="36000" cy="36000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98" name="Oval 131">
                  <a:extLst>
                    <a:ext uri="{FF2B5EF4-FFF2-40B4-BE49-F238E27FC236}">
                      <a16:creationId xmlns:a16="http://schemas.microsoft.com/office/drawing/2014/main" id="{4478FB4D-0AEA-F5E4-F25C-7562CB54B98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449717" y="5808421"/>
                  <a:ext cx="36000" cy="36000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99" name="Oval 132">
                  <a:extLst>
                    <a:ext uri="{FF2B5EF4-FFF2-40B4-BE49-F238E27FC236}">
                      <a16:creationId xmlns:a16="http://schemas.microsoft.com/office/drawing/2014/main" id="{59CF18AE-122B-B37C-5550-285A7F0C6BD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511195" y="5870221"/>
                  <a:ext cx="36000" cy="36000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100" name="Oval 133">
                  <a:extLst>
                    <a:ext uri="{FF2B5EF4-FFF2-40B4-BE49-F238E27FC236}">
                      <a16:creationId xmlns:a16="http://schemas.microsoft.com/office/drawing/2014/main" id="{FB753353-0B34-F0AD-7E60-68282A74F11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573264" y="5805734"/>
                  <a:ext cx="36000" cy="36000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101" name="Oval 134">
                  <a:extLst>
                    <a:ext uri="{FF2B5EF4-FFF2-40B4-BE49-F238E27FC236}">
                      <a16:creationId xmlns:a16="http://schemas.microsoft.com/office/drawing/2014/main" id="{CD6ADC5E-B098-1EE8-3B2F-A267B6C5A0C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634742" y="5720826"/>
                  <a:ext cx="36000" cy="36000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102" name="Oval 135">
                  <a:extLst>
                    <a:ext uri="{FF2B5EF4-FFF2-40B4-BE49-F238E27FC236}">
                      <a16:creationId xmlns:a16="http://schemas.microsoft.com/office/drawing/2014/main" id="{DBEA3432-B08A-DC8A-0912-70F9EC58665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696810" y="5472015"/>
                  <a:ext cx="36000" cy="36000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103" name="Oval 136">
                  <a:extLst>
                    <a:ext uri="{FF2B5EF4-FFF2-40B4-BE49-F238E27FC236}">
                      <a16:creationId xmlns:a16="http://schemas.microsoft.com/office/drawing/2014/main" id="{32E60ABC-6AB8-F7A8-A53C-4F6EFC75A47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758287" y="5663326"/>
                  <a:ext cx="36000" cy="36000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104" name="Oval 137">
                  <a:extLst>
                    <a:ext uri="{FF2B5EF4-FFF2-40B4-BE49-F238E27FC236}">
                      <a16:creationId xmlns:a16="http://schemas.microsoft.com/office/drawing/2014/main" id="{4ED9E02E-C963-1479-7A1E-1C2268BFE6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819765" y="5655265"/>
                  <a:ext cx="36000" cy="36000"/>
                </a:xfrm>
                <a:prstGeom prst="ellipse">
                  <a:avLst/>
                </a:prstGeom>
                <a:solidFill>
                  <a:srgbClr val="0C2C84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105" name="Oval 34">
                  <a:extLst>
                    <a:ext uri="{FF2B5EF4-FFF2-40B4-BE49-F238E27FC236}">
                      <a16:creationId xmlns:a16="http://schemas.microsoft.com/office/drawing/2014/main" id="{34401755-C01C-3A71-23C3-FD67EFE04FC2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340071" y="6240713"/>
                  <a:ext cx="36000" cy="36000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106" name="Oval 35">
                  <a:extLst>
                    <a:ext uri="{FF2B5EF4-FFF2-40B4-BE49-F238E27FC236}">
                      <a16:creationId xmlns:a16="http://schemas.microsoft.com/office/drawing/2014/main" id="{34942893-C02D-B008-9B25-2F45D79A78D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402141" y="6329920"/>
                  <a:ext cx="36000" cy="36000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107" name="Oval 36">
                  <a:extLst>
                    <a:ext uri="{FF2B5EF4-FFF2-40B4-BE49-F238E27FC236}">
                      <a16:creationId xmlns:a16="http://schemas.microsoft.com/office/drawing/2014/main" id="{E0B71035-8F6F-FA7F-8173-1EF02DB054C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463618" y="6391182"/>
                  <a:ext cx="36000" cy="36000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108" name="Oval 37">
                  <a:extLst>
                    <a:ext uri="{FF2B5EF4-FFF2-40B4-BE49-F238E27FC236}">
                      <a16:creationId xmlns:a16="http://schemas.microsoft.com/office/drawing/2014/main" id="{86ECBA2E-6AC4-2B2A-65FF-1671F89FCEA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25096" y="6124099"/>
                  <a:ext cx="36000" cy="36000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109" name="Oval 38">
                  <a:extLst>
                    <a:ext uri="{FF2B5EF4-FFF2-40B4-BE49-F238E27FC236}">
                      <a16:creationId xmlns:a16="http://schemas.microsoft.com/office/drawing/2014/main" id="{7D794E54-46E0-A0B5-C037-D0E173587F2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586572" y="6374523"/>
                  <a:ext cx="36000" cy="36000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110" name="Oval 39">
                  <a:extLst>
                    <a:ext uri="{FF2B5EF4-FFF2-40B4-BE49-F238E27FC236}">
                      <a16:creationId xmlns:a16="http://schemas.microsoft.com/office/drawing/2014/main" id="{45241D8B-B6AA-90C9-2735-D81503E2EDB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648641" y="6078958"/>
                  <a:ext cx="36000" cy="36000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111" name="Oval 40">
                  <a:extLst>
                    <a:ext uri="{FF2B5EF4-FFF2-40B4-BE49-F238E27FC236}">
                      <a16:creationId xmlns:a16="http://schemas.microsoft.com/office/drawing/2014/main" id="{B540BAC6-99FF-70C1-CD73-FE8CD200A28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710119" y="6114963"/>
                  <a:ext cx="36000" cy="36000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112" name="Oval 41">
                  <a:extLst>
                    <a:ext uri="{FF2B5EF4-FFF2-40B4-BE49-F238E27FC236}">
                      <a16:creationId xmlns:a16="http://schemas.microsoft.com/office/drawing/2014/main" id="{37614DE7-059F-0C33-C13F-D432AA09A38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771597" y="6275643"/>
                  <a:ext cx="36000" cy="36000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113" name="Oval 42">
                  <a:extLst>
                    <a:ext uri="{FF2B5EF4-FFF2-40B4-BE49-F238E27FC236}">
                      <a16:creationId xmlns:a16="http://schemas.microsoft.com/office/drawing/2014/main" id="{E705C5C4-14EF-2191-A215-C722FFF206E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833665" y="6287466"/>
                  <a:ext cx="36000" cy="36000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114" name="Oval 43">
                  <a:extLst>
                    <a:ext uri="{FF2B5EF4-FFF2-40B4-BE49-F238E27FC236}">
                      <a16:creationId xmlns:a16="http://schemas.microsoft.com/office/drawing/2014/main" id="{A699F8BC-EA5D-BD47-6651-CF6C49DB149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895142" y="6191810"/>
                  <a:ext cx="36000" cy="36000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115" name="Oval 44">
                  <a:extLst>
                    <a:ext uri="{FF2B5EF4-FFF2-40B4-BE49-F238E27FC236}">
                      <a16:creationId xmlns:a16="http://schemas.microsoft.com/office/drawing/2014/main" id="{C9760412-1728-AEB4-F786-12B63B24A21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5957211" y="6289078"/>
                  <a:ext cx="36000" cy="36000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116" name="Oval 45">
                  <a:extLst>
                    <a:ext uri="{FF2B5EF4-FFF2-40B4-BE49-F238E27FC236}">
                      <a16:creationId xmlns:a16="http://schemas.microsoft.com/office/drawing/2014/main" id="{2B32F0CB-7EC2-5A19-45FA-EED586FEE85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018689" y="6157955"/>
                  <a:ext cx="36000" cy="36000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117" name="Oval 46">
                  <a:extLst>
                    <a:ext uri="{FF2B5EF4-FFF2-40B4-BE49-F238E27FC236}">
                      <a16:creationId xmlns:a16="http://schemas.microsoft.com/office/drawing/2014/main" id="{687696D7-165C-7B5A-AE05-61514EA74EE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080165" y="5910755"/>
                  <a:ext cx="36000" cy="36000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143" name="Oval 47">
                  <a:extLst>
                    <a:ext uri="{FF2B5EF4-FFF2-40B4-BE49-F238E27FC236}">
                      <a16:creationId xmlns:a16="http://schemas.microsoft.com/office/drawing/2014/main" id="{DB2338CF-9FA5-E17A-875B-11D1872170D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142235" y="5982765"/>
                  <a:ext cx="36000" cy="36000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144" name="Oval 48">
                  <a:extLst>
                    <a:ext uri="{FF2B5EF4-FFF2-40B4-BE49-F238E27FC236}">
                      <a16:creationId xmlns:a16="http://schemas.microsoft.com/office/drawing/2014/main" id="{7C16F710-A7FF-6A67-1380-6F17AFDFDB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03712" y="6026294"/>
                  <a:ext cx="36000" cy="36000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170" name="Oval 49">
                  <a:extLst>
                    <a:ext uri="{FF2B5EF4-FFF2-40B4-BE49-F238E27FC236}">
                      <a16:creationId xmlns:a16="http://schemas.microsoft.com/office/drawing/2014/main" id="{A1427C79-46AF-0176-435D-CFF25968B6D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265190" y="5945685"/>
                  <a:ext cx="36000" cy="36000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171" name="Oval 50">
                  <a:extLst>
                    <a:ext uri="{FF2B5EF4-FFF2-40B4-BE49-F238E27FC236}">
                      <a16:creationId xmlns:a16="http://schemas.microsoft.com/office/drawing/2014/main" id="{63DFC619-8488-355B-1647-D4A559845CB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27259" y="5985990"/>
                  <a:ext cx="36000" cy="36000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199" name="Oval 51">
                  <a:extLst>
                    <a:ext uri="{FF2B5EF4-FFF2-40B4-BE49-F238E27FC236}">
                      <a16:creationId xmlns:a16="http://schemas.microsoft.com/office/drawing/2014/main" id="{E6E76C7F-E0B9-47F1-2C1E-2D4ECF4FF60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388735" y="5903232"/>
                  <a:ext cx="36000" cy="36000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200" name="Oval 52">
                  <a:extLst>
                    <a:ext uri="{FF2B5EF4-FFF2-40B4-BE49-F238E27FC236}">
                      <a16:creationId xmlns:a16="http://schemas.microsoft.com/office/drawing/2014/main" id="{2C3E599A-03E2-F24B-B736-DA21C539D7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450213" y="5816174"/>
                  <a:ext cx="36000" cy="36000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226" name="Oval 53">
                  <a:extLst>
                    <a:ext uri="{FF2B5EF4-FFF2-40B4-BE49-F238E27FC236}">
                      <a16:creationId xmlns:a16="http://schemas.microsoft.com/office/drawing/2014/main" id="{14183BFB-0F36-9106-B3F6-651F02E4966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511691" y="5939774"/>
                  <a:ext cx="36000" cy="36000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227" name="Oval 54">
                  <a:extLst>
                    <a:ext uri="{FF2B5EF4-FFF2-40B4-BE49-F238E27FC236}">
                      <a16:creationId xmlns:a16="http://schemas.microsoft.com/office/drawing/2014/main" id="{80817309-6608-9160-0846-F9F18BB9DC7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573760" y="5924190"/>
                  <a:ext cx="36000" cy="36000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228" name="Oval 55">
                  <a:extLst>
                    <a:ext uri="{FF2B5EF4-FFF2-40B4-BE49-F238E27FC236}">
                      <a16:creationId xmlns:a16="http://schemas.microsoft.com/office/drawing/2014/main" id="{06291710-5735-2A8B-F8B9-D0218A56760E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635238" y="5883348"/>
                  <a:ext cx="36000" cy="36000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229" name="Oval 56">
                  <a:extLst>
                    <a:ext uri="{FF2B5EF4-FFF2-40B4-BE49-F238E27FC236}">
                      <a16:creationId xmlns:a16="http://schemas.microsoft.com/office/drawing/2014/main" id="{D173A594-18FA-E0F1-F91E-8A2E288BA28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697305" y="5870988"/>
                  <a:ext cx="36000" cy="36000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230" name="Oval 57">
                  <a:extLst>
                    <a:ext uri="{FF2B5EF4-FFF2-40B4-BE49-F238E27FC236}">
                      <a16:creationId xmlns:a16="http://schemas.microsoft.com/office/drawing/2014/main" id="{284DA7A7-904D-0398-382D-32AF548F5DD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758783" y="5884423"/>
                  <a:ext cx="36000" cy="36000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  <p:sp>
              <p:nvSpPr>
                <p:cNvPr id="231" name="Oval 58">
                  <a:extLst>
                    <a:ext uri="{FF2B5EF4-FFF2-40B4-BE49-F238E27FC236}">
                      <a16:creationId xmlns:a16="http://schemas.microsoft.com/office/drawing/2014/main" id="{A1C4C139-3713-29E2-0B23-544CC969073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6820261" y="5754374"/>
                  <a:ext cx="36000" cy="36000"/>
                </a:xfrm>
                <a:prstGeom prst="ellipse">
                  <a:avLst/>
                </a:prstGeom>
                <a:solidFill>
                  <a:srgbClr val="1D91C0"/>
                </a:solidFill>
                <a:ln w="0">
                  <a:solidFill>
                    <a:srgbClr val="000000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GB" sz="1100"/>
                </a:p>
              </p:txBody>
            </p:sp>
          </p:grpSp>
          <p:sp>
            <p:nvSpPr>
              <p:cNvPr id="65" name="Rectangle 680">
                <a:extLst>
                  <a:ext uri="{FF2B5EF4-FFF2-40B4-BE49-F238E27FC236}">
                    <a16:creationId xmlns:a16="http://schemas.microsoft.com/office/drawing/2014/main" id="{F5866DFF-98B3-2B79-1EBC-F04CE327A6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74798" y="6512768"/>
                <a:ext cx="99955" cy="1807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6" name="Rectangle 683">
                <a:extLst>
                  <a:ext uri="{FF2B5EF4-FFF2-40B4-BE49-F238E27FC236}">
                    <a16:creationId xmlns:a16="http://schemas.microsoft.com/office/drawing/2014/main" id="{8F828B1E-900D-2EF7-FA21-ACA452BB3E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81143" y="6512766"/>
                <a:ext cx="238627" cy="1807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0.6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7" name="Rectangle 685">
                <a:extLst>
                  <a:ext uri="{FF2B5EF4-FFF2-40B4-BE49-F238E27FC236}">
                    <a16:creationId xmlns:a16="http://schemas.microsoft.com/office/drawing/2014/main" id="{81424EF2-873C-D450-5982-89A51F1BFA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45195" y="6512766"/>
                <a:ext cx="249420" cy="1807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latin typeface="Arial" panose="020B0604020202020204" pitchFamily="34" charset="0"/>
                  </a:rPr>
                  <a:t>1.2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68" name="Rectangle 34033">
                <a:extLst>
                  <a:ext uri="{FF2B5EF4-FFF2-40B4-BE49-F238E27FC236}">
                    <a16:creationId xmlns:a16="http://schemas.microsoft.com/office/drawing/2014/main" id="{AA534DF0-BE87-02D0-CCB2-CD525F659A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527635" y="6669979"/>
                <a:ext cx="1155815" cy="12718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Bid (ml H</a:t>
                </a:r>
                <a:r>
                  <a:rPr kumimoji="0" lang="en-US" altLang="en-US" sz="1100" b="0" i="0" u="none" strike="noStrike" cap="none" normalizeH="0" baseline="-25000" dirty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2</a:t>
                </a:r>
                <a:r>
                  <a:rPr kumimoji="0" lang="en-US" altLang="en-US" sz="1100" b="0" i="0" u="none" strike="noStrike" cap="none" normalizeH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O</a:t>
                </a:r>
                <a:r>
                  <a:rPr kumimoji="0" lang="en-US" altLang="en-US" sz="11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)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69" name="Line 11">
                <a:extLst>
                  <a:ext uri="{FF2B5EF4-FFF2-40B4-BE49-F238E27FC236}">
                    <a16:creationId xmlns:a16="http://schemas.microsoft.com/office/drawing/2014/main" id="{CECD2CE5-E8CD-EADE-6B4F-1660E274B6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6097954" y="6525763"/>
                <a:ext cx="0" cy="25200"/>
              </a:xfrm>
              <a:prstGeom prst="line">
                <a:avLst/>
              </a:prstGeom>
              <a:noFill/>
              <a:ln w="19050" cap="flat">
                <a:solidFill>
                  <a:srgbClr val="2626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 sz="1100"/>
              </a:p>
            </p:txBody>
          </p: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1E101960-776B-6C8A-1744-94451AFF631B}"/>
                </a:ext>
              </a:extLst>
            </p:cNvPr>
            <p:cNvGrpSpPr/>
            <p:nvPr/>
          </p:nvGrpSpPr>
          <p:grpSpPr>
            <a:xfrm>
              <a:off x="1999880" y="2139649"/>
              <a:ext cx="689896" cy="285480"/>
              <a:chOff x="6057530" y="6873574"/>
              <a:chExt cx="689896" cy="285480"/>
            </a:xfrm>
          </p:grpSpPr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E1A58C64-B9A2-AF7B-5F8B-C7E1693D3F3D}"/>
                  </a:ext>
                </a:extLst>
              </p:cNvPr>
              <p:cNvSpPr/>
              <p:nvPr/>
            </p:nvSpPr>
            <p:spPr>
              <a:xfrm>
                <a:off x="6668226" y="7044974"/>
                <a:ext cx="79200" cy="79200"/>
              </a:xfrm>
              <a:prstGeom prst="rect">
                <a:avLst/>
              </a:prstGeom>
              <a:solidFill>
                <a:srgbClr val="1D91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GB" sz="1100"/>
              </a:p>
            </p:txBody>
          </p:sp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487B5265-7D11-C00A-A3F9-181AC63498D5}"/>
                  </a:ext>
                </a:extLst>
              </p:cNvPr>
              <p:cNvSpPr/>
              <p:nvPr/>
            </p:nvSpPr>
            <p:spPr>
              <a:xfrm>
                <a:off x="6668226" y="6916640"/>
                <a:ext cx="79200" cy="79200"/>
              </a:xfrm>
              <a:prstGeom prst="rect">
                <a:avLst/>
              </a:prstGeom>
              <a:solidFill>
                <a:srgbClr val="0C2C8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GB" sz="1100"/>
              </a:p>
            </p:txBody>
          </p:sp>
          <p:sp>
            <p:nvSpPr>
              <p:cNvPr id="35" name="Rectangle 6345">
                <a:extLst>
                  <a:ext uri="{FF2B5EF4-FFF2-40B4-BE49-F238E27FC236}">
                    <a16:creationId xmlns:a16="http://schemas.microsoft.com/office/drawing/2014/main" id="{D53BB522-69E6-0BA4-2E27-9F9DACFBFD1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78962" y="6873574"/>
                <a:ext cx="574574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Monk. U</a:t>
                </a:r>
                <a:endPara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36" name="Rectangle 6345">
                <a:extLst>
                  <a:ext uri="{FF2B5EF4-FFF2-40B4-BE49-F238E27FC236}">
                    <a16:creationId xmlns:a16="http://schemas.microsoft.com/office/drawing/2014/main" id="{140C73DD-D5E0-75E6-24F0-8F04E645B9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57530" y="7005166"/>
                <a:ext cx="596006" cy="1538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Monk. V</a:t>
                </a:r>
                <a:endPara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1315B8CE-9D00-7349-54C2-E75624CF6B9C}"/>
                </a:ext>
              </a:extLst>
            </p:cNvPr>
            <p:cNvSpPr txBox="1"/>
            <p:nvPr/>
          </p:nvSpPr>
          <p:spPr>
            <a:xfrm>
              <a:off x="1223255" y="1227772"/>
              <a:ext cx="1472320" cy="43088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kumimoji="0" lang="en-US" altLang="en-US" sz="11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R</a:t>
              </a:r>
              <a:r>
                <a:rPr kumimoji="0" lang="en-US" altLang="en-US" sz="1100" i="0" u="none" strike="noStrike" cap="none" normalizeH="0" baseline="3000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</a:t>
              </a:r>
              <a:r>
                <a:rPr lang="en-US" altLang="en-US" sz="1100" baseline="-25000" dirty="0">
                  <a:solidFill>
                    <a:srgbClr val="000000"/>
                  </a:solidFill>
                  <a:latin typeface="Arial" panose="020B0604020202020204" pitchFamily="34" charset="0"/>
                </a:rPr>
                <a:t>U</a:t>
              </a:r>
              <a:r>
                <a:rPr kumimoji="0" lang="en-US" altLang="en-US" sz="11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= 0.87</a:t>
              </a:r>
            </a:p>
            <a:p>
              <a:r>
                <a:rPr kumimoji="0" lang="en-US" altLang="en-US" sz="11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R</a:t>
              </a:r>
              <a:r>
                <a:rPr kumimoji="0" lang="en-US" altLang="en-US" sz="1100" i="0" u="none" strike="noStrike" cap="none" normalizeH="0" baseline="3000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</a:t>
              </a:r>
              <a:r>
                <a:rPr kumimoji="0" lang="en-US" altLang="en-US" sz="1100" i="0" u="none" strike="noStrike" cap="none" normalizeH="0" baseline="-2500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V</a:t>
              </a:r>
              <a:r>
                <a:rPr kumimoji="0" lang="en-US" altLang="en-US" sz="1100" i="0" u="none" strike="noStrike" cap="none" normalizeH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 </a:t>
              </a:r>
              <a:r>
                <a:rPr kumimoji="0" lang="en-US" altLang="en-US" sz="110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= 0.76</a:t>
              </a:r>
            </a:p>
          </p:txBody>
        </p:sp>
      </p:grpSp>
      <p:sp>
        <p:nvSpPr>
          <p:cNvPr id="29" name="Rectangle 34033">
            <a:extLst>
              <a:ext uri="{FF2B5EF4-FFF2-40B4-BE49-F238E27FC236}">
                <a16:creationId xmlns:a16="http://schemas.microsoft.com/office/drawing/2014/main" id="{47F73327-1038-E619-C1B7-61FB4B1612D3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-488186" y="8114892"/>
            <a:ext cx="1949716" cy="240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dirty="0">
                <a:solidFill>
                  <a:srgbClr val="262626"/>
                </a:solidFill>
                <a:cs typeface="Arial" panose="020B0604020202020204" pitchFamily="34" charset="0"/>
              </a:rPr>
              <a:t>norm. imps/s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grpSp>
        <p:nvGrpSpPr>
          <p:cNvPr id="757" name="Group 756">
            <a:extLst>
              <a:ext uri="{FF2B5EF4-FFF2-40B4-BE49-F238E27FC236}">
                <a16:creationId xmlns:a16="http://schemas.microsoft.com/office/drawing/2014/main" id="{A7EFFD94-155C-0F35-A6F4-612711DFE615}"/>
              </a:ext>
            </a:extLst>
          </p:cNvPr>
          <p:cNvGrpSpPr/>
          <p:nvPr/>
        </p:nvGrpSpPr>
        <p:grpSpPr>
          <a:xfrm>
            <a:off x="3753490" y="7260309"/>
            <a:ext cx="2554597" cy="2214345"/>
            <a:chOff x="3505840" y="7275097"/>
            <a:chExt cx="2554597" cy="2214345"/>
          </a:xfrm>
        </p:grpSpPr>
        <p:grpSp>
          <p:nvGrpSpPr>
            <p:cNvPr id="638" name="Group 637">
              <a:extLst>
                <a:ext uri="{FF2B5EF4-FFF2-40B4-BE49-F238E27FC236}">
                  <a16:creationId xmlns:a16="http://schemas.microsoft.com/office/drawing/2014/main" id="{3FCD2D19-D85D-2DA7-E602-9707957DB523}"/>
                </a:ext>
              </a:extLst>
            </p:cNvPr>
            <p:cNvGrpSpPr/>
            <p:nvPr/>
          </p:nvGrpSpPr>
          <p:grpSpPr>
            <a:xfrm>
              <a:off x="4172600" y="7459678"/>
              <a:ext cx="857715" cy="403228"/>
              <a:chOff x="14468636" y="13161019"/>
              <a:chExt cx="997824" cy="469095"/>
            </a:xfrm>
          </p:grpSpPr>
          <p:sp>
            <p:nvSpPr>
              <p:cNvPr id="709" name="Rectangle 708">
                <a:extLst>
                  <a:ext uri="{FF2B5EF4-FFF2-40B4-BE49-F238E27FC236}">
                    <a16:creationId xmlns:a16="http://schemas.microsoft.com/office/drawing/2014/main" id="{D1F0DAF4-3C95-8D46-9A30-C4105D62A778}"/>
                  </a:ext>
                </a:extLst>
              </p:cNvPr>
              <p:cNvSpPr/>
              <p:nvPr/>
            </p:nvSpPr>
            <p:spPr>
              <a:xfrm>
                <a:off x="15301231" y="13452269"/>
                <a:ext cx="55743" cy="122635"/>
              </a:xfrm>
              <a:prstGeom prst="rect">
                <a:avLst/>
              </a:prstGeom>
              <a:solidFill>
                <a:srgbClr val="FD8D3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GB" sz="1000"/>
              </a:p>
            </p:txBody>
          </p:sp>
          <p:sp>
            <p:nvSpPr>
              <p:cNvPr id="710" name="Rectangle 709">
                <a:extLst>
                  <a:ext uri="{FF2B5EF4-FFF2-40B4-BE49-F238E27FC236}">
                    <a16:creationId xmlns:a16="http://schemas.microsoft.com/office/drawing/2014/main" id="{18BD3A4C-9B0B-CF58-B4A5-B980CB73A994}"/>
                  </a:ext>
                </a:extLst>
              </p:cNvPr>
              <p:cNvSpPr/>
              <p:nvPr/>
            </p:nvSpPr>
            <p:spPr>
              <a:xfrm>
                <a:off x="15355991" y="13452269"/>
                <a:ext cx="55743" cy="122635"/>
              </a:xfrm>
              <a:prstGeom prst="rect">
                <a:avLst/>
              </a:prstGeom>
              <a:solidFill>
                <a:srgbClr val="FC4E2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GB" sz="1000"/>
              </a:p>
            </p:txBody>
          </p:sp>
          <p:sp>
            <p:nvSpPr>
              <p:cNvPr id="711" name="Rectangle 710">
                <a:extLst>
                  <a:ext uri="{FF2B5EF4-FFF2-40B4-BE49-F238E27FC236}">
                    <a16:creationId xmlns:a16="http://schemas.microsoft.com/office/drawing/2014/main" id="{28738C9D-D6DD-9205-C808-14EB660F894B}"/>
                  </a:ext>
                </a:extLst>
              </p:cNvPr>
              <p:cNvSpPr/>
              <p:nvPr/>
            </p:nvSpPr>
            <p:spPr>
              <a:xfrm>
                <a:off x="15410717" y="13452269"/>
                <a:ext cx="55743" cy="122635"/>
              </a:xfrm>
              <a:prstGeom prst="rect">
                <a:avLst/>
              </a:prstGeom>
              <a:solidFill>
                <a:srgbClr val="B1002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GB" sz="1000"/>
              </a:p>
            </p:txBody>
          </p:sp>
          <p:sp>
            <p:nvSpPr>
              <p:cNvPr id="712" name="Rectangle 711">
                <a:extLst>
                  <a:ext uri="{FF2B5EF4-FFF2-40B4-BE49-F238E27FC236}">
                    <a16:creationId xmlns:a16="http://schemas.microsoft.com/office/drawing/2014/main" id="{BA866328-3C40-C7D8-E73C-EF9088BA9B70}"/>
                  </a:ext>
                </a:extLst>
              </p:cNvPr>
              <p:cNvSpPr/>
              <p:nvPr/>
            </p:nvSpPr>
            <p:spPr>
              <a:xfrm>
                <a:off x="15301217" y="13220839"/>
                <a:ext cx="55743" cy="122635"/>
              </a:xfrm>
              <a:prstGeom prst="rect">
                <a:avLst/>
              </a:prstGeom>
              <a:pattFill prst="dkVert">
                <a:fgClr>
                  <a:srgbClr val="FD8D3C"/>
                </a:fgClr>
                <a:bgClr>
                  <a:schemeClr val="tx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GB" sz="1000"/>
              </a:p>
            </p:txBody>
          </p:sp>
          <p:sp>
            <p:nvSpPr>
              <p:cNvPr id="713" name="Rectangle 712">
                <a:extLst>
                  <a:ext uri="{FF2B5EF4-FFF2-40B4-BE49-F238E27FC236}">
                    <a16:creationId xmlns:a16="http://schemas.microsoft.com/office/drawing/2014/main" id="{F6D2BB1C-DA17-5E50-320D-0975A76E51B8}"/>
                  </a:ext>
                </a:extLst>
              </p:cNvPr>
              <p:cNvSpPr/>
              <p:nvPr/>
            </p:nvSpPr>
            <p:spPr>
              <a:xfrm>
                <a:off x="15355977" y="13220839"/>
                <a:ext cx="55743" cy="122635"/>
              </a:xfrm>
              <a:prstGeom prst="rect">
                <a:avLst/>
              </a:prstGeom>
              <a:pattFill prst="dkVert">
                <a:fgClr>
                  <a:srgbClr val="FC4E2A"/>
                </a:fgClr>
                <a:bgClr>
                  <a:schemeClr val="tx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GB" sz="1000"/>
              </a:p>
            </p:txBody>
          </p:sp>
          <p:sp>
            <p:nvSpPr>
              <p:cNvPr id="714" name="Rectangle 713">
                <a:extLst>
                  <a:ext uri="{FF2B5EF4-FFF2-40B4-BE49-F238E27FC236}">
                    <a16:creationId xmlns:a16="http://schemas.microsoft.com/office/drawing/2014/main" id="{53425DAD-F3C5-1258-015D-DFF943353453}"/>
                  </a:ext>
                </a:extLst>
              </p:cNvPr>
              <p:cNvSpPr/>
              <p:nvPr/>
            </p:nvSpPr>
            <p:spPr>
              <a:xfrm>
                <a:off x="15410704" y="13220839"/>
                <a:ext cx="55743" cy="122635"/>
              </a:xfrm>
              <a:prstGeom prst="rect">
                <a:avLst/>
              </a:prstGeom>
              <a:pattFill prst="dkVert">
                <a:fgClr>
                  <a:srgbClr val="B10026"/>
                </a:fgClr>
                <a:bgClr>
                  <a:schemeClr val="tx1"/>
                </a:bgClr>
              </a:patt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endParaRPr lang="en-GB" sz="1000"/>
              </a:p>
            </p:txBody>
          </p:sp>
          <p:sp>
            <p:nvSpPr>
              <p:cNvPr id="715" name="Rectangle 6345">
                <a:extLst>
                  <a:ext uri="{FF2B5EF4-FFF2-40B4-BE49-F238E27FC236}">
                    <a16:creationId xmlns:a16="http://schemas.microsoft.com/office/drawing/2014/main" id="{09B0BCBE-92D4-3BA1-651E-DC6A7B0D1C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68636" y="13161019"/>
                <a:ext cx="818705" cy="2382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Monk. U</a:t>
                </a:r>
                <a:endPara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sp>
            <p:nvSpPr>
              <p:cNvPr id="716" name="Rectangle 6345">
                <a:extLst>
                  <a:ext uri="{FF2B5EF4-FFF2-40B4-BE49-F238E27FC236}">
                    <a16:creationId xmlns:a16="http://schemas.microsoft.com/office/drawing/2014/main" id="{91A20D36-AF74-0BEC-0C7B-885BC8EE00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502370" y="13391831"/>
                <a:ext cx="784971" cy="2382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000" b="0" i="0" u="none" strike="noStrike" cap="none" normalizeH="0" baseline="0" dirty="0">
                    <a:ln>
                      <a:noFill/>
                    </a:ln>
                    <a:solidFill>
                      <a:srgbClr val="262626"/>
                    </a:solidFill>
                    <a:effectLst/>
                    <a:cs typeface="Arial" panose="020B0604020202020204" pitchFamily="34" charset="0"/>
                  </a:rPr>
                  <a:t>Monk. V</a:t>
                </a:r>
                <a:endParaRPr kumimoji="0" lang="en-US" altLang="en-US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39" name="Line 5">
              <a:extLst>
                <a:ext uri="{FF2B5EF4-FFF2-40B4-BE49-F238E27FC236}">
                  <a16:creationId xmlns:a16="http://schemas.microsoft.com/office/drawing/2014/main" id="{5CBDD07C-4999-843D-5B18-E8A9A5CFDB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6662" y="9064257"/>
              <a:ext cx="1911008" cy="0"/>
            </a:xfrm>
            <a:prstGeom prst="line">
              <a:avLst/>
            </a:prstGeom>
            <a:noFill/>
            <a:ln w="190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0" name="Line 6">
              <a:extLst>
                <a:ext uri="{FF2B5EF4-FFF2-40B4-BE49-F238E27FC236}">
                  <a16:creationId xmlns:a16="http://schemas.microsoft.com/office/drawing/2014/main" id="{C68F11EB-D47F-7F83-7099-F8EE8A965D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86473" y="9065086"/>
              <a:ext cx="0" cy="44422"/>
            </a:xfrm>
            <a:prstGeom prst="line">
              <a:avLst/>
            </a:prstGeom>
            <a:noFill/>
            <a:ln w="190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1" name="Line 7">
              <a:extLst>
                <a:ext uri="{FF2B5EF4-FFF2-40B4-BE49-F238E27FC236}">
                  <a16:creationId xmlns:a16="http://schemas.microsoft.com/office/drawing/2014/main" id="{A0EE235E-2900-A7E1-1417-BD559EF720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86843" y="9065086"/>
              <a:ext cx="0" cy="44422"/>
            </a:xfrm>
            <a:prstGeom prst="line">
              <a:avLst/>
            </a:prstGeom>
            <a:noFill/>
            <a:ln w="190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2" name="Line 8">
              <a:extLst>
                <a:ext uri="{FF2B5EF4-FFF2-40B4-BE49-F238E27FC236}">
                  <a16:creationId xmlns:a16="http://schemas.microsoft.com/office/drawing/2014/main" id="{D4F9713C-D677-5AC6-3AF2-F0B4EC393A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787904" y="9065086"/>
              <a:ext cx="0" cy="44422"/>
            </a:xfrm>
            <a:prstGeom prst="line">
              <a:avLst/>
            </a:prstGeom>
            <a:noFill/>
            <a:ln w="190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3" name="Line 12">
              <a:extLst>
                <a:ext uri="{FF2B5EF4-FFF2-40B4-BE49-F238E27FC236}">
                  <a16:creationId xmlns:a16="http://schemas.microsoft.com/office/drawing/2014/main" id="{8D157A35-E45B-522E-597C-6463252BCA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46662" y="7480947"/>
              <a:ext cx="0" cy="1583309"/>
            </a:xfrm>
            <a:prstGeom prst="line">
              <a:avLst/>
            </a:prstGeom>
            <a:noFill/>
            <a:ln w="190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4" name="Line 13">
              <a:extLst>
                <a:ext uri="{FF2B5EF4-FFF2-40B4-BE49-F238E27FC236}">
                  <a16:creationId xmlns:a16="http://schemas.microsoft.com/office/drawing/2014/main" id="{1205A5FE-A7EE-2223-50E2-A12C1831C74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05748" y="8865480"/>
              <a:ext cx="38507" cy="0"/>
            </a:xfrm>
            <a:prstGeom prst="line">
              <a:avLst/>
            </a:prstGeom>
            <a:noFill/>
            <a:ln w="190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" name="Line 14">
              <a:extLst>
                <a:ext uri="{FF2B5EF4-FFF2-40B4-BE49-F238E27FC236}">
                  <a16:creationId xmlns:a16="http://schemas.microsoft.com/office/drawing/2014/main" id="{01CE1031-17FA-F2F3-C354-4AFB89DF20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05748" y="8499392"/>
              <a:ext cx="38507" cy="0"/>
            </a:xfrm>
            <a:prstGeom prst="line">
              <a:avLst/>
            </a:prstGeom>
            <a:noFill/>
            <a:ln w="190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6" name="Line 15">
              <a:extLst>
                <a:ext uri="{FF2B5EF4-FFF2-40B4-BE49-F238E27FC236}">
                  <a16:creationId xmlns:a16="http://schemas.microsoft.com/office/drawing/2014/main" id="{961F71F0-B16B-4219-5F45-5F8E8D4D66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05748" y="8134073"/>
              <a:ext cx="38507" cy="0"/>
            </a:xfrm>
            <a:prstGeom prst="line">
              <a:avLst/>
            </a:prstGeom>
            <a:noFill/>
            <a:ln w="190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7" name="Line 16">
              <a:extLst>
                <a:ext uri="{FF2B5EF4-FFF2-40B4-BE49-F238E27FC236}">
                  <a16:creationId xmlns:a16="http://schemas.microsoft.com/office/drawing/2014/main" id="{74998D90-9743-C4F6-92CC-B6D424DB1B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05748" y="7768752"/>
              <a:ext cx="38507" cy="0"/>
            </a:xfrm>
            <a:prstGeom prst="line">
              <a:avLst/>
            </a:prstGeom>
            <a:noFill/>
            <a:ln w="1905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8" name="Rectangle 17">
              <a:extLst>
                <a:ext uri="{FF2B5EF4-FFF2-40B4-BE49-F238E27FC236}">
                  <a16:creationId xmlns:a16="http://schemas.microsoft.com/office/drawing/2014/main" id="{260A9591-B228-1BE7-82A3-E38B8B1DFE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51169" y="8810514"/>
              <a:ext cx="408251" cy="286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-0.2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49" name="Rectangle 18">
              <a:extLst>
                <a:ext uri="{FF2B5EF4-FFF2-40B4-BE49-F238E27FC236}">
                  <a16:creationId xmlns:a16="http://schemas.microsoft.com/office/drawing/2014/main" id="{29054083-00EC-9CA4-0BE7-8BCF2390C2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66080" y="8445961"/>
              <a:ext cx="189884" cy="286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50" name="Rectangle 19">
              <a:extLst>
                <a:ext uri="{FF2B5EF4-FFF2-40B4-BE49-F238E27FC236}">
                  <a16:creationId xmlns:a16="http://schemas.microsoft.com/office/drawing/2014/main" id="{94ECD856-A82B-B32E-2CE0-A5C3F5BA0A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2281" y="8076804"/>
              <a:ext cx="351284" cy="286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51" name="Rectangle 20">
              <a:extLst>
                <a:ext uri="{FF2B5EF4-FFF2-40B4-BE49-F238E27FC236}">
                  <a16:creationId xmlns:a16="http://schemas.microsoft.com/office/drawing/2014/main" id="{DDFDEF61-1044-A32E-0BF7-73E4FB8A54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12281" y="7711484"/>
              <a:ext cx="351284" cy="2867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4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0.4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756" name="Group 755">
              <a:extLst>
                <a:ext uri="{FF2B5EF4-FFF2-40B4-BE49-F238E27FC236}">
                  <a16:creationId xmlns:a16="http://schemas.microsoft.com/office/drawing/2014/main" id="{C6805B6E-A5D9-B823-300E-5E46BAB481BC}"/>
                </a:ext>
              </a:extLst>
            </p:cNvPr>
            <p:cNvGrpSpPr/>
            <p:nvPr/>
          </p:nvGrpSpPr>
          <p:grpSpPr>
            <a:xfrm>
              <a:off x="3505840" y="7275097"/>
              <a:ext cx="1065942" cy="1949716"/>
              <a:chOff x="3505840" y="7275097"/>
              <a:chExt cx="1065942" cy="1949716"/>
            </a:xfrm>
          </p:grpSpPr>
          <p:sp>
            <p:nvSpPr>
              <p:cNvPr id="717" name="Rectangle 34033">
                <a:extLst>
                  <a:ext uri="{FF2B5EF4-FFF2-40B4-BE49-F238E27FC236}">
                    <a16:creationId xmlns:a16="http://schemas.microsoft.com/office/drawing/2014/main" id="{B4FD23A3-9F4F-E264-DD83-F0D3A0E4E58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16200000">
                <a:off x="2651257" y="8129680"/>
                <a:ext cx="1949716" cy="2405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en-US" sz="1100" dirty="0">
                    <a:solidFill>
                      <a:srgbClr val="262626"/>
                    </a:solidFill>
                    <a:cs typeface="Arial" panose="020B0604020202020204" pitchFamily="34" charset="0"/>
                  </a:rPr>
                  <a:t>norm. imps/s</a:t>
                </a:r>
                <a:endPara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Arial" panose="020B0604020202020204" pitchFamily="34" charset="0"/>
                </a:endParaRPr>
              </a:p>
            </p:txBody>
          </p:sp>
          <p:grpSp>
            <p:nvGrpSpPr>
              <p:cNvPr id="652" name="Group 651">
                <a:extLst>
                  <a:ext uri="{FF2B5EF4-FFF2-40B4-BE49-F238E27FC236}">
                    <a16:creationId xmlns:a16="http://schemas.microsoft.com/office/drawing/2014/main" id="{FD779B83-C532-7EB5-374F-41E4948E3427}"/>
                  </a:ext>
                </a:extLst>
              </p:cNvPr>
              <p:cNvGrpSpPr/>
              <p:nvPr/>
            </p:nvGrpSpPr>
            <p:grpSpPr>
              <a:xfrm>
                <a:off x="4347961" y="8242287"/>
                <a:ext cx="223821" cy="751976"/>
                <a:chOff x="3063633" y="4986843"/>
                <a:chExt cx="168160" cy="564971"/>
              </a:xfrm>
            </p:grpSpPr>
            <p:sp>
              <p:nvSpPr>
                <p:cNvPr id="703" name="Rectangle 33">
                  <a:extLst>
                    <a:ext uri="{FF2B5EF4-FFF2-40B4-BE49-F238E27FC236}">
                      <a16:creationId xmlns:a16="http://schemas.microsoft.com/office/drawing/2014/main" id="{16EC6FAD-706C-40A2-D775-12860FE3E92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63633" y="5189236"/>
                  <a:ext cx="164592" cy="159724"/>
                </a:xfrm>
                <a:prstGeom prst="rect">
                  <a:avLst/>
                </a:prstGeom>
                <a:solidFill>
                  <a:srgbClr val="FD8D3C"/>
                </a:solidFill>
                <a:ln w="6350" cap="flat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4" name="Line 36">
                  <a:extLst>
                    <a:ext uri="{FF2B5EF4-FFF2-40B4-BE49-F238E27FC236}">
                      <a16:creationId xmlns:a16="http://schemas.microsoft.com/office/drawing/2014/main" id="{760ABC5A-11A5-1411-CB17-10B4A3659D4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63633" y="5268233"/>
                  <a:ext cx="168160" cy="0"/>
                </a:xfrm>
                <a:prstGeom prst="line">
                  <a:avLst/>
                </a:prstGeom>
                <a:noFill/>
                <a:ln w="12700" cap="flat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5" name="Line 27">
                  <a:extLst>
                    <a:ext uri="{FF2B5EF4-FFF2-40B4-BE49-F238E27FC236}">
                      <a16:creationId xmlns:a16="http://schemas.microsoft.com/office/drawing/2014/main" id="{99CA4424-0E24-5B5D-2FBE-2E5DFFA1935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105673" y="4986843"/>
                  <a:ext cx="83651" cy="0"/>
                </a:xfrm>
                <a:prstGeom prst="line">
                  <a:avLst/>
                </a:prstGeom>
                <a:noFill/>
                <a:ln w="19050" cap="flat">
                  <a:solidFill>
                    <a:srgbClr val="FD8D3C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706" name="Line 30">
                  <a:extLst>
                    <a:ext uri="{FF2B5EF4-FFF2-40B4-BE49-F238E27FC236}">
                      <a16:creationId xmlns:a16="http://schemas.microsoft.com/office/drawing/2014/main" id="{9F364608-608A-D690-F393-627E02401F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105673" y="5550776"/>
                  <a:ext cx="83651" cy="0"/>
                </a:xfrm>
                <a:prstGeom prst="line">
                  <a:avLst/>
                </a:prstGeom>
                <a:noFill/>
                <a:ln w="19050" cap="flat">
                  <a:solidFill>
                    <a:srgbClr val="FD8D3C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cxnSp>
              <p:nvCxnSpPr>
                <p:cNvPr id="707" name="Straight Connector 706">
                  <a:extLst>
                    <a:ext uri="{FF2B5EF4-FFF2-40B4-BE49-F238E27FC236}">
                      <a16:creationId xmlns:a16="http://schemas.microsoft.com/office/drawing/2014/main" id="{852918EC-482C-306B-612C-AD96FE5F90C1}"/>
                    </a:ext>
                  </a:extLst>
                </p:cNvPr>
                <p:cNvCxnSpPr>
                  <a:cxnSpLocks/>
                  <a:endCxn id="703" idx="0"/>
                </p:cNvCxnSpPr>
                <p:nvPr/>
              </p:nvCxnSpPr>
              <p:spPr>
                <a:xfrm flipH="1">
                  <a:off x="3145929" y="4989646"/>
                  <a:ext cx="1784" cy="199590"/>
                </a:xfrm>
                <a:prstGeom prst="line">
                  <a:avLst/>
                </a:prstGeom>
                <a:ln w="19050">
                  <a:solidFill>
                    <a:srgbClr val="FD8D3C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8" name="Straight Connector 707">
                  <a:extLst>
                    <a:ext uri="{FF2B5EF4-FFF2-40B4-BE49-F238E27FC236}">
                      <a16:creationId xmlns:a16="http://schemas.microsoft.com/office/drawing/2014/main" id="{E135798C-B83E-5E9C-4D51-F8D924585E9B}"/>
                    </a:ext>
                  </a:extLst>
                </p:cNvPr>
                <p:cNvCxnSpPr>
                  <a:cxnSpLocks/>
                  <a:stCxn id="703" idx="2"/>
                </p:cNvCxnSpPr>
                <p:nvPr/>
              </p:nvCxnSpPr>
              <p:spPr>
                <a:xfrm>
                  <a:off x="3145929" y="5348960"/>
                  <a:ext cx="1784" cy="202854"/>
                </a:xfrm>
                <a:prstGeom prst="line">
                  <a:avLst/>
                </a:prstGeom>
                <a:ln w="19050">
                  <a:solidFill>
                    <a:srgbClr val="FD8D3C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653" name="Group 652">
              <a:extLst>
                <a:ext uri="{FF2B5EF4-FFF2-40B4-BE49-F238E27FC236}">
                  <a16:creationId xmlns:a16="http://schemas.microsoft.com/office/drawing/2014/main" id="{625D1DD9-8D93-9388-3A94-431F28B2C65A}"/>
                </a:ext>
              </a:extLst>
            </p:cNvPr>
            <p:cNvGrpSpPr/>
            <p:nvPr/>
          </p:nvGrpSpPr>
          <p:grpSpPr>
            <a:xfrm>
              <a:off x="5542395" y="7520458"/>
              <a:ext cx="245575" cy="1279017"/>
              <a:chOff x="3957854" y="4444522"/>
              <a:chExt cx="184504" cy="960945"/>
            </a:xfrm>
          </p:grpSpPr>
          <p:sp>
            <p:nvSpPr>
              <p:cNvPr id="695" name="Rectangle 35">
                <a:extLst>
                  <a:ext uri="{FF2B5EF4-FFF2-40B4-BE49-F238E27FC236}">
                    <a16:creationId xmlns:a16="http://schemas.microsoft.com/office/drawing/2014/main" id="{4B466EC4-F37E-9528-7D30-981D6E7EA2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70554" y="4992609"/>
                <a:ext cx="164592" cy="194321"/>
              </a:xfrm>
              <a:prstGeom prst="rect">
                <a:avLst/>
              </a:prstGeom>
              <a:solidFill>
                <a:srgbClr val="B10026"/>
              </a:solidFill>
              <a:ln w="6350" cap="flat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6" name="Line 38">
                <a:extLst>
                  <a:ext uri="{FF2B5EF4-FFF2-40B4-BE49-F238E27FC236}">
                    <a16:creationId xmlns:a16="http://schemas.microsoft.com/office/drawing/2014/main" id="{CFBFCD0B-0BFB-8FF5-680A-6F6937AF1F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957854" y="5065263"/>
                <a:ext cx="184504" cy="0"/>
              </a:xfrm>
              <a:prstGeom prst="line">
                <a:avLst/>
              </a:prstGeom>
              <a:noFill/>
              <a:ln w="1270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7" name="Freeform 43">
                <a:extLst>
                  <a:ext uri="{FF2B5EF4-FFF2-40B4-BE49-F238E27FC236}">
                    <a16:creationId xmlns:a16="http://schemas.microsoft.com/office/drawing/2014/main" id="{BC5E4EAD-9776-8EF0-538E-3D6CBD1CD72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028272" y="4673440"/>
                <a:ext cx="44140" cy="49034"/>
              </a:xfrm>
              <a:custGeom>
                <a:avLst/>
                <a:gdLst>
                  <a:gd name="T0" fmla="*/ 24 w 48"/>
                  <a:gd name="T1" fmla="*/ 0 h 48"/>
                  <a:gd name="T2" fmla="*/ 24 w 48"/>
                  <a:gd name="T3" fmla="*/ 48 h 48"/>
                  <a:gd name="T4" fmla="*/ 0 w 48"/>
                  <a:gd name="T5" fmla="*/ 24 h 48"/>
                  <a:gd name="T6" fmla="*/ 48 w 48"/>
                  <a:gd name="T7" fmla="*/ 24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" h="48">
                    <a:moveTo>
                      <a:pt x="24" y="0"/>
                    </a:moveTo>
                    <a:lnTo>
                      <a:pt x="24" y="48"/>
                    </a:lnTo>
                    <a:moveTo>
                      <a:pt x="0" y="24"/>
                    </a:moveTo>
                    <a:lnTo>
                      <a:pt x="48" y="24"/>
                    </a:lnTo>
                  </a:path>
                </a:pathLst>
              </a:custGeom>
              <a:noFill/>
              <a:ln w="6350" cap="flat">
                <a:solidFill>
                  <a:srgbClr val="B10026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8" name="Freeform 44">
                <a:extLst>
                  <a:ext uri="{FF2B5EF4-FFF2-40B4-BE49-F238E27FC236}">
                    <a16:creationId xmlns:a16="http://schemas.microsoft.com/office/drawing/2014/main" id="{29EC59B2-5C52-BD39-2F73-67C9E0B197A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028272" y="4444522"/>
                <a:ext cx="44140" cy="49034"/>
              </a:xfrm>
              <a:custGeom>
                <a:avLst/>
                <a:gdLst>
                  <a:gd name="T0" fmla="*/ 24 w 48"/>
                  <a:gd name="T1" fmla="*/ 0 h 48"/>
                  <a:gd name="T2" fmla="*/ 24 w 48"/>
                  <a:gd name="T3" fmla="*/ 48 h 48"/>
                  <a:gd name="T4" fmla="*/ 0 w 48"/>
                  <a:gd name="T5" fmla="*/ 24 h 48"/>
                  <a:gd name="T6" fmla="*/ 48 w 48"/>
                  <a:gd name="T7" fmla="*/ 24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" h="48">
                    <a:moveTo>
                      <a:pt x="24" y="0"/>
                    </a:moveTo>
                    <a:lnTo>
                      <a:pt x="24" y="48"/>
                    </a:lnTo>
                    <a:moveTo>
                      <a:pt x="0" y="24"/>
                    </a:moveTo>
                    <a:lnTo>
                      <a:pt x="48" y="24"/>
                    </a:lnTo>
                  </a:path>
                </a:pathLst>
              </a:custGeom>
              <a:noFill/>
              <a:ln w="6350" cap="flat">
                <a:solidFill>
                  <a:srgbClr val="C00000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9" name="Line 27">
                <a:extLst>
                  <a:ext uri="{FF2B5EF4-FFF2-40B4-BE49-F238E27FC236}">
                    <a16:creationId xmlns:a16="http://schemas.microsoft.com/office/drawing/2014/main" id="{8AB77A70-60EA-0D5D-95AB-E6CBE9D81CE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05986" y="4734283"/>
                <a:ext cx="92016" cy="0"/>
              </a:xfrm>
              <a:prstGeom prst="line">
                <a:avLst/>
              </a:prstGeom>
              <a:noFill/>
              <a:ln w="19050" cap="flat">
                <a:solidFill>
                  <a:srgbClr val="B100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0" name="Line 30">
                <a:extLst>
                  <a:ext uri="{FF2B5EF4-FFF2-40B4-BE49-F238E27FC236}">
                    <a16:creationId xmlns:a16="http://schemas.microsoft.com/office/drawing/2014/main" id="{19D40E26-00D4-9704-B874-EFCDBD74247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005986" y="5405467"/>
                <a:ext cx="92016" cy="0"/>
              </a:xfrm>
              <a:prstGeom prst="line">
                <a:avLst/>
              </a:prstGeom>
              <a:noFill/>
              <a:ln w="19050" cap="flat">
                <a:solidFill>
                  <a:srgbClr val="B100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cxnSp>
            <p:nvCxnSpPr>
              <p:cNvPr id="701" name="Straight Connector 700">
                <a:extLst>
                  <a:ext uri="{FF2B5EF4-FFF2-40B4-BE49-F238E27FC236}">
                    <a16:creationId xmlns:a16="http://schemas.microsoft.com/office/drawing/2014/main" id="{ABFEDA59-C866-EAAD-4D6A-9696AB75269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52230" y="4737664"/>
                <a:ext cx="0" cy="271587"/>
              </a:xfrm>
              <a:prstGeom prst="line">
                <a:avLst/>
              </a:prstGeom>
              <a:ln w="19050">
                <a:solidFill>
                  <a:srgbClr val="B10026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2" name="Straight Connector 701">
                <a:extLst>
                  <a:ext uri="{FF2B5EF4-FFF2-40B4-BE49-F238E27FC236}">
                    <a16:creationId xmlns:a16="http://schemas.microsoft.com/office/drawing/2014/main" id="{6A70D3BF-5266-7628-3B84-FFAA7517B1B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052230" y="5182893"/>
                <a:ext cx="0" cy="220766"/>
              </a:xfrm>
              <a:prstGeom prst="line">
                <a:avLst/>
              </a:prstGeom>
              <a:ln w="19050">
                <a:solidFill>
                  <a:srgbClr val="B10026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4" name="Group 653">
              <a:extLst>
                <a:ext uri="{FF2B5EF4-FFF2-40B4-BE49-F238E27FC236}">
                  <a16:creationId xmlns:a16="http://schemas.microsoft.com/office/drawing/2014/main" id="{8B18D0C0-0A9C-D537-B878-ED887854C98C}"/>
                </a:ext>
              </a:extLst>
            </p:cNvPr>
            <p:cNvGrpSpPr/>
            <p:nvPr/>
          </p:nvGrpSpPr>
          <p:grpSpPr>
            <a:xfrm>
              <a:off x="4942025" y="7993993"/>
              <a:ext cx="245575" cy="1021542"/>
              <a:chOff x="3506787" y="4800296"/>
              <a:chExt cx="184504" cy="767500"/>
            </a:xfrm>
          </p:grpSpPr>
          <p:sp>
            <p:nvSpPr>
              <p:cNvPr id="685" name="Rectangle 34">
                <a:extLst>
                  <a:ext uri="{FF2B5EF4-FFF2-40B4-BE49-F238E27FC236}">
                    <a16:creationId xmlns:a16="http://schemas.microsoft.com/office/drawing/2014/main" id="{0F4D7E7C-1D7E-C7FD-FD17-EC2E2FC5DE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19487" y="5134457"/>
                <a:ext cx="164592" cy="150498"/>
              </a:xfrm>
              <a:prstGeom prst="rect">
                <a:avLst/>
              </a:prstGeom>
              <a:solidFill>
                <a:srgbClr val="FC4E2A"/>
              </a:solidFill>
              <a:ln w="6350" cap="flat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6" name="Line 37">
                <a:extLst>
                  <a:ext uri="{FF2B5EF4-FFF2-40B4-BE49-F238E27FC236}">
                    <a16:creationId xmlns:a16="http://schemas.microsoft.com/office/drawing/2014/main" id="{882B102C-906C-E0EA-628F-E5C3430B100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06787" y="5226716"/>
                <a:ext cx="184504" cy="0"/>
              </a:xfrm>
              <a:prstGeom prst="line">
                <a:avLst/>
              </a:prstGeom>
              <a:noFill/>
              <a:ln w="1270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7" name="Freeform 39">
                <a:extLst>
                  <a:ext uri="{FF2B5EF4-FFF2-40B4-BE49-F238E27FC236}">
                    <a16:creationId xmlns:a16="http://schemas.microsoft.com/office/drawing/2014/main" id="{89667CB3-253A-48B7-2830-AB588869DF7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576733" y="5518762"/>
                <a:ext cx="44140" cy="49034"/>
              </a:xfrm>
              <a:custGeom>
                <a:avLst/>
                <a:gdLst>
                  <a:gd name="T0" fmla="*/ 24 w 48"/>
                  <a:gd name="T1" fmla="*/ 0 h 48"/>
                  <a:gd name="T2" fmla="*/ 24 w 48"/>
                  <a:gd name="T3" fmla="*/ 48 h 48"/>
                  <a:gd name="T4" fmla="*/ 0 w 48"/>
                  <a:gd name="T5" fmla="*/ 24 h 48"/>
                  <a:gd name="T6" fmla="*/ 48 w 48"/>
                  <a:gd name="T7" fmla="*/ 24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" h="48">
                    <a:moveTo>
                      <a:pt x="24" y="0"/>
                    </a:moveTo>
                    <a:lnTo>
                      <a:pt x="24" y="48"/>
                    </a:lnTo>
                    <a:moveTo>
                      <a:pt x="0" y="24"/>
                    </a:moveTo>
                    <a:lnTo>
                      <a:pt x="48" y="24"/>
                    </a:lnTo>
                  </a:path>
                </a:pathLst>
              </a:custGeom>
              <a:noFill/>
              <a:ln w="6350" cap="flat">
                <a:solidFill>
                  <a:srgbClr val="FC4E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8" name="Freeform 40">
                <a:extLst>
                  <a:ext uri="{FF2B5EF4-FFF2-40B4-BE49-F238E27FC236}">
                    <a16:creationId xmlns:a16="http://schemas.microsoft.com/office/drawing/2014/main" id="{1E29FCA7-E240-94E4-7C6E-70CA00A611B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576733" y="4860264"/>
                <a:ext cx="44140" cy="49034"/>
              </a:xfrm>
              <a:custGeom>
                <a:avLst/>
                <a:gdLst>
                  <a:gd name="T0" fmla="*/ 24 w 48"/>
                  <a:gd name="T1" fmla="*/ 0 h 48"/>
                  <a:gd name="T2" fmla="*/ 24 w 48"/>
                  <a:gd name="T3" fmla="*/ 48 h 48"/>
                  <a:gd name="T4" fmla="*/ 0 w 48"/>
                  <a:gd name="T5" fmla="*/ 24 h 48"/>
                  <a:gd name="T6" fmla="*/ 48 w 48"/>
                  <a:gd name="T7" fmla="*/ 24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" h="48">
                    <a:moveTo>
                      <a:pt x="24" y="0"/>
                    </a:moveTo>
                    <a:lnTo>
                      <a:pt x="24" y="48"/>
                    </a:lnTo>
                    <a:moveTo>
                      <a:pt x="0" y="24"/>
                    </a:moveTo>
                    <a:lnTo>
                      <a:pt x="48" y="24"/>
                    </a:lnTo>
                  </a:path>
                </a:pathLst>
              </a:custGeom>
              <a:noFill/>
              <a:ln w="6350" cap="flat">
                <a:solidFill>
                  <a:srgbClr val="FC4E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9" name="Freeform 41">
                <a:extLst>
                  <a:ext uri="{FF2B5EF4-FFF2-40B4-BE49-F238E27FC236}">
                    <a16:creationId xmlns:a16="http://schemas.microsoft.com/office/drawing/2014/main" id="{46E3D11E-4F2F-6B40-3976-4903FAC66AD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576733" y="4826244"/>
                <a:ext cx="44140" cy="49034"/>
              </a:xfrm>
              <a:custGeom>
                <a:avLst/>
                <a:gdLst>
                  <a:gd name="T0" fmla="*/ 24 w 48"/>
                  <a:gd name="T1" fmla="*/ 0 h 48"/>
                  <a:gd name="T2" fmla="*/ 24 w 48"/>
                  <a:gd name="T3" fmla="*/ 48 h 48"/>
                  <a:gd name="T4" fmla="*/ 0 w 48"/>
                  <a:gd name="T5" fmla="*/ 24 h 48"/>
                  <a:gd name="T6" fmla="*/ 48 w 48"/>
                  <a:gd name="T7" fmla="*/ 24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" h="48">
                    <a:moveTo>
                      <a:pt x="24" y="0"/>
                    </a:moveTo>
                    <a:lnTo>
                      <a:pt x="24" y="48"/>
                    </a:lnTo>
                    <a:moveTo>
                      <a:pt x="0" y="24"/>
                    </a:moveTo>
                    <a:lnTo>
                      <a:pt x="48" y="24"/>
                    </a:lnTo>
                  </a:path>
                </a:pathLst>
              </a:custGeom>
              <a:noFill/>
              <a:ln w="6350" cap="flat">
                <a:solidFill>
                  <a:srgbClr val="FC4E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0" name="Freeform 42">
                <a:extLst>
                  <a:ext uri="{FF2B5EF4-FFF2-40B4-BE49-F238E27FC236}">
                    <a16:creationId xmlns:a16="http://schemas.microsoft.com/office/drawing/2014/main" id="{A4F363D0-6366-8FA8-B8FC-4A0E0AA6B0D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576733" y="4800296"/>
                <a:ext cx="44140" cy="49034"/>
              </a:xfrm>
              <a:custGeom>
                <a:avLst/>
                <a:gdLst>
                  <a:gd name="T0" fmla="*/ 24 w 48"/>
                  <a:gd name="T1" fmla="*/ 0 h 48"/>
                  <a:gd name="T2" fmla="*/ 24 w 48"/>
                  <a:gd name="T3" fmla="*/ 48 h 48"/>
                  <a:gd name="T4" fmla="*/ 0 w 48"/>
                  <a:gd name="T5" fmla="*/ 24 h 48"/>
                  <a:gd name="T6" fmla="*/ 48 w 48"/>
                  <a:gd name="T7" fmla="*/ 24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" h="48">
                    <a:moveTo>
                      <a:pt x="24" y="0"/>
                    </a:moveTo>
                    <a:lnTo>
                      <a:pt x="24" y="48"/>
                    </a:lnTo>
                    <a:moveTo>
                      <a:pt x="0" y="24"/>
                    </a:moveTo>
                    <a:lnTo>
                      <a:pt x="48" y="24"/>
                    </a:lnTo>
                  </a:path>
                </a:pathLst>
              </a:custGeom>
              <a:noFill/>
              <a:ln w="6350" cap="flat">
                <a:solidFill>
                  <a:srgbClr val="FC4E2A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1" name="Line 27">
                <a:extLst>
                  <a:ext uri="{FF2B5EF4-FFF2-40B4-BE49-F238E27FC236}">
                    <a16:creationId xmlns:a16="http://schemas.microsoft.com/office/drawing/2014/main" id="{5B9F3406-38EF-DEDE-097D-FADB22C59F6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53031" y="4943596"/>
                <a:ext cx="92016" cy="0"/>
              </a:xfrm>
              <a:prstGeom prst="line">
                <a:avLst/>
              </a:prstGeom>
              <a:noFill/>
              <a:ln w="19050" cap="flat">
                <a:solidFill>
                  <a:srgbClr val="FC4E2A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2" name="Line 30">
                <a:extLst>
                  <a:ext uri="{FF2B5EF4-FFF2-40B4-BE49-F238E27FC236}">
                    <a16:creationId xmlns:a16="http://schemas.microsoft.com/office/drawing/2014/main" id="{356626BC-3211-C102-EDFC-3FFD71877A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553031" y="5434010"/>
                <a:ext cx="92016" cy="0"/>
              </a:xfrm>
              <a:prstGeom prst="line">
                <a:avLst/>
              </a:prstGeom>
              <a:noFill/>
              <a:ln w="19050" cap="flat">
                <a:solidFill>
                  <a:srgbClr val="FC4E2A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dirty="0"/>
              </a:p>
            </p:txBody>
          </p:sp>
          <p:cxnSp>
            <p:nvCxnSpPr>
              <p:cNvPr id="693" name="Straight Connector 692">
                <a:extLst>
                  <a:ext uri="{FF2B5EF4-FFF2-40B4-BE49-F238E27FC236}">
                    <a16:creationId xmlns:a16="http://schemas.microsoft.com/office/drawing/2014/main" id="{60854F5D-90F4-6717-CBF2-54AD87660F8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99275" y="4946976"/>
                <a:ext cx="0" cy="190364"/>
              </a:xfrm>
              <a:prstGeom prst="line">
                <a:avLst/>
              </a:prstGeom>
              <a:ln w="19050">
                <a:solidFill>
                  <a:srgbClr val="FC4E2A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4" name="Straight Connector 693">
                <a:extLst>
                  <a:ext uri="{FF2B5EF4-FFF2-40B4-BE49-F238E27FC236}">
                    <a16:creationId xmlns:a16="http://schemas.microsoft.com/office/drawing/2014/main" id="{3DCDFBA5-D569-6A7C-916E-EE562FF07F9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599275" y="5283225"/>
                <a:ext cx="0" cy="150706"/>
              </a:xfrm>
              <a:prstGeom prst="line">
                <a:avLst/>
              </a:prstGeom>
              <a:ln w="19050">
                <a:solidFill>
                  <a:srgbClr val="FC4E2A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55" name="Group 654">
              <a:extLst>
                <a:ext uri="{FF2B5EF4-FFF2-40B4-BE49-F238E27FC236}">
                  <a16:creationId xmlns:a16="http://schemas.microsoft.com/office/drawing/2014/main" id="{CA9E6837-B5EA-B41A-5599-6A889582ACB6}"/>
                </a:ext>
              </a:extLst>
            </p:cNvPr>
            <p:cNvGrpSpPr/>
            <p:nvPr/>
          </p:nvGrpSpPr>
          <p:grpSpPr>
            <a:xfrm>
              <a:off x="4588814" y="8109557"/>
              <a:ext cx="246203" cy="875276"/>
              <a:chOff x="3254115" y="4887121"/>
              <a:chExt cx="184976" cy="657608"/>
            </a:xfrm>
          </p:grpSpPr>
          <p:sp>
            <p:nvSpPr>
              <p:cNvPr id="678" name="Freeform 43">
                <a:extLst>
                  <a:ext uri="{FF2B5EF4-FFF2-40B4-BE49-F238E27FC236}">
                    <a16:creationId xmlns:a16="http://schemas.microsoft.com/office/drawing/2014/main" id="{80134AD4-FFAA-C29D-04FA-F66D498EC6A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3324533" y="4887121"/>
                <a:ext cx="44140" cy="43262"/>
              </a:xfrm>
              <a:custGeom>
                <a:avLst/>
                <a:gdLst>
                  <a:gd name="T0" fmla="*/ 24 w 48"/>
                  <a:gd name="T1" fmla="*/ 0 h 48"/>
                  <a:gd name="T2" fmla="*/ 24 w 48"/>
                  <a:gd name="T3" fmla="*/ 48 h 48"/>
                  <a:gd name="T4" fmla="*/ 0 w 48"/>
                  <a:gd name="T5" fmla="*/ 24 h 48"/>
                  <a:gd name="T6" fmla="*/ 48 w 48"/>
                  <a:gd name="T7" fmla="*/ 24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8" h="48">
                    <a:moveTo>
                      <a:pt x="24" y="0"/>
                    </a:moveTo>
                    <a:lnTo>
                      <a:pt x="24" y="48"/>
                    </a:lnTo>
                    <a:moveTo>
                      <a:pt x="0" y="24"/>
                    </a:moveTo>
                    <a:lnTo>
                      <a:pt x="48" y="24"/>
                    </a:lnTo>
                  </a:path>
                </a:pathLst>
              </a:custGeom>
              <a:noFill/>
              <a:ln w="6350" cap="flat">
                <a:solidFill>
                  <a:srgbClr val="FD8D3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cxnSp>
            <p:nvCxnSpPr>
              <p:cNvPr id="679" name="Straight Connector 678">
                <a:extLst>
                  <a:ext uri="{FF2B5EF4-FFF2-40B4-BE49-F238E27FC236}">
                    <a16:creationId xmlns:a16="http://schemas.microsoft.com/office/drawing/2014/main" id="{16AD650D-DF41-1E3D-CEA3-69855B05EA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46603" y="4943905"/>
                <a:ext cx="0" cy="241438"/>
              </a:xfrm>
              <a:prstGeom prst="line">
                <a:avLst/>
              </a:prstGeom>
              <a:ln w="19050">
                <a:solidFill>
                  <a:srgbClr val="FD8D3C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0" name="Straight Connector 679">
                <a:extLst>
                  <a:ext uri="{FF2B5EF4-FFF2-40B4-BE49-F238E27FC236}">
                    <a16:creationId xmlns:a16="http://schemas.microsoft.com/office/drawing/2014/main" id="{2A8E5F62-853E-5346-6515-FD3631267B0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346081" y="5345381"/>
                <a:ext cx="1044" cy="195188"/>
              </a:xfrm>
              <a:prstGeom prst="line">
                <a:avLst/>
              </a:prstGeom>
              <a:ln w="19050">
                <a:solidFill>
                  <a:srgbClr val="FD8D3C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81" name="Line 27">
                <a:extLst>
                  <a:ext uri="{FF2B5EF4-FFF2-40B4-BE49-F238E27FC236}">
                    <a16:creationId xmlns:a16="http://schemas.microsoft.com/office/drawing/2014/main" id="{6D6FEE79-7747-44D1-7841-9D026E359BE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00595" y="4941127"/>
                <a:ext cx="92016" cy="0"/>
              </a:xfrm>
              <a:prstGeom prst="line">
                <a:avLst/>
              </a:prstGeom>
              <a:noFill/>
              <a:ln w="19050" cap="flat">
                <a:solidFill>
                  <a:srgbClr val="FD8D3C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2" name="Line 30">
                <a:extLst>
                  <a:ext uri="{FF2B5EF4-FFF2-40B4-BE49-F238E27FC236}">
                    <a16:creationId xmlns:a16="http://schemas.microsoft.com/office/drawing/2014/main" id="{78D57B9B-197E-61BB-B416-0F5AF61038C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300595" y="5544729"/>
                <a:ext cx="92016" cy="0"/>
              </a:xfrm>
              <a:prstGeom prst="line">
                <a:avLst/>
              </a:prstGeom>
              <a:noFill/>
              <a:ln w="19050" cap="flat">
                <a:solidFill>
                  <a:srgbClr val="FD8D3C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3" name="Rectangle 37">
                <a:extLst>
                  <a:ext uri="{FF2B5EF4-FFF2-40B4-BE49-F238E27FC236}">
                    <a16:creationId xmlns:a16="http://schemas.microsoft.com/office/drawing/2014/main" id="{B65980A0-DBEC-E4C7-09F1-130DB563F1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66815" y="5175170"/>
                <a:ext cx="164592" cy="170211"/>
              </a:xfrm>
              <a:prstGeom prst="rect">
                <a:avLst/>
              </a:prstGeom>
              <a:pattFill prst="dkVert">
                <a:fgClr>
                  <a:srgbClr val="FD8D3C"/>
                </a:fgClr>
                <a:bgClr>
                  <a:schemeClr val="tx1"/>
                </a:bgClr>
              </a:pattFill>
              <a:ln w="6350" cap="flat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4" name="Line 40">
                <a:extLst>
                  <a:ext uri="{FF2B5EF4-FFF2-40B4-BE49-F238E27FC236}">
                    <a16:creationId xmlns:a16="http://schemas.microsoft.com/office/drawing/2014/main" id="{BDE5182F-6BB6-5154-D0F0-7C1FB7A84B0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254115" y="5266751"/>
                <a:ext cx="184976" cy="0"/>
              </a:xfrm>
              <a:prstGeom prst="line">
                <a:avLst/>
              </a:prstGeom>
              <a:noFill/>
              <a:ln w="1270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56" name="Group 655">
              <a:extLst>
                <a:ext uri="{FF2B5EF4-FFF2-40B4-BE49-F238E27FC236}">
                  <a16:creationId xmlns:a16="http://schemas.microsoft.com/office/drawing/2014/main" id="{E0A60A61-DFED-903B-0410-C790580B9D3D}"/>
                </a:ext>
              </a:extLst>
            </p:cNvPr>
            <p:cNvGrpSpPr/>
            <p:nvPr/>
          </p:nvGrpSpPr>
          <p:grpSpPr>
            <a:xfrm>
              <a:off x="5802893" y="7829608"/>
              <a:ext cx="219072" cy="847413"/>
              <a:chOff x="4178970" y="4676791"/>
              <a:chExt cx="164592" cy="636674"/>
            </a:xfrm>
          </p:grpSpPr>
          <p:cxnSp>
            <p:nvCxnSpPr>
              <p:cNvPr id="671" name="Straight Connector 670">
                <a:extLst>
                  <a:ext uri="{FF2B5EF4-FFF2-40B4-BE49-F238E27FC236}">
                    <a16:creationId xmlns:a16="http://schemas.microsoft.com/office/drawing/2014/main" id="{FE12B394-AE0B-8206-F4F4-A72C720E463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61697" y="5180254"/>
                <a:ext cx="0" cy="133211"/>
              </a:xfrm>
              <a:prstGeom prst="line">
                <a:avLst/>
              </a:prstGeom>
              <a:ln w="19050">
                <a:solidFill>
                  <a:srgbClr val="B10026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72" name="Line 27">
                <a:extLst>
                  <a:ext uri="{FF2B5EF4-FFF2-40B4-BE49-F238E27FC236}">
                    <a16:creationId xmlns:a16="http://schemas.microsoft.com/office/drawing/2014/main" id="{3FE67D79-D83A-51DD-3E2A-7F8CCB391E5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15689" y="4676791"/>
                <a:ext cx="92016" cy="0"/>
              </a:xfrm>
              <a:prstGeom prst="line">
                <a:avLst/>
              </a:prstGeom>
              <a:noFill/>
              <a:ln w="19050" cap="flat">
                <a:solidFill>
                  <a:srgbClr val="B100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3" name="Line 30">
                <a:extLst>
                  <a:ext uri="{FF2B5EF4-FFF2-40B4-BE49-F238E27FC236}">
                    <a16:creationId xmlns:a16="http://schemas.microsoft.com/office/drawing/2014/main" id="{B420A19A-7D59-8681-3A05-48100D45391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15689" y="5313462"/>
                <a:ext cx="92016" cy="0"/>
              </a:xfrm>
              <a:prstGeom prst="line">
                <a:avLst/>
              </a:prstGeom>
              <a:noFill/>
              <a:ln w="19050" cap="flat">
                <a:solidFill>
                  <a:srgbClr val="B10026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cxnSp>
            <p:nvCxnSpPr>
              <p:cNvPr id="674" name="Straight Connector 673">
                <a:extLst>
                  <a:ext uri="{FF2B5EF4-FFF2-40B4-BE49-F238E27FC236}">
                    <a16:creationId xmlns:a16="http://schemas.microsoft.com/office/drawing/2014/main" id="{F275EE55-BB95-25DA-6A41-2C9C901D507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61697" y="4677421"/>
                <a:ext cx="1180" cy="266483"/>
              </a:xfrm>
              <a:prstGeom prst="line">
                <a:avLst/>
              </a:prstGeom>
              <a:ln w="19050">
                <a:solidFill>
                  <a:srgbClr val="B10026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75" name="Group 674">
                <a:extLst>
                  <a:ext uri="{FF2B5EF4-FFF2-40B4-BE49-F238E27FC236}">
                    <a16:creationId xmlns:a16="http://schemas.microsoft.com/office/drawing/2014/main" id="{78EF115B-8CD3-C679-254F-B4F317379105}"/>
                  </a:ext>
                </a:extLst>
              </p:cNvPr>
              <p:cNvGrpSpPr/>
              <p:nvPr/>
            </p:nvGrpSpPr>
            <p:grpSpPr>
              <a:xfrm>
                <a:off x="4178970" y="4943904"/>
                <a:ext cx="164592" cy="250228"/>
                <a:chOff x="4169445" y="4943904"/>
                <a:chExt cx="184504" cy="250228"/>
              </a:xfrm>
            </p:grpSpPr>
            <p:sp>
              <p:nvSpPr>
                <p:cNvPr id="676" name="Rectangle 39">
                  <a:extLst>
                    <a:ext uri="{FF2B5EF4-FFF2-40B4-BE49-F238E27FC236}">
                      <a16:creationId xmlns:a16="http://schemas.microsoft.com/office/drawing/2014/main" id="{9F10E233-64F2-F582-3B5B-3D1401E4E5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169445" y="4943904"/>
                  <a:ext cx="184504" cy="250228"/>
                </a:xfrm>
                <a:prstGeom prst="rect">
                  <a:avLst/>
                </a:prstGeom>
                <a:pattFill prst="dkVert">
                  <a:fgClr>
                    <a:srgbClr val="B10026"/>
                  </a:fgClr>
                  <a:bgClr>
                    <a:schemeClr val="tx1"/>
                  </a:bgClr>
                </a:pattFill>
                <a:ln w="6350" cap="flat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77" name="Line 42">
                  <a:extLst>
                    <a:ext uri="{FF2B5EF4-FFF2-40B4-BE49-F238E27FC236}">
                      <a16:creationId xmlns:a16="http://schemas.microsoft.com/office/drawing/2014/main" id="{E21F94EA-AF0F-D17E-549C-2BDAE2B5E0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69445" y="5098852"/>
                  <a:ext cx="184504" cy="0"/>
                </a:xfrm>
                <a:prstGeom prst="line">
                  <a:avLst/>
                </a:prstGeom>
                <a:noFill/>
                <a:ln w="12700" cap="flat">
                  <a:solidFill>
                    <a:schemeClr val="bg1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657" name="Rectangle 34033">
              <a:extLst>
                <a:ext uri="{FF2B5EF4-FFF2-40B4-BE49-F238E27FC236}">
                  <a16:creationId xmlns:a16="http://schemas.microsoft.com/office/drawing/2014/main" id="{40E6C933-F015-C923-7C1B-78A4C40F9A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75446" y="9264134"/>
              <a:ext cx="1684991" cy="2253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Reward magnitude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658" name="Rectangle 223">
              <a:extLst>
                <a:ext uri="{FF2B5EF4-FFF2-40B4-BE49-F238E27FC236}">
                  <a16:creationId xmlns:a16="http://schemas.microsoft.com/office/drawing/2014/main" id="{A0FE9178-4162-BE2F-9CC8-8442B2DCFE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6239" y="9093442"/>
              <a:ext cx="102080" cy="219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100" dirty="0">
                  <a:solidFill>
                    <a:srgbClr val="262626"/>
                  </a:solidFill>
                </a:rPr>
                <a:t>L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659" name="Rectangle 224">
              <a:extLst>
                <a:ext uri="{FF2B5EF4-FFF2-40B4-BE49-F238E27FC236}">
                  <a16:creationId xmlns:a16="http://schemas.microsoft.com/office/drawing/2014/main" id="{0D41DE34-7222-0133-6773-AF09171E21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4297" y="9093442"/>
              <a:ext cx="152079" cy="219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M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60" name="Rectangle 225">
              <a:extLst>
                <a:ext uri="{FF2B5EF4-FFF2-40B4-BE49-F238E27FC236}">
                  <a16:creationId xmlns:a16="http://schemas.microsoft.com/office/drawing/2014/main" id="{0D302120-E364-ADD0-A8DA-60BE7B8B82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22356" y="9093442"/>
              <a:ext cx="133328" cy="219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H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grpSp>
          <p:nvGrpSpPr>
            <p:cNvPr id="661" name="Group 660">
              <a:extLst>
                <a:ext uri="{FF2B5EF4-FFF2-40B4-BE49-F238E27FC236}">
                  <a16:creationId xmlns:a16="http://schemas.microsoft.com/office/drawing/2014/main" id="{B6E73110-32A2-30B7-F887-71C4592B0EB6}"/>
                </a:ext>
              </a:extLst>
            </p:cNvPr>
            <p:cNvGrpSpPr/>
            <p:nvPr/>
          </p:nvGrpSpPr>
          <p:grpSpPr>
            <a:xfrm>
              <a:off x="5198295" y="8235000"/>
              <a:ext cx="245575" cy="763235"/>
              <a:chOff x="3712027" y="4981368"/>
              <a:chExt cx="184504" cy="573430"/>
            </a:xfrm>
          </p:grpSpPr>
          <p:grpSp>
            <p:nvGrpSpPr>
              <p:cNvPr id="662" name="Group 661">
                <a:extLst>
                  <a:ext uri="{FF2B5EF4-FFF2-40B4-BE49-F238E27FC236}">
                    <a16:creationId xmlns:a16="http://schemas.microsoft.com/office/drawing/2014/main" id="{92952976-AA1D-476A-02EF-1627261F4E1F}"/>
                  </a:ext>
                </a:extLst>
              </p:cNvPr>
              <p:cNvGrpSpPr/>
              <p:nvPr/>
            </p:nvGrpSpPr>
            <p:grpSpPr>
              <a:xfrm>
                <a:off x="3715202" y="4981368"/>
                <a:ext cx="164592" cy="573430"/>
                <a:chOff x="3731077" y="4981368"/>
                <a:chExt cx="164592" cy="573430"/>
              </a:xfrm>
            </p:grpSpPr>
            <p:sp>
              <p:nvSpPr>
                <p:cNvPr id="664" name="Rectangle 38">
                  <a:extLst>
                    <a:ext uri="{FF2B5EF4-FFF2-40B4-BE49-F238E27FC236}">
                      <a16:creationId xmlns:a16="http://schemas.microsoft.com/office/drawing/2014/main" id="{02AA305A-65B9-34CB-C66B-136FAE404ED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731077" y="5162219"/>
                  <a:ext cx="164592" cy="141997"/>
                </a:xfrm>
                <a:prstGeom prst="rect">
                  <a:avLst/>
                </a:prstGeom>
                <a:pattFill prst="dkVert">
                  <a:fgClr>
                    <a:srgbClr val="FC4E2A"/>
                  </a:fgClr>
                  <a:bgClr>
                    <a:schemeClr val="tx1"/>
                  </a:bgClr>
                </a:pattFill>
                <a:ln w="6350" cap="flat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5" name="Freeform 44">
                  <a:extLst>
                    <a:ext uri="{FF2B5EF4-FFF2-40B4-BE49-F238E27FC236}">
                      <a16:creationId xmlns:a16="http://schemas.microsoft.com/office/drawing/2014/main" id="{0DF3EE91-D4B8-5CF0-267B-A254FE3297B7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3788323" y="5511536"/>
                  <a:ext cx="44140" cy="43262"/>
                </a:xfrm>
                <a:custGeom>
                  <a:avLst/>
                  <a:gdLst>
                    <a:gd name="T0" fmla="*/ 24 w 48"/>
                    <a:gd name="T1" fmla="*/ 0 h 48"/>
                    <a:gd name="T2" fmla="*/ 24 w 48"/>
                    <a:gd name="T3" fmla="*/ 48 h 48"/>
                    <a:gd name="T4" fmla="*/ 0 w 48"/>
                    <a:gd name="T5" fmla="*/ 24 h 48"/>
                    <a:gd name="T6" fmla="*/ 48 w 48"/>
                    <a:gd name="T7" fmla="*/ 24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8" h="48">
                      <a:moveTo>
                        <a:pt x="24" y="0"/>
                      </a:moveTo>
                      <a:lnTo>
                        <a:pt x="24" y="48"/>
                      </a:lnTo>
                      <a:moveTo>
                        <a:pt x="0" y="24"/>
                      </a:moveTo>
                      <a:lnTo>
                        <a:pt x="48" y="24"/>
                      </a:lnTo>
                    </a:path>
                  </a:pathLst>
                </a:custGeom>
                <a:noFill/>
                <a:ln w="6350" cap="flat">
                  <a:solidFill>
                    <a:srgbClr val="FC4E2A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6" name="Freeform 45">
                  <a:extLst>
                    <a:ext uri="{FF2B5EF4-FFF2-40B4-BE49-F238E27FC236}">
                      <a16:creationId xmlns:a16="http://schemas.microsoft.com/office/drawing/2014/main" id="{D0CFA995-3930-7CAA-86B5-D78BF6BFE419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3788323" y="5501360"/>
                  <a:ext cx="44140" cy="43262"/>
                </a:xfrm>
                <a:custGeom>
                  <a:avLst/>
                  <a:gdLst>
                    <a:gd name="T0" fmla="*/ 24 w 48"/>
                    <a:gd name="T1" fmla="*/ 0 h 48"/>
                    <a:gd name="T2" fmla="*/ 24 w 48"/>
                    <a:gd name="T3" fmla="*/ 48 h 48"/>
                    <a:gd name="T4" fmla="*/ 0 w 48"/>
                    <a:gd name="T5" fmla="*/ 24 h 48"/>
                    <a:gd name="T6" fmla="*/ 48 w 48"/>
                    <a:gd name="T7" fmla="*/ 24 h 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8" h="48">
                      <a:moveTo>
                        <a:pt x="24" y="0"/>
                      </a:moveTo>
                      <a:lnTo>
                        <a:pt x="24" y="48"/>
                      </a:lnTo>
                      <a:moveTo>
                        <a:pt x="0" y="24"/>
                      </a:moveTo>
                      <a:lnTo>
                        <a:pt x="48" y="24"/>
                      </a:lnTo>
                    </a:path>
                  </a:pathLst>
                </a:custGeom>
                <a:noFill/>
                <a:ln w="6350" cap="flat">
                  <a:solidFill>
                    <a:srgbClr val="FC4E2A"/>
                  </a:solidFill>
                  <a:prstDash val="solid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7" name="Line 27">
                  <a:extLst>
                    <a:ext uri="{FF2B5EF4-FFF2-40B4-BE49-F238E27FC236}">
                      <a16:creationId xmlns:a16="http://schemas.microsoft.com/office/drawing/2014/main" id="{A083685B-E459-363B-FF02-AEB874F2C4F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764285" y="4981368"/>
                  <a:ext cx="92016" cy="0"/>
                </a:xfrm>
                <a:prstGeom prst="line">
                  <a:avLst/>
                </a:prstGeom>
                <a:noFill/>
                <a:ln w="19050" cap="flat">
                  <a:solidFill>
                    <a:srgbClr val="FC4E2A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668" name="Line 30">
                  <a:extLst>
                    <a:ext uri="{FF2B5EF4-FFF2-40B4-BE49-F238E27FC236}">
                      <a16:creationId xmlns:a16="http://schemas.microsoft.com/office/drawing/2014/main" id="{0798D611-7569-BA72-8E37-C623DAAF750B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764285" y="5489225"/>
                  <a:ext cx="92016" cy="0"/>
                </a:xfrm>
                <a:prstGeom prst="line">
                  <a:avLst/>
                </a:prstGeom>
                <a:noFill/>
                <a:ln w="19050" cap="flat">
                  <a:solidFill>
                    <a:srgbClr val="FC4E2A"/>
                  </a:solidFill>
                  <a:prstDash val="solid"/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dirty="0"/>
                </a:p>
              </p:txBody>
            </p:sp>
            <p:cxnSp>
              <p:nvCxnSpPr>
                <p:cNvPr id="669" name="Straight Connector 668">
                  <a:extLst>
                    <a:ext uri="{FF2B5EF4-FFF2-40B4-BE49-F238E27FC236}">
                      <a16:creationId xmlns:a16="http://schemas.microsoft.com/office/drawing/2014/main" id="{DB500C3F-0A6D-61E9-15A2-408DEAB3F387}"/>
                    </a:ext>
                  </a:extLst>
                </p:cNvPr>
                <p:cNvCxnSpPr>
                  <a:cxnSpLocks/>
                  <a:endCxn id="664" idx="0"/>
                </p:cNvCxnSpPr>
                <p:nvPr/>
              </p:nvCxnSpPr>
              <p:spPr>
                <a:xfrm flipH="1">
                  <a:off x="3813373" y="4984079"/>
                  <a:ext cx="0" cy="178140"/>
                </a:xfrm>
                <a:prstGeom prst="line">
                  <a:avLst/>
                </a:prstGeom>
                <a:ln w="19050">
                  <a:solidFill>
                    <a:srgbClr val="FC4E2A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0" name="Straight Connector 669">
                  <a:extLst>
                    <a:ext uri="{FF2B5EF4-FFF2-40B4-BE49-F238E27FC236}">
                      <a16:creationId xmlns:a16="http://schemas.microsoft.com/office/drawing/2014/main" id="{54B6A115-C26A-D4E3-BDBA-3D8895489871}"/>
                    </a:ext>
                  </a:extLst>
                </p:cNvPr>
                <p:cNvCxnSpPr>
                  <a:cxnSpLocks/>
                  <a:stCxn id="664" idx="2"/>
                </p:cNvCxnSpPr>
                <p:nvPr/>
              </p:nvCxnSpPr>
              <p:spPr>
                <a:xfrm>
                  <a:off x="3813373" y="5304216"/>
                  <a:ext cx="0" cy="184946"/>
                </a:xfrm>
                <a:prstGeom prst="line">
                  <a:avLst/>
                </a:prstGeom>
                <a:ln w="19050">
                  <a:solidFill>
                    <a:srgbClr val="FC4E2A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63" name="Line 41">
                <a:extLst>
                  <a:ext uri="{FF2B5EF4-FFF2-40B4-BE49-F238E27FC236}">
                    <a16:creationId xmlns:a16="http://schemas.microsoft.com/office/drawing/2014/main" id="{2C44BC2C-A12A-1A39-EE54-FBC7BE3E15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12027" y="5239461"/>
                <a:ext cx="184504" cy="0"/>
              </a:xfrm>
              <a:prstGeom prst="line">
                <a:avLst/>
              </a:prstGeom>
              <a:noFill/>
              <a:ln w="1270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7" name="TextBox 6">
            <a:extLst>
              <a:ext uri="{FF2B5EF4-FFF2-40B4-BE49-F238E27FC236}">
                <a16:creationId xmlns:a16="http://schemas.microsoft.com/office/drawing/2014/main" id="{721F7985-1A7A-BF9A-5A57-B697A1320A38}"/>
              </a:ext>
            </a:extLst>
          </p:cNvPr>
          <p:cNvSpPr txBox="1"/>
          <p:nvPr/>
        </p:nvSpPr>
        <p:spPr>
          <a:xfrm>
            <a:off x="3401286" y="4213110"/>
            <a:ext cx="174706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AF21FF-7B11-57BE-C932-0C9DAA0C2D5B}"/>
              </a:ext>
            </a:extLst>
          </p:cNvPr>
          <p:cNvSpPr txBox="1"/>
          <p:nvPr/>
        </p:nvSpPr>
        <p:spPr>
          <a:xfrm>
            <a:off x="3401286" y="5580463"/>
            <a:ext cx="174706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</a:p>
        </p:txBody>
      </p:sp>
      <p:sp>
        <p:nvSpPr>
          <p:cNvPr id="291" name="Line 148">
            <a:extLst>
              <a:ext uri="{FF2B5EF4-FFF2-40B4-BE49-F238E27FC236}">
                <a16:creationId xmlns:a16="http://schemas.microsoft.com/office/drawing/2014/main" id="{F9CEE7A0-C7FA-41DF-AFCA-D9AF6876F9B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7584" y="5378902"/>
            <a:ext cx="0" cy="349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2" name="Line 149">
            <a:extLst>
              <a:ext uri="{FF2B5EF4-FFF2-40B4-BE49-F238E27FC236}">
                <a16:creationId xmlns:a16="http://schemas.microsoft.com/office/drawing/2014/main" id="{3FF642D2-1C41-4875-8DE8-DD158984B0B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8450" y="5378902"/>
            <a:ext cx="0" cy="349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3" name="Line 150">
            <a:extLst>
              <a:ext uri="{FF2B5EF4-FFF2-40B4-BE49-F238E27FC236}">
                <a16:creationId xmlns:a16="http://schemas.microsoft.com/office/drawing/2014/main" id="{23C45A73-9D32-4B41-97AF-D9A4F78578E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9317" y="5378902"/>
            <a:ext cx="0" cy="349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4" name="Line 151">
            <a:extLst>
              <a:ext uri="{FF2B5EF4-FFF2-40B4-BE49-F238E27FC236}">
                <a16:creationId xmlns:a16="http://schemas.microsoft.com/office/drawing/2014/main" id="{DC6E6FC4-57DD-409B-B52B-FCAC51769459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183" y="5378902"/>
            <a:ext cx="0" cy="349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5" name="Line 152">
            <a:extLst>
              <a:ext uri="{FF2B5EF4-FFF2-40B4-BE49-F238E27FC236}">
                <a16:creationId xmlns:a16="http://schemas.microsoft.com/office/drawing/2014/main" id="{4D5391A7-46B1-45CE-8E36-3FDFA9881C65}"/>
              </a:ext>
            </a:extLst>
          </p:cNvPr>
          <p:cNvSpPr>
            <a:spLocks noChangeShapeType="1"/>
          </p:cNvSpPr>
          <p:nvPr/>
        </p:nvSpPr>
        <p:spPr bwMode="auto">
          <a:xfrm>
            <a:off x="6399765" y="5378902"/>
            <a:ext cx="0" cy="349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1" name="Line 158">
            <a:extLst>
              <a:ext uri="{FF2B5EF4-FFF2-40B4-BE49-F238E27FC236}">
                <a16:creationId xmlns:a16="http://schemas.microsoft.com/office/drawing/2014/main" id="{EF94FDB9-042F-4D87-8F22-5208E84F0F2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97584" y="4389890"/>
            <a:ext cx="0" cy="989013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2" name="Line 159">
            <a:extLst>
              <a:ext uri="{FF2B5EF4-FFF2-40B4-BE49-F238E27FC236}">
                <a16:creationId xmlns:a16="http://schemas.microsoft.com/office/drawing/2014/main" id="{F8D5974E-6D27-4323-A274-09561C5F226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70623" y="5177290"/>
            <a:ext cx="26962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3" name="Line 160">
            <a:extLst>
              <a:ext uri="{FF2B5EF4-FFF2-40B4-BE49-F238E27FC236}">
                <a16:creationId xmlns:a16="http://schemas.microsoft.com/office/drawing/2014/main" id="{39A5F899-A91C-44FD-8180-24DCD11901E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70623" y="4947102"/>
            <a:ext cx="26962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4" name="Line 161">
            <a:extLst>
              <a:ext uri="{FF2B5EF4-FFF2-40B4-BE49-F238E27FC236}">
                <a16:creationId xmlns:a16="http://schemas.microsoft.com/office/drawing/2014/main" id="{84CCB961-55AA-4763-9573-32113889D7A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70623" y="4718502"/>
            <a:ext cx="26962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5" name="Line 162">
            <a:extLst>
              <a:ext uri="{FF2B5EF4-FFF2-40B4-BE49-F238E27FC236}">
                <a16:creationId xmlns:a16="http://schemas.microsoft.com/office/drawing/2014/main" id="{4BD3FE16-DAF0-412A-B7A6-2D51E557E0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70623" y="4488315"/>
            <a:ext cx="26962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6" name="Rectangle 163">
            <a:extLst>
              <a:ext uri="{FF2B5EF4-FFF2-40B4-BE49-F238E27FC236}">
                <a16:creationId xmlns:a16="http://schemas.microsoft.com/office/drawing/2014/main" id="{969A24BD-091E-4A31-B532-3B0953CF41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1274" y="5107440"/>
            <a:ext cx="259288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-0.05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07" name="Rectangle 164">
            <a:extLst>
              <a:ext uri="{FF2B5EF4-FFF2-40B4-BE49-F238E27FC236}">
                <a16:creationId xmlns:a16="http://schemas.microsoft.com/office/drawing/2014/main" id="{93AC81BF-1C01-4B22-969F-78439BB266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8182" y="4883602"/>
            <a:ext cx="63526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08" name="Rectangle 165">
            <a:extLst>
              <a:ext uri="{FF2B5EF4-FFF2-40B4-BE49-F238E27FC236}">
                <a16:creationId xmlns:a16="http://schemas.microsoft.com/office/drawing/2014/main" id="{8FE25378-55E7-4BC0-97D8-08F23ADB0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3372" y="4653415"/>
            <a:ext cx="221692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0.05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09" name="Rectangle 166">
            <a:extLst>
              <a:ext uri="{FF2B5EF4-FFF2-40B4-BE49-F238E27FC236}">
                <a16:creationId xmlns:a16="http://schemas.microsoft.com/office/drawing/2014/main" id="{54EF5AC7-FBA9-41C7-91BE-D837F1A672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9863" y="4421640"/>
            <a:ext cx="158165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0.1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11" name="Freeform 168">
            <a:extLst>
              <a:ext uri="{FF2B5EF4-FFF2-40B4-BE49-F238E27FC236}">
                <a16:creationId xmlns:a16="http://schemas.microsoft.com/office/drawing/2014/main" id="{FB487B19-02D6-4833-BAD2-292F209E6269}"/>
              </a:ext>
            </a:extLst>
          </p:cNvPr>
          <p:cNvSpPr>
            <a:spLocks/>
          </p:cNvSpPr>
          <p:nvPr/>
        </p:nvSpPr>
        <p:spPr bwMode="auto">
          <a:xfrm>
            <a:off x="5138974" y="4389890"/>
            <a:ext cx="480179" cy="989013"/>
          </a:xfrm>
          <a:custGeom>
            <a:avLst/>
            <a:gdLst>
              <a:gd name="T0" fmla="*/ 9 w 374"/>
              <a:gd name="T1" fmla="*/ 623 h 623"/>
              <a:gd name="T2" fmla="*/ 374 w 374"/>
              <a:gd name="T3" fmla="*/ 623 h 623"/>
              <a:gd name="T4" fmla="*/ 374 w 374"/>
              <a:gd name="T5" fmla="*/ 0 h 623"/>
              <a:gd name="T6" fmla="*/ 332 w 374"/>
              <a:gd name="T7" fmla="*/ 0 h 623"/>
              <a:gd name="T8" fmla="*/ 0 w 374"/>
              <a:gd name="T9" fmla="*/ 0 h 623"/>
              <a:gd name="T10" fmla="*/ 0 w 374"/>
              <a:gd name="T11" fmla="*/ 623 h 623"/>
              <a:gd name="T12" fmla="*/ 9 w 374"/>
              <a:gd name="T13" fmla="*/ 623 h 6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74" h="623">
                <a:moveTo>
                  <a:pt x="9" y="623"/>
                </a:moveTo>
                <a:lnTo>
                  <a:pt x="374" y="623"/>
                </a:lnTo>
                <a:lnTo>
                  <a:pt x="374" y="0"/>
                </a:lnTo>
                <a:lnTo>
                  <a:pt x="332" y="0"/>
                </a:lnTo>
                <a:lnTo>
                  <a:pt x="0" y="0"/>
                </a:lnTo>
                <a:lnTo>
                  <a:pt x="0" y="623"/>
                </a:lnTo>
                <a:lnTo>
                  <a:pt x="9" y="623"/>
                </a:lnTo>
                <a:close/>
              </a:path>
            </a:pathLst>
          </a:custGeom>
          <a:solidFill>
            <a:srgbClr val="E6E6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2" name="Freeform 169">
            <a:extLst>
              <a:ext uri="{FF2B5EF4-FFF2-40B4-BE49-F238E27FC236}">
                <a16:creationId xmlns:a16="http://schemas.microsoft.com/office/drawing/2014/main" id="{599F0F9E-9898-40E1-BA86-B1437DBBA1C0}"/>
              </a:ext>
            </a:extLst>
          </p:cNvPr>
          <p:cNvSpPr>
            <a:spLocks/>
          </p:cNvSpPr>
          <p:nvPr/>
        </p:nvSpPr>
        <p:spPr bwMode="auto">
          <a:xfrm>
            <a:off x="3997584" y="4389890"/>
            <a:ext cx="2702614" cy="836613"/>
          </a:xfrm>
          <a:custGeom>
            <a:avLst/>
            <a:gdLst>
              <a:gd name="T0" fmla="*/ 32 w 2105"/>
              <a:gd name="T1" fmla="*/ 420 h 527"/>
              <a:gd name="T2" fmla="*/ 68 w 2105"/>
              <a:gd name="T3" fmla="*/ 384 h 527"/>
              <a:gd name="T4" fmla="*/ 103 w 2105"/>
              <a:gd name="T5" fmla="*/ 378 h 527"/>
              <a:gd name="T6" fmla="*/ 138 w 2105"/>
              <a:gd name="T7" fmla="*/ 376 h 527"/>
              <a:gd name="T8" fmla="*/ 173 w 2105"/>
              <a:gd name="T9" fmla="*/ 396 h 527"/>
              <a:gd name="T10" fmla="*/ 208 w 2105"/>
              <a:gd name="T11" fmla="*/ 393 h 527"/>
              <a:gd name="T12" fmla="*/ 243 w 2105"/>
              <a:gd name="T13" fmla="*/ 424 h 527"/>
              <a:gd name="T14" fmla="*/ 278 w 2105"/>
              <a:gd name="T15" fmla="*/ 461 h 527"/>
              <a:gd name="T16" fmla="*/ 313 w 2105"/>
              <a:gd name="T17" fmla="*/ 460 h 527"/>
              <a:gd name="T18" fmla="*/ 349 w 2105"/>
              <a:gd name="T19" fmla="*/ 475 h 527"/>
              <a:gd name="T20" fmla="*/ 383 w 2105"/>
              <a:gd name="T21" fmla="*/ 494 h 527"/>
              <a:gd name="T22" fmla="*/ 418 w 2105"/>
              <a:gd name="T23" fmla="*/ 482 h 527"/>
              <a:gd name="T24" fmla="*/ 454 w 2105"/>
              <a:gd name="T25" fmla="*/ 474 h 527"/>
              <a:gd name="T26" fmla="*/ 489 w 2105"/>
              <a:gd name="T27" fmla="*/ 485 h 527"/>
              <a:gd name="T28" fmla="*/ 524 w 2105"/>
              <a:gd name="T29" fmla="*/ 470 h 527"/>
              <a:gd name="T30" fmla="*/ 559 w 2105"/>
              <a:gd name="T31" fmla="*/ 461 h 527"/>
              <a:gd name="T32" fmla="*/ 594 w 2105"/>
              <a:gd name="T33" fmla="*/ 454 h 527"/>
              <a:gd name="T34" fmla="*/ 629 w 2105"/>
              <a:gd name="T35" fmla="*/ 456 h 527"/>
              <a:gd name="T36" fmla="*/ 664 w 2105"/>
              <a:gd name="T37" fmla="*/ 431 h 527"/>
              <a:gd name="T38" fmla="*/ 699 w 2105"/>
              <a:gd name="T39" fmla="*/ 404 h 527"/>
              <a:gd name="T40" fmla="*/ 734 w 2105"/>
              <a:gd name="T41" fmla="*/ 323 h 527"/>
              <a:gd name="T42" fmla="*/ 770 w 2105"/>
              <a:gd name="T43" fmla="*/ 273 h 527"/>
              <a:gd name="T44" fmla="*/ 805 w 2105"/>
              <a:gd name="T45" fmla="*/ 207 h 527"/>
              <a:gd name="T46" fmla="*/ 840 w 2105"/>
              <a:gd name="T47" fmla="*/ 149 h 527"/>
              <a:gd name="T48" fmla="*/ 875 w 2105"/>
              <a:gd name="T49" fmla="*/ 91 h 527"/>
              <a:gd name="T50" fmla="*/ 910 w 2105"/>
              <a:gd name="T51" fmla="*/ 74 h 527"/>
              <a:gd name="T52" fmla="*/ 945 w 2105"/>
              <a:gd name="T53" fmla="*/ 79 h 527"/>
              <a:gd name="T54" fmla="*/ 980 w 2105"/>
              <a:gd name="T55" fmla="*/ 12 h 527"/>
              <a:gd name="T56" fmla="*/ 1015 w 2105"/>
              <a:gd name="T57" fmla="*/ 30 h 527"/>
              <a:gd name="T58" fmla="*/ 1050 w 2105"/>
              <a:gd name="T59" fmla="*/ 8 h 527"/>
              <a:gd name="T60" fmla="*/ 1085 w 2105"/>
              <a:gd name="T61" fmla="*/ 59 h 527"/>
              <a:gd name="T62" fmla="*/ 1120 w 2105"/>
              <a:gd name="T63" fmla="*/ 162 h 527"/>
              <a:gd name="T64" fmla="*/ 1156 w 2105"/>
              <a:gd name="T65" fmla="*/ 183 h 527"/>
              <a:gd name="T66" fmla="*/ 1191 w 2105"/>
              <a:gd name="T67" fmla="*/ 239 h 527"/>
              <a:gd name="T68" fmla="*/ 1226 w 2105"/>
              <a:gd name="T69" fmla="*/ 312 h 527"/>
              <a:gd name="T70" fmla="*/ 1261 w 2105"/>
              <a:gd name="T71" fmla="*/ 350 h 527"/>
              <a:gd name="T72" fmla="*/ 1296 w 2105"/>
              <a:gd name="T73" fmla="*/ 335 h 527"/>
              <a:gd name="T74" fmla="*/ 1331 w 2105"/>
              <a:gd name="T75" fmla="*/ 359 h 527"/>
              <a:gd name="T76" fmla="*/ 1366 w 2105"/>
              <a:gd name="T77" fmla="*/ 358 h 527"/>
              <a:gd name="T78" fmla="*/ 1401 w 2105"/>
              <a:gd name="T79" fmla="*/ 373 h 527"/>
              <a:gd name="T80" fmla="*/ 1436 w 2105"/>
              <a:gd name="T81" fmla="*/ 361 h 527"/>
              <a:gd name="T82" fmla="*/ 1471 w 2105"/>
              <a:gd name="T83" fmla="*/ 398 h 527"/>
              <a:gd name="T84" fmla="*/ 1506 w 2105"/>
              <a:gd name="T85" fmla="*/ 397 h 527"/>
              <a:gd name="T86" fmla="*/ 1542 w 2105"/>
              <a:gd name="T87" fmla="*/ 401 h 527"/>
              <a:gd name="T88" fmla="*/ 1577 w 2105"/>
              <a:gd name="T89" fmla="*/ 429 h 527"/>
              <a:gd name="T90" fmla="*/ 1612 w 2105"/>
              <a:gd name="T91" fmla="*/ 465 h 527"/>
              <a:gd name="T92" fmla="*/ 1647 w 2105"/>
              <a:gd name="T93" fmla="*/ 453 h 527"/>
              <a:gd name="T94" fmla="*/ 1682 w 2105"/>
              <a:gd name="T95" fmla="*/ 479 h 527"/>
              <a:gd name="T96" fmla="*/ 1717 w 2105"/>
              <a:gd name="T97" fmla="*/ 508 h 527"/>
              <a:gd name="T98" fmla="*/ 1752 w 2105"/>
              <a:gd name="T99" fmla="*/ 507 h 527"/>
              <a:gd name="T100" fmla="*/ 1787 w 2105"/>
              <a:gd name="T101" fmla="*/ 452 h 527"/>
              <a:gd name="T102" fmla="*/ 1822 w 2105"/>
              <a:gd name="T103" fmla="*/ 459 h 527"/>
              <a:gd name="T104" fmla="*/ 1858 w 2105"/>
              <a:gd name="T105" fmla="*/ 453 h 527"/>
              <a:gd name="T106" fmla="*/ 1893 w 2105"/>
              <a:gd name="T107" fmla="*/ 399 h 527"/>
              <a:gd name="T108" fmla="*/ 1928 w 2105"/>
              <a:gd name="T109" fmla="*/ 361 h 527"/>
              <a:gd name="T110" fmla="*/ 1963 w 2105"/>
              <a:gd name="T111" fmla="*/ 366 h 527"/>
              <a:gd name="T112" fmla="*/ 1998 w 2105"/>
              <a:gd name="T113" fmla="*/ 364 h 527"/>
              <a:gd name="T114" fmla="*/ 2033 w 2105"/>
              <a:gd name="T115" fmla="*/ 348 h 527"/>
              <a:gd name="T116" fmla="*/ 2068 w 2105"/>
              <a:gd name="T117" fmla="*/ 356 h 527"/>
              <a:gd name="T118" fmla="*/ 2103 w 2105"/>
              <a:gd name="T119" fmla="*/ 380 h 5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105" h="527">
                <a:moveTo>
                  <a:pt x="0" y="398"/>
                </a:moveTo>
                <a:lnTo>
                  <a:pt x="2" y="404"/>
                </a:lnTo>
                <a:lnTo>
                  <a:pt x="4" y="404"/>
                </a:lnTo>
                <a:lnTo>
                  <a:pt x="7" y="408"/>
                </a:lnTo>
                <a:lnTo>
                  <a:pt x="9" y="388"/>
                </a:lnTo>
                <a:lnTo>
                  <a:pt x="12" y="385"/>
                </a:lnTo>
                <a:lnTo>
                  <a:pt x="14" y="385"/>
                </a:lnTo>
                <a:lnTo>
                  <a:pt x="16" y="384"/>
                </a:lnTo>
                <a:lnTo>
                  <a:pt x="19" y="384"/>
                </a:lnTo>
                <a:lnTo>
                  <a:pt x="21" y="389"/>
                </a:lnTo>
                <a:lnTo>
                  <a:pt x="23" y="396"/>
                </a:lnTo>
                <a:lnTo>
                  <a:pt x="25" y="402"/>
                </a:lnTo>
                <a:lnTo>
                  <a:pt x="28" y="408"/>
                </a:lnTo>
                <a:lnTo>
                  <a:pt x="30" y="413"/>
                </a:lnTo>
                <a:lnTo>
                  <a:pt x="32" y="420"/>
                </a:lnTo>
                <a:lnTo>
                  <a:pt x="35" y="409"/>
                </a:lnTo>
                <a:lnTo>
                  <a:pt x="37" y="400"/>
                </a:lnTo>
                <a:lnTo>
                  <a:pt x="40" y="402"/>
                </a:lnTo>
                <a:lnTo>
                  <a:pt x="42" y="406"/>
                </a:lnTo>
                <a:lnTo>
                  <a:pt x="44" y="401"/>
                </a:lnTo>
                <a:lnTo>
                  <a:pt x="47" y="399"/>
                </a:lnTo>
                <a:lnTo>
                  <a:pt x="49" y="405"/>
                </a:lnTo>
                <a:lnTo>
                  <a:pt x="51" y="404"/>
                </a:lnTo>
                <a:lnTo>
                  <a:pt x="53" y="392"/>
                </a:lnTo>
                <a:lnTo>
                  <a:pt x="56" y="393"/>
                </a:lnTo>
                <a:lnTo>
                  <a:pt x="58" y="397"/>
                </a:lnTo>
                <a:lnTo>
                  <a:pt x="61" y="394"/>
                </a:lnTo>
                <a:lnTo>
                  <a:pt x="63" y="385"/>
                </a:lnTo>
                <a:lnTo>
                  <a:pt x="65" y="383"/>
                </a:lnTo>
                <a:lnTo>
                  <a:pt x="68" y="384"/>
                </a:lnTo>
                <a:lnTo>
                  <a:pt x="70" y="370"/>
                </a:lnTo>
                <a:lnTo>
                  <a:pt x="72" y="367"/>
                </a:lnTo>
                <a:lnTo>
                  <a:pt x="75" y="362"/>
                </a:lnTo>
                <a:lnTo>
                  <a:pt x="77" y="365"/>
                </a:lnTo>
                <a:lnTo>
                  <a:pt x="79" y="367"/>
                </a:lnTo>
                <a:lnTo>
                  <a:pt x="82" y="374"/>
                </a:lnTo>
                <a:lnTo>
                  <a:pt x="84" y="369"/>
                </a:lnTo>
                <a:lnTo>
                  <a:pt x="86" y="371"/>
                </a:lnTo>
                <a:lnTo>
                  <a:pt x="89" y="375"/>
                </a:lnTo>
                <a:lnTo>
                  <a:pt x="91" y="373"/>
                </a:lnTo>
                <a:lnTo>
                  <a:pt x="93" y="376"/>
                </a:lnTo>
                <a:lnTo>
                  <a:pt x="96" y="382"/>
                </a:lnTo>
                <a:lnTo>
                  <a:pt x="98" y="371"/>
                </a:lnTo>
                <a:lnTo>
                  <a:pt x="100" y="371"/>
                </a:lnTo>
                <a:lnTo>
                  <a:pt x="103" y="378"/>
                </a:lnTo>
                <a:lnTo>
                  <a:pt x="105" y="377"/>
                </a:lnTo>
                <a:lnTo>
                  <a:pt x="108" y="387"/>
                </a:lnTo>
                <a:lnTo>
                  <a:pt x="110" y="386"/>
                </a:lnTo>
                <a:lnTo>
                  <a:pt x="112" y="395"/>
                </a:lnTo>
                <a:lnTo>
                  <a:pt x="114" y="389"/>
                </a:lnTo>
                <a:lnTo>
                  <a:pt x="117" y="388"/>
                </a:lnTo>
                <a:lnTo>
                  <a:pt x="119" y="388"/>
                </a:lnTo>
                <a:lnTo>
                  <a:pt x="121" y="392"/>
                </a:lnTo>
                <a:lnTo>
                  <a:pt x="124" y="391"/>
                </a:lnTo>
                <a:lnTo>
                  <a:pt x="126" y="395"/>
                </a:lnTo>
                <a:lnTo>
                  <a:pt x="128" y="392"/>
                </a:lnTo>
                <a:lnTo>
                  <a:pt x="131" y="395"/>
                </a:lnTo>
                <a:lnTo>
                  <a:pt x="133" y="392"/>
                </a:lnTo>
                <a:lnTo>
                  <a:pt x="136" y="382"/>
                </a:lnTo>
                <a:lnTo>
                  <a:pt x="138" y="376"/>
                </a:lnTo>
                <a:lnTo>
                  <a:pt x="140" y="381"/>
                </a:lnTo>
                <a:lnTo>
                  <a:pt x="142" y="377"/>
                </a:lnTo>
                <a:lnTo>
                  <a:pt x="145" y="370"/>
                </a:lnTo>
                <a:lnTo>
                  <a:pt x="147" y="365"/>
                </a:lnTo>
                <a:lnTo>
                  <a:pt x="149" y="362"/>
                </a:lnTo>
                <a:lnTo>
                  <a:pt x="152" y="362"/>
                </a:lnTo>
                <a:lnTo>
                  <a:pt x="154" y="370"/>
                </a:lnTo>
                <a:lnTo>
                  <a:pt x="157" y="375"/>
                </a:lnTo>
                <a:lnTo>
                  <a:pt x="159" y="392"/>
                </a:lnTo>
                <a:lnTo>
                  <a:pt x="161" y="393"/>
                </a:lnTo>
                <a:lnTo>
                  <a:pt x="164" y="399"/>
                </a:lnTo>
                <a:lnTo>
                  <a:pt x="166" y="400"/>
                </a:lnTo>
                <a:lnTo>
                  <a:pt x="168" y="400"/>
                </a:lnTo>
                <a:lnTo>
                  <a:pt x="171" y="399"/>
                </a:lnTo>
                <a:lnTo>
                  <a:pt x="173" y="396"/>
                </a:lnTo>
                <a:lnTo>
                  <a:pt x="175" y="396"/>
                </a:lnTo>
                <a:lnTo>
                  <a:pt x="177" y="390"/>
                </a:lnTo>
                <a:lnTo>
                  <a:pt x="180" y="383"/>
                </a:lnTo>
                <a:lnTo>
                  <a:pt x="182" y="380"/>
                </a:lnTo>
                <a:lnTo>
                  <a:pt x="185" y="381"/>
                </a:lnTo>
                <a:lnTo>
                  <a:pt x="187" y="379"/>
                </a:lnTo>
                <a:lnTo>
                  <a:pt x="189" y="378"/>
                </a:lnTo>
                <a:lnTo>
                  <a:pt x="192" y="382"/>
                </a:lnTo>
                <a:lnTo>
                  <a:pt x="194" y="380"/>
                </a:lnTo>
                <a:lnTo>
                  <a:pt x="196" y="389"/>
                </a:lnTo>
                <a:lnTo>
                  <a:pt x="199" y="392"/>
                </a:lnTo>
                <a:lnTo>
                  <a:pt x="201" y="389"/>
                </a:lnTo>
                <a:lnTo>
                  <a:pt x="203" y="388"/>
                </a:lnTo>
                <a:lnTo>
                  <a:pt x="206" y="392"/>
                </a:lnTo>
                <a:lnTo>
                  <a:pt x="208" y="393"/>
                </a:lnTo>
                <a:lnTo>
                  <a:pt x="210" y="392"/>
                </a:lnTo>
                <a:lnTo>
                  <a:pt x="213" y="388"/>
                </a:lnTo>
                <a:lnTo>
                  <a:pt x="215" y="387"/>
                </a:lnTo>
                <a:lnTo>
                  <a:pt x="217" y="385"/>
                </a:lnTo>
                <a:lnTo>
                  <a:pt x="220" y="385"/>
                </a:lnTo>
                <a:lnTo>
                  <a:pt x="222" y="398"/>
                </a:lnTo>
                <a:lnTo>
                  <a:pt x="224" y="399"/>
                </a:lnTo>
                <a:lnTo>
                  <a:pt x="227" y="401"/>
                </a:lnTo>
                <a:lnTo>
                  <a:pt x="229" y="403"/>
                </a:lnTo>
                <a:lnTo>
                  <a:pt x="231" y="404"/>
                </a:lnTo>
                <a:lnTo>
                  <a:pt x="234" y="407"/>
                </a:lnTo>
                <a:lnTo>
                  <a:pt x="236" y="402"/>
                </a:lnTo>
                <a:lnTo>
                  <a:pt x="238" y="411"/>
                </a:lnTo>
                <a:lnTo>
                  <a:pt x="241" y="426"/>
                </a:lnTo>
                <a:lnTo>
                  <a:pt x="243" y="424"/>
                </a:lnTo>
                <a:lnTo>
                  <a:pt x="245" y="417"/>
                </a:lnTo>
                <a:lnTo>
                  <a:pt x="248" y="424"/>
                </a:lnTo>
                <a:lnTo>
                  <a:pt x="250" y="434"/>
                </a:lnTo>
                <a:lnTo>
                  <a:pt x="253" y="434"/>
                </a:lnTo>
                <a:lnTo>
                  <a:pt x="255" y="438"/>
                </a:lnTo>
                <a:lnTo>
                  <a:pt x="257" y="455"/>
                </a:lnTo>
                <a:lnTo>
                  <a:pt x="260" y="460"/>
                </a:lnTo>
                <a:lnTo>
                  <a:pt x="262" y="472"/>
                </a:lnTo>
                <a:lnTo>
                  <a:pt x="264" y="471"/>
                </a:lnTo>
                <a:lnTo>
                  <a:pt x="266" y="467"/>
                </a:lnTo>
                <a:lnTo>
                  <a:pt x="269" y="462"/>
                </a:lnTo>
                <a:lnTo>
                  <a:pt x="271" y="470"/>
                </a:lnTo>
                <a:lnTo>
                  <a:pt x="273" y="463"/>
                </a:lnTo>
                <a:lnTo>
                  <a:pt x="276" y="457"/>
                </a:lnTo>
                <a:lnTo>
                  <a:pt x="278" y="461"/>
                </a:lnTo>
                <a:lnTo>
                  <a:pt x="281" y="461"/>
                </a:lnTo>
                <a:lnTo>
                  <a:pt x="283" y="451"/>
                </a:lnTo>
                <a:lnTo>
                  <a:pt x="285" y="454"/>
                </a:lnTo>
                <a:lnTo>
                  <a:pt x="288" y="451"/>
                </a:lnTo>
                <a:lnTo>
                  <a:pt x="290" y="441"/>
                </a:lnTo>
                <a:lnTo>
                  <a:pt x="292" y="442"/>
                </a:lnTo>
                <a:lnTo>
                  <a:pt x="295" y="434"/>
                </a:lnTo>
                <a:lnTo>
                  <a:pt x="297" y="442"/>
                </a:lnTo>
                <a:lnTo>
                  <a:pt x="299" y="441"/>
                </a:lnTo>
                <a:lnTo>
                  <a:pt x="302" y="449"/>
                </a:lnTo>
                <a:lnTo>
                  <a:pt x="304" y="456"/>
                </a:lnTo>
                <a:lnTo>
                  <a:pt x="306" y="455"/>
                </a:lnTo>
                <a:lnTo>
                  <a:pt x="309" y="453"/>
                </a:lnTo>
                <a:lnTo>
                  <a:pt x="311" y="458"/>
                </a:lnTo>
                <a:lnTo>
                  <a:pt x="313" y="460"/>
                </a:lnTo>
                <a:lnTo>
                  <a:pt x="316" y="460"/>
                </a:lnTo>
                <a:lnTo>
                  <a:pt x="318" y="466"/>
                </a:lnTo>
                <a:lnTo>
                  <a:pt x="320" y="469"/>
                </a:lnTo>
                <a:lnTo>
                  <a:pt x="323" y="483"/>
                </a:lnTo>
                <a:lnTo>
                  <a:pt x="325" y="482"/>
                </a:lnTo>
                <a:lnTo>
                  <a:pt x="327" y="474"/>
                </a:lnTo>
                <a:lnTo>
                  <a:pt x="330" y="476"/>
                </a:lnTo>
                <a:lnTo>
                  <a:pt x="332" y="483"/>
                </a:lnTo>
                <a:lnTo>
                  <a:pt x="334" y="484"/>
                </a:lnTo>
                <a:lnTo>
                  <a:pt x="337" y="483"/>
                </a:lnTo>
                <a:lnTo>
                  <a:pt x="339" y="489"/>
                </a:lnTo>
                <a:lnTo>
                  <a:pt x="341" y="483"/>
                </a:lnTo>
                <a:lnTo>
                  <a:pt x="344" y="484"/>
                </a:lnTo>
                <a:lnTo>
                  <a:pt x="346" y="480"/>
                </a:lnTo>
                <a:lnTo>
                  <a:pt x="349" y="475"/>
                </a:lnTo>
                <a:lnTo>
                  <a:pt x="351" y="468"/>
                </a:lnTo>
                <a:lnTo>
                  <a:pt x="353" y="472"/>
                </a:lnTo>
                <a:lnTo>
                  <a:pt x="355" y="465"/>
                </a:lnTo>
                <a:lnTo>
                  <a:pt x="358" y="466"/>
                </a:lnTo>
                <a:lnTo>
                  <a:pt x="360" y="473"/>
                </a:lnTo>
                <a:lnTo>
                  <a:pt x="362" y="479"/>
                </a:lnTo>
                <a:lnTo>
                  <a:pt x="365" y="478"/>
                </a:lnTo>
                <a:lnTo>
                  <a:pt x="367" y="484"/>
                </a:lnTo>
                <a:lnTo>
                  <a:pt x="369" y="484"/>
                </a:lnTo>
                <a:lnTo>
                  <a:pt x="372" y="490"/>
                </a:lnTo>
                <a:lnTo>
                  <a:pt x="374" y="495"/>
                </a:lnTo>
                <a:lnTo>
                  <a:pt x="377" y="491"/>
                </a:lnTo>
                <a:lnTo>
                  <a:pt x="379" y="484"/>
                </a:lnTo>
                <a:lnTo>
                  <a:pt x="381" y="489"/>
                </a:lnTo>
                <a:lnTo>
                  <a:pt x="383" y="494"/>
                </a:lnTo>
                <a:lnTo>
                  <a:pt x="386" y="495"/>
                </a:lnTo>
                <a:lnTo>
                  <a:pt x="388" y="501"/>
                </a:lnTo>
                <a:lnTo>
                  <a:pt x="390" y="502"/>
                </a:lnTo>
                <a:lnTo>
                  <a:pt x="393" y="496"/>
                </a:lnTo>
                <a:lnTo>
                  <a:pt x="395" y="498"/>
                </a:lnTo>
                <a:lnTo>
                  <a:pt x="398" y="495"/>
                </a:lnTo>
                <a:lnTo>
                  <a:pt x="400" y="490"/>
                </a:lnTo>
                <a:lnTo>
                  <a:pt x="402" y="489"/>
                </a:lnTo>
                <a:lnTo>
                  <a:pt x="405" y="487"/>
                </a:lnTo>
                <a:lnTo>
                  <a:pt x="407" y="481"/>
                </a:lnTo>
                <a:lnTo>
                  <a:pt x="409" y="477"/>
                </a:lnTo>
                <a:lnTo>
                  <a:pt x="412" y="483"/>
                </a:lnTo>
                <a:lnTo>
                  <a:pt x="414" y="484"/>
                </a:lnTo>
                <a:lnTo>
                  <a:pt x="416" y="480"/>
                </a:lnTo>
                <a:lnTo>
                  <a:pt x="418" y="482"/>
                </a:lnTo>
                <a:lnTo>
                  <a:pt x="421" y="482"/>
                </a:lnTo>
                <a:lnTo>
                  <a:pt x="423" y="485"/>
                </a:lnTo>
                <a:lnTo>
                  <a:pt x="426" y="480"/>
                </a:lnTo>
                <a:lnTo>
                  <a:pt x="428" y="483"/>
                </a:lnTo>
                <a:lnTo>
                  <a:pt x="430" y="481"/>
                </a:lnTo>
                <a:lnTo>
                  <a:pt x="433" y="488"/>
                </a:lnTo>
                <a:lnTo>
                  <a:pt x="435" y="480"/>
                </a:lnTo>
                <a:lnTo>
                  <a:pt x="437" y="483"/>
                </a:lnTo>
                <a:lnTo>
                  <a:pt x="440" y="484"/>
                </a:lnTo>
                <a:lnTo>
                  <a:pt x="442" y="480"/>
                </a:lnTo>
                <a:lnTo>
                  <a:pt x="444" y="476"/>
                </a:lnTo>
                <a:lnTo>
                  <a:pt x="447" y="476"/>
                </a:lnTo>
                <a:lnTo>
                  <a:pt x="449" y="470"/>
                </a:lnTo>
                <a:lnTo>
                  <a:pt x="451" y="468"/>
                </a:lnTo>
                <a:lnTo>
                  <a:pt x="454" y="474"/>
                </a:lnTo>
                <a:lnTo>
                  <a:pt x="456" y="472"/>
                </a:lnTo>
                <a:lnTo>
                  <a:pt x="458" y="470"/>
                </a:lnTo>
                <a:lnTo>
                  <a:pt x="461" y="474"/>
                </a:lnTo>
                <a:lnTo>
                  <a:pt x="463" y="481"/>
                </a:lnTo>
                <a:lnTo>
                  <a:pt x="465" y="480"/>
                </a:lnTo>
                <a:lnTo>
                  <a:pt x="468" y="477"/>
                </a:lnTo>
                <a:lnTo>
                  <a:pt x="470" y="481"/>
                </a:lnTo>
                <a:lnTo>
                  <a:pt x="472" y="483"/>
                </a:lnTo>
                <a:lnTo>
                  <a:pt x="475" y="484"/>
                </a:lnTo>
                <a:lnTo>
                  <a:pt x="477" y="487"/>
                </a:lnTo>
                <a:lnTo>
                  <a:pt x="479" y="486"/>
                </a:lnTo>
                <a:lnTo>
                  <a:pt x="482" y="491"/>
                </a:lnTo>
                <a:lnTo>
                  <a:pt x="484" y="482"/>
                </a:lnTo>
                <a:lnTo>
                  <a:pt x="486" y="484"/>
                </a:lnTo>
                <a:lnTo>
                  <a:pt x="489" y="485"/>
                </a:lnTo>
                <a:lnTo>
                  <a:pt x="491" y="474"/>
                </a:lnTo>
                <a:lnTo>
                  <a:pt x="494" y="475"/>
                </a:lnTo>
                <a:lnTo>
                  <a:pt x="496" y="472"/>
                </a:lnTo>
                <a:lnTo>
                  <a:pt x="498" y="472"/>
                </a:lnTo>
                <a:lnTo>
                  <a:pt x="501" y="469"/>
                </a:lnTo>
                <a:lnTo>
                  <a:pt x="503" y="477"/>
                </a:lnTo>
                <a:lnTo>
                  <a:pt x="505" y="477"/>
                </a:lnTo>
                <a:lnTo>
                  <a:pt x="507" y="474"/>
                </a:lnTo>
                <a:lnTo>
                  <a:pt x="510" y="469"/>
                </a:lnTo>
                <a:lnTo>
                  <a:pt x="512" y="469"/>
                </a:lnTo>
                <a:lnTo>
                  <a:pt x="514" y="475"/>
                </a:lnTo>
                <a:lnTo>
                  <a:pt x="517" y="476"/>
                </a:lnTo>
                <a:lnTo>
                  <a:pt x="519" y="468"/>
                </a:lnTo>
                <a:lnTo>
                  <a:pt x="522" y="469"/>
                </a:lnTo>
                <a:lnTo>
                  <a:pt x="524" y="470"/>
                </a:lnTo>
                <a:lnTo>
                  <a:pt x="526" y="471"/>
                </a:lnTo>
                <a:lnTo>
                  <a:pt x="529" y="468"/>
                </a:lnTo>
                <a:lnTo>
                  <a:pt x="531" y="460"/>
                </a:lnTo>
                <a:lnTo>
                  <a:pt x="533" y="459"/>
                </a:lnTo>
                <a:lnTo>
                  <a:pt x="536" y="467"/>
                </a:lnTo>
                <a:lnTo>
                  <a:pt x="538" y="471"/>
                </a:lnTo>
                <a:lnTo>
                  <a:pt x="540" y="469"/>
                </a:lnTo>
                <a:lnTo>
                  <a:pt x="543" y="471"/>
                </a:lnTo>
                <a:lnTo>
                  <a:pt x="545" y="473"/>
                </a:lnTo>
                <a:lnTo>
                  <a:pt x="547" y="480"/>
                </a:lnTo>
                <a:lnTo>
                  <a:pt x="550" y="465"/>
                </a:lnTo>
                <a:lnTo>
                  <a:pt x="552" y="473"/>
                </a:lnTo>
                <a:lnTo>
                  <a:pt x="554" y="468"/>
                </a:lnTo>
                <a:lnTo>
                  <a:pt x="557" y="464"/>
                </a:lnTo>
                <a:lnTo>
                  <a:pt x="559" y="461"/>
                </a:lnTo>
                <a:lnTo>
                  <a:pt x="561" y="453"/>
                </a:lnTo>
                <a:lnTo>
                  <a:pt x="564" y="461"/>
                </a:lnTo>
                <a:lnTo>
                  <a:pt x="566" y="464"/>
                </a:lnTo>
                <a:lnTo>
                  <a:pt x="568" y="458"/>
                </a:lnTo>
                <a:lnTo>
                  <a:pt x="571" y="458"/>
                </a:lnTo>
                <a:lnTo>
                  <a:pt x="573" y="458"/>
                </a:lnTo>
                <a:lnTo>
                  <a:pt x="575" y="452"/>
                </a:lnTo>
                <a:lnTo>
                  <a:pt x="578" y="452"/>
                </a:lnTo>
                <a:lnTo>
                  <a:pt x="580" y="456"/>
                </a:lnTo>
                <a:lnTo>
                  <a:pt x="582" y="453"/>
                </a:lnTo>
                <a:lnTo>
                  <a:pt x="585" y="453"/>
                </a:lnTo>
                <a:lnTo>
                  <a:pt x="587" y="461"/>
                </a:lnTo>
                <a:lnTo>
                  <a:pt x="589" y="460"/>
                </a:lnTo>
                <a:lnTo>
                  <a:pt x="592" y="449"/>
                </a:lnTo>
                <a:lnTo>
                  <a:pt x="594" y="454"/>
                </a:lnTo>
                <a:lnTo>
                  <a:pt x="596" y="457"/>
                </a:lnTo>
                <a:lnTo>
                  <a:pt x="599" y="455"/>
                </a:lnTo>
                <a:lnTo>
                  <a:pt x="601" y="458"/>
                </a:lnTo>
                <a:lnTo>
                  <a:pt x="603" y="457"/>
                </a:lnTo>
                <a:lnTo>
                  <a:pt x="606" y="454"/>
                </a:lnTo>
                <a:lnTo>
                  <a:pt x="608" y="444"/>
                </a:lnTo>
                <a:lnTo>
                  <a:pt x="610" y="448"/>
                </a:lnTo>
                <a:lnTo>
                  <a:pt x="613" y="447"/>
                </a:lnTo>
                <a:lnTo>
                  <a:pt x="615" y="441"/>
                </a:lnTo>
                <a:lnTo>
                  <a:pt x="618" y="451"/>
                </a:lnTo>
                <a:lnTo>
                  <a:pt x="620" y="446"/>
                </a:lnTo>
                <a:lnTo>
                  <a:pt x="622" y="456"/>
                </a:lnTo>
                <a:lnTo>
                  <a:pt x="624" y="455"/>
                </a:lnTo>
                <a:lnTo>
                  <a:pt x="627" y="456"/>
                </a:lnTo>
                <a:lnTo>
                  <a:pt x="629" y="456"/>
                </a:lnTo>
                <a:lnTo>
                  <a:pt x="631" y="454"/>
                </a:lnTo>
                <a:lnTo>
                  <a:pt x="634" y="455"/>
                </a:lnTo>
                <a:lnTo>
                  <a:pt x="636" y="455"/>
                </a:lnTo>
                <a:lnTo>
                  <a:pt x="639" y="449"/>
                </a:lnTo>
                <a:lnTo>
                  <a:pt x="641" y="448"/>
                </a:lnTo>
                <a:lnTo>
                  <a:pt x="643" y="442"/>
                </a:lnTo>
                <a:lnTo>
                  <a:pt x="646" y="444"/>
                </a:lnTo>
                <a:lnTo>
                  <a:pt x="648" y="444"/>
                </a:lnTo>
                <a:lnTo>
                  <a:pt x="650" y="440"/>
                </a:lnTo>
                <a:lnTo>
                  <a:pt x="653" y="433"/>
                </a:lnTo>
                <a:lnTo>
                  <a:pt x="655" y="435"/>
                </a:lnTo>
                <a:lnTo>
                  <a:pt x="657" y="441"/>
                </a:lnTo>
                <a:lnTo>
                  <a:pt x="659" y="441"/>
                </a:lnTo>
                <a:lnTo>
                  <a:pt x="662" y="436"/>
                </a:lnTo>
                <a:lnTo>
                  <a:pt x="664" y="431"/>
                </a:lnTo>
                <a:lnTo>
                  <a:pt x="667" y="430"/>
                </a:lnTo>
                <a:lnTo>
                  <a:pt x="669" y="429"/>
                </a:lnTo>
                <a:lnTo>
                  <a:pt x="671" y="421"/>
                </a:lnTo>
                <a:lnTo>
                  <a:pt x="674" y="419"/>
                </a:lnTo>
                <a:lnTo>
                  <a:pt x="676" y="421"/>
                </a:lnTo>
                <a:lnTo>
                  <a:pt x="678" y="424"/>
                </a:lnTo>
                <a:lnTo>
                  <a:pt x="681" y="421"/>
                </a:lnTo>
                <a:lnTo>
                  <a:pt x="683" y="424"/>
                </a:lnTo>
                <a:lnTo>
                  <a:pt x="685" y="415"/>
                </a:lnTo>
                <a:lnTo>
                  <a:pt x="688" y="419"/>
                </a:lnTo>
                <a:lnTo>
                  <a:pt x="690" y="405"/>
                </a:lnTo>
                <a:lnTo>
                  <a:pt x="692" y="400"/>
                </a:lnTo>
                <a:lnTo>
                  <a:pt x="695" y="402"/>
                </a:lnTo>
                <a:lnTo>
                  <a:pt x="697" y="399"/>
                </a:lnTo>
                <a:lnTo>
                  <a:pt x="699" y="404"/>
                </a:lnTo>
                <a:lnTo>
                  <a:pt x="702" y="407"/>
                </a:lnTo>
                <a:lnTo>
                  <a:pt x="704" y="400"/>
                </a:lnTo>
                <a:lnTo>
                  <a:pt x="706" y="406"/>
                </a:lnTo>
                <a:lnTo>
                  <a:pt x="709" y="401"/>
                </a:lnTo>
                <a:lnTo>
                  <a:pt x="711" y="395"/>
                </a:lnTo>
                <a:lnTo>
                  <a:pt x="713" y="390"/>
                </a:lnTo>
                <a:lnTo>
                  <a:pt x="716" y="387"/>
                </a:lnTo>
                <a:lnTo>
                  <a:pt x="718" y="381"/>
                </a:lnTo>
                <a:lnTo>
                  <a:pt x="720" y="373"/>
                </a:lnTo>
                <a:lnTo>
                  <a:pt x="723" y="369"/>
                </a:lnTo>
                <a:lnTo>
                  <a:pt x="725" y="362"/>
                </a:lnTo>
                <a:lnTo>
                  <a:pt x="727" y="351"/>
                </a:lnTo>
                <a:lnTo>
                  <a:pt x="730" y="347"/>
                </a:lnTo>
                <a:lnTo>
                  <a:pt x="732" y="336"/>
                </a:lnTo>
                <a:lnTo>
                  <a:pt x="734" y="323"/>
                </a:lnTo>
                <a:lnTo>
                  <a:pt x="737" y="338"/>
                </a:lnTo>
                <a:lnTo>
                  <a:pt x="739" y="331"/>
                </a:lnTo>
                <a:lnTo>
                  <a:pt x="742" y="329"/>
                </a:lnTo>
                <a:lnTo>
                  <a:pt x="744" y="320"/>
                </a:lnTo>
                <a:lnTo>
                  <a:pt x="746" y="314"/>
                </a:lnTo>
                <a:lnTo>
                  <a:pt x="748" y="318"/>
                </a:lnTo>
                <a:lnTo>
                  <a:pt x="751" y="316"/>
                </a:lnTo>
                <a:lnTo>
                  <a:pt x="753" y="313"/>
                </a:lnTo>
                <a:lnTo>
                  <a:pt x="755" y="298"/>
                </a:lnTo>
                <a:lnTo>
                  <a:pt x="758" y="289"/>
                </a:lnTo>
                <a:lnTo>
                  <a:pt x="760" y="285"/>
                </a:lnTo>
                <a:lnTo>
                  <a:pt x="763" y="283"/>
                </a:lnTo>
                <a:lnTo>
                  <a:pt x="765" y="281"/>
                </a:lnTo>
                <a:lnTo>
                  <a:pt x="767" y="279"/>
                </a:lnTo>
                <a:lnTo>
                  <a:pt x="770" y="273"/>
                </a:lnTo>
                <a:lnTo>
                  <a:pt x="772" y="275"/>
                </a:lnTo>
                <a:lnTo>
                  <a:pt x="774" y="276"/>
                </a:lnTo>
                <a:lnTo>
                  <a:pt x="777" y="272"/>
                </a:lnTo>
                <a:lnTo>
                  <a:pt x="779" y="278"/>
                </a:lnTo>
                <a:lnTo>
                  <a:pt x="781" y="273"/>
                </a:lnTo>
                <a:lnTo>
                  <a:pt x="783" y="262"/>
                </a:lnTo>
                <a:lnTo>
                  <a:pt x="786" y="260"/>
                </a:lnTo>
                <a:lnTo>
                  <a:pt x="788" y="243"/>
                </a:lnTo>
                <a:lnTo>
                  <a:pt x="791" y="242"/>
                </a:lnTo>
                <a:lnTo>
                  <a:pt x="793" y="240"/>
                </a:lnTo>
                <a:lnTo>
                  <a:pt x="795" y="244"/>
                </a:lnTo>
                <a:lnTo>
                  <a:pt x="798" y="228"/>
                </a:lnTo>
                <a:lnTo>
                  <a:pt x="800" y="222"/>
                </a:lnTo>
                <a:lnTo>
                  <a:pt x="802" y="216"/>
                </a:lnTo>
                <a:lnTo>
                  <a:pt x="805" y="207"/>
                </a:lnTo>
                <a:lnTo>
                  <a:pt x="807" y="214"/>
                </a:lnTo>
                <a:lnTo>
                  <a:pt x="809" y="204"/>
                </a:lnTo>
                <a:lnTo>
                  <a:pt x="812" y="187"/>
                </a:lnTo>
                <a:lnTo>
                  <a:pt x="814" y="183"/>
                </a:lnTo>
                <a:lnTo>
                  <a:pt x="816" y="176"/>
                </a:lnTo>
                <a:lnTo>
                  <a:pt x="819" y="166"/>
                </a:lnTo>
                <a:lnTo>
                  <a:pt x="821" y="154"/>
                </a:lnTo>
                <a:lnTo>
                  <a:pt x="823" y="150"/>
                </a:lnTo>
                <a:lnTo>
                  <a:pt x="826" y="153"/>
                </a:lnTo>
                <a:lnTo>
                  <a:pt x="828" y="148"/>
                </a:lnTo>
                <a:lnTo>
                  <a:pt x="830" y="154"/>
                </a:lnTo>
                <a:lnTo>
                  <a:pt x="833" y="147"/>
                </a:lnTo>
                <a:lnTo>
                  <a:pt x="835" y="149"/>
                </a:lnTo>
                <a:lnTo>
                  <a:pt x="837" y="145"/>
                </a:lnTo>
                <a:lnTo>
                  <a:pt x="840" y="149"/>
                </a:lnTo>
                <a:lnTo>
                  <a:pt x="842" y="144"/>
                </a:lnTo>
                <a:lnTo>
                  <a:pt x="844" y="128"/>
                </a:lnTo>
                <a:lnTo>
                  <a:pt x="847" y="127"/>
                </a:lnTo>
                <a:lnTo>
                  <a:pt x="849" y="122"/>
                </a:lnTo>
                <a:lnTo>
                  <a:pt x="851" y="132"/>
                </a:lnTo>
                <a:lnTo>
                  <a:pt x="854" y="125"/>
                </a:lnTo>
                <a:lnTo>
                  <a:pt x="856" y="127"/>
                </a:lnTo>
                <a:lnTo>
                  <a:pt x="859" y="129"/>
                </a:lnTo>
                <a:lnTo>
                  <a:pt x="861" y="126"/>
                </a:lnTo>
                <a:lnTo>
                  <a:pt x="863" y="117"/>
                </a:lnTo>
                <a:lnTo>
                  <a:pt x="865" y="112"/>
                </a:lnTo>
                <a:lnTo>
                  <a:pt x="868" y="108"/>
                </a:lnTo>
                <a:lnTo>
                  <a:pt x="870" y="97"/>
                </a:lnTo>
                <a:lnTo>
                  <a:pt x="872" y="92"/>
                </a:lnTo>
                <a:lnTo>
                  <a:pt x="875" y="91"/>
                </a:lnTo>
                <a:lnTo>
                  <a:pt x="877" y="96"/>
                </a:lnTo>
                <a:lnTo>
                  <a:pt x="879" y="93"/>
                </a:lnTo>
                <a:lnTo>
                  <a:pt x="882" y="83"/>
                </a:lnTo>
                <a:lnTo>
                  <a:pt x="884" y="89"/>
                </a:lnTo>
                <a:lnTo>
                  <a:pt x="887" y="84"/>
                </a:lnTo>
                <a:lnTo>
                  <a:pt x="889" y="79"/>
                </a:lnTo>
                <a:lnTo>
                  <a:pt x="891" y="88"/>
                </a:lnTo>
                <a:lnTo>
                  <a:pt x="894" y="77"/>
                </a:lnTo>
                <a:lnTo>
                  <a:pt x="896" y="77"/>
                </a:lnTo>
                <a:lnTo>
                  <a:pt x="898" y="78"/>
                </a:lnTo>
                <a:lnTo>
                  <a:pt x="900" y="70"/>
                </a:lnTo>
                <a:lnTo>
                  <a:pt x="903" y="75"/>
                </a:lnTo>
                <a:lnTo>
                  <a:pt x="905" y="83"/>
                </a:lnTo>
                <a:lnTo>
                  <a:pt x="908" y="78"/>
                </a:lnTo>
                <a:lnTo>
                  <a:pt x="910" y="74"/>
                </a:lnTo>
                <a:lnTo>
                  <a:pt x="912" y="76"/>
                </a:lnTo>
                <a:lnTo>
                  <a:pt x="915" y="77"/>
                </a:lnTo>
                <a:lnTo>
                  <a:pt x="917" y="82"/>
                </a:lnTo>
                <a:lnTo>
                  <a:pt x="919" y="76"/>
                </a:lnTo>
                <a:lnTo>
                  <a:pt x="922" y="78"/>
                </a:lnTo>
                <a:lnTo>
                  <a:pt x="924" y="65"/>
                </a:lnTo>
                <a:lnTo>
                  <a:pt x="926" y="62"/>
                </a:lnTo>
                <a:lnTo>
                  <a:pt x="929" y="65"/>
                </a:lnTo>
                <a:lnTo>
                  <a:pt x="931" y="67"/>
                </a:lnTo>
                <a:lnTo>
                  <a:pt x="933" y="61"/>
                </a:lnTo>
                <a:lnTo>
                  <a:pt x="936" y="61"/>
                </a:lnTo>
                <a:lnTo>
                  <a:pt x="938" y="56"/>
                </a:lnTo>
                <a:lnTo>
                  <a:pt x="940" y="58"/>
                </a:lnTo>
                <a:lnTo>
                  <a:pt x="943" y="75"/>
                </a:lnTo>
                <a:lnTo>
                  <a:pt x="945" y="79"/>
                </a:lnTo>
                <a:lnTo>
                  <a:pt x="947" y="80"/>
                </a:lnTo>
                <a:lnTo>
                  <a:pt x="950" y="78"/>
                </a:lnTo>
                <a:lnTo>
                  <a:pt x="952" y="82"/>
                </a:lnTo>
                <a:lnTo>
                  <a:pt x="954" y="71"/>
                </a:lnTo>
                <a:lnTo>
                  <a:pt x="957" y="72"/>
                </a:lnTo>
                <a:lnTo>
                  <a:pt x="959" y="65"/>
                </a:lnTo>
                <a:lnTo>
                  <a:pt x="961" y="65"/>
                </a:lnTo>
                <a:lnTo>
                  <a:pt x="964" y="67"/>
                </a:lnTo>
                <a:lnTo>
                  <a:pt x="966" y="57"/>
                </a:lnTo>
                <a:lnTo>
                  <a:pt x="968" y="55"/>
                </a:lnTo>
                <a:lnTo>
                  <a:pt x="971" y="50"/>
                </a:lnTo>
                <a:lnTo>
                  <a:pt x="973" y="38"/>
                </a:lnTo>
                <a:lnTo>
                  <a:pt x="975" y="42"/>
                </a:lnTo>
                <a:lnTo>
                  <a:pt x="978" y="34"/>
                </a:lnTo>
                <a:lnTo>
                  <a:pt x="980" y="12"/>
                </a:lnTo>
                <a:lnTo>
                  <a:pt x="983" y="13"/>
                </a:lnTo>
                <a:lnTo>
                  <a:pt x="985" y="16"/>
                </a:lnTo>
                <a:lnTo>
                  <a:pt x="987" y="12"/>
                </a:lnTo>
                <a:lnTo>
                  <a:pt x="989" y="11"/>
                </a:lnTo>
                <a:lnTo>
                  <a:pt x="992" y="11"/>
                </a:lnTo>
                <a:lnTo>
                  <a:pt x="994" y="1"/>
                </a:lnTo>
                <a:lnTo>
                  <a:pt x="996" y="9"/>
                </a:lnTo>
                <a:lnTo>
                  <a:pt x="999" y="21"/>
                </a:lnTo>
                <a:lnTo>
                  <a:pt x="1001" y="26"/>
                </a:lnTo>
                <a:lnTo>
                  <a:pt x="1004" y="31"/>
                </a:lnTo>
                <a:lnTo>
                  <a:pt x="1006" y="32"/>
                </a:lnTo>
                <a:lnTo>
                  <a:pt x="1008" y="34"/>
                </a:lnTo>
                <a:lnTo>
                  <a:pt x="1011" y="32"/>
                </a:lnTo>
                <a:lnTo>
                  <a:pt x="1013" y="30"/>
                </a:lnTo>
                <a:lnTo>
                  <a:pt x="1015" y="30"/>
                </a:lnTo>
                <a:lnTo>
                  <a:pt x="1018" y="27"/>
                </a:lnTo>
                <a:lnTo>
                  <a:pt x="1020" y="21"/>
                </a:lnTo>
                <a:lnTo>
                  <a:pt x="1022" y="11"/>
                </a:lnTo>
                <a:lnTo>
                  <a:pt x="1024" y="5"/>
                </a:lnTo>
                <a:lnTo>
                  <a:pt x="1027" y="7"/>
                </a:lnTo>
                <a:lnTo>
                  <a:pt x="1029" y="9"/>
                </a:lnTo>
                <a:lnTo>
                  <a:pt x="1032" y="18"/>
                </a:lnTo>
                <a:lnTo>
                  <a:pt x="1034" y="20"/>
                </a:lnTo>
                <a:lnTo>
                  <a:pt x="1036" y="19"/>
                </a:lnTo>
                <a:lnTo>
                  <a:pt x="1039" y="8"/>
                </a:lnTo>
                <a:lnTo>
                  <a:pt x="1041" y="4"/>
                </a:lnTo>
                <a:lnTo>
                  <a:pt x="1043" y="0"/>
                </a:lnTo>
                <a:lnTo>
                  <a:pt x="1046" y="7"/>
                </a:lnTo>
                <a:lnTo>
                  <a:pt x="1048" y="3"/>
                </a:lnTo>
                <a:lnTo>
                  <a:pt x="1050" y="8"/>
                </a:lnTo>
                <a:lnTo>
                  <a:pt x="1053" y="17"/>
                </a:lnTo>
                <a:lnTo>
                  <a:pt x="1055" y="28"/>
                </a:lnTo>
                <a:lnTo>
                  <a:pt x="1057" y="40"/>
                </a:lnTo>
                <a:lnTo>
                  <a:pt x="1060" y="50"/>
                </a:lnTo>
                <a:lnTo>
                  <a:pt x="1062" y="48"/>
                </a:lnTo>
                <a:lnTo>
                  <a:pt x="1064" y="42"/>
                </a:lnTo>
                <a:lnTo>
                  <a:pt x="1067" y="42"/>
                </a:lnTo>
                <a:lnTo>
                  <a:pt x="1069" y="47"/>
                </a:lnTo>
                <a:lnTo>
                  <a:pt x="1071" y="49"/>
                </a:lnTo>
                <a:lnTo>
                  <a:pt x="1074" y="54"/>
                </a:lnTo>
                <a:lnTo>
                  <a:pt x="1076" y="54"/>
                </a:lnTo>
                <a:lnTo>
                  <a:pt x="1078" y="48"/>
                </a:lnTo>
                <a:lnTo>
                  <a:pt x="1081" y="56"/>
                </a:lnTo>
                <a:lnTo>
                  <a:pt x="1083" y="62"/>
                </a:lnTo>
                <a:lnTo>
                  <a:pt x="1085" y="59"/>
                </a:lnTo>
                <a:lnTo>
                  <a:pt x="1088" y="70"/>
                </a:lnTo>
                <a:lnTo>
                  <a:pt x="1090" y="68"/>
                </a:lnTo>
                <a:lnTo>
                  <a:pt x="1092" y="72"/>
                </a:lnTo>
                <a:lnTo>
                  <a:pt x="1095" y="89"/>
                </a:lnTo>
                <a:lnTo>
                  <a:pt x="1097" y="93"/>
                </a:lnTo>
                <a:lnTo>
                  <a:pt x="1100" y="93"/>
                </a:lnTo>
                <a:lnTo>
                  <a:pt x="1102" y="96"/>
                </a:lnTo>
                <a:lnTo>
                  <a:pt x="1104" y="93"/>
                </a:lnTo>
                <a:lnTo>
                  <a:pt x="1107" y="108"/>
                </a:lnTo>
                <a:lnTo>
                  <a:pt x="1109" y="120"/>
                </a:lnTo>
                <a:lnTo>
                  <a:pt x="1111" y="132"/>
                </a:lnTo>
                <a:lnTo>
                  <a:pt x="1113" y="137"/>
                </a:lnTo>
                <a:lnTo>
                  <a:pt x="1116" y="139"/>
                </a:lnTo>
                <a:lnTo>
                  <a:pt x="1118" y="145"/>
                </a:lnTo>
                <a:lnTo>
                  <a:pt x="1120" y="162"/>
                </a:lnTo>
                <a:lnTo>
                  <a:pt x="1123" y="155"/>
                </a:lnTo>
                <a:lnTo>
                  <a:pt x="1125" y="158"/>
                </a:lnTo>
                <a:lnTo>
                  <a:pt x="1128" y="152"/>
                </a:lnTo>
                <a:lnTo>
                  <a:pt x="1130" y="152"/>
                </a:lnTo>
                <a:lnTo>
                  <a:pt x="1132" y="149"/>
                </a:lnTo>
                <a:lnTo>
                  <a:pt x="1135" y="147"/>
                </a:lnTo>
                <a:lnTo>
                  <a:pt x="1137" y="158"/>
                </a:lnTo>
                <a:lnTo>
                  <a:pt x="1139" y="154"/>
                </a:lnTo>
                <a:lnTo>
                  <a:pt x="1141" y="165"/>
                </a:lnTo>
                <a:lnTo>
                  <a:pt x="1144" y="150"/>
                </a:lnTo>
                <a:lnTo>
                  <a:pt x="1146" y="153"/>
                </a:lnTo>
                <a:lnTo>
                  <a:pt x="1149" y="154"/>
                </a:lnTo>
                <a:lnTo>
                  <a:pt x="1151" y="156"/>
                </a:lnTo>
                <a:lnTo>
                  <a:pt x="1153" y="172"/>
                </a:lnTo>
                <a:lnTo>
                  <a:pt x="1156" y="183"/>
                </a:lnTo>
                <a:lnTo>
                  <a:pt x="1158" y="190"/>
                </a:lnTo>
                <a:lnTo>
                  <a:pt x="1160" y="198"/>
                </a:lnTo>
                <a:lnTo>
                  <a:pt x="1163" y="196"/>
                </a:lnTo>
                <a:lnTo>
                  <a:pt x="1165" y="204"/>
                </a:lnTo>
                <a:lnTo>
                  <a:pt x="1167" y="234"/>
                </a:lnTo>
                <a:lnTo>
                  <a:pt x="1170" y="228"/>
                </a:lnTo>
                <a:lnTo>
                  <a:pt x="1172" y="237"/>
                </a:lnTo>
                <a:lnTo>
                  <a:pt x="1174" y="243"/>
                </a:lnTo>
                <a:lnTo>
                  <a:pt x="1177" y="250"/>
                </a:lnTo>
                <a:lnTo>
                  <a:pt x="1179" y="256"/>
                </a:lnTo>
                <a:lnTo>
                  <a:pt x="1181" y="252"/>
                </a:lnTo>
                <a:lnTo>
                  <a:pt x="1184" y="248"/>
                </a:lnTo>
                <a:lnTo>
                  <a:pt x="1186" y="243"/>
                </a:lnTo>
                <a:lnTo>
                  <a:pt x="1188" y="240"/>
                </a:lnTo>
                <a:lnTo>
                  <a:pt x="1191" y="239"/>
                </a:lnTo>
                <a:lnTo>
                  <a:pt x="1193" y="246"/>
                </a:lnTo>
                <a:lnTo>
                  <a:pt x="1195" y="257"/>
                </a:lnTo>
                <a:lnTo>
                  <a:pt x="1198" y="262"/>
                </a:lnTo>
                <a:lnTo>
                  <a:pt x="1200" y="268"/>
                </a:lnTo>
                <a:lnTo>
                  <a:pt x="1202" y="269"/>
                </a:lnTo>
                <a:lnTo>
                  <a:pt x="1205" y="270"/>
                </a:lnTo>
                <a:lnTo>
                  <a:pt x="1207" y="279"/>
                </a:lnTo>
                <a:lnTo>
                  <a:pt x="1209" y="289"/>
                </a:lnTo>
                <a:lnTo>
                  <a:pt x="1212" y="295"/>
                </a:lnTo>
                <a:lnTo>
                  <a:pt x="1214" y="290"/>
                </a:lnTo>
                <a:lnTo>
                  <a:pt x="1216" y="291"/>
                </a:lnTo>
                <a:lnTo>
                  <a:pt x="1219" y="293"/>
                </a:lnTo>
                <a:lnTo>
                  <a:pt x="1221" y="295"/>
                </a:lnTo>
                <a:lnTo>
                  <a:pt x="1224" y="305"/>
                </a:lnTo>
                <a:lnTo>
                  <a:pt x="1226" y="312"/>
                </a:lnTo>
                <a:lnTo>
                  <a:pt x="1228" y="327"/>
                </a:lnTo>
                <a:lnTo>
                  <a:pt x="1230" y="323"/>
                </a:lnTo>
                <a:lnTo>
                  <a:pt x="1233" y="332"/>
                </a:lnTo>
                <a:lnTo>
                  <a:pt x="1235" y="334"/>
                </a:lnTo>
                <a:lnTo>
                  <a:pt x="1237" y="334"/>
                </a:lnTo>
                <a:lnTo>
                  <a:pt x="1240" y="335"/>
                </a:lnTo>
                <a:lnTo>
                  <a:pt x="1242" y="337"/>
                </a:lnTo>
                <a:lnTo>
                  <a:pt x="1245" y="336"/>
                </a:lnTo>
                <a:lnTo>
                  <a:pt x="1247" y="340"/>
                </a:lnTo>
                <a:lnTo>
                  <a:pt x="1249" y="339"/>
                </a:lnTo>
                <a:lnTo>
                  <a:pt x="1252" y="351"/>
                </a:lnTo>
                <a:lnTo>
                  <a:pt x="1254" y="355"/>
                </a:lnTo>
                <a:lnTo>
                  <a:pt x="1256" y="354"/>
                </a:lnTo>
                <a:lnTo>
                  <a:pt x="1259" y="353"/>
                </a:lnTo>
                <a:lnTo>
                  <a:pt x="1261" y="350"/>
                </a:lnTo>
                <a:lnTo>
                  <a:pt x="1263" y="352"/>
                </a:lnTo>
                <a:lnTo>
                  <a:pt x="1265" y="355"/>
                </a:lnTo>
                <a:lnTo>
                  <a:pt x="1268" y="353"/>
                </a:lnTo>
                <a:lnTo>
                  <a:pt x="1270" y="350"/>
                </a:lnTo>
                <a:lnTo>
                  <a:pt x="1273" y="349"/>
                </a:lnTo>
                <a:lnTo>
                  <a:pt x="1275" y="348"/>
                </a:lnTo>
                <a:lnTo>
                  <a:pt x="1277" y="352"/>
                </a:lnTo>
                <a:lnTo>
                  <a:pt x="1280" y="350"/>
                </a:lnTo>
                <a:lnTo>
                  <a:pt x="1282" y="339"/>
                </a:lnTo>
                <a:lnTo>
                  <a:pt x="1284" y="341"/>
                </a:lnTo>
                <a:lnTo>
                  <a:pt x="1287" y="344"/>
                </a:lnTo>
                <a:lnTo>
                  <a:pt x="1289" y="342"/>
                </a:lnTo>
                <a:lnTo>
                  <a:pt x="1291" y="348"/>
                </a:lnTo>
                <a:lnTo>
                  <a:pt x="1294" y="350"/>
                </a:lnTo>
                <a:lnTo>
                  <a:pt x="1296" y="335"/>
                </a:lnTo>
                <a:lnTo>
                  <a:pt x="1298" y="333"/>
                </a:lnTo>
                <a:lnTo>
                  <a:pt x="1301" y="339"/>
                </a:lnTo>
                <a:lnTo>
                  <a:pt x="1303" y="331"/>
                </a:lnTo>
                <a:lnTo>
                  <a:pt x="1305" y="331"/>
                </a:lnTo>
                <a:lnTo>
                  <a:pt x="1308" y="328"/>
                </a:lnTo>
                <a:lnTo>
                  <a:pt x="1310" y="327"/>
                </a:lnTo>
                <a:lnTo>
                  <a:pt x="1312" y="323"/>
                </a:lnTo>
                <a:lnTo>
                  <a:pt x="1315" y="335"/>
                </a:lnTo>
                <a:lnTo>
                  <a:pt x="1317" y="333"/>
                </a:lnTo>
                <a:lnTo>
                  <a:pt x="1319" y="332"/>
                </a:lnTo>
                <a:lnTo>
                  <a:pt x="1322" y="338"/>
                </a:lnTo>
                <a:lnTo>
                  <a:pt x="1324" y="333"/>
                </a:lnTo>
                <a:lnTo>
                  <a:pt x="1326" y="338"/>
                </a:lnTo>
                <a:lnTo>
                  <a:pt x="1329" y="338"/>
                </a:lnTo>
                <a:lnTo>
                  <a:pt x="1331" y="359"/>
                </a:lnTo>
                <a:lnTo>
                  <a:pt x="1333" y="352"/>
                </a:lnTo>
                <a:lnTo>
                  <a:pt x="1336" y="347"/>
                </a:lnTo>
                <a:lnTo>
                  <a:pt x="1338" y="341"/>
                </a:lnTo>
                <a:lnTo>
                  <a:pt x="1340" y="343"/>
                </a:lnTo>
                <a:lnTo>
                  <a:pt x="1343" y="342"/>
                </a:lnTo>
                <a:lnTo>
                  <a:pt x="1345" y="342"/>
                </a:lnTo>
                <a:lnTo>
                  <a:pt x="1348" y="349"/>
                </a:lnTo>
                <a:lnTo>
                  <a:pt x="1350" y="358"/>
                </a:lnTo>
                <a:lnTo>
                  <a:pt x="1352" y="360"/>
                </a:lnTo>
                <a:lnTo>
                  <a:pt x="1354" y="352"/>
                </a:lnTo>
                <a:lnTo>
                  <a:pt x="1357" y="365"/>
                </a:lnTo>
                <a:lnTo>
                  <a:pt x="1359" y="364"/>
                </a:lnTo>
                <a:lnTo>
                  <a:pt x="1361" y="364"/>
                </a:lnTo>
                <a:lnTo>
                  <a:pt x="1364" y="362"/>
                </a:lnTo>
                <a:lnTo>
                  <a:pt x="1366" y="358"/>
                </a:lnTo>
                <a:lnTo>
                  <a:pt x="1369" y="369"/>
                </a:lnTo>
                <a:lnTo>
                  <a:pt x="1371" y="372"/>
                </a:lnTo>
                <a:lnTo>
                  <a:pt x="1373" y="379"/>
                </a:lnTo>
                <a:lnTo>
                  <a:pt x="1376" y="380"/>
                </a:lnTo>
                <a:lnTo>
                  <a:pt x="1378" y="369"/>
                </a:lnTo>
                <a:lnTo>
                  <a:pt x="1380" y="368"/>
                </a:lnTo>
                <a:lnTo>
                  <a:pt x="1382" y="369"/>
                </a:lnTo>
                <a:lnTo>
                  <a:pt x="1385" y="369"/>
                </a:lnTo>
                <a:lnTo>
                  <a:pt x="1387" y="368"/>
                </a:lnTo>
                <a:lnTo>
                  <a:pt x="1389" y="375"/>
                </a:lnTo>
                <a:lnTo>
                  <a:pt x="1392" y="373"/>
                </a:lnTo>
                <a:lnTo>
                  <a:pt x="1394" y="378"/>
                </a:lnTo>
                <a:lnTo>
                  <a:pt x="1397" y="380"/>
                </a:lnTo>
                <a:lnTo>
                  <a:pt x="1399" y="380"/>
                </a:lnTo>
                <a:lnTo>
                  <a:pt x="1401" y="373"/>
                </a:lnTo>
                <a:lnTo>
                  <a:pt x="1404" y="362"/>
                </a:lnTo>
                <a:lnTo>
                  <a:pt x="1406" y="362"/>
                </a:lnTo>
                <a:lnTo>
                  <a:pt x="1408" y="358"/>
                </a:lnTo>
                <a:lnTo>
                  <a:pt x="1411" y="360"/>
                </a:lnTo>
                <a:lnTo>
                  <a:pt x="1413" y="360"/>
                </a:lnTo>
                <a:lnTo>
                  <a:pt x="1415" y="353"/>
                </a:lnTo>
                <a:lnTo>
                  <a:pt x="1418" y="354"/>
                </a:lnTo>
                <a:lnTo>
                  <a:pt x="1420" y="352"/>
                </a:lnTo>
                <a:lnTo>
                  <a:pt x="1422" y="361"/>
                </a:lnTo>
                <a:lnTo>
                  <a:pt x="1425" y="363"/>
                </a:lnTo>
                <a:lnTo>
                  <a:pt x="1427" y="366"/>
                </a:lnTo>
                <a:lnTo>
                  <a:pt x="1429" y="366"/>
                </a:lnTo>
                <a:lnTo>
                  <a:pt x="1432" y="362"/>
                </a:lnTo>
                <a:lnTo>
                  <a:pt x="1434" y="359"/>
                </a:lnTo>
                <a:lnTo>
                  <a:pt x="1436" y="361"/>
                </a:lnTo>
                <a:lnTo>
                  <a:pt x="1439" y="361"/>
                </a:lnTo>
                <a:lnTo>
                  <a:pt x="1441" y="360"/>
                </a:lnTo>
                <a:lnTo>
                  <a:pt x="1443" y="369"/>
                </a:lnTo>
                <a:lnTo>
                  <a:pt x="1446" y="366"/>
                </a:lnTo>
                <a:lnTo>
                  <a:pt x="1448" y="369"/>
                </a:lnTo>
                <a:lnTo>
                  <a:pt x="1450" y="369"/>
                </a:lnTo>
                <a:lnTo>
                  <a:pt x="1453" y="375"/>
                </a:lnTo>
                <a:lnTo>
                  <a:pt x="1455" y="377"/>
                </a:lnTo>
                <a:lnTo>
                  <a:pt x="1457" y="384"/>
                </a:lnTo>
                <a:lnTo>
                  <a:pt x="1460" y="384"/>
                </a:lnTo>
                <a:lnTo>
                  <a:pt x="1462" y="382"/>
                </a:lnTo>
                <a:lnTo>
                  <a:pt x="1465" y="388"/>
                </a:lnTo>
                <a:lnTo>
                  <a:pt x="1467" y="389"/>
                </a:lnTo>
                <a:lnTo>
                  <a:pt x="1469" y="396"/>
                </a:lnTo>
                <a:lnTo>
                  <a:pt x="1471" y="398"/>
                </a:lnTo>
                <a:lnTo>
                  <a:pt x="1474" y="397"/>
                </a:lnTo>
                <a:lnTo>
                  <a:pt x="1476" y="406"/>
                </a:lnTo>
                <a:lnTo>
                  <a:pt x="1478" y="405"/>
                </a:lnTo>
                <a:lnTo>
                  <a:pt x="1481" y="401"/>
                </a:lnTo>
                <a:lnTo>
                  <a:pt x="1483" y="405"/>
                </a:lnTo>
                <a:lnTo>
                  <a:pt x="1485" y="397"/>
                </a:lnTo>
                <a:lnTo>
                  <a:pt x="1488" y="395"/>
                </a:lnTo>
                <a:lnTo>
                  <a:pt x="1490" y="406"/>
                </a:lnTo>
                <a:lnTo>
                  <a:pt x="1493" y="401"/>
                </a:lnTo>
                <a:lnTo>
                  <a:pt x="1495" y="396"/>
                </a:lnTo>
                <a:lnTo>
                  <a:pt x="1497" y="394"/>
                </a:lnTo>
                <a:lnTo>
                  <a:pt x="1500" y="394"/>
                </a:lnTo>
                <a:lnTo>
                  <a:pt x="1502" y="388"/>
                </a:lnTo>
                <a:lnTo>
                  <a:pt x="1504" y="387"/>
                </a:lnTo>
                <a:lnTo>
                  <a:pt x="1506" y="397"/>
                </a:lnTo>
                <a:lnTo>
                  <a:pt x="1509" y="396"/>
                </a:lnTo>
                <a:lnTo>
                  <a:pt x="1511" y="396"/>
                </a:lnTo>
                <a:lnTo>
                  <a:pt x="1514" y="395"/>
                </a:lnTo>
                <a:lnTo>
                  <a:pt x="1516" y="397"/>
                </a:lnTo>
                <a:lnTo>
                  <a:pt x="1518" y="389"/>
                </a:lnTo>
                <a:lnTo>
                  <a:pt x="1521" y="391"/>
                </a:lnTo>
                <a:lnTo>
                  <a:pt x="1523" y="396"/>
                </a:lnTo>
                <a:lnTo>
                  <a:pt x="1525" y="392"/>
                </a:lnTo>
                <a:lnTo>
                  <a:pt x="1528" y="389"/>
                </a:lnTo>
                <a:lnTo>
                  <a:pt x="1530" y="390"/>
                </a:lnTo>
                <a:lnTo>
                  <a:pt x="1532" y="396"/>
                </a:lnTo>
                <a:lnTo>
                  <a:pt x="1534" y="398"/>
                </a:lnTo>
                <a:lnTo>
                  <a:pt x="1537" y="397"/>
                </a:lnTo>
                <a:lnTo>
                  <a:pt x="1539" y="395"/>
                </a:lnTo>
                <a:lnTo>
                  <a:pt x="1542" y="401"/>
                </a:lnTo>
                <a:lnTo>
                  <a:pt x="1544" y="393"/>
                </a:lnTo>
                <a:lnTo>
                  <a:pt x="1546" y="393"/>
                </a:lnTo>
                <a:lnTo>
                  <a:pt x="1549" y="395"/>
                </a:lnTo>
                <a:lnTo>
                  <a:pt x="1551" y="392"/>
                </a:lnTo>
                <a:lnTo>
                  <a:pt x="1553" y="388"/>
                </a:lnTo>
                <a:lnTo>
                  <a:pt x="1556" y="387"/>
                </a:lnTo>
                <a:lnTo>
                  <a:pt x="1558" y="393"/>
                </a:lnTo>
                <a:lnTo>
                  <a:pt x="1560" y="396"/>
                </a:lnTo>
                <a:lnTo>
                  <a:pt x="1563" y="396"/>
                </a:lnTo>
                <a:lnTo>
                  <a:pt x="1565" y="414"/>
                </a:lnTo>
                <a:lnTo>
                  <a:pt x="1567" y="425"/>
                </a:lnTo>
                <a:lnTo>
                  <a:pt x="1570" y="427"/>
                </a:lnTo>
                <a:lnTo>
                  <a:pt x="1572" y="429"/>
                </a:lnTo>
                <a:lnTo>
                  <a:pt x="1574" y="429"/>
                </a:lnTo>
                <a:lnTo>
                  <a:pt x="1577" y="429"/>
                </a:lnTo>
                <a:lnTo>
                  <a:pt x="1579" y="437"/>
                </a:lnTo>
                <a:lnTo>
                  <a:pt x="1581" y="434"/>
                </a:lnTo>
                <a:lnTo>
                  <a:pt x="1584" y="430"/>
                </a:lnTo>
                <a:lnTo>
                  <a:pt x="1586" y="428"/>
                </a:lnTo>
                <a:lnTo>
                  <a:pt x="1589" y="444"/>
                </a:lnTo>
                <a:lnTo>
                  <a:pt x="1591" y="462"/>
                </a:lnTo>
                <a:lnTo>
                  <a:pt x="1593" y="465"/>
                </a:lnTo>
                <a:lnTo>
                  <a:pt x="1595" y="469"/>
                </a:lnTo>
                <a:lnTo>
                  <a:pt x="1598" y="473"/>
                </a:lnTo>
                <a:lnTo>
                  <a:pt x="1600" y="474"/>
                </a:lnTo>
                <a:lnTo>
                  <a:pt x="1602" y="481"/>
                </a:lnTo>
                <a:lnTo>
                  <a:pt x="1605" y="481"/>
                </a:lnTo>
                <a:lnTo>
                  <a:pt x="1607" y="482"/>
                </a:lnTo>
                <a:lnTo>
                  <a:pt x="1610" y="471"/>
                </a:lnTo>
                <a:lnTo>
                  <a:pt x="1612" y="465"/>
                </a:lnTo>
                <a:lnTo>
                  <a:pt x="1614" y="455"/>
                </a:lnTo>
                <a:lnTo>
                  <a:pt x="1617" y="461"/>
                </a:lnTo>
                <a:lnTo>
                  <a:pt x="1619" y="464"/>
                </a:lnTo>
                <a:lnTo>
                  <a:pt x="1621" y="463"/>
                </a:lnTo>
                <a:lnTo>
                  <a:pt x="1623" y="465"/>
                </a:lnTo>
                <a:lnTo>
                  <a:pt x="1626" y="469"/>
                </a:lnTo>
                <a:lnTo>
                  <a:pt x="1628" y="469"/>
                </a:lnTo>
                <a:lnTo>
                  <a:pt x="1630" y="462"/>
                </a:lnTo>
                <a:lnTo>
                  <a:pt x="1633" y="460"/>
                </a:lnTo>
                <a:lnTo>
                  <a:pt x="1635" y="460"/>
                </a:lnTo>
                <a:lnTo>
                  <a:pt x="1638" y="458"/>
                </a:lnTo>
                <a:lnTo>
                  <a:pt x="1640" y="457"/>
                </a:lnTo>
                <a:lnTo>
                  <a:pt x="1642" y="455"/>
                </a:lnTo>
                <a:lnTo>
                  <a:pt x="1645" y="449"/>
                </a:lnTo>
                <a:lnTo>
                  <a:pt x="1647" y="453"/>
                </a:lnTo>
                <a:lnTo>
                  <a:pt x="1649" y="461"/>
                </a:lnTo>
                <a:lnTo>
                  <a:pt x="1652" y="451"/>
                </a:lnTo>
                <a:lnTo>
                  <a:pt x="1654" y="449"/>
                </a:lnTo>
                <a:lnTo>
                  <a:pt x="1656" y="452"/>
                </a:lnTo>
                <a:lnTo>
                  <a:pt x="1659" y="456"/>
                </a:lnTo>
                <a:lnTo>
                  <a:pt x="1661" y="458"/>
                </a:lnTo>
                <a:lnTo>
                  <a:pt x="1663" y="457"/>
                </a:lnTo>
                <a:lnTo>
                  <a:pt x="1666" y="448"/>
                </a:lnTo>
                <a:lnTo>
                  <a:pt x="1668" y="450"/>
                </a:lnTo>
                <a:lnTo>
                  <a:pt x="1670" y="459"/>
                </a:lnTo>
                <a:lnTo>
                  <a:pt x="1673" y="465"/>
                </a:lnTo>
                <a:lnTo>
                  <a:pt x="1675" y="467"/>
                </a:lnTo>
                <a:lnTo>
                  <a:pt x="1677" y="464"/>
                </a:lnTo>
                <a:lnTo>
                  <a:pt x="1680" y="477"/>
                </a:lnTo>
                <a:lnTo>
                  <a:pt x="1682" y="479"/>
                </a:lnTo>
                <a:lnTo>
                  <a:pt x="1684" y="490"/>
                </a:lnTo>
                <a:lnTo>
                  <a:pt x="1687" y="497"/>
                </a:lnTo>
                <a:lnTo>
                  <a:pt x="1689" y="496"/>
                </a:lnTo>
                <a:lnTo>
                  <a:pt x="1691" y="501"/>
                </a:lnTo>
                <a:lnTo>
                  <a:pt x="1694" y="500"/>
                </a:lnTo>
                <a:lnTo>
                  <a:pt x="1696" y="495"/>
                </a:lnTo>
                <a:lnTo>
                  <a:pt x="1698" y="496"/>
                </a:lnTo>
                <a:lnTo>
                  <a:pt x="1701" y="495"/>
                </a:lnTo>
                <a:lnTo>
                  <a:pt x="1703" y="494"/>
                </a:lnTo>
                <a:lnTo>
                  <a:pt x="1706" y="500"/>
                </a:lnTo>
                <a:lnTo>
                  <a:pt x="1708" y="511"/>
                </a:lnTo>
                <a:lnTo>
                  <a:pt x="1710" y="507"/>
                </a:lnTo>
                <a:lnTo>
                  <a:pt x="1712" y="517"/>
                </a:lnTo>
                <a:lnTo>
                  <a:pt x="1715" y="516"/>
                </a:lnTo>
                <a:lnTo>
                  <a:pt x="1717" y="508"/>
                </a:lnTo>
                <a:lnTo>
                  <a:pt x="1719" y="506"/>
                </a:lnTo>
                <a:lnTo>
                  <a:pt x="1722" y="511"/>
                </a:lnTo>
                <a:lnTo>
                  <a:pt x="1724" y="512"/>
                </a:lnTo>
                <a:lnTo>
                  <a:pt x="1726" y="517"/>
                </a:lnTo>
                <a:lnTo>
                  <a:pt x="1729" y="515"/>
                </a:lnTo>
                <a:lnTo>
                  <a:pt x="1731" y="526"/>
                </a:lnTo>
                <a:lnTo>
                  <a:pt x="1734" y="524"/>
                </a:lnTo>
                <a:lnTo>
                  <a:pt x="1736" y="523"/>
                </a:lnTo>
                <a:lnTo>
                  <a:pt x="1738" y="525"/>
                </a:lnTo>
                <a:lnTo>
                  <a:pt x="1741" y="527"/>
                </a:lnTo>
                <a:lnTo>
                  <a:pt x="1743" y="521"/>
                </a:lnTo>
                <a:lnTo>
                  <a:pt x="1745" y="512"/>
                </a:lnTo>
                <a:lnTo>
                  <a:pt x="1747" y="511"/>
                </a:lnTo>
                <a:lnTo>
                  <a:pt x="1750" y="505"/>
                </a:lnTo>
                <a:lnTo>
                  <a:pt x="1752" y="507"/>
                </a:lnTo>
                <a:lnTo>
                  <a:pt x="1755" y="498"/>
                </a:lnTo>
                <a:lnTo>
                  <a:pt x="1757" y="493"/>
                </a:lnTo>
                <a:lnTo>
                  <a:pt x="1759" y="487"/>
                </a:lnTo>
                <a:lnTo>
                  <a:pt x="1762" y="477"/>
                </a:lnTo>
                <a:lnTo>
                  <a:pt x="1764" y="474"/>
                </a:lnTo>
                <a:lnTo>
                  <a:pt x="1766" y="472"/>
                </a:lnTo>
                <a:lnTo>
                  <a:pt x="1769" y="470"/>
                </a:lnTo>
                <a:lnTo>
                  <a:pt x="1771" y="478"/>
                </a:lnTo>
                <a:lnTo>
                  <a:pt x="1773" y="486"/>
                </a:lnTo>
                <a:lnTo>
                  <a:pt x="1775" y="484"/>
                </a:lnTo>
                <a:lnTo>
                  <a:pt x="1778" y="475"/>
                </a:lnTo>
                <a:lnTo>
                  <a:pt x="1780" y="471"/>
                </a:lnTo>
                <a:lnTo>
                  <a:pt x="1783" y="459"/>
                </a:lnTo>
                <a:lnTo>
                  <a:pt x="1785" y="454"/>
                </a:lnTo>
                <a:lnTo>
                  <a:pt x="1787" y="452"/>
                </a:lnTo>
                <a:lnTo>
                  <a:pt x="1790" y="453"/>
                </a:lnTo>
                <a:lnTo>
                  <a:pt x="1792" y="462"/>
                </a:lnTo>
                <a:lnTo>
                  <a:pt x="1794" y="451"/>
                </a:lnTo>
                <a:lnTo>
                  <a:pt x="1797" y="458"/>
                </a:lnTo>
                <a:lnTo>
                  <a:pt x="1799" y="466"/>
                </a:lnTo>
                <a:lnTo>
                  <a:pt x="1801" y="468"/>
                </a:lnTo>
                <a:lnTo>
                  <a:pt x="1804" y="462"/>
                </a:lnTo>
                <a:lnTo>
                  <a:pt x="1806" y="459"/>
                </a:lnTo>
                <a:lnTo>
                  <a:pt x="1808" y="456"/>
                </a:lnTo>
                <a:lnTo>
                  <a:pt x="1811" y="453"/>
                </a:lnTo>
                <a:lnTo>
                  <a:pt x="1813" y="449"/>
                </a:lnTo>
                <a:lnTo>
                  <a:pt x="1815" y="446"/>
                </a:lnTo>
                <a:lnTo>
                  <a:pt x="1818" y="450"/>
                </a:lnTo>
                <a:lnTo>
                  <a:pt x="1820" y="456"/>
                </a:lnTo>
                <a:lnTo>
                  <a:pt x="1822" y="459"/>
                </a:lnTo>
                <a:lnTo>
                  <a:pt x="1825" y="456"/>
                </a:lnTo>
                <a:lnTo>
                  <a:pt x="1827" y="457"/>
                </a:lnTo>
                <a:lnTo>
                  <a:pt x="1830" y="457"/>
                </a:lnTo>
                <a:lnTo>
                  <a:pt x="1832" y="453"/>
                </a:lnTo>
                <a:lnTo>
                  <a:pt x="1834" y="457"/>
                </a:lnTo>
                <a:lnTo>
                  <a:pt x="1836" y="450"/>
                </a:lnTo>
                <a:lnTo>
                  <a:pt x="1839" y="461"/>
                </a:lnTo>
                <a:lnTo>
                  <a:pt x="1841" y="460"/>
                </a:lnTo>
                <a:lnTo>
                  <a:pt x="1843" y="458"/>
                </a:lnTo>
                <a:lnTo>
                  <a:pt x="1846" y="450"/>
                </a:lnTo>
                <a:lnTo>
                  <a:pt x="1848" y="443"/>
                </a:lnTo>
                <a:lnTo>
                  <a:pt x="1851" y="447"/>
                </a:lnTo>
                <a:lnTo>
                  <a:pt x="1853" y="450"/>
                </a:lnTo>
                <a:lnTo>
                  <a:pt x="1855" y="455"/>
                </a:lnTo>
                <a:lnTo>
                  <a:pt x="1858" y="453"/>
                </a:lnTo>
                <a:lnTo>
                  <a:pt x="1860" y="448"/>
                </a:lnTo>
                <a:lnTo>
                  <a:pt x="1862" y="446"/>
                </a:lnTo>
                <a:lnTo>
                  <a:pt x="1864" y="444"/>
                </a:lnTo>
                <a:lnTo>
                  <a:pt x="1867" y="439"/>
                </a:lnTo>
                <a:lnTo>
                  <a:pt x="1869" y="437"/>
                </a:lnTo>
                <a:lnTo>
                  <a:pt x="1871" y="421"/>
                </a:lnTo>
                <a:lnTo>
                  <a:pt x="1874" y="418"/>
                </a:lnTo>
                <a:lnTo>
                  <a:pt x="1876" y="426"/>
                </a:lnTo>
                <a:lnTo>
                  <a:pt x="1879" y="416"/>
                </a:lnTo>
                <a:lnTo>
                  <a:pt x="1881" y="402"/>
                </a:lnTo>
                <a:lnTo>
                  <a:pt x="1883" y="404"/>
                </a:lnTo>
                <a:lnTo>
                  <a:pt x="1886" y="402"/>
                </a:lnTo>
                <a:lnTo>
                  <a:pt x="1888" y="402"/>
                </a:lnTo>
                <a:lnTo>
                  <a:pt x="1890" y="396"/>
                </a:lnTo>
                <a:lnTo>
                  <a:pt x="1893" y="399"/>
                </a:lnTo>
                <a:lnTo>
                  <a:pt x="1895" y="395"/>
                </a:lnTo>
                <a:lnTo>
                  <a:pt x="1897" y="391"/>
                </a:lnTo>
                <a:lnTo>
                  <a:pt x="1900" y="387"/>
                </a:lnTo>
                <a:lnTo>
                  <a:pt x="1902" y="390"/>
                </a:lnTo>
                <a:lnTo>
                  <a:pt x="1904" y="387"/>
                </a:lnTo>
                <a:lnTo>
                  <a:pt x="1907" y="382"/>
                </a:lnTo>
                <a:lnTo>
                  <a:pt x="1909" y="378"/>
                </a:lnTo>
                <a:lnTo>
                  <a:pt x="1911" y="373"/>
                </a:lnTo>
                <a:lnTo>
                  <a:pt x="1914" y="366"/>
                </a:lnTo>
                <a:lnTo>
                  <a:pt x="1916" y="368"/>
                </a:lnTo>
                <a:lnTo>
                  <a:pt x="1918" y="359"/>
                </a:lnTo>
                <a:lnTo>
                  <a:pt x="1921" y="351"/>
                </a:lnTo>
                <a:lnTo>
                  <a:pt x="1923" y="354"/>
                </a:lnTo>
                <a:lnTo>
                  <a:pt x="1925" y="354"/>
                </a:lnTo>
                <a:lnTo>
                  <a:pt x="1928" y="361"/>
                </a:lnTo>
                <a:lnTo>
                  <a:pt x="1930" y="368"/>
                </a:lnTo>
                <a:lnTo>
                  <a:pt x="1932" y="365"/>
                </a:lnTo>
                <a:lnTo>
                  <a:pt x="1935" y="362"/>
                </a:lnTo>
                <a:lnTo>
                  <a:pt x="1937" y="365"/>
                </a:lnTo>
                <a:lnTo>
                  <a:pt x="1939" y="358"/>
                </a:lnTo>
                <a:lnTo>
                  <a:pt x="1942" y="356"/>
                </a:lnTo>
                <a:lnTo>
                  <a:pt x="1944" y="356"/>
                </a:lnTo>
                <a:lnTo>
                  <a:pt x="1946" y="355"/>
                </a:lnTo>
                <a:lnTo>
                  <a:pt x="1949" y="369"/>
                </a:lnTo>
                <a:lnTo>
                  <a:pt x="1951" y="375"/>
                </a:lnTo>
                <a:lnTo>
                  <a:pt x="1953" y="369"/>
                </a:lnTo>
                <a:lnTo>
                  <a:pt x="1956" y="372"/>
                </a:lnTo>
                <a:lnTo>
                  <a:pt x="1958" y="363"/>
                </a:lnTo>
                <a:lnTo>
                  <a:pt x="1960" y="361"/>
                </a:lnTo>
                <a:lnTo>
                  <a:pt x="1963" y="366"/>
                </a:lnTo>
                <a:lnTo>
                  <a:pt x="1965" y="365"/>
                </a:lnTo>
                <a:lnTo>
                  <a:pt x="1967" y="365"/>
                </a:lnTo>
                <a:lnTo>
                  <a:pt x="1970" y="369"/>
                </a:lnTo>
                <a:lnTo>
                  <a:pt x="1972" y="372"/>
                </a:lnTo>
                <a:lnTo>
                  <a:pt x="1975" y="375"/>
                </a:lnTo>
                <a:lnTo>
                  <a:pt x="1977" y="369"/>
                </a:lnTo>
                <a:lnTo>
                  <a:pt x="1979" y="362"/>
                </a:lnTo>
                <a:lnTo>
                  <a:pt x="1982" y="370"/>
                </a:lnTo>
                <a:lnTo>
                  <a:pt x="1984" y="365"/>
                </a:lnTo>
                <a:lnTo>
                  <a:pt x="1986" y="361"/>
                </a:lnTo>
                <a:lnTo>
                  <a:pt x="1988" y="365"/>
                </a:lnTo>
                <a:lnTo>
                  <a:pt x="1991" y="360"/>
                </a:lnTo>
                <a:lnTo>
                  <a:pt x="1993" y="363"/>
                </a:lnTo>
                <a:lnTo>
                  <a:pt x="1996" y="364"/>
                </a:lnTo>
                <a:lnTo>
                  <a:pt x="1998" y="364"/>
                </a:lnTo>
                <a:lnTo>
                  <a:pt x="2000" y="359"/>
                </a:lnTo>
                <a:lnTo>
                  <a:pt x="2003" y="366"/>
                </a:lnTo>
                <a:lnTo>
                  <a:pt x="2005" y="364"/>
                </a:lnTo>
                <a:lnTo>
                  <a:pt x="2007" y="361"/>
                </a:lnTo>
                <a:lnTo>
                  <a:pt x="2010" y="358"/>
                </a:lnTo>
                <a:lnTo>
                  <a:pt x="2012" y="348"/>
                </a:lnTo>
                <a:lnTo>
                  <a:pt x="2014" y="352"/>
                </a:lnTo>
                <a:lnTo>
                  <a:pt x="2017" y="354"/>
                </a:lnTo>
                <a:lnTo>
                  <a:pt x="2019" y="357"/>
                </a:lnTo>
                <a:lnTo>
                  <a:pt x="2021" y="355"/>
                </a:lnTo>
                <a:lnTo>
                  <a:pt x="2024" y="357"/>
                </a:lnTo>
                <a:lnTo>
                  <a:pt x="2026" y="348"/>
                </a:lnTo>
                <a:lnTo>
                  <a:pt x="2028" y="345"/>
                </a:lnTo>
                <a:lnTo>
                  <a:pt x="2031" y="347"/>
                </a:lnTo>
                <a:lnTo>
                  <a:pt x="2033" y="348"/>
                </a:lnTo>
                <a:lnTo>
                  <a:pt x="2035" y="353"/>
                </a:lnTo>
                <a:lnTo>
                  <a:pt x="2038" y="346"/>
                </a:lnTo>
                <a:lnTo>
                  <a:pt x="2040" y="351"/>
                </a:lnTo>
                <a:lnTo>
                  <a:pt x="2042" y="345"/>
                </a:lnTo>
                <a:lnTo>
                  <a:pt x="2045" y="338"/>
                </a:lnTo>
                <a:lnTo>
                  <a:pt x="2047" y="342"/>
                </a:lnTo>
                <a:lnTo>
                  <a:pt x="2049" y="340"/>
                </a:lnTo>
                <a:lnTo>
                  <a:pt x="2052" y="338"/>
                </a:lnTo>
                <a:lnTo>
                  <a:pt x="2054" y="334"/>
                </a:lnTo>
                <a:lnTo>
                  <a:pt x="2056" y="337"/>
                </a:lnTo>
                <a:lnTo>
                  <a:pt x="2059" y="346"/>
                </a:lnTo>
                <a:lnTo>
                  <a:pt x="2061" y="345"/>
                </a:lnTo>
                <a:lnTo>
                  <a:pt x="2063" y="334"/>
                </a:lnTo>
                <a:lnTo>
                  <a:pt x="2066" y="343"/>
                </a:lnTo>
                <a:lnTo>
                  <a:pt x="2068" y="356"/>
                </a:lnTo>
                <a:lnTo>
                  <a:pt x="2071" y="358"/>
                </a:lnTo>
                <a:lnTo>
                  <a:pt x="2073" y="360"/>
                </a:lnTo>
                <a:lnTo>
                  <a:pt x="2075" y="360"/>
                </a:lnTo>
                <a:lnTo>
                  <a:pt x="2077" y="366"/>
                </a:lnTo>
                <a:lnTo>
                  <a:pt x="2080" y="357"/>
                </a:lnTo>
                <a:lnTo>
                  <a:pt x="2082" y="357"/>
                </a:lnTo>
                <a:lnTo>
                  <a:pt x="2084" y="361"/>
                </a:lnTo>
                <a:lnTo>
                  <a:pt x="2087" y="366"/>
                </a:lnTo>
                <a:lnTo>
                  <a:pt x="2089" y="360"/>
                </a:lnTo>
                <a:lnTo>
                  <a:pt x="2091" y="369"/>
                </a:lnTo>
                <a:lnTo>
                  <a:pt x="2094" y="376"/>
                </a:lnTo>
                <a:lnTo>
                  <a:pt x="2096" y="368"/>
                </a:lnTo>
                <a:lnTo>
                  <a:pt x="2099" y="375"/>
                </a:lnTo>
                <a:lnTo>
                  <a:pt x="2101" y="378"/>
                </a:lnTo>
                <a:lnTo>
                  <a:pt x="2103" y="380"/>
                </a:lnTo>
                <a:lnTo>
                  <a:pt x="2105" y="384"/>
                </a:lnTo>
              </a:path>
            </a:pathLst>
          </a:custGeom>
          <a:noFill/>
          <a:ln w="25400" cap="flat">
            <a:solidFill>
              <a:srgbClr val="B100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3" name="Freeform 170">
            <a:extLst>
              <a:ext uri="{FF2B5EF4-FFF2-40B4-BE49-F238E27FC236}">
                <a16:creationId xmlns:a16="http://schemas.microsoft.com/office/drawing/2014/main" id="{E9DC8926-D10E-4377-A572-BBB6C5272DBC}"/>
              </a:ext>
            </a:extLst>
          </p:cNvPr>
          <p:cNvSpPr>
            <a:spLocks/>
          </p:cNvSpPr>
          <p:nvPr/>
        </p:nvSpPr>
        <p:spPr bwMode="auto">
          <a:xfrm>
            <a:off x="3997584" y="4608965"/>
            <a:ext cx="2702614" cy="625475"/>
          </a:xfrm>
          <a:custGeom>
            <a:avLst/>
            <a:gdLst>
              <a:gd name="T0" fmla="*/ 32 w 2105"/>
              <a:gd name="T1" fmla="*/ 199 h 394"/>
              <a:gd name="T2" fmla="*/ 68 w 2105"/>
              <a:gd name="T3" fmla="*/ 204 h 394"/>
              <a:gd name="T4" fmla="*/ 103 w 2105"/>
              <a:gd name="T5" fmla="*/ 210 h 394"/>
              <a:gd name="T6" fmla="*/ 138 w 2105"/>
              <a:gd name="T7" fmla="*/ 213 h 394"/>
              <a:gd name="T8" fmla="*/ 173 w 2105"/>
              <a:gd name="T9" fmla="*/ 195 h 394"/>
              <a:gd name="T10" fmla="*/ 208 w 2105"/>
              <a:gd name="T11" fmla="*/ 185 h 394"/>
              <a:gd name="T12" fmla="*/ 243 w 2105"/>
              <a:gd name="T13" fmla="*/ 171 h 394"/>
              <a:gd name="T14" fmla="*/ 278 w 2105"/>
              <a:gd name="T15" fmla="*/ 207 h 394"/>
              <a:gd name="T16" fmla="*/ 313 w 2105"/>
              <a:gd name="T17" fmla="*/ 196 h 394"/>
              <a:gd name="T18" fmla="*/ 349 w 2105"/>
              <a:gd name="T19" fmla="*/ 193 h 394"/>
              <a:gd name="T20" fmla="*/ 383 w 2105"/>
              <a:gd name="T21" fmla="*/ 250 h 394"/>
              <a:gd name="T22" fmla="*/ 418 w 2105"/>
              <a:gd name="T23" fmla="*/ 276 h 394"/>
              <a:gd name="T24" fmla="*/ 454 w 2105"/>
              <a:gd name="T25" fmla="*/ 262 h 394"/>
              <a:gd name="T26" fmla="*/ 489 w 2105"/>
              <a:gd name="T27" fmla="*/ 242 h 394"/>
              <a:gd name="T28" fmla="*/ 524 w 2105"/>
              <a:gd name="T29" fmla="*/ 276 h 394"/>
              <a:gd name="T30" fmla="*/ 559 w 2105"/>
              <a:gd name="T31" fmla="*/ 236 h 394"/>
              <a:gd name="T32" fmla="*/ 594 w 2105"/>
              <a:gd name="T33" fmla="*/ 215 h 394"/>
              <a:gd name="T34" fmla="*/ 629 w 2105"/>
              <a:gd name="T35" fmla="*/ 213 h 394"/>
              <a:gd name="T36" fmla="*/ 664 w 2105"/>
              <a:gd name="T37" fmla="*/ 155 h 394"/>
              <a:gd name="T38" fmla="*/ 699 w 2105"/>
              <a:gd name="T39" fmla="*/ 100 h 394"/>
              <a:gd name="T40" fmla="*/ 734 w 2105"/>
              <a:gd name="T41" fmla="*/ 46 h 394"/>
              <a:gd name="T42" fmla="*/ 770 w 2105"/>
              <a:gd name="T43" fmla="*/ 42 h 394"/>
              <a:gd name="T44" fmla="*/ 805 w 2105"/>
              <a:gd name="T45" fmla="*/ 13 h 394"/>
              <a:gd name="T46" fmla="*/ 840 w 2105"/>
              <a:gd name="T47" fmla="*/ 41 h 394"/>
              <a:gd name="T48" fmla="*/ 875 w 2105"/>
              <a:gd name="T49" fmla="*/ 136 h 394"/>
              <a:gd name="T50" fmla="*/ 910 w 2105"/>
              <a:gd name="T51" fmla="*/ 183 h 394"/>
              <a:gd name="T52" fmla="*/ 945 w 2105"/>
              <a:gd name="T53" fmla="*/ 245 h 394"/>
              <a:gd name="T54" fmla="*/ 980 w 2105"/>
              <a:gd name="T55" fmla="*/ 333 h 394"/>
              <a:gd name="T56" fmla="*/ 1015 w 2105"/>
              <a:gd name="T57" fmla="*/ 383 h 394"/>
              <a:gd name="T58" fmla="*/ 1050 w 2105"/>
              <a:gd name="T59" fmla="*/ 371 h 394"/>
              <a:gd name="T60" fmla="*/ 1085 w 2105"/>
              <a:gd name="T61" fmla="*/ 357 h 394"/>
              <a:gd name="T62" fmla="*/ 1120 w 2105"/>
              <a:gd name="T63" fmla="*/ 356 h 394"/>
              <a:gd name="T64" fmla="*/ 1156 w 2105"/>
              <a:gd name="T65" fmla="*/ 319 h 394"/>
              <a:gd name="T66" fmla="*/ 1191 w 2105"/>
              <a:gd name="T67" fmla="*/ 281 h 394"/>
              <a:gd name="T68" fmla="*/ 1226 w 2105"/>
              <a:gd name="T69" fmla="*/ 263 h 394"/>
              <a:gd name="T70" fmla="*/ 1261 w 2105"/>
              <a:gd name="T71" fmla="*/ 250 h 394"/>
              <a:gd name="T72" fmla="*/ 1296 w 2105"/>
              <a:gd name="T73" fmla="*/ 223 h 394"/>
              <a:gd name="T74" fmla="*/ 1331 w 2105"/>
              <a:gd name="T75" fmla="*/ 219 h 394"/>
              <a:gd name="T76" fmla="*/ 1366 w 2105"/>
              <a:gd name="T77" fmla="*/ 198 h 394"/>
              <a:gd name="T78" fmla="*/ 1401 w 2105"/>
              <a:gd name="T79" fmla="*/ 190 h 394"/>
              <a:gd name="T80" fmla="*/ 1436 w 2105"/>
              <a:gd name="T81" fmla="*/ 164 h 394"/>
              <a:gd name="T82" fmla="*/ 1471 w 2105"/>
              <a:gd name="T83" fmla="*/ 208 h 394"/>
              <a:gd name="T84" fmla="*/ 1506 w 2105"/>
              <a:gd name="T85" fmla="*/ 222 h 394"/>
              <a:gd name="T86" fmla="*/ 1542 w 2105"/>
              <a:gd name="T87" fmla="*/ 201 h 394"/>
              <a:gd name="T88" fmla="*/ 1577 w 2105"/>
              <a:gd name="T89" fmla="*/ 247 h 394"/>
              <a:gd name="T90" fmla="*/ 1612 w 2105"/>
              <a:gd name="T91" fmla="*/ 248 h 394"/>
              <a:gd name="T92" fmla="*/ 1647 w 2105"/>
              <a:gd name="T93" fmla="*/ 221 h 394"/>
              <a:gd name="T94" fmla="*/ 1682 w 2105"/>
              <a:gd name="T95" fmla="*/ 207 h 394"/>
              <a:gd name="T96" fmla="*/ 1717 w 2105"/>
              <a:gd name="T97" fmla="*/ 218 h 394"/>
              <a:gd name="T98" fmla="*/ 1752 w 2105"/>
              <a:gd name="T99" fmla="*/ 210 h 394"/>
              <a:gd name="T100" fmla="*/ 1787 w 2105"/>
              <a:gd name="T101" fmla="*/ 192 h 394"/>
              <a:gd name="T102" fmla="*/ 1822 w 2105"/>
              <a:gd name="T103" fmla="*/ 199 h 394"/>
              <a:gd name="T104" fmla="*/ 1858 w 2105"/>
              <a:gd name="T105" fmla="*/ 198 h 394"/>
              <a:gd name="T106" fmla="*/ 1893 w 2105"/>
              <a:gd name="T107" fmla="*/ 201 h 394"/>
              <a:gd name="T108" fmla="*/ 1928 w 2105"/>
              <a:gd name="T109" fmla="*/ 197 h 394"/>
              <a:gd name="T110" fmla="*/ 1963 w 2105"/>
              <a:gd name="T111" fmla="*/ 191 h 394"/>
              <a:gd name="T112" fmla="*/ 1998 w 2105"/>
              <a:gd name="T113" fmla="*/ 181 h 394"/>
              <a:gd name="T114" fmla="*/ 2033 w 2105"/>
              <a:gd name="T115" fmla="*/ 211 h 394"/>
              <a:gd name="T116" fmla="*/ 2068 w 2105"/>
              <a:gd name="T117" fmla="*/ 243 h 394"/>
              <a:gd name="T118" fmla="*/ 2103 w 2105"/>
              <a:gd name="T119" fmla="*/ 234 h 3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105" h="394">
                <a:moveTo>
                  <a:pt x="0" y="249"/>
                </a:moveTo>
                <a:lnTo>
                  <a:pt x="2" y="242"/>
                </a:lnTo>
                <a:lnTo>
                  <a:pt x="4" y="235"/>
                </a:lnTo>
                <a:lnTo>
                  <a:pt x="7" y="229"/>
                </a:lnTo>
                <a:lnTo>
                  <a:pt x="9" y="223"/>
                </a:lnTo>
                <a:lnTo>
                  <a:pt x="12" y="224"/>
                </a:lnTo>
                <a:lnTo>
                  <a:pt x="14" y="221"/>
                </a:lnTo>
                <a:lnTo>
                  <a:pt x="16" y="219"/>
                </a:lnTo>
                <a:lnTo>
                  <a:pt x="19" y="204"/>
                </a:lnTo>
                <a:lnTo>
                  <a:pt x="21" y="200"/>
                </a:lnTo>
                <a:lnTo>
                  <a:pt x="23" y="195"/>
                </a:lnTo>
                <a:lnTo>
                  <a:pt x="25" y="193"/>
                </a:lnTo>
                <a:lnTo>
                  <a:pt x="28" y="198"/>
                </a:lnTo>
                <a:lnTo>
                  <a:pt x="30" y="201"/>
                </a:lnTo>
                <a:lnTo>
                  <a:pt x="32" y="199"/>
                </a:lnTo>
                <a:lnTo>
                  <a:pt x="35" y="193"/>
                </a:lnTo>
                <a:lnTo>
                  <a:pt x="37" y="199"/>
                </a:lnTo>
                <a:lnTo>
                  <a:pt x="40" y="199"/>
                </a:lnTo>
                <a:lnTo>
                  <a:pt x="42" y="198"/>
                </a:lnTo>
                <a:lnTo>
                  <a:pt x="44" y="198"/>
                </a:lnTo>
                <a:lnTo>
                  <a:pt x="47" y="201"/>
                </a:lnTo>
                <a:lnTo>
                  <a:pt x="49" y="204"/>
                </a:lnTo>
                <a:lnTo>
                  <a:pt x="51" y="205"/>
                </a:lnTo>
                <a:lnTo>
                  <a:pt x="53" y="201"/>
                </a:lnTo>
                <a:lnTo>
                  <a:pt x="56" y="202"/>
                </a:lnTo>
                <a:lnTo>
                  <a:pt x="58" y="212"/>
                </a:lnTo>
                <a:lnTo>
                  <a:pt x="61" y="210"/>
                </a:lnTo>
                <a:lnTo>
                  <a:pt x="63" y="209"/>
                </a:lnTo>
                <a:lnTo>
                  <a:pt x="65" y="208"/>
                </a:lnTo>
                <a:lnTo>
                  <a:pt x="68" y="204"/>
                </a:lnTo>
                <a:lnTo>
                  <a:pt x="70" y="204"/>
                </a:lnTo>
                <a:lnTo>
                  <a:pt x="72" y="206"/>
                </a:lnTo>
                <a:lnTo>
                  <a:pt x="75" y="197"/>
                </a:lnTo>
                <a:lnTo>
                  <a:pt x="77" y="191"/>
                </a:lnTo>
                <a:lnTo>
                  <a:pt x="79" y="187"/>
                </a:lnTo>
                <a:lnTo>
                  <a:pt x="82" y="191"/>
                </a:lnTo>
                <a:lnTo>
                  <a:pt x="84" y="189"/>
                </a:lnTo>
                <a:lnTo>
                  <a:pt x="86" y="191"/>
                </a:lnTo>
                <a:lnTo>
                  <a:pt x="89" y="194"/>
                </a:lnTo>
                <a:lnTo>
                  <a:pt x="91" y="196"/>
                </a:lnTo>
                <a:lnTo>
                  <a:pt x="93" y="197"/>
                </a:lnTo>
                <a:lnTo>
                  <a:pt x="96" y="203"/>
                </a:lnTo>
                <a:lnTo>
                  <a:pt x="98" y="205"/>
                </a:lnTo>
                <a:lnTo>
                  <a:pt x="100" y="205"/>
                </a:lnTo>
                <a:lnTo>
                  <a:pt x="103" y="210"/>
                </a:lnTo>
                <a:lnTo>
                  <a:pt x="105" y="214"/>
                </a:lnTo>
                <a:lnTo>
                  <a:pt x="108" y="218"/>
                </a:lnTo>
                <a:lnTo>
                  <a:pt x="110" y="217"/>
                </a:lnTo>
                <a:lnTo>
                  <a:pt x="112" y="218"/>
                </a:lnTo>
                <a:lnTo>
                  <a:pt x="114" y="227"/>
                </a:lnTo>
                <a:lnTo>
                  <a:pt x="117" y="218"/>
                </a:lnTo>
                <a:lnTo>
                  <a:pt x="119" y="221"/>
                </a:lnTo>
                <a:lnTo>
                  <a:pt x="121" y="213"/>
                </a:lnTo>
                <a:lnTo>
                  <a:pt x="124" y="214"/>
                </a:lnTo>
                <a:lnTo>
                  <a:pt x="126" y="209"/>
                </a:lnTo>
                <a:lnTo>
                  <a:pt x="128" y="216"/>
                </a:lnTo>
                <a:lnTo>
                  <a:pt x="131" y="212"/>
                </a:lnTo>
                <a:lnTo>
                  <a:pt x="133" y="210"/>
                </a:lnTo>
                <a:lnTo>
                  <a:pt x="136" y="211"/>
                </a:lnTo>
                <a:lnTo>
                  <a:pt x="138" y="213"/>
                </a:lnTo>
                <a:lnTo>
                  <a:pt x="140" y="215"/>
                </a:lnTo>
                <a:lnTo>
                  <a:pt x="142" y="209"/>
                </a:lnTo>
                <a:lnTo>
                  <a:pt x="145" y="211"/>
                </a:lnTo>
                <a:lnTo>
                  <a:pt x="147" y="205"/>
                </a:lnTo>
                <a:lnTo>
                  <a:pt x="149" y="209"/>
                </a:lnTo>
                <a:lnTo>
                  <a:pt x="152" y="203"/>
                </a:lnTo>
                <a:lnTo>
                  <a:pt x="154" y="196"/>
                </a:lnTo>
                <a:lnTo>
                  <a:pt x="157" y="188"/>
                </a:lnTo>
                <a:lnTo>
                  <a:pt x="159" y="193"/>
                </a:lnTo>
                <a:lnTo>
                  <a:pt x="161" y="195"/>
                </a:lnTo>
                <a:lnTo>
                  <a:pt x="164" y="196"/>
                </a:lnTo>
                <a:lnTo>
                  <a:pt x="166" y="197"/>
                </a:lnTo>
                <a:lnTo>
                  <a:pt x="168" y="195"/>
                </a:lnTo>
                <a:lnTo>
                  <a:pt x="171" y="198"/>
                </a:lnTo>
                <a:lnTo>
                  <a:pt x="173" y="195"/>
                </a:lnTo>
                <a:lnTo>
                  <a:pt x="175" y="191"/>
                </a:lnTo>
                <a:lnTo>
                  <a:pt x="177" y="179"/>
                </a:lnTo>
                <a:lnTo>
                  <a:pt x="180" y="182"/>
                </a:lnTo>
                <a:lnTo>
                  <a:pt x="182" y="174"/>
                </a:lnTo>
                <a:lnTo>
                  <a:pt x="185" y="163"/>
                </a:lnTo>
                <a:lnTo>
                  <a:pt x="187" y="163"/>
                </a:lnTo>
                <a:lnTo>
                  <a:pt x="189" y="167"/>
                </a:lnTo>
                <a:lnTo>
                  <a:pt x="192" y="170"/>
                </a:lnTo>
                <a:lnTo>
                  <a:pt x="194" y="173"/>
                </a:lnTo>
                <a:lnTo>
                  <a:pt x="196" y="179"/>
                </a:lnTo>
                <a:lnTo>
                  <a:pt x="199" y="172"/>
                </a:lnTo>
                <a:lnTo>
                  <a:pt x="201" y="178"/>
                </a:lnTo>
                <a:lnTo>
                  <a:pt x="203" y="178"/>
                </a:lnTo>
                <a:lnTo>
                  <a:pt x="206" y="186"/>
                </a:lnTo>
                <a:lnTo>
                  <a:pt x="208" y="185"/>
                </a:lnTo>
                <a:lnTo>
                  <a:pt x="210" y="189"/>
                </a:lnTo>
                <a:lnTo>
                  <a:pt x="213" y="188"/>
                </a:lnTo>
                <a:lnTo>
                  <a:pt x="215" y="182"/>
                </a:lnTo>
                <a:lnTo>
                  <a:pt x="217" y="178"/>
                </a:lnTo>
                <a:lnTo>
                  <a:pt x="220" y="181"/>
                </a:lnTo>
                <a:lnTo>
                  <a:pt x="222" y="177"/>
                </a:lnTo>
                <a:lnTo>
                  <a:pt x="224" y="171"/>
                </a:lnTo>
                <a:lnTo>
                  <a:pt x="227" y="172"/>
                </a:lnTo>
                <a:lnTo>
                  <a:pt x="229" y="174"/>
                </a:lnTo>
                <a:lnTo>
                  <a:pt x="231" y="171"/>
                </a:lnTo>
                <a:lnTo>
                  <a:pt x="234" y="175"/>
                </a:lnTo>
                <a:lnTo>
                  <a:pt x="236" y="171"/>
                </a:lnTo>
                <a:lnTo>
                  <a:pt x="238" y="167"/>
                </a:lnTo>
                <a:lnTo>
                  <a:pt x="241" y="174"/>
                </a:lnTo>
                <a:lnTo>
                  <a:pt x="243" y="171"/>
                </a:lnTo>
                <a:lnTo>
                  <a:pt x="245" y="164"/>
                </a:lnTo>
                <a:lnTo>
                  <a:pt x="248" y="168"/>
                </a:lnTo>
                <a:lnTo>
                  <a:pt x="250" y="170"/>
                </a:lnTo>
                <a:lnTo>
                  <a:pt x="253" y="172"/>
                </a:lnTo>
                <a:lnTo>
                  <a:pt x="255" y="177"/>
                </a:lnTo>
                <a:lnTo>
                  <a:pt x="257" y="176"/>
                </a:lnTo>
                <a:lnTo>
                  <a:pt x="260" y="175"/>
                </a:lnTo>
                <a:lnTo>
                  <a:pt x="262" y="186"/>
                </a:lnTo>
                <a:lnTo>
                  <a:pt x="264" y="193"/>
                </a:lnTo>
                <a:lnTo>
                  <a:pt x="266" y="204"/>
                </a:lnTo>
                <a:lnTo>
                  <a:pt x="269" y="201"/>
                </a:lnTo>
                <a:lnTo>
                  <a:pt x="271" y="205"/>
                </a:lnTo>
                <a:lnTo>
                  <a:pt x="273" y="207"/>
                </a:lnTo>
                <a:lnTo>
                  <a:pt x="276" y="205"/>
                </a:lnTo>
                <a:lnTo>
                  <a:pt x="278" y="207"/>
                </a:lnTo>
                <a:lnTo>
                  <a:pt x="281" y="209"/>
                </a:lnTo>
                <a:lnTo>
                  <a:pt x="283" y="210"/>
                </a:lnTo>
                <a:lnTo>
                  <a:pt x="285" y="204"/>
                </a:lnTo>
                <a:lnTo>
                  <a:pt x="288" y="210"/>
                </a:lnTo>
                <a:lnTo>
                  <a:pt x="290" y="206"/>
                </a:lnTo>
                <a:lnTo>
                  <a:pt x="292" y="202"/>
                </a:lnTo>
                <a:lnTo>
                  <a:pt x="295" y="207"/>
                </a:lnTo>
                <a:lnTo>
                  <a:pt x="297" y="209"/>
                </a:lnTo>
                <a:lnTo>
                  <a:pt x="299" y="206"/>
                </a:lnTo>
                <a:lnTo>
                  <a:pt x="302" y="206"/>
                </a:lnTo>
                <a:lnTo>
                  <a:pt x="304" y="205"/>
                </a:lnTo>
                <a:lnTo>
                  <a:pt x="306" y="197"/>
                </a:lnTo>
                <a:lnTo>
                  <a:pt x="309" y="197"/>
                </a:lnTo>
                <a:lnTo>
                  <a:pt x="311" y="195"/>
                </a:lnTo>
                <a:lnTo>
                  <a:pt x="313" y="196"/>
                </a:lnTo>
                <a:lnTo>
                  <a:pt x="316" y="192"/>
                </a:lnTo>
                <a:lnTo>
                  <a:pt x="318" y="200"/>
                </a:lnTo>
                <a:lnTo>
                  <a:pt x="320" y="205"/>
                </a:lnTo>
                <a:lnTo>
                  <a:pt x="323" y="208"/>
                </a:lnTo>
                <a:lnTo>
                  <a:pt x="325" y="205"/>
                </a:lnTo>
                <a:lnTo>
                  <a:pt x="327" y="192"/>
                </a:lnTo>
                <a:lnTo>
                  <a:pt x="330" y="196"/>
                </a:lnTo>
                <a:lnTo>
                  <a:pt x="332" y="192"/>
                </a:lnTo>
                <a:lnTo>
                  <a:pt x="334" y="189"/>
                </a:lnTo>
                <a:lnTo>
                  <a:pt x="337" y="187"/>
                </a:lnTo>
                <a:lnTo>
                  <a:pt x="339" y="187"/>
                </a:lnTo>
                <a:lnTo>
                  <a:pt x="341" y="190"/>
                </a:lnTo>
                <a:lnTo>
                  <a:pt x="344" y="197"/>
                </a:lnTo>
                <a:lnTo>
                  <a:pt x="346" y="196"/>
                </a:lnTo>
                <a:lnTo>
                  <a:pt x="349" y="193"/>
                </a:lnTo>
                <a:lnTo>
                  <a:pt x="351" y="193"/>
                </a:lnTo>
                <a:lnTo>
                  <a:pt x="353" y="192"/>
                </a:lnTo>
                <a:lnTo>
                  <a:pt x="355" y="195"/>
                </a:lnTo>
                <a:lnTo>
                  <a:pt x="358" y="202"/>
                </a:lnTo>
                <a:lnTo>
                  <a:pt x="360" y="204"/>
                </a:lnTo>
                <a:lnTo>
                  <a:pt x="362" y="211"/>
                </a:lnTo>
                <a:lnTo>
                  <a:pt x="365" y="222"/>
                </a:lnTo>
                <a:lnTo>
                  <a:pt x="367" y="221"/>
                </a:lnTo>
                <a:lnTo>
                  <a:pt x="369" y="227"/>
                </a:lnTo>
                <a:lnTo>
                  <a:pt x="372" y="243"/>
                </a:lnTo>
                <a:lnTo>
                  <a:pt x="374" y="243"/>
                </a:lnTo>
                <a:lnTo>
                  <a:pt x="377" y="242"/>
                </a:lnTo>
                <a:lnTo>
                  <a:pt x="379" y="245"/>
                </a:lnTo>
                <a:lnTo>
                  <a:pt x="381" y="252"/>
                </a:lnTo>
                <a:lnTo>
                  <a:pt x="383" y="250"/>
                </a:lnTo>
                <a:lnTo>
                  <a:pt x="386" y="255"/>
                </a:lnTo>
                <a:lnTo>
                  <a:pt x="388" y="248"/>
                </a:lnTo>
                <a:lnTo>
                  <a:pt x="390" y="252"/>
                </a:lnTo>
                <a:lnTo>
                  <a:pt x="393" y="258"/>
                </a:lnTo>
                <a:lnTo>
                  <a:pt x="395" y="260"/>
                </a:lnTo>
                <a:lnTo>
                  <a:pt x="398" y="261"/>
                </a:lnTo>
                <a:lnTo>
                  <a:pt x="400" y="261"/>
                </a:lnTo>
                <a:lnTo>
                  <a:pt x="402" y="264"/>
                </a:lnTo>
                <a:lnTo>
                  <a:pt x="405" y="261"/>
                </a:lnTo>
                <a:lnTo>
                  <a:pt x="407" y="262"/>
                </a:lnTo>
                <a:lnTo>
                  <a:pt x="409" y="272"/>
                </a:lnTo>
                <a:lnTo>
                  <a:pt x="412" y="280"/>
                </a:lnTo>
                <a:lnTo>
                  <a:pt x="414" y="277"/>
                </a:lnTo>
                <a:lnTo>
                  <a:pt x="416" y="276"/>
                </a:lnTo>
                <a:lnTo>
                  <a:pt x="418" y="276"/>
                </a:lnTo>
                <a:lnTo>
                  <a:pt x="421" y="265"/>
                </a:lnTo>
                <a:lnTo>
                  <a:pt x="423" y="266"/>
                </a:lnTo>
                <a:lnTo>
                  <a:pt x="426" y="270"/>
                </a:lnTo>
                <a:lnTo>
                  <a:pt x="428" y="270"/>
                </a:lnTo>
                <a:lnTo>
                  <a:pt x="430" y="274"/>
                </a:lnTo>
                <a:lnTo>
                  <a:pt x="433" y="271"/>
                </a:lnTo>
                <a:lnTo>
                  <a:pt x="435" y="271"/>
                </a:lnTo>
                <a:lnTo>
                  <a:pt x="437" y="270"/>
                </a:lnTo>
                <a:lnTo>
                  <a:pt x="440" y="266"/>
                </a:lnTo>
                <a:lnTo>
                  <a:pt x="442" y="266"/>
                </a:lnTo>
                <a:lnTo>
                  <a:pt x="444" y="271"/>
                </a:lnTo>
                <a:lnTo>
                  <a:pt x="447" y="275"/>
                </a:lnTo>
                <a:lnTo>
                  <a:pt x="449" y="274"/>
                </a:lnTo>
                <a:lnTo>
                  <a:pt x="451" y="272"/>
                </a:lnTo>
                <a:lnTo>
                  <a:pt x="454" y="262"/>
                </a:lnTo>
                <a:lnTo>
                  <a:pt x="456" y="260"/>
                </a:lnTo>
                <a:lnTo>
                  <a:pt x="458" y="258"/>
                </a:lnTo>
                <a:lnTo>
                  <a:pt x="461" y="252"/>
                </a:lnTo>
                <a:lnTo>
                  <a:pt x="463" y="253"/>
                </a:lnTo>
                <a:lnTo>
                  <a:pt x="465" y="257"/>
                </a:lnTo>
                <a:lnTo>
                  <a:pt x="468" y="248"/>
                </a:lnTo>
                <a:lnTo>
                  <a:pt x="470" y="252"/>
                </a:lnTo>
                <a:lnTo>
                  <a:pt x="472" y="252"/>
                </a:lnTo>
                <a:lnTo>
                  <a:pt x="475" y="247"/>
                </a:lnTo>
                <a:lnTo>
                  <a:pt x="477" y="254"/>
                </a:lnTo>
                <a:lnTo>
                  <a:pt x="479" y="250"/>
                </a:lnTo>
                <a:lnTo>
                  <a:pt x="482" y="246"/>
                </a:lnTo>
                <a:lnTo>
                  <a:pt x="484" y="245"/>
                </a:lnTo>
                <a:lnTo>
                  <a:pt x="486" y="250"/>
                </a:lnTo>
                <a:lnTo>
                  <a:pt x="489" y="242"/>
                </a:lnTo>
                <a:lnTo>
                  <a:pt x="491" y="246"/>
                </a:lnTo>
                <a:lnTo>
                  <a:pt x="494" y="250"/>
                </a:lnTo>
                <a:lnTo>
                  <a:pt x="496" y="250"/>
                </a:lnTo>
                <a:lnTo>
                  <a:pt x="498" y="251"/>
                </a:lnTo>
                <a:lnTo>
                  <a:pt x="501" y="250"/>
                </a:lnTo>
                <a:lnTo>
                  <a:pt x="503" y="244"/>
                </a:lnTo>
                <a:lnTo>
                  <a:pt x="505" y="244"/>
                </a:lnTo>
                <a:lnTo>
                  <a:pt x="507" y="244"/>
                </a:lnTo>
                <a:lnTo>
                  <a:pt x="510" y="245"/>
                </a:lnTo>
                <a:lnTo>
                  <a:pt x="512" y="248"/>
                </a:lnTo>
                <a:lnTo>
                  <a:pt x="514" y="257"/>
                </a:lnTo>
                <a:lnTo>
                  <a:pt x="517" y="261"/>
                </a:lnTo>
                <a:lnTo>
                  <a:pt x="519" y="264"/>
                </a:lnTo>
                <a:lnTo>
                  <a:pt x="522" y="269"/>
                </a:lnTo>
                <a:lnTo>
                  <a:pt x="524" y="276"/>
                </a:lnTo>
                <a:lnTo>
                  <a:pt x="526" y="279"/>
                </a:lnTo>
                <a:lnTo>
                  <a:pt x="529" y="275"/>
                </a:lnTo>
                <a:lnTo>
                  <a:pt x="531" y="277"/>
                </a:lnTo>
                <a:lnTo>
                  <a:pt x="533" y="280"/>
                </a:lnTo>
                <a:lnTo>
                  <a:pt x="536" y="278"/>
                </a:lnTo>
                <a:lnTo>
                  <a:pt x="538" y="280"/>
                </a:lnTo>
                <a:lnTo>
                  <a:pt x="540" y="278"/>
                </a:lnTo>
                <a:lnTo>
                  <a:pt x="543" y="272"/>
                </a:lnTo>
                <a:lnTo>
                  <a:pt x="545" y="273"/>
                </a:lnTo>
                <a:lnTo>
                  <a:pt x="547" y="267"/>
                </a:lnTo>
                <a:lnTo>
                  <a:pt x="550" y="263"/>
                </a:lnTo>
                <a:lnTo>
                  <a:pt x="552" y="247"/>
                </a:lnTo>
                <a:lnTo>
                  <a:pt x="554" y="247"/>
                </a:lnTo>
                <a:lnTo>
                  <a:pt x="557" y="245"/>
                </a:lnTo>
                <a:lnTo>
                  <a:pt x="559" y="236"/>
                </a:lnTo>
                <a:lnTo>
                  <a:pt x="561" y="225"/>
                </a:lnTo>
                <a:lnTo>
                  <a:pt x="564" y="223"/>
                </a:lnTo>
                <a:lnTo>
                  <a:pt x="566" y="214"/>
                </a:lnTo>
                <a:lnTo>
                  <a:pt x="568" y="208"/>
                </a:lnTo>
                <a:lnTo>
                  <a:pt x="571" y="196"/>
                </a:lnTo>
                <a:lnTo>
                  <a:pt x="573" y="199"/>
                </a:lnTo>
                <a:lnTo>
                  <a:pt x="575" y="196"/>
                </a:lnTo>
                <a:lnTo>
                  <a:pt x="578" y="195"/>
                </a:lnTo>
                <a:lnTo>
                  <a:pt x="580" y="191"/>
                </a:lnTo>
                <a:lnTo>
                  <a:pt x="582" y="198"/>
                </a:lnTo>
                <a:lnTo>
                  <a:pt x="585" y="198"/>
                </a:lnTo>
                <a:lnTo>
                  <a:pt x="587" y="202"/>
                </a:lnTo>
                <a:lnTo>
                  <a:pt x="589" y="204"/>
                </a:lnTo>
                <a:lnTo>
                  <a:pt x="592" y="212"/>
                </a:lnTo>
                <a:lnTo>
                  <a:pt x="594" y="215"/>
                </a:lnTo>
                <a:lnTo>
                  <a:pt x="596" y="213"/>
                </a:lnTo>
                <a:lnTo>
                  <a:pt x="599" y="208"/>
                </a:lnTo>
                <a:lnTo>
                  <a:pt x="601" y="208"/>
                </a:lnTo>
                <a:lnTo>
                  <a:pt x="603" y="205"/>
                </a:lnTo>
                <a:lnTo>
                  <a:pt x="606" y="209"/>
                </a:lnTo>
                <a:lnTo>
                  <a:pt x="608" y="216"/>
                </a:lnTo>
                <a:lnTo>
                  <a:pt x="610" y="216"/>
                </a:lnTo>
                <a:lnTo>
                  <a:pt x="613" y="210"/>
                </a:lnTo>
                <a:lnTo>
                  <a:pt x="615" y="210"/>
                </a:lnTo>
                <a:lnTo>
                  <a:pt x="618" y="207"/>
                </a:lnTo>
                <a:lnTo>
                  <a:pt x="620" y="206"/>
                </a:lnTo>
                <a:lnTo>
                  <a:pt x="622" y="205"/>
                </a:lnTo>
                <a:lnTo>
                  <a:pt x="624" y="208"/>
                </a:lnTo>
                <a:lnTo>
                  <a:pt x="627" y="208"/>
                </a:lnTo>
                <a:lnTo>
                  <a:pt x="629" y="213"/>
                </a:lnTo>
                <a:lnTo>
                  <a:pt x="631" y="208"/>
                </a:lnTo>
                <a:lnTo>
                  <a:pt x="634" y="209"/>
                </a:lnTo>
                <a:lnTo>
                  <a:pt x="636" y="204"/>
                </a:lnTo>
                <a:lnTo>
                  <a:pt x="639" y="196"/>
                </a:lnTo>
                <a:lnTo>
                  <a:pt x="641" y="196"/>
                </a:lnTo>
                <a:lnTo>
                  <a:pt x="643" y="196"/>
                </a:lnTo>
                <a:lnTo>
                  <a:pt x="646" y="188"/>
                </a:lnTo>
                <a:lnTo>
                  <a:pt x="648" y="185"/>
                </a:lnTo>
                <a:lnTo>
                  <a:pt x="650" y="179"/>
                </a:lnTo>
                <a:lnTo>
                  <a:pt x="653" y="168"/>
                </a:lnTo>
                <a:lnTo>
                  <a:pt x="655" y="169"/>
                </a:lnTo>
                <a:lnTo>
                  <a:pt x="657" y="163"/>
                </a:lnTo>
                <a:lnTo>
                  <a:pt x="659" y="164"/>
                </a:lnTo>
                <a:lnTo>
                  <a:pt x="662" y="161"/>
                </a:lnTo>
                <a:lnTo>
                  <a:pt x="664" y="155"/>
                </a:lnTo>
                <a:lnTo>
                  <a:pt x="667" y="160"/>
                </a:lnTo>
                <a:lnTo>
                  <a:pt x="669" y="153"/>
                </a:lnTo>
                <a:lnTo>
                  <a:pt x="671" y="149"/>
                </a:lnTo>
                <a:lnTo>
                  <a:pt x="674" y="143"/>
                </a:lnTo>
                <a:lnTo>
                  <a:pt x="676" y="146"/>
                </a:lnTo>
                <a:lnTo>
                  <a:pt x="678" y="143"/>
                </a:lnTo>
                <a:lnTo>
                  <a:pt x="681" y="137"/>
                </a:lnTo>
                <a:lnTo>
                  <a:pt x="683" y="128"/>
                </a:lnTo>
                <a:lnTo>
                  <a:pt x="685" y="120"/>
                </a:lnTo>
                <a:lnTo>
                  <a:pt x="688" y="118"/>
                </a:lnTo>
                <a:lnTo>
                  <a:pt x="690" y="123"/>
                </a:lnTo>
                <a:lnTo>
                  <a:pt x="692" y="122"/>
                </a:lnTo>
                <a:lnTo>
                  <a:pt x="695" y="117"/>
                </a:lnTo>
                <a:lnTo>
                  <a:pt x="697" y="107"/>
                </a:lnTo>
                <a:lnTo>
                  <a:pt x="699" y="100"/>
                </a:lnTo>
                <a:lnTo>
                  <a:pt x="702" y="97"/>
                </a:lnTo>
                <a:lnTo>
                  <a:pt x="704" y="86"/>
                </a:lnTo>
                <a:lnTo>
                  <a:pt x="706" y="82"/>
                </a:lnTo>
                <a:lnTo>
                  <a:pt x="709" y="82"/>
                </a:lnTo>
                <a:lnTo>
                  <a:pt x="711" y="76"/>
                </a:lnTo>
                <a:lnTo>
                  <a:pt x="713" y="73"/>
                </a:lnTo>
                <a:lnTo>
                  <a:pt x="716" y="75"/>
                </a:lnTo>
                <a:lnTo>
                  <a:pt x="718" y="69"/>
                </a:lnTo>
                <a:lnTo>
                  <a:pt x="720" y="62"/>
                </a:lnTo>
                <a:lnTo>
                  <a:pt x="723" y="65"/>
                </a:lnTo>
                <a:lnTo>
                  <a:pt x="725" y="62"/>
                </a:lnTo>
                <a:lnTo>
                  <a:pt x="727" y="52"/>
                </a:lnTo>
                <a:lnTo>
                  <a:pt x="730" y="51"/>
                </a:lnTo>
                <a:lnTo>
                  <a:pt x="732" y="48"/>
                </a:lnTo>
                <a:lnTo>
                  <a:pt x="734" y="46"/>
                </a:lnTo>
                <a:lnTo>
                  <a:pt x="737" y="45"/>
                </a:lnTo>
                <a:lnTo>
                  <a:pt x="739" y="56"/>
                </a:lnTo>
                <a:lnTo>
                  <a:pt x="742" y="54"/>
                </a:lnTo>
                <a:lnTo>
                  <a:pt x="744" y="52"/>
                </a:lnTo>
                <a:lnTo>
                  <a:pt x="746" y="59"/>
                </a:lnTo>
                <a:lnTo>
                  <a:pt x="748" y="68"/>
                </a:lnTo>
                <a:lnTo>
                  <a:pt x="751" y="65"/>
                </a:lnTo>
                <a:lnTo>
                  <a:pt x="753" y="63"/>
                </a:lnTo>
                <a:lnTo>
                  <a:pt x="755" y="64"/>
                </a:lnTo>
                <a:lnTo>
                  <a:pt x="758" y="65"/>
                </a:lnTo>
                <a:lnTo>
                  <a:pt x="760" y="58"/>
                </a:lnTo>
                <a:lnTo>
                  <a:pt x="763" y="56"/>
                </a:lnTo>
                <a:lnTo>
                  <a:pt x="765" y="53"/>
                </a:lnTo>
                <a:lnTo>
                  <a:pt x="767" y="50"/>
                </a:lnTo>
                <a:lnTo>
                  <a:pt x="770" y="42"/>
                </a:lnTo>
                <a:lnTo>
                  <a:pt x="772" y="39"/>
                </a:lnTo>
                <a:lnTo>
                  <a:pt x="774" y="34"/>
                </a:lnTo>
                <a:lnTo>
                  <a:pt x="777" y="27"/>
                </a:lnTo>
                <a:lnTo>
                  <a:pt x="779" y="24"/>
                </a:lnTo>
                <a:lnTo>
                  <a:pt x="781" y="17"/>
                </a:lnTo>
                <a:lnTo>
                  <a:pt x="783" y="17"/>
                </a:lnTo>
                <a:lnTo>
                  <a:pt x="786" y="15"/>
                </a:lnTo>
                <a:lnTo>
                  <a:pt x="788" y="17"/>
                </a:lnTo>
                <a:lnTo>
                  <a:pt x="791" y="15"/>
                </a:lnTo>
                <a:lnTo>
                  <a:pt x="793" y="12"/>
                </a:lnTo>
                <a:lnTo>
                  <a:pt x="795" y="13"/>
                </a:lnTo>
                <a:lnTo>
                  <a:pt x="798" y="8"/>
                </a:lnTo>
                <a:lnTo>
                  <a:pt x="800" y="14"/>
                </a:lnTo>
                <a:lnTo>
                  <a:pt x="802" y="9"/>
                </a:lnTo>
                <a:lnTo>
                  <a:pt x="805" y="13"/>
                </a:lnTo>
                <a:lnTo>
                  <a:pt x="807" y="17"/>
                </a:lnTo>
                <a:lnTo>
                  <a:pt x="809" y="15"/>
                </a:lnTo>
                <a:lnTo>
                  <a:pt x="812" y="11"/>
                </a:lnTo>
                <a:lnTo>
                  <a:pt x="814" y="10"/>
                </a:lnTo>
                <a:lnTo>
                  <a:pt x="816" y="5"/>
                </a:lnTo>
                <a:lnTo>
                  <a:pt x="819" y="9"/>
                </a:lnTo>
                <a:lnTo>
                  <a:pt x="821" y="0"/>
                </a:lnTo>
                <a:lnTo>
                  <a:pt x="823" y="9"/>
                </a:lnTo>
                <a:lnTo>
                  <a:pt x="826" y="9"/>
                </a:lnTo>
                <a:lnTo>
                  <a:pt x="828" y="18"/>
                </a:lnTo>
                <a:lnTo>
                  <a:pt x="830" y="16"/>
                </a:lnTo>
                <a:lnTo>
                  <a:pt x="833" y="25"/>
                </a:lnTo>
                <a:lnTo>
                  <a:pt x="835" y="29"/>
                </a:lnTo>
                <a:lnTo>
                  <a:pt x="837" y="37"/>
                </a:lnTo>
                <a:lnTo>
                  <a:pt x="840" y="41"/>
                </a:lnTo>
                <a:lnTo>
                  <a:pt x="842" y="48"/>
                </a:lnTo>
                <a:lnTo>
                  <a:pt x="844" y="50"/>
                </a:lnTo>
                <a:lnTo>
                  <a:pt x="847" y="54"/>
                </a:lnTo>
                <a:lnTo>
                  <a:pt x="849" y="55"/>
                </a:lnTo>
                <a:lnTo>
                  <a:pt x="851" y="57"/>
                </a:lnTo>
                <a:lnTo>
                  <a:pt x="854" y="60"/>
                </a:lnTo>
                <a:lnTo>
                  <a:pt x="856" y="69"/>
                </a:lnTo>
                <a:lnTo>
                  <a:pt x="859" y="76"/>
                </a:lnTo>
                <a:lnTo>
                  <a:pt x="861" y="85"/>
                </a:lnTo>
                <a:lnTo>
                  <a:pt x="863" y="93"/>
                </a:lnTo>
                <a:lnTo>
                  <a:pt x="865" y="100"/>
                </a:lnTo>
                <a:lnTo>
                  <a:pt x="868" y="107"/>
                </a:lnTo>
                <a:lnTo>
                  <a:pt x="870" y="126"/>
                </a:lnTo>
                <a:lnTo>
                  <a:pt x="872" y="132"/>
                </a:lnTo>
                <a:lnTo>
                  <a:pt x="875" y="136"/>
                </a:lnTo>
                <a:lnTo>
                  <a:pt x="877" y="136"/>
                </a:lnTo>
                <a:lnTo>
                  <a:pt x="879" y="135"/>
                </a:lnTo>
                <a:lnTo>
                  <a:pt x="882" y="133"/>
                </a:lnTo>
                <a:lnTo>
                  <a:pt x="884" y="140"/>
                </a:lnTo>
                <a:lnTo>
                  <a:pt x="887" y="147"/>
                </a:lnTo>
                <a:lnTo>
                  <a:pt x="889" y="152"/>
                </a:lnTo>
                <a:lnTo>
                  <a:pt x="891" y="161"/>
                </a:lnTo>
                <a:lnTo>
                  <a:pt x="894" y="163"/>
                </a:lnTo>
                <a:lnTo>
                  <a:pt x="896" y="163"/>
                </a:lnTo>
                <a:lnTo>
                  <a:pt x="898" y="164"/>
                </a:lnTo>
                <a:lnTo>
                  <a:pt x="900" y="169"/>
                </a:lnTo>
                <a:lnTo>
                  <a:pt x="903" y="172"/>
                </a:lnTo>
                <a:lnTo>
                  <a:pt x="905" y="177"/>
                </a:lnTo>
                <a:lnTo>
                  <a:pt x="908" y="184"/>
                </a:lnTo>
                <a:lnTo>
                  <a:pt x="910" y="183"/>
                </a:lnTo>
                <a:lnTo>
                  <a:pt x="912" y="186"/>
                </a:lnTo>
                <a:lnTo>
                  <a:pt x="915" y="194"/>
                </a:lnTo>
                <a:lnTo>
                  <a:pt x="917" y="200"/>
                </a:lnTo>
                <a:lnTo>
                  <a:pt x="919" y="198"/>
                </a:lnTo>
                <a:lnTo>
                  <a:pt x="922" y="206"/>
                </a:lnTo>
                <a:lnTo>
                  <a:pt x="924" y="212"/>
                </a:lnTo>
                <a:lnTo>
                  <a:pt x="926" y="213"/>
                </a:lnTo>
                <a:lnTo>
                  <a:pt x="929" y="210"/>
                </a:lnTo>
                <a:lnTo>
                  <a:pt x="931" y="221"/>
                </a:lnTo>
                <a:lnTo>
                  <a:pt x="933" y="216"/>
                </a:lnTo>
                <a:lnTo>
                  <a:pt x="936" y="215"/>
                </a:lnTo>
                <a:lnTo>
                  <a:pt x="938" y="223"/>
                </a:lnTo>
                <a:lnTo>
                  <a:pt x="940" y="231"/>
                </a:lnTo>
                <a:lnTo>
                  <a:pt x="943" y="236"/>
                </a:lnTo>
                <a:lnTo>
                  <a:pt x="945" y="245"/>
                </a:lnTo>
                <a:lnTo>
                  <a:pt x="947" y="257"/>
                </a:lnTo>
                <a:lnTo>
                  <a:pt x="950" y="269"/>
                </a:lnTo>
                <a:lnTo>
                  <a:pt x="952" y="275"/>
                </a:lnTo>
                <a:lnTo>
                  <a:pt x="954" y="277"/>
                </a:lnTo>
                <a:lnTo>
                  <a:pt x="957" y="283"/>
                </a:lnTo>
                <a:lnTo>
                  <a:pt x="959" y="289"/>
                </a:lnTo>
                <a:lnTo>
                  <a:pt x="961" y="296"/>
                </a:lnTo>
                <a:lnTo>
                  <a:pt x="964" y="308"/>
                </a:lnTo>
                <a:lnTo>
                  <a:pt x="966" y="312"/>
                </a:lnTo>
                <a:lnTo>
                  <a:pt x="968" y="318"/>
                </a:lnTo>
                <a:lnTo>
                  <a:pt x="971" y="317"/>
                </a:lnTo>
                <a:lnTo>
                  <a:pt x="973" y="321"/>
                </a:lnTo>
                <a:lnTo>
                  <a:pt x="975" y="325"/>
                </a:lnTo>
                <a:lnTo>
                  <a:pt x="978" y="333"/>
                </a:lnTo>
                <a:lnTo>
                  <a:pt x="980" y="333"/>
                </a:lnTo>
                <a:lnTo>
                  <a:pt x="983" y="338"/>
                </a:lnTo>
                <a:lnTo>
                  <a:pt x="985" y="345"/>
                </a:lnTo>
                <a:lnTo>
                  <a:pt x="987" y="348"/>
                </a:lnTo>
                <a:lnTo>
                  <a:pt x="989" y="356"/>
                </a:lnTo>
                <a:lnTo>
                  <a:pt x="992" y="354"/>
                </a:lnTo>
                <a:lnTo>
                  <a:pt x="994" y="358"/>
                </a:lnTo>
                <a:lnTo>
                  <a:pt x="996" y="354"/>
                </a:lnTo>
                <a:lnTo>
                  <a:pt x="999" y="355"/>
                </a:lnTo>
                <a:lnTo>
                  <a:pt x="1001" y="364"/>
                </a:lnTo>
                <a:lnTo>
                  <a:pt x="1004" y="368"/>
                </a:lnTo>
                <a:lnTo>
                  <a:pt x="1006" y="367"/>
                </a:lnTo>
                <a:lnTo>
                  <a:pt x="1008" y="376"/>
                </a:lnTo>
                <a:lnTo>
                  <a:pt x="1011" y="373"/>
                </a:lnTo>
                <a:lnTo>
                  <a:pt x="1013" y="385"/>
                </a:lnTo>
                <a:lnTo>
                  <a:pt x="1015" y="383"/>
                </a:lnTo>
                <a:lnTo>
                  <a:pt x="1018" y="390"/>
                </a:lnTo>
                <a:lnTo>
                  <a:pt x="1020" y="391"/>
                </a:lnTo>
                <a:lnTo>
                  <a:pt x="1022" y="392"/>
                </a:lnTo>
                <a:lnTo>
                  <a:pt x="1024" y="394"/>
                </a:lnTo>
                <a:lnTo>
                  <a:pt x="1027" y="387"/>
                </a:lnTo>
                <a:lnTo>
                  <a:pt x="1029" y="390"/>
                </a:lnTo>
                <a:lnTo>
                  <a:pt x="1032" y="389"/>
                </a:lnTo>
                <a:lnTo>
                  <a:pt x="1034" y="386"/>
                </a:lnTo>
                <a:lnTo>
                  <a:pt x="1036" y="387"/>
                </a:lnTo>
                <a:lnTo>
                  <a:pt x="1039" y="387"/>
                </a:lnTo>
                <a:lnTo>
                  <a:pt x="1041" y="386"/>
                </a:lnTo>
                <a:lnTo>
                  <a:pt x="1043" y="385"/>
                </a:lnTo>
                <a:lnTo>
                  <a:pt x="1046" y="380"/>
                </a:lnTo>
                <a:lnTo>
                  <a:pt x="1048" y="376"/>
                </a:lnTo>
                <a:lnTo>
                  <a:pt x="1050" y="371"/>
                </a:lnTo>
                <a:lnTo>
                  <a:pt x="1053" y="367"/>
                </a:lnTo>
                <a:lnTo>
                  <a:pt x="1055" y="360"/>
                </a:lnTo>
                <a:lnTo>
                  <a:pt x="1057" y="356"/>
                </a:lnTo>
                <a:lnTo>
                  <a:pt x="1060" y="361"/>
                </a:lnTo>
                <a:lnTo>
                  <a:pt x="1062" y="363"/>
                </a:lnTo>
                <a:lnTo>
                  <a:pt x="1064" y="364"/>
                </a:lnTo>
                <a:lnTo>
                  <a:pt x="1067" y="360"/>
                </a:lnTo>
                <a:lnTo>
                  <a:pt x="1069" y="365"/>
                </a:lnTo>
                <a:lnTo>
                  <a:pt x="1071" y="366"/>
                </a:lnTo>
                <a:lnTo>
                  <a:pt x="1074" y="365"/>
                </a:lnTo>
                <a:lnTo>
                  <a:pt x="1076" y="363"/>
                </a:lnTo>
                <a:lnTo>
                  <a:pt x="1078" y="365"/>
                </a:lnTo>
                <a:lnTo>
                  <a:pt x="1081" y="362"/>
                </a:lnTo>
                <a:lnTo>
                  <a:pt x="1083" y="358"/>
                </a:lnTo>
                <a:lnTo>
                  <a:pt x="1085" y="357"/>
                </a:lnTo>
                <a:lnTo>
                  <a:pt x="1088" y="358"/>
                </a:lnTo>
                <a:lnTo>
                  <a:pt x="1090" y="354"/>
                </a:lnTo>
                <a:lnTo>
                  <a:pt x="1092" y="348"/>
                </a:lnTo>
                <a:lnTo>
                  <a:pt x="1095" y="351"/>
                </a:lnTo>
                <a:lnTo>
                  <a:pt x="1097" y="359"/>
                </a:lnTo>
                <a:lnTo>
                  <a:pt x="1100" y="359"/>
                </a:lnTo>
                <a:lnTo>
                  <a:pt x="1102" y="359"/>
                </a:lnTo>
                <a:lnTo>
                  <a:pt x="1104" y="358"/>
                </a:lnTo>
                <a:lnTo>
                  <a:pt x="1107" y="362"/>
                </a:lnTo>
                <a:lnTo>
                  <a:pt x="1109" y="358"/>
                </a:lnTo>
                <a:lnTo>
                  <a:pt x="1111" y="357"/>
                </a:lnTo>
                <a:lnTo>
                  <a:pt x="1113" y="354"/>
                </a:lnTo>
                <a:lnTo>
                  <a:pt x="1116" y="359"/>
                </a:lnTo>
                <a:lnTo>
                  <a:pt x="1118" y="355"/>
                </a:lnTo>
                <a:lnTo>
                  <a:pt x="1120" y="356"/>
                </a:lnTo>
                <a:lnTo>
                  <a:pt x="1123" y="361"/>
                </a:lnTo>
                <a:lnTo>
                  <a:pt x="1125" y="360"/>
                </a:lnTo>
                <a:lnTo>
                  <a:pt x="1128" y="355"/>
                </a:lnTo>
                <a:lnTo>
                  <a:pt x="1130" y="352"/>
                </a:lnTo>
                <a:lnTo>
                  <a:pt x="1132" y="354"/>
                </a:lnTo>
                <a:lnTo>
                  <a:pt x="1135" y="344"/>
                </a:lnTo>
                <a:lnTo>
                  <a:pt x="1137" y="331"/>
                </a:lnTo>
                <a:lnTo>
                  <a:pt x="1139" y="332"/>
                </a:lnTo>
                <a:lnTo>
                  <a:pt x="1141" y="334"/>
                </a:lnTo>
                <a:lnTo>
                  <a:pt x="1144" y="336"/>
                </a:lnTo>
                <a:lnTo>
                  <a:pt x="1146" y="334"/>
                </a:lnTo>
                <a:lnTo>
                  <a:pt x="1149" y="329"/>
                </a:lnTo>
                <a:lnTo>
                  <a:pt x="1151" y="322"/>
                </a:lnTo>
                <a:lnTo>
                  <a:pt x="1153" y="321"/>
                </a:lnTo>
                <a:lnTo>
                  <a:pt x="1156" y="319"/>
                </a:lnTo>
                <a:lnTo>
                  <a:pt x="1158" y="320"/>
                </a:lnTo>
                <a:lnTo>
                  <a:pt x="1160" y="317"/>
                </a:lnTo>
                <a:lnTo>
                  <a:pt x="1163" y="312"/>
                </a:lnTo>
                <a:lnTo>
                  <a:pt x="1165" y="306"/>
                </a:lnTo>
                <a:lnTo>
                  <a:pt x="1167" y="312"/>
                </a:lnTo>
                <a:lnTo>
                  <a:pt x="1170" y="307"/>
                </a:lnTo>
                <a:lnTo>
                  <a:pt x="1172" y="302"/>
                </a:lnTo>
                <a:lnTo>
                  <a:pt x="1174" y="297"/>
                </a:lnTo>
                <a:lnTo>
                  <a:pt x="1177" y="294"/>
                </a:lnTo>
                <a:lnTo>
                  <a:pt x="1179" y="291"/>
                </a:lnTo>
                <a:lnTo>
                  <a:pt x="1181" y="283"/>
                </a:lnTo>
                <a:lnTo>
                  <a:pt x="1184" y="286"/>
                </a:lnTo>
                <a:lnTo>
                  <a:pt x="1186" y="285"/>
                </a:lnTo>
                <a:lnTo>
                  <a:pt x="1188" y="283"/>
                </a:lnTo>
                <a:lnTo>
                  <a:pt x="1191" y="281"/>
                </a:lnTo>
                <a:lnTo>
                  <a:pt x="1193" y="281"/>
                </a:lnTo>
                <a:lnTo>
                  <a:pt x="1195" y="277"/>
                </a:lnTo>
                <a:lnTo>
                  <a:pt x="1198" y="275"/>
                </a:lnTo>
                <a:lnTo>
                  <a:pt x="1200" y="267"/>
                </a:lnTo>
                <a:lnTo>
                  <a:pt x="1202" y="262"/>
                </a:lnTo>
                <a:lnTo>
                  <a:pt x="1205" y="259"/>
                </a:lnTo>
                <a:lnTo>
                  <a:pt x="1207" y="263"/>
                </a:lnTo>
                <a:lnTo>
                  <a:pt x="1209" y="264"/>
                </a:lnTo>
                <a:lnTo>
                  <a:pt x="1212" y="262"/>
                </a:lnTo>
                <a:lnTo>
                  <a:pt x="1214" y="265"/>
                </a:lnTo>
                <a:lnTo>
                  <a:pt x="1216" y="266"/>
                </a:lnTo>
                <a:lnTo>
                  <a:pt x="1219" y="271"/>
                </a:lnTo>
                <a:lnTo>
                  <a:pt x="1221" y="271"/>
                </a:lnTo>
                <a:lnTo>
                  <a:pt x="1224" y="263"/>
                </a:lnTo>
                <a:lnTo>
                  <a:pt x="1226" y="263"/>
                </a:lnTo>
                <a:lnTo>
                  <a:pt x="1228" y="260"/>
                </a:lnTo>
                <a:lnTo>
                  <a:pt x="1230" y="257"/>
                </a:lnTo>
                <a:lnTo>
                  <a:pt x="1233" y="261"/>
                </a:lnTo>
                <a:lnTo>
                  <a:pt x="1235" y="262"/>
                </a:lnTo>
                <a:lnTo>
                  <a:pt x="1237" y="263"/>
                </a:lnTo>
                <a:lnTo>
                  <a:pt x="1240" y="263"/>
                </a:lnTo>
                <a:lnTo>
                  <a:pt x="1242" y="261"/>
                </a:lnTo>
                <a:lnTo>
                  <a:pt x="1245" y="261"/>
                </a:lnTo>
                <a:lnTo>
                  <a:pt x="1247" y="262"/>
                </a:lnTo>
                <a:lnTo>
                  <a:pt x="1249" y="259"/>
                </a:lnTo>
                <a:lnTo>
                  <a:pt x="1252" y="257"/>
                </a:lnTo>
                <a:lnTo>
                  <a:pt x="1254" y="261"/>
                </a:lnTo>
                <a:lnTo>
                  <a:pt x="1256" y="251"/>
                </a:lnTo>
                <a:lnTo>
                  <a:pt x="1259" y="250"/>
                </a:lnTo>
                <a:lnTo>
                  <a:pt x="1261" y="250"/>
                </a:lnTo>
                <a:lnTo>
                  <a:pt x="1263" y="251"/>
                </a:lnTo>
                <a:lnTo>
                  <a:pt x="1265" y="241"/>
                </a:lnTo>
                <a:lnTo>
                  <a:pt x="1268" y="243"/>
                </a:lnTo>
                <a:lnTo>
                  <a:pt x="1270" y="242"/>
                </a:lnTo>
                <a:lnTo>
                  <a:pt x="1273" y="243"/>
                </a:lnTo>
                <a:lnTo>
                  <a:pt x="1275" y="243"/>
                </a:lnTo>
                <a:lnTo>
                  <a:pt x="1277" y="251"/>
                </a:lnTo>
                <a:lnTo>
                  <a:pt x="1280" y="248"/>
                </a:lnTo>
                <a:lnTo>
                  <a:pt x="1282" y="246"/>
                </a:lnTo>
                <a:lnTo>
                  <a:pt x="1284" y="234"/>
                </a:lnTo>
                <a:lnTo>
                  <a:pt x="1287" y="231"/>
                </a:lnTo>
                <a:lnTo>
                  <a:pt x="1289" y="233"/>
                </a:lnTo>
                <a:lnTo>
                  <a:pt x="1291" y="227"/>
                </a:lnTo>
                <a:lnTo>
                  <a:pt x="1294" y="224"/>
                </a:lnTo>
                <a:lnTo>
                  <a:pt x="1296" y="223"/>
                </a:lnTo>
                <a:lnTo>
                  <a:pt x="1298" y="220"/>
                </a:lnTo>
                <a:lnTo>
                  <a:pt x="1301" y="216"/>
                </a:lnTo>
                <a:lnTo>
                  <a:pt x="1303" y="214"/>
                </a:lnTo>
                <a:lnTo>
                  <a:pt x="1305" y="214"/>
                </a:lnTo>
                <a:lnTo>
                  <a:pt x="1308" y="213"/>
                </a:lnTo>
                <a:lnTo>
                  <a:pt x="1310" y="206"/>
                </a:lnTo>
                <a:lnTo>
                  <a:pt x="1312" y="208"/>
                </a:lnTo>
                <a:lnTo>
                  <a:pt x="1315" y="211"/>
                </a:lnTo>
                <a:lnTo>
                  <a:pt x="1317" y="212"/>
                </a:lnTo>
                <a:lnTo>
                  <a:pt x="1319" y="212"/>
                </a:lnTo>
                <a:lnTo>
                  <a:pt x="1322" y="221"/>
                </a:lnTo>
                <a:lnTo>
                  <a:pt x="1324" y="226"/>
                </a:lnTo>
                <a:lnTo>
                  <a:pt x="1326" y="228"/>
                </a:lnTo>
                <a:lnTo>
                  <a:pt x="1329" y="222"/>
                </a:lnTo>
                <a:lnTo>
                  <a:pt x="1331" y="219"/>
                </a:lnTo>
                <a:lnTo>
                  <a:pt x="1333" y="219"/>
                </a:lnTo>
                <a:lnTo>
                  <a:pt x="1336" y="221"/>
                </a:lnTo>
                <a:lnTo>
                  <a:pt x="1338" y="221"/>
                </a:lnTo>
                <a:lnTo>
                  <a:pt x="1340" y="220"/>
                </a:lnTo>
                <a:lnTo>
                  <a:pt x="1343" y="215"/>
                </a:lnTo>
                <a:lnTo>
                  <a:pt x="1345" y="217"/>
                </a:lnTo>
                <a:lnTo>
                  <a:pt x="1348" y="215"/>
                </a:lnTo>
                <a:lnTo>
                  <a:pt x="1350" y="210"/>
                </a:lnTo>
                <a:lnTo>
                  <a:pt x="1352" y="211"/>
                </a:lnTo>
                <a:lnTo>
                  <a:pt x="1354" y="212"/>
                </a:lnTo>
                <a:lnTo>
                  <a:pt x="1357" y="200"/>
                </a:lnTo>
                <a:lnTo>
                  <a:pt x="1359" y="203"/>
                </a:lnTo>
                <a:lnTo>
                  <a:pt x="1361" y="201"/>
                </a:lnTo>
                <a:lnTo>
                  <a:pt x="1364" y="201"/>
                </a:lnTo>
                <a:lnTo>
                  <a:pt x="1366" y="198"/>
                </a:lnTo>
                <a:lnTo>
                  <a:pt x="1369" y="205"/>
                </a:lnTo>
                <a:lnTo>
                  <a:pt x="1371" y="204"/>
                </a:lnTo>
                <a:lnTo>
                  <a:pt x="1373" y="203"/>
                </a:lnTo>
                <a:lnTo>
                  <a:pt x="1376" y="202"/>
                </a:lnTo>
                <a:lnTo>
                  <a:pt x="1378" y="195"/>
                </a:lnTo>
                <a:lnTo>
                  <a:pt x="1380" y="197"/>
                </a:lnTo>
                <a:lnTo>
                  <a:pt x="1382" y="191"/>
                </a:lnTo>
                <a:lnTo>
                  <a:pt x="1385" y="190"/>
                </a:lnTo>
                <a:lnTo>
                  <a:pt x="1387" y="196"/>
                </a:lnTo>
                <a:lnTo>
                  <a:pt x="1389" y="196"/>
                </a:lnTo>
                <a:lnTo>
                  <a:pt x="1392" y="199"/>
                </a:lnTo>
                <a:lnTo>
                  <a:pt x="1394" y="196"/>
                </a:lnTo>
                <a:lnTo>
                  <a:pt x="1397" y="193"/>
                </a:lnTo>
                <a:lnTo>
                  <a:pt x="1399" y="189"/>
                </a:lnTo>
                <a:lnTo>
                  <a:pt x="1401" y="190"/>
                </a:lnTo>
                <a:lnTo>
                  <a:pt x="1404" y="183"/>
                </a:lnTo>
                <a:lnTo>
                  <a:pt x="1406" y="171"/>
                </a:lnTo>
                <a:lnTo>
                  <a:pt x="1408" y="175"/>
                </a:lnTo>
                <a:lnTo>
                  <a:pt x="1411" y="185"/>
                </a:lnTo>
                <a:lnTo>
                  <a:pt x="1413" y="184"/>
                </a:lnTo>
                <a:lnTo>
                  <a:pt x="1415" y="181"/>
                </a:lnTo>
                <a:lnTo>
                  <a:pt x="1418" y="184"/>
                </a:lnTo>
                <a:lnTo>
                  <a:pt x="1420" y="174"/>
                </a:lnTo>
                <a:lnTo>
                  <a:pt x="1422" y="174"/>
                </a:lnTo>
                <a:lnTo>
                  <a:pt x="1425" y="174"/>
                </a:lnTo>
                <a:lnTo>
                  <a:pt x="1427" y="175"/>
                </a:lnTo>
                <a:lnTo>
                  <a:pt x="1429" y="171"/>
                </a:lnTo>
                <a:lnTo>
                  <a:pt x="1432" y="167"/>
                </a:lnTo>
                <a:lnTo>
                  <a:pt x="1434" y="160"/>
                </a:lnTo>
                <a:lnTo>
                  <a:pt x="1436" y="164"/>
                </a:lnTo>
                <a:lnTo>
                  <a:pt x="1439" y="167"/>
                </a:lnTo>
                <a:lnTo>
                  <a:pt x="1441" y="171"/>
                </a:lnTo>
                <a:lnTo>
                  <a:pt x="1443" y="180"/>
                </a:lnTo>
                <a:lnTo>
                  <a:pt x="1446" y="185"/>
                </a:lnTo>
                <a:lnTo>
                  <a:pt x="1448" y="187"/>
                </a:lnTo>
                <a:lnTo>
                  <a:pt x="1450" y="181"/>
                </a:lnTo>
                <a:lnTo>
                  <a:pt x="1453" y="189"/>
                </a:lnTo>
                <a:lnTo>
                  <a:pt x="1455" y="192"/>
                </a:lnTo>
                <a:lnTo>
                  <a:pt x="1457" y="193"/>
                </a:lnTo>
                <a:lnTo>
                  <a:pt x="1460" y="198"/>
                </a:lnTo>
                <a:lnTo>
                  <a:pt x="1462" y="197"/>
                </a:lnTo>
                <a:lnTo>
                  <a:pt x="1465" y="193"/>
                </a:lnTo>
                <a:lnTo>
                  <a:pt x="1467" y="200"/>
                </a:lnTo>
                <a:lnTo>
                  <a:pt x="1469" y="200"/>
                </a:lnTo>
                <a:lnTo>
                  <a:pt x="1471" y="208"/>
                </a:lnTo>
                <a:lnTo>
                  <a:pt x="1474" y="210"/>
                </a:lnTo>
                <a:lnTo>
                  <a:pt x="1476" y="206"/>
                </a:lnTo>
                <a:lnTo>
                  <a:pt x="1478" y="215"/>
                </a:lnTo>
                <a:lnTo>
                  <a:pt x="1481" y="217"/>
                </a:lnTo>
                <a:lnTo>
                  <a:pt x="1483" y="219"/>
                </a:lnTo>
                <a:lnTo>
                  <a:pt x="1485" y="224"/>
                </a:lnTo>
                <a:lnTo>
                  <a:pt x="1488" y="228"/>
                </a:lnTo>
                <a:lnTo>
                  <a:pt x="1490" y="229"/>
                </a:lnTo>
                <a:lnTo>
                  <a:pt x="1493" y="226"/>
                </a:lnTo>
                <a:lnTo>
                  <a:pt x="1495" y="229"/>
                </a:lnTo>
                <a:lnTo>
                  <a:pt x="1497" y="231"/>
                </a:lnTo>
                <a:lnTo>
                  <a:pt x="1500" y="233"/>
                </a:lnTo>
                <a:lnTo>
                  <a:pt x="1502" y="232"/>
                </a:lnTo>
                <a:lnTo>
                  <a:pt x="1504" y="231"/>
                </a:lnTo>
                <a:lnTo>
                  <a:pt x="1506" y="222"/>
                </a:lnTo>
                <a:lnTo>
                  <a:pt x="1509" y="214"/>
                </a:lnTo>
                <a:lnTo>
                  <a:pt x="1511" y="209"/>
                </a:lnTo>
                <a:lnTo>
                  <a:pt x="1514" y="204"/>
                </a:lnTo>
                <a:lnTo>
                  <a:pt x="1516" y="204"/>
                </a:lnTo>
                <a:lnTo>
                  <a:pt x="1518" y="197"/>
                </a:lnTo>
                <a:lnTo>
                  <a:pt x="1521" y="193"/>
                </a:lnTo>
                <a:lnTo>
                  <a:pt x="1523" y="189"/>
                </a:lnTo>
                <a:lnTo>
                  <a:pt x="1525" y="193"/>
                </a:lnTo>
                <a:lnTo>
                  <a:pt x="1528" y="196"/>
                </a:lnTo>
                <a:lnTo>
                  <a:pt x="1530" y="200"/>
                </a:lnTo>
                <a:lnTo>
                  <a:pt x="1532" y="193"/>
                </a:lnTo>
                <a:lnTo>
                  <a:pt x="1534" y="197"/>
                </a:lnTo>
                <a:lnTo>
                  <a:pt x="1537" y="203"/>
                </a:lnTo>
                <a:lnTo>
                  <a:pt x="1539" y="205"/>
                </a:lnTo>
                <a:lnTo>
                  <a:pt x="1542" y="201"/>
                </a:lnTo>
                <a:lnTo>
                  <a:pt x="1544" y="216"/>
                </a:lnTo>
                <a:lnTo>
                  <a:pt x="1546" y="216"/>
                </a:lnTo>
                <a:lnTo>
                  <a:pt x="1549" y="220"/>
                </a:lnTo>
                <a:lnTo>
                  <a:pt x="1551" y="220"/>
                </a:lnTo>
                <a:lnTo>
                  <a:pt x="1553" y="223"/>
                </a:lnTo>
                <a:lnTo>
                  <a:pt x="1556" y="213"/>
                </a:lnTo>
                <a:lnTo>
                  <a:pt x="1558" y="220"/>
                </a:lnTo>
                <a:lnTo>
                  <a:pt x="1560" y="226"/>
                </a:lnTo>
                <a:lnTo>
                  <a:pt x="1563" y="225"/>
                </a:lnTo>
                <a:lnTo>
                  <a:pt x="1565" y="233"/>
                </a:lnTo>
                <a:lnTo>
                  <a:pt x="1567" y="232"/>
                </a:lnTo>
                <a:lnTo>
                  <a:pt x="1570" y="238"/>
                </a:lnTo>
                <a:lnTo>
                  <a:pt x="1572" y="238"/>
                </a:lnTo>
                <a:lnTo>
                  <a:pt x="1574" y="241"/>
                </a:lnTo>
                <a:lnTo>
                  <a:pt x="1577" y="247"/>
                </a:lnTo>
                <a:lnTo>
                  <a:pt x="1579" y="243"/>
                </a:lnTo>
                <a:lnTo>
                  <a:pt x="1581" y="237"/>
                </a:lnTo>
                <a:lnTo>
                  <a:pt x="1584" y="237"/>
                </a:lnTo>
                <a:lnTo>
                  <a:pt x="1586" y="242"/>
                </a:lnTo>
                <a:lnTo>
                  <a:pt x="1589" y="244"/>
                </a:lnTo>
                <a:lnTo>
                  <a:pt x="1591" y="241"/>
                </a:lnTo>
                <a:lnTo>
                  <a:pt x="1593" y="254"/>
                </a:lnTo>
                <a:lnTo>
                  <a:pt x="1595" y="253"/>
                </a:lnTo>
                <a:lnTo>
                  <a:pt x="1598" y="250"/>
                </a:lnTo>
                <a:lnTo>
                  <a:pt x="1600" y="250"/>
                </a:lnTo>
                <a:lnTo>
                  <a:pt x="1602" y="254"/>
                </a:lnTo>
                <a:lnTo>
                  <a:pt x="1605" y="256"/>
                </a:lnTo>
                <a:lnTo>
                  <a:pt x="1607" y="265"/>
                </a:lnTo>
                <a:lnTo>
                  <a:pt x="1610" y="253"/>
                </a:lnTo>
                <a:lnTo>
                  <a:pt x="1612" y="248"/>
                </a:lnTo>
                <a:lnTo>
                  <a:pt x="1614" y="247"/>
                </a:lnTo>
                <a:lnTo>
                  <a:pt x="1617" y="248"/>
                </a:lnTo>
                <a:lnTo>
                  <a:pt x="1619" y="250"/>
                </a:lnTo>
                <a:lnTo>
                  <a:pt x="1621" y="250"/>
                </a:lnTo>
                <a:lnTo>
                  <a:pt x="1623" y="244"/>
                </a:lnTo>
                <a:lnTo>
                  <a:pt x="1626" y="244"/>
                </a:lnTo>
                <a:lnTo>
                  <a:pt x="1628" y="245"/>
                </a:lnTo>
                <a:lnTo>
                  <a:pt x="1630" y="241"/>
                </a:lnTo>
                <a:lnTo>
                  <a:pt x="1633" y="241"/>
                </a:lnTo>
                <a:lnTo>
                  <a:pt x="1635" y="230"/>
                </a:lnTo>
                <a:lnTo>
                  <a:pt x="1638" y="228"/>
                </a:lnTo>
                <a:lnTo>
                  <a:pt x="1640" y="227"/>
                </a:lnTo>
                <a:lnTo>
                  <a:pt x="1642" y="223"/>
                </a:lnTo>
                <a:lnTo>
                  <a:pt x="1645" y="227"/>
                </a:lnTo>
                <a:lnTo>
                  <a:pt x="1647" y="221"/>
                </a:lnTo>
                <a:lnTo>
                  <a:pt x="1649" y="213"/>
                </a:lnTo>
                <a:lnTo>
                  <a:pt x="1652" y="214"/>
                </a:lnTo>
                <a:lnTo>
                  <a:pt x="1654" y="211"/>
                </a:lnTo>
                <a:lnTo>
                  <a:pt x="1656" y="208"/>
                </a:lnTo>
                <a:lnTo>
                  <a:pt x="1659" y="205"/>
                </a:lnTo>
                <a:lnTo>
                  <a:pt x="1661" y="200"/>
                </a:lnTo>
                <a:lnTo>
                  <a:pt x="1663" y="201"/>
                </a:lnTo>
                <a:lnTo>
                  <a:pt x="1666" y="200"/>
                </a:lnTo>
                <a:lnTo>
                  <a:pt x="1668" y="203"/>
                </a:lnTo>
                <a:lnTo>
                  <a:pt x="1670" y="204"/>
                </a:lnTo>
                <a:lnTo>
                  <a:pt x="1673" y="199"/>
                </a:lnTo>
                <a:lnTo>
                  <a:pt x="1675" y="205"/>
                </a:lnTo>
                <a:lnTo>
                  <a:pt x="1677" y="201"/>
                </a:lnTo>
                <a:lnTo>
                  <a:pt x="1680" y="208"/>
                </a:lnTo>
                <a:lnTo>
                  <a:pt x="1682" y="207"/>
                </a:lnTo>
                <a:lnTo>
                  <a:pt x="1684" y="209"/>
                </a:lnTo>
                <a:lnTo>
                  <a:pt x="1687" y="208"/>
                </a:lnTo>
                <a:lnTo>
                  <a:pt x="1689" y="206"/>
                </a:lnTo>
                <a:lnTo>
                  <a:pt x="1691" y="201"/>
                </a:lnTo>
                <a:lnTo>
                  <a:pt x="1694" y="207"/>
                </a:lnTo>
                <a:lnTo>
                  <a:pt x="1696" y="212"/>
                </a:lnTo>
                <a:lnTo>
                  <a:pt x="1698" y="218"/>
                </a:lnTo>
                <a:lnTo>
                  <a:pt x="1701" y="216"/>
                </a:lnTo>
                <a:lnTo>
                  <a:pt x="1703" y="214"/>
                </a:lnTo>
                <a:lnTo>
                  <a:pt x="1706" y="217"/>
                </a:lnTo>
                <a:lnTo>
                  <a:pt x="1708" y="221"/>
                </a:lnTo>
                <a:lnTo>
                  <a:pt x="1710" y="226"/>
                </a:lnTo>
                <a:lnTo>
                  <a:pt x="1712" y="223"/>
                </a:lnTo>
                <a:lnTo>
                  <a:pt x="1715" y="221"/>
                </a:lnTo>
                <a:lnTo>
                  <a:pt x="1717" y="218"/>
                </a:lnTo>
                <a:lnTo>
                  <a:pt x="1719" y="217"/>
                </a:lnTo>
                <a:lnTo>
                  <a:pt x="1722" y="215"/>
                </a:lnTo>
                <a:lnTo>
                  <a:pt x="1724" y="217"/>
                </a:lnTo>
                <a:lnTo>
                  <a:pt x="1726" y="215"/>
                </a:lnTo>
                <a:lnTo>
                  <a:pt x="1729" y="215"/>
                </a:lnTo>
                <a:lnTo>
                  <a:pt x="1731" y="213"/>
                </a:lnTo>
                <a:lnTo>
                  <a:pt x="1734" y="213"/>
                </a:lnTo>
                <a:lnTo>
                  <a:pt x="1736" y="213"/>
                </a:lnTo>
                <a:lnTo>
                  <a:pt x="1738" y="216"/>
                </a:lnTo>
                <a:lnTo>
                  <a:pt x="1741" y="215"/>
                </a:lnTo>
                <a:lnTo>
                  <a:pt x="1743" y="222"/>
                </a:lnTo>
                <a:lnTo>
                  <a:pt x="1745" y="215"/>
                </a:lnTo>
                <a:lnTo>
                  <a:pt x="1747" y="212"/>
                </a:lnTo>
                <a:lnTo>
                  <a:pt x="1750" y="211"/>
                </a:lnTo>
                <a:lnTo>
                  <a:pt x="1752" y="210"/>
                </a:lnTo>
                <a:lnTo>
                  <a:pt x="1755" y="208"/>
                </a:lnTo>
                <a:lnTo>
                  <a:pt x="1757" y="205"/>
                </a:lnTo>
                <a:lnTo>
                  <a:pt x="1759" y="204"/>
                </a:lnTo>
                <a:lnTo>
                  <a:pt x="1762" y="199"/>
                </a:lnTo>
                <a:lnTo>
                  <a:pt x="1764" y="195"/>
                </a:lnTo>
                <a:lnTo>
                  <a:pt x="1766" y="196"/>
                </a:lnTo>
                <a:lnTo>
                  <a:pt x="1769" y="201"/>
                </a:lnTo>
                <a:lnTo>
                  <a:pt x="1771" y="199"/>
                </a:lnTo>
                <a:lnTo>
                  <a:pt x="1773" y="196"/>
                </a:lnTo>
                <a:lnTo>
                  <a:pt x="1775" y="200"/>
                </a:lnTo>
                <a:lnTo>
                  <a:pt x="1778" y="201"/>
                </a:lnTo>
                <a:lnTo>
                  <a:pt x="1780" y="200"/>
                </a:lnTo>
                <a:lnTo>
                  <a:pt x="1783" y="194"/>
                </a:lnTo>
                <a:lnTo>
                  <a:pt x="1785" y="193"/>
                </a:lnTo>
                <a:lnTo>
                  <a:pt x="1787" y="192"/>
                </a:lnTo>
                <a:lnTo>
                  <a:pt x="1790" y="192"/>
                </a:lnTo>
                <a:lnTo>
                  <a:pt x="1792" y="190"/>
                </a:lnTo>
                <a:lnTo>
                  <a:pt x="1794" y="187"/>
                </a:lnTo>
                <a:lnTo>
                  <a:pt x="1797" y="196"/>
                </a:lnTo>
                <a:lnTo>
                  <a:pt x="1799" y="197"/>
                </a:lnTo>
                <a:lnTo>
                  <a:pt x="1801" y="197"/>
                </a:lnTo>
                <a:lnTo>
                  <a:pt x="1804" y="204"/>
                </a:lnTo>
                <a:lnTo>
                  <a:pt x="1806" y="204"/>
                </a:lnTo>
                <a:lnTo>
                  <a:pt x="1808" y="209"/>
                </a:lnTo>
                <a:lnTo>
                  <a:pt x="1811" y="209"/>
                </a:lnTo>
                <a:lnTo>
                  <a:pt x="1813" y="205"/>
                </a:lnTo>
                <a:lnTo>
                  <a:pt x="1815" y="202"/>
                </a:lnTo>
                <a:lnTo>
                  <a:pt x="1818" y="193"/>
                </a:lnTo>
                <a:lnTo>
                  <a:pt x="1820" y="192"/>
                </a:lnTo>
                <a:lnTo>
                  <a:pt x="1822" y="199"/>
                </a:lnTo>
                <a:lnTo>
                  <a:pt x="1825" y="205"/>
                </a:lnTo>
                <a:lnTo>
                  <a:pt x="1827" y="199"/>
                </a:lnTo>
                <a:lnTo>
                  <a:pt x="1830" y="200"/>
                </a:lnTo>
                <a:lnTo>
                  <a:pt x="1832" y="204"/>
                </a:lnTo>
                <a:lnTo>
                  <a:pt x="1834" y="203"/>
                </a:lnTo>
                <a:lnTo>
                  <a:pt x="1836" y="207"/>
                </a:lnTo>
                <a:lnTo>
                  <a:pt x="1839" y="208"/>
                </a:lnTo>
                <a:lnTo>
                  <a:pt x="1841" y="201"/>
                </a:lnTo>
                <a:lnTo>
                  <a:pt x="1843" y="205"/>
                </a:lnTo>
                <a:lnTo>
                  <a:pt x="1846" y="206"/>
                </a:lnTo>
                <a:lnTo>
                  <a:pt x="1848" y="208"/>
                </a:lnTo>
                <a:lnTo>
                  <a:pt x="1851" y="210"/>
                </a:lnTo>
                <a:lnTo>
                  <a:pt x="1853" y="209"/>
                </a:lnTo>
                <a:lnTo>
                  <a:pt x="1855" y="202"/>
                </a:lnTo>
                <a:lnTo>
                  <a:pt x="1858" y="198"/>
                </a:lnTo>
                <a:lnTo>
                  <a:pt x="1860" y="194"/>
                </a:lnTo>
                <a:lnTo>
                  <a:pt x="1862" y="185"/>
                </a:lnTo>
                <a:lnTo>
                  <a:pt x="1864" y="186"/>
                </a:lnTo>
                <a:lnTo>
                  <a:pt x="1867" y="175"/>
                </a:lnTo>
                <a:lnTo>
                  <a:pt x="1869" y="175"/>
                </a:lnTo>
                <a:lnTo>
                  <a:pt x="1871" y="170"/>
                </a:lnTo>
                <a:lnTo>
                  <a:pt x="1874" y="167"/>
                </a:lnTo>
                <a:lnTo>
                  <a:pt x="1876" y="168"/>
                </a:lnTo>
                <a:lnTo>
                  <a:pt x="1879" y="174"/>
                </a:lnTo>
                <a:lnTo>
                  <a:pt x="1881" y="175"/>
                </a:lnTo>
                <a:lnTo>
                  <a:pt x="1883" y="178"/>
                </a:lnTo>
                <a:lnTo>
                  <a:pt x="1886" y="184"/>
                </a:lnTo>
                <a:lnTo>
                  <a:pt x="1888" y="187"/>
                </a:lnTo>
                <a:lnTo>
                  <a:pt x="1890" y="195"/>
                </a:lnTo>
                <a:lnTo>
                  <a:pt x="1893" y="201"/>
                </a:lnTo>
                <a:lnTo>
                  <a:pt x="1895" y="199"/>
                </a:lnTo>
                <a:lnTo>
                  <a:pt x="1897" y="190"/>
                </a:lnTo>
                <a:lnTo>
                  <a:pt x="1900" y="190"/>
                </a:lnTo>
                <a:lnTo>
                  <a:pt x="1902" y="194"/>
                </a:lnTo>
                <a:lnTo>
                  <a:pt x="1904" y="191"/>
                </a:lnTo>
                <a:lnTo>
                  <a:pt x="1907" y="199"/>
                </a:lnTo>
                <a:lnTo>
                  <a:pt x="1909" y="194"/>
                </a:lnTo>
                <a:lnTo>
                  <a:pt x="1911" y="194"/>
                </a:lnTo>
                <a:lnTo>
                  <a:pt x="1914" y="194"/>
                </a:lnTo>
                <a:lnTo>
                  <a:pt x="1916" y="192"/>
                </a:lnTo>
                <a:lnTo>
                  <a:pt x="1918" y="190"/>
                </a:lnTo>
                <a:lnTo>
                  <a:pt x="1921" y="193"/>
                </a:lnTo>
                <a:lnTo>
                  <a:pt x="1923" y="190"/>
                </a:lnTo>
                <a:lnTo>
                  <a:pt x="1925" y="188"/>
                </a:lnTo>
                <a:lnTo>
                  <a:pt x="1928" y="197"/>
                </a:lnTo>
                <a:lnTo>
                  <a:pt x="1930" y="196"/>
                </a:lnTo>
                <a:lnTo>
                  <a:pt x="1932" y="201"/>
                </a:lnTo>
                <a:lnTo>
                  <a:pt x="1935" y="204"/>
                </a:lnTo>
                <a:lnTo>
                  <a:pt x="1937" y="203"/>
                </a:lnTo>
                <a:lnTo>
                  <a:pt x="1939" y="198"/>
                </a:lnTo>
                <a:lnTo>
                  <a:pt x="1942" y="197"/>
                </a:lnTo>
                <a:lnTo>
                  <a:pt x="1944" y="201"/>
                </a:lnTo>
                <a:lnTo>
                  <a:pt x="1946" y="202"/>
                </a:lnTo>
                <a:lnTo>
                  <a:pt x="1949" y="199"/>
                </a:lnTo>
                <a:lnTo>
                  <a:pt x="1951" y="201"/>
                </a:lnTo>
                <a:lnTo>
                  <a:pt x="1953" y="204"/>
                </a:lnTo>
                <a:lnTo>
                  <a:pt x="1956" y="202"/>
                </a:lnTo>
                <a:lnTo>
                  <a:pt x="1958" y="199"/>
                </a:lnTo>
                <a:lnTo>
                  <a:pt x="1960" y="194"/>
                </a:lnTo>
                <a:lnTo>
                  <a:pt x="1963" y="191"/>
                </a:lnTo>
                <a:lnTo>
                  <a:pt x="1965" y="193"/>
                </a:lnTo>
                <a:lnTo>
                  <a:pt x="1967" y="189"/>
                </a:lnTo>
                <a:lnTo>
                  <a:pt x="1970" y="193"/>
                </a:lnTo>
                <a:lnTo>
                  <a:pt x="1972" y="188"/>
                </a:lnTo>
                <a:lnTo>
                  <a:pt x="1975" y="187"/>
                </a:lnTo>
                <a:lnTo>
                  <a:pt x="1977" y="180"/>
                </a:lnTo>
                <a:lnTo>
                  <a:pt x="1979" y="177"/>
                </a:lnTo>
                <a:lnTo>
                  <a:pt x="1982" y="176"/>
                </a:lnTo>
                <a:lnTo>
                  <a:pt x="1984" y="176"/>
                </a:lnTo>
                <a:lnTo>
                  <a:pt x="1986" y="177"/>
                </a:lnTo>
                <a:lnTo>
                  <a:pt x="1988" y="181"/>
                </a:lnTo>
                <a:lnTo>
                  <a:pt x="1991" y="176"/>
                </a:lnTo>
                <a:lnTo>
                  <a:pt x="1993" y="176"/>
                </a:lnTo>
                <a:lnTo>
                  <a:pt x="1996" y="177"/>
                </a:lnTo>
                <a:lnTo>
                  <a:pt x="1998" y="181"/>
                </a:lnTo>
                <a:lnTo>
                  <a:pt x="2000" y="186"/>
                </a:lnTo>
                <a:lnTo>
                  <a:pt x="2003" y="185"/>
                </a:lnTo>
                <a:lnTo>
                  <a:pt x="2005" y="195"/>
                </a:lnTo>
                <a:lnTo>
                  <a:pt x="2007" y="189"/>
                </a:lnTo>
                <a:lnTo>
                  <a:pt x="2010" y="194"/>
                </a:lnTo>
                <a:lnTo>
                  <a:pt x="2012" y="202"/>
                </a:lnTo>
                <a:lnTo>
                  <a:pt x="2014" y="211"/>
                </a:lnTo>
                <a:lnTo>
                  <a:pt x="2017" y="211"/>
                </a:lnTo>
                <a:lnTo>
                  <a:pt x="2019" y="207"/>
                </a:lnTo>
                <a:lnTo>
                  <a:pt x="2021" y="209"/>
                </a:lnTo>
                <a:lnTo>
                  <a:pt x="2024" y="210"/>
                </a:lnTo>
                <a:lnTo>
                  <a:pt x="2026" y="208"/>
                </a:lnTo>
                <a:lnTo>
                  <a:pt x="2028" y="216"/>
                </a:lnTo>
                <a:lnTo>
                  <a:pt x="2031" y="212"/>
                </a:lnTo>
                <a:lnTo>
                  <a:pt x="2033" y="211"/>
                </a:lnTo>
                <a:lnTo>
                  <a:pt x="2035" y="213"/>
                </a:lnTo>
                <a:lnTo>
                  <a:pt x="2038" y="214"/>
                </a:lnTo>
                <a:lnTo>
                  <a:pt x="2040" y="214"/>
                </a:lnTo>
                <a:lnTo>
                  <a:pt x="2042" y="215"/>
                </a:lnTo>
                <a:lnTo>
                  <a:pt x="2045" y="218"/>
                </a:lnTo>
                <a:lnTo>
                  <a:pt x="2047" y="224"/>
                </a:lnTo>
                <a:lnTo>
                  <a:pt x="2049" y="231"/>
                </a:lnTo>
                <a:lnTo>
                  <a:pt x="2052" y="233"/>
                </a:lnTo>
                <a:lnTo>
                  <a:pt x="2054" y="239"/>
                </a:lnTo>
                <a:lnTo>
                  <a:pt x="2056" y="238"/>
                </a:lnTo>
                <a:lnTo>
                  <a:pt x="2059" y="244"/>
                </a:lnTo>
                <a:lnTo>
                  <a:pt x="2061" y="244"/>
                </a:lnTo>
                <a:lnTo>
                  <a:pt x="2063" y="247"/>
                </a:lnTo>
                <a:lnTo>
                  <a:pt x="2066" y="245"/>
                </a:lnTo>
                <a:lnTo>
                  <a:pt x="2068" y="243"/>
                </a:lnTo>
                <a:lnTo>
                  <a:pt x="2071" y="239"/>
                </a:lnTo>
                <a:lnTo>
                  <a:pt x="2073" y="232"/>
                </a:lnTo>
                <a:lnTo>
                  <a:pt x="2075" y="228"/>
                </a:lnTo>
                <a:lnTo>
                  <a:pt x="2077" y="224"/>
                </a:lnTo>
                <a:lnTo>
                  <a:pt x="2080" y="217"/>
                </a:lnTo>
                <a:lnTo>
                  <a:pt x="2082" y="220"/>
                </a:lnTo>
                <a:lnTo>
                  <a:pt x="2084" y="229"/>
                </a:lnTo>
                <a:lnTo>
                  <a:pt x="2087" y="227"/>
                </a:lnTo>
                <a:lnTo>
                  <a:pt x="2089" y="220"/>
                </a:lnTo>
                <a:lnTo>
                  <a:pt x="2091" y="228"/>
                </a:lnTo>
                <a:lnTo>
                  <a:pt x="2094" y="223"/>
                </a:lnTo>
                <a:lnTo>
                  <a:pt x="2096" y="231"/>
                </a:lnTo>
                <a:lnTo>
                  <a:pt x="2099" y="231"/>
                </a:lnTo>
                <a:lnTo>
                  <a:pt x="2101" y="234"/>
                </a:lnTo>
                <a:lnTo>
                  <a:pt x="2103" y="234"/>
                </a:lnTo>
                <a:lnTo>
                  <a:pt x="2105" y="237"/>
                </a:lnTo>
              </a:path>
            </a:pathLst>
          </a:custGeom>
          <a:noFill/>
          <a:ln w="25400" cap="flat">
            <a:solidFill>
              <a:srgbClr val="FC4E2A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4" name="Freeform 171">
            <a:extLst>
              <a:ext uri="{FF2B5EF4-FFF2-40B4-BE49-F238E27FC236}">
                <a16:creationId xmlns:a16="http://schemas.microsoft.com/office/drawing/2014/main" id="{8E02DCC5-27F9-48E2-90EC-9C7658B96C67}"/>
              </a:ext>
            </a:extLst>
          </p:cNvPr>
          <p:cNvSpPr>
            <a:spLocks/>
          </p:cNvSpPr>
          <p:nvPr/>
        </p:nvSpPr>
        <p:spPr bwMode="auto">
          <a:xfrm>
            <a:off x="3997584" y="4520065"/>
            <a:ext cx="2702614" cy="858838"/>
          </a:xfrm>
          <a:custGeom>
            <a:avLst/>
            <a:gdLst>
              <a:gd name="T0" fmla="*/ 32 w 2105"/>
              <a:gd name="T1" fmla="*/ 264 h 541"/>
              <a:gd name="T2" fmla="*/ 68 w 2105"/>
              <a:gd name="T3" fmla="*/ 254 h 541"/>
              <a:gd name="T4" fmla="*/ 103 w 2105"/>
              <a:gd name="T5" fmla="*/ 285 h 541"/>
              <a:gd name="T6" fmla="*/ 138 w 2105"/>
              <a:gd name="T7" fmla="*/ 264 h 541"/>
              <a:gd name="T8" fmla="*/ 173 w 2105"/>
              <a:gd name="T9" fmla="*/ 254 h 541"/>
              <a:gd name="T10" fmla="*/ 208 w 2105"/>
              <a:gd name="T11" fmla="*/ 264 h 541"/>
              <a:gd name="T12" fmla="*/ 243 w 2105"/>
              <a:gd name="T13" fmla="*/ 273 h 541"/>
              <a:gd name="T14" fmla="*/ 278 w 2105"/>
              <a:gd name="T15" fmla="*/ 268 h 541"/>
              <a:gd name="T16" fmla="*/ 313 w 2105"/>
              <a:gd name="T17" fmla="*/ 273 h 541"/>
              <a:gd name="T18" fmla="*/ 349 w 2105"/>
              <a:gd name="T19" fmla="*/ 284 h 541"/>
              <a:gd name="T20" fmla="*/ 383 w 2105"/>
              <a:gd name="T21" fmla="*/ 252 h 541"/>
              <a:gd name="T22" fmla="*/ 418 w 2105"/>
              <a:gd name="T23" fmla="*/ 235 h 541"/>
              <a:gd name="T24" fmla="*/ 454 w 2105"/>
              <a:gd name="T25" fmla="*/ 260 h 541"/>
              <a:gd name="T26" fmla="*/ 489 w 2105"/>
              <a:gd name="T27" fmla="*/ 238 h 541"/>
              <a:gd name="T28" fmla="*/ 524 w 2105"/>
              <a:gd name="T29" fmla="*/ 247 h 541"/>
              <a:gd name="T30" fmla="*/ 559 w 2105"/>
              <a:gd name="T31" fmla="*/ 287 h 541"/>
              <a:gd name="T32" fmla="*/ 594 w 2105"/>
              <a:gd name="T33" fmla="*/ 294 h 541"/>
              <a:gd name="T34" fmla="*/ 629 w 2105"/>
              <a:gd name="T35" fmla="*/ 315 h 541"/>
              <a:gd name="T36" fmla="*/ 664 w 2105"/>
              <a:gd name="T37" fmla="*/ 268 h 541"/>
              <a:gd name="T38" fmla="*/ 699 w 2105"/>
              <a:gd name="T39" fmla="*/ 225 h 541"/>
              <a:gd name="T40" fmla="*/ 734 w 2105"/>
              <a:gd name="T41" fmla="*/ 180 h 541"/>
              <a:gd name="T42" fmla="*/ 770 w 2105"/>
              <a:gd name="T43" fmla="*/ 83 h 541"/>
              <a:gd name="T44" fmla="*/ 805 w 2105"/>
              <a:gd name="T45" fmla="*/ 42 h 541"/>
              <a:gd name="T46" fmla="*/ 840 w 2105"/>
              <a:gd name="T47" fmla="*/ 18 h 541"/>
              <a:gd name="T48" fmla="*/ 875 w 2105"/>
              <a:gd name="T49" fmla="*/ 110 h 541"/>
              <a:gd name="T50" fmla="*/ 910 w 2105"/>
              <a:gd name="T51" fmla="*/ 179 h 541"/>
              <a:gd name="T52" fmla="*/ 945 w 2105"/>
              <a:gd name="T53" fmla="*/ 288 h 541"/>
              <a:gd name="T54" fmla="*/ 980 w 2105"/>
              <a:gd name="T55" fmla="*/ 387 h 541"/>
              <a:gd name="T56" fmla="*/ 1015 w 2105"/>
              <a:gd name="T57" fmla="*/ 475 h 541"/>
              <a:gd name="T58" fmla="*/ 1050 w 2105"/>
              <a:gd name="T59" fmla="*/ 488 h 541"/>
              <a:gd name="T60" fmla="*/ 1085 w 2105"/>
              <a:gd name="T61" fmla="*/ 528 h 541"/>
              <a:gd name="T62" fmla="*/ 1120 w 2105"/>
              <a:gd name="T63" fmla="*/ 528 h 541"/>
              <a:gd name="T64" fmla="*/ 1156 w 2105"/>
              <a:gd name="T65" fmla="*/ 492 h 541"/>
              <a:gd name="T66" fmla="*/ 1191 w 2105"/>
              <a:gd name="T67" fmla="*/ 465 h 541"/>
              <a:gd name="T68" fmla="*/ 1226 w 2105"/>
              <a:gd name="T69" fmla="*/ 422 h 541"/>
              <a:gd name="T70" fmla="*/ 1261 w 2105"/>
              <a:gd name="T71" fmla="*/ 339 h 541"/>
              <a:gd name="T72" fmla="*/ 1296 w 2105"/>
              <a:gd name="T73" fmla="*/ 271 h 541"/>
              <a:gd name="T74" fmla="*/ 1331 w 2105"/>
              <a:gd name="T75" fmla="*/ 252 h 541"/>
              <a:gd name="T76" fmla="*/ 1366 w 2105"/>
              <a:gd name="T77" fmla="*/ 231 h 541"/>
              <a:gd name="T78" fmla="*/ 1401 w 2105"/>
              <a:gd name="T79" fmla="*/ 188 h 541"/>
              <a:gd name="T80" fmla="*/ 1436 w 2105"/>
              <a:gd name="T81" fmla="*/ 200 h 541"/>
              <a:gd name="T82" fmla="*/ 1471 w 2105"/>
              <a:gd name="T83" fmla="*/ 211 h 541"/>
              <a:gd name="T84" fmla="*/ 1506 w 2105"/>
              <a:gd name="T85" fmla="*/ 195 h 541"/>
              <a:gd name="T86" fmla="*/ 1542 w 2105"/>
              <a:gd name="T87" fmla="*/ 194 h 541"/>
              <a:gd name="T88" fmla="*/ 1577 w 2105"/>
              <a:gd name="T89" fmla="*/ 231 h 541"/>
              <a:gd name="T90" fmla="*/ 1612 w 2105"/>
              <a:gd name="T91" fmla="*/ 268 h 541"/>
              <a:gd name="T92" fmla="*/ 1647 w 2105"/>
              <a:gd name="T93" fmla="*/ 264 h 541"/>
              <a:gd name="T94" fmla="*/ 1682 w 2105"/>
              <a:gd name="T95" fmla="*/ 255 h 541"/>
              <a:gd name="T96" fmla="*/ 1717 w 2105"/>
              <a:gd name="T97" fmla="*/ 312 h 541"/>
              <a:gd name="T98" fmla="*/ 1752 w 2105"/>
              <a:gd name="T99" fmla="*/ 300 h 541"/>
              <a:gd name="T100" fmla="*/ 1787 w 2105"/>
              <a:gd name="T101" fmla="*/ 291 h 541"/>
              <a:gd name="T102" fmla="*/ 1822 w 2105"/>
              <a:gd name="T103" fmla="*/ 317 h 541"/>
              <a:gd name="T104" fmla="*/ 1858 w 2105"/>
              <a:gd name="T105" fmla="*/ 309 h 541"/>
              <a:gd name="T106" fmla="*/ 1893 w 2105"/>
              <a:gd name="T107" fmla="*/ 276 h 541"/>
              <a:gd name="T108" fmla="*/ 1928 w 2105"/>
              <a:gd name="T109" fmla="*/ 263 h 541"/>
              <a:gd name="T110" fmla="*/ 1963 w 2105"/>
              <a:gd name="T111" fmla="*/ 225 h 541"/>
              <a:gd name="T112" fmla="*/ 1998 w 2105"/>
              <a:gd name="T113" fmla="*/ 199 h 541"/>
              <a:gd name="T114" fmla="*/ 2033 w 2105"/>
              <a:gd name="T115" fmla="*/ 205 h 541"/>
              <a:gd name="T116" fmla="*/ 2068 w 2105"/>
              <a:gd name="T117" fmla="*/ 186 h 541"/>
              <a:gd name="T118" fmla="*/ 2103 w 2105"/>
              <a:gd name="T119" fmla="*/ 189 h 5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105" h="541">
                <a:moveTo>
                  <a:pt x="0" y="243"/>
                </a:moveTo>
                <a:lnTo>
                  <a:pt x="2" y="257"/>
                </a:lnTo>
                <a:lnTo>
                  <a:pt x="4" y="265"/>
                </a:lnTo>
                <a:lnTo>
                  <a:pt x="7" y="261"/>
                </a:lnTo>
                <a:lnTo>
                  <a:pt x="9" y="261"/>
                </a:lnTo>
                <a:lnTo>
                  <a:pt x="12" y="250"/>
                </a:lnTo>
                <a:lnTo>
                  <a:pt x="14" y="250"/>
                </a:lnTo>
                <a:lnTo>
                  <a:pt x="16" y="250"/>
                </a:lnTo>
                <a:lnTo>
                  <a:pt x="19" y="254"/>
                </a:lnTo>
                <a:lnTo>
                  <a:pt x="21" y="256"/>
                </a:lnTo>
                <a:lnTo>
                  <a:pt x="23" y="257"/>
                </a:lnTo>
                <a:lnTo>
                  <a:pt x="25" y="254"/>
                </a:lnTo>
                <a:lnTo>
                  <a:pt x="28" y="260"/>
                </a:lnTo>
                <a:lnTo>
                  <a:pt x="30" y="268"/>
                </a:lnTo>
                <a:lnTo>
                  <a:pt x="32" y="264"/>
                </a:lnTo>
                <a:lnTo>
                  <a:pt x="35" y="258"/>
                </a:lnTo>
                <a:lnTo>
                  <a:pt x="37" y="259"/>
                </a:lnTo>
                <a:lnTo>
                  <a:pt x="40" y="250"/>
                </a:lnTo>
                <a:lnTo>
                  <a:pt x="42" y="248"/>
                </a:lnTo>
                <a:lnTo>
                  <a:pt x="44" y="247"/>
                </a:lnTo>
                <a:lnTo>
                  <a:pt x="47" y="246"/>
                </a:lnTo>
                <a:lnTo>
                  <a:pt x="49" y="242"/>
                </a:lnTo>
                <a:lnTo>
                  <a:pt x="51" y="240"/>
                </a:lnTo>
                <a:lnTo>
                  <a:pt x="53" y="247"/>
                </a:lnTo>
                <a:lnTo>
                  <a:pt x="56" y="248"/>
                </a:lnTo>
                <a:lnTo>
                  <a:pt x="58" y="256"/>
                </a:lnTo>
                <a:lnTo>
                  <a:pt x="61" y="255"/>
                </a:lnTo>
                <a:lnTo>
                  <a:pt x="63" y="249"/>
                </a:lnTo>
                <a:lnTo>
                  <a:pt x="65" y="253"/>
                </a:lnTo>
                <a:lnTo>
                  <a:pt x="68" y="254"/>
                </a:lnTo>
                <a:lnTo>
                  <a:pt x="70" y="258"/>
                </a:lnTo>
                <a:lnTo>
                  <a:pt x="72" y="261"/>
                </a:lnTo>
                <a:lnTo>
                  <a:pt x="75" y="256"/>
                </a:lnTo>
                <a:lnTo>
                  <a:pt x="77" y="254"/>
                </a:lnTo>
                <a:lnTo>
                  <a:pt x="79" y="261"/>
                </a:lnTo>
                <a:lnTo>
                  <a:pt x="82" y="261"/>
                </a:lnTo>
                <a:lnTo>
                  <a:pt x="84" y="259"/>
                </a:lnTo>
                <a:lnTo>
                  <a:pt x="86" y="260"/>
                </a:lnTo>
                <a:lnTo>
                  <a:pt x="89" y="261"/>
                </a:lnTo>
                <a:lnTo>
                  <a:pt x="91" y="263"/>
                </a:lnTo>
                <a:lnTo>
                  <a:pt x="93" y="262"/>
                </a:lnTo>
                <a:lnTo>
                  <a:pt x="96" y="262"/>
                </a:lnTo>
                <a:lnTo>
                  <a:pt x="98" y="265"/>
                </a:lnTo>
                <a:lnTo>
                  <a:pt x="100" y="273"/>
                </a:lnTo>
                <a:lnTo>
                  <a:pt x="103" y="285"/>
                </a:lnTo>
                <a:lnTo>
                  <a:pt x="105" y="284"/>
                </a:lnTo>
                <a:lnTo>
                  <a:pt x="108" y="280"/>
                </a:lnTo>
                <a:lnTo>
                  <a:pt x="110" y="266"/>
                </a:lnTo>
                <a:lnTo>
                  <a:pt x="112" y="268"/>
                </a:lnTo>
                <a:lnTo>
                  <a:pt x="114" y="270"/>
                </a:lnTo>
                <a:lnTo>
                  <a:pt x="117" y="261"/>
                </a:lnTo>
                <a:lnTo>
                  <a:pt x="119" y="259"/>
                </a:lnTo>
                <a:lnTo>
                  <a:pt x="121" y="270"/>
                </a:lnTo>
                <a:lnTo>
                  <a:pt x="124" y="274"/>
                </a:lnTo>
                <a:lnTo>
                  <a:pt x="126" y="272"/>
                </a:lnTo>
                <a:lnTo>
                  <a:pt x="128" y="272"/>
                </a:lnTo>
                <a:lnTo>
                  <a:pt x="131" y="273"/>
                </a:lnTo>
                <a:lnTo>
                  <a:pt x="133" y="266"/>
                </a:lnTo>
                <a:lnTo>
                  <a:pt x="136" y="266"/>
                </a:lnTo>
                <a:lnTo>
                  <a:pt x="138" y="264"/>
                </a:lnTo>
                <a:lnTo>
                  <a:pt x="140" y="261"/>
                </a:lnTo>
                <a:lnTo>
                  <a:pt x="142" y="265"/>
                </a:lnTo>
                <a:lnTo>
                  <a:pt x="145" y="254"/>
                </a:lnTo>
                <a:lnTo>
                  <a:pt x="147" y="257"/>
                </a:lnTo>
                <a:lnTo>
                  <a:pt x="149" y="247"/>
                </a:lnTo>
                <a:lnTo>
                  <a:pt x="152" y="252"/>
                </a:lnTo>
                <a:lnTo>
                  <a:pt x="154" y="245"/>
                </a:lnTo>
                <a:lnTo>
                  <a:pt x="157" y="242"/>
                </a:lnTo>
                <a:lnTo>
                  <a:pt x="159" y="250"/>
                </a:lnTo>
                <a:lnTo>
                  <a:pt x="161" y="250"/>
                </a:lnTo>
                <a:lnTo>
                  <a:pt x="164" y="237"/>
                </a:lnTo>
                <a:lnTo>
                  <a:pt x="166" y="239"/>
                </a:lnTo>
                <a:lnTo>
                  <a:pt x="168" y="249"/>
                </a:lnTo>
                <a:lnTo>
                  <a:pt x="171" y="250"/>
                </a:lnTo>
                <a:lnTo>
                  <a:pt x="173" y="254"/>
                </a:lnTo>
                <a:lnTo>
                  <a:pt x="175" y="253"/>
                </a:lnTo>
                <a:lnTo>
                  <a:pt x="177" y="254"/>
                </a:lnTo>
                <a:lnTo>
                  <a:pt x="180" y="268"/>
                </a:lnTo>
                <a:lnTo>
                  <a:pt x="182" y="256"/>
                </a:lnTo>
                <a:lnTo>
                  <a:pt x="185" y="263"/>
                </a:lnTo>
                <a:lnTo>
                  <a:pt x="187" y="274"/>
                </a:lnTo>
                <a:lnTo>
                  <a:pt x="189" y="266"/>
                </a:lnTo>
                <a:lnTo>
                  <a:pt x="192" y="260"/>
                </a:lnTo>
                <a:lnTo>
                  <a:pt x="194" y="261"/>
                </a:lnTo>
                <a:lnTo>
                  <a:pt x="196" y="256"/>
                </a:lnTo>
                <a:lnTo>
                  <a:pt x="199" y="258"/>
                </a:lnTo>
                <a:lnTo>
                  <a:pt x="201" y="256"/>
                </a:lnTo>
                <a:lnTo>
                  <a:pt x="203" y="260"/>
                </a:lnTo>
                <a:lnTo>
                  <a:pt x="206" y="261"/>
                </a:lnTo>
                <a:lnTo>
                  <a:pt x="208" y="264"/>
                </a:lnTo>
                <a:lnTo>
                  <a:pt x="210" y="260"/>
                </a:lnTo>
                <a:lnTo>
                  <a:pt x="213" y="265"/>
                </a:lnTo>
                <a:lnTo>
                  <a:pt x="215" y="258"/>
                </a:lnTo>
                <a:lnTo>
                  <a:pt x="217" y="260"/>
                </a:lnTo>
                <a:lnTo>
                  <a:pt x="220" y="265"/>
                </a:lnTo>
                <a:lnTo>
                  <a:pt x="222" y="261"/>
                </a:lnTo>
                <a:lnTo>
                  <a:pt x="224" y="265"/>
                </a:lnTo>
                <a:lnTo>
                  <a:pt x="227" y="272"/>
                </a:lnTo>
                <a:lnTo>
                  <a:pt x="229" y="273"/>
                </a:lnTo>
                <a:lnTo>
                  <a:pt x="231" y="272"/>
                </a:lnTo>
                <a:lnTo>
                  <a:pt x="234" y="268"/>
                </a:lnTo>
                <a:lnTo>
                  <a:pt x="236" y="274"/>
                </a:lnTo>
                <a:lnTo>
                  <a:pt x="238" y="279"/>
                </a:lnTo>
                <a:lnTo>
                  <a:pt x="241" y="276"/>
                </a:lnTo>
                <a:lnTo>
                  <a:pt x="243" y="273"/>
                </a:lnTo>
                <a:lnTo>
                  <a:pt x="245" y="275"/>
                </a:lnTo>
                <a:lnTo>
                  <a:pt x="248" y="272"/>
                </a:lnTo>
                <a:lnTo>
                  <a:pt x="250" y="279"/>
                </a:lnTo>
                <a:lnTo>
                  <a:pt x="253" y="280"/>
                </a:lnTo>
                <a:lnTo>
                  <a:pt x="255" y="278"/>
                </a:lnTo>
                <a:lnTo>
                  <a:pt x="257" y="266"/>
                </a:lnTo>
                <a:lnTo>
                  <a:pt x="260" y="263"/>
                </a:lnTo>
                <a:lnTo>
                  <a:pt x="262" y="262"/>
                </a:lnTo>
                <a:lnTo>
                  <a:pt x="264" y="269"/>
                </a:lnTo>
                <a:lnTo>
                  <a:pt x="266" y="260"/>
                </a:lnTo>
                <a:lnTo>
                  <a:pt x="269" y="260"/>
                </a:lnTo>
                <a:lnTo>
                  <a:pt x="271" y="265"/>
                </a:lnTo>
                <a:lnTo>
                  <a:pt x="273" y="267"/>
                </a:lnTo>
                <a:lnTo>
                  <a:pt x="276" y="271"/>
                </a:lnTo>
                <a:lnTo>
                  <a:pt x="278" y="268"/>
                </a:lnTo>
                <a:lnTo>
                  <a:pt x="281" y="271"/>
                </a:lnTo>
                <a:lnTo>
                  <a:pt x="283" y="275"/>
                </a:lnTo>
                <a:lnTo>
                  <a:pt x="285" y="270"/>
                </a:lnTo>
                <a:lnTo>
                  <a:pt x="288" y="265"/>
                </a:lnTo>
                <a:lnTo>
                  <a:pt x="290" y="262"/>
                </a:lnTo>
                <a:lnTo>
                  <a:pt x="292" y="262"/>
                </a:lnTo>
                <a:lnTo>
                  <a:pt x="295" y="264"/>
                </a:lnTo>
                <a:lnTo>
                  <a:pt x="297" y="279"/>
                </a:lnTo>
                <a:lnTo>
                  <a:pt x="299" y="283"/>
                </a:lnTo>
                <a:lnTo>
                  <a:pt x="302" y="276"/>
                </a:lnTo>
                <a:lnTo>
                  <a:pt x="304" y="286"/>
                </a:lnTo>
                <a:lnTo>
                  <a:pt x="306" y="279"/>
                </a:lnTo>
                <a:lnTo>
                  <a:pt x="309" y="273"/>
                </a:lnTo>
                <a:lnTo>
                  <a:pt x="311" y="268"/>
                </a:lnTo>
                <a:lnTo>
                  <a:pt x="313" y="273"/>
                </a:lnTo>
                <a:lnTo>
                  <a:pt x="316" y="272"/>
                </a:lnTo>
                <a:lnTo>
                  <a:pt x="318" y="269"/>
                </a:lnTo>
                <a:lnTo>
                  <a:pt x="320" y="278"/>
                </a:lnTo>
                <a:lnTo>
                  <a:pt x="323" y="273"/>
                </a:lnTo>
                <a:lnTo>
                  <a:pt x="325" y="273"/>
                </a:lnTo>
                <a:lnTo>
                  <a:pt x="327" y="277"/>
                </a:lnTo>
                <a:lnTo>
                  <a:pt x="330" y="268"/>
                </a:lnTo>
                <a:lnTo>
                  <a:pt x="332" y="274"/>
                </a:lnTo>
                <a:lnTo>
                  <a:pt x="334" y="271"/>
                </a:lnTo>
                <a:lnTo>
                  <a:pt x="337" y="280"/>
                </a:lnTo>
                <a:lnTo>
                  <a:pt x="339" y="277"/>
                </a:lnTo>
                <a:lnTo>
                  <a:pt x="341" y="285"/>
                </a:lnTo>
                <a:lnTo>
                  <a:pt x="344" y="290"/>
                </a:lnTo>
                <a:lnTo>
                  <a:pt x="346" y="288"/>
                </a:lnTo>
                <a:lnTo>
                  <a:pt x="349" y="284"/>
                </a:lnTo>
                <a:lnTo>
                  <a:pt x="351" y="294"/>
                </a:lnTo>
                <a:lnTo>
                  <a:pt x="353" y="290"/>
                </a:lnTo>
                <a:lnTo>
                  <a:pt x="355" y="285"/>
                </a:lnTo>
                <a:lnTo>
                  <a:pt x="358" y="275"/>
                </a:lnTo>
                <a:lnTo>
                  <a:pt x="360" y="277"/>
                </a:lnTo>
                <a:lnTo>
                  <a:pt x="362" y="272"/>
                </a:lnTo>
                <a:lnTo>
                  <a:pt x="365" y="266"/>
                </a:lnTo>
                <a:lnTo>
                  <a:pt x="367" y="264"/>
                </a:lnTo>
                <a:lnTo>
                  <a:pt x="369" y="266"/>
                </a:lnTo>
                <a:lnTo>
                  <a:pt x="372" y="253"/>
                </a:lnTo>
                <a:lnTo>
                  <a:pt x="374" y="245"/>
                </a:lnTo>
                <a:lnTo>
                  <a:pt x="377" y="250"/>
                </a:lnTo>
                <a:lnTo>
                  <a:pt x="379" y="255"/>
                </a:lnTo>
                <a:lnTo>
                  <a:pt x="381" y="254"/>
                </a:lnTo>
                <a:lnTo>
                  <a:pt x="383" y="252"/>
                </a:lnTo>
                <a:lnTo>
                  <a:pt x="386" y="253"/>
                </a:lnTo>
                <a:lnTo>
                  <a:pt x="388" y="259"/>
                </a:lnTo>
                <a:lnTo>
                  <a:pt x="390" y="257"/>
                </a:lnTo>
                <a:lnTo>
                  <a:pt x="393" y="252"/>
                </a:lnTo>
                <a:lnTo>
                  <a:pt x="395" y="253"/>
                </a:lnTo>
                <a:lnTo>
                  <a:pt x="398" y="259"/>
                </a:lnTo>
                <a:lnTo>
                  <a:pt x="400" y="252"/>
                </a:lnTo>
                <a:lnTo>
                  <a:pt x="402" y="251"/>
                </a:lnTo>
                <a:lnTo>
                  <a:pt x="405" y="246"/>
                </a:lnTo>
                <a:lnTo>
                  <a:pt x="407" y="242"/>
                </a:lnTo>
                <a:lnTo>
                  <a:pt x="409" y="249"/>
                </a:lnTo>
                <a:lnTo>
                  <a:pt x="412" y="249"/>
                </a:lnTo>
                <a:lnTo>
                  <a:pt x="414" y="237"/>
                </a:lnTo>
                <a:lnTo>
                  <a:pt x="416" y="232"/>
                </a:lnTo>
                <a:lnTo>
                  <a:pt x="418" y="235"/>
                </a:lnTo>
                <a:lnTo>
                  <a:pt x="421" y="241"/>
                </a:lnTo>
                <a:lnTo>
                  <a:pt x="423" y="242"/>
                </a:lnTo>
                <a:lnTo>
                  <a:pt x="426" y="242"/>
                </a:lnTo>
                <a:lnTo>
                  <a:pt x="428" y="245"/>
                </a:lnTo>
                <a:lnTo>
                  <a:pt x="430" y="250"/>
                </a:lnTo>
                <a:lnTo>
                  <a:pt x="433" y="239"/>
                </a:lnTo>
                <a:lnTo>
                  <a:pt x="435" y="243"/>
                </a:lnTo>
                <a:lnTo>
                  <a:pt x="437" y="245"/>
                </a:lnTo>
                <a:lnTo>
                  <a:pt x="440" y="241"/>
                </a:lnTo>
                <a:lnTo>
                  <a:pt x="442" y="245"/>
                </a:lnTo>
                <a:lnTo>
                  <a:pt x="444" y="253"/>
                </a:lnTo>
                <a:lnTo>
                  <a:pt x="447" y="251"/>
                </a:lnTo>
                <a:lnTo>
                  <a:pt x="449" y="256"/>
                </a:lnTo>
                <a:lnTo>
                  <a:pt x="451" y="254"/>
                </a:lnTo>
                <a:lnTo>
                  <a:pt x="454" y="260"/>
                </a:lnTo>
                <a:lnTo>
                  <a:pt x="456" y="264"/>
                </a:lnTo>
                <a:lnTo>
                  <a:pt x="458" y="267"/>
                </a:lnTo>
                <a:lnTo>
                  <a:pt x="461" y="258"/>
                </a:lnTo>
                <a:lnTo>
                  <a:pt x="463" y="244"/>
                </a:lnTo>
                <a:lnTo>
                  <a:pt x="465" y="245"/>
                </a:lnTo>
                <a:lnTo>
                  <a:pt x="468" y="240"/>
                </a:lnTo>
                <a:lnTo>
                  <a:pt x="470" y="237"/>
                </a:lnTo>
                <a:lnTo>
                  <a:pt x="472" y="243"/>
                </a:lnTo>
                <a:lnTo>
                  <a:pt x="475" y="246"/>
                </a:lnTo>
                <a:lnTo>
                  <a:pt x="477" y="249"/>
                </a:lnTo>
                <a:lnTo>
                  <a:pt x="479" y="254"/>
                </a:lnTo>
                <a:lnTo>
                  <a:pt x="482" y="246"/>
                </a:lnTo>
                <a:lnTo>
                  <a:pt x="484" y="237"/>
                </a:lnTo>
                <a:lnTo>
                  <a:pt x="486" y="234"/>
                </a:lnTo>
                <a:lnTo>
                  <a:pt x="489" y="238"/>
                </a:lnTo>
                <a:lnTo>
                  <a:pt x="491" y="236"/>
                </a:lnTo>
                <a:lnTo>
                  <a:pt x="494" y="240"/>
                </a:lnTo>
                <a:lnTo>
                  <a:pt x="496" y="246"/>
                </a:lnTo>
                <a:lnTo>
                  <a:pt x="498" y="249"/>
                </a:lnTo>
                <a:lnTo>
                  <a:pt x="501" y="247"/>
                </a:lnTo>
                <a:lnTo>
                  <a:pt x="503" y="242"/>
                </a:lnTo>
                <a:lnTo>
                  <a:pt x="505" y="247"/>
                </a:lnTo>
                <a:lnTo>
                  <a:pt x="507" y="248"/>
                </a:lnTo>
                <a:lnTo>
                  <a:pt x="510" y="250"/>
                </a:lnTo>
                <a:lnTo>
                  <a:pt x="512" y="242"/>
                </a:lnTo>
                <a:lnTo>
                  <a:pt x="514" y="236"/>
                </a:lnTo>
                <a:lnTo>
                  <a:pt x="517" y="240"/>
                </a:lnTo>
                <a:lnTo>
                  <a:pt x="519" y="243"/>
                </a:lnTo>
                <a:lnTo>
                  <a:pt x="522" y="247"/>
                </a:lnTo>
                <a:lnTo>
                  <a:pt x="524" y="247"/>
                </a:lnTo>
                <a:lnTo>
                  <a:pt x="526" y="249"/>
                </a:lnTo>
                <a:lnTo>
                  <a:pt x="529" y="252"/>
                </a:lnTo>
                <a:lnTo>
                  <a:pt x="531" y="255"/>
                </a:lnTo>
                <a:lnTo>
                  <a:pt x="533" y="248"/>
                </a:lnTo>
                <a:lnTo>
                  <a:pt x="536" y="253"/>
                </a:lnTo>
                <a:lnTo>
                  <a:pt x="538" y="254"/>
                </a:lnTo>
                <a:lnTo>
                  <a:pt x="540" y="251"/>
                </a:lnTo>
                <a:lnTo>
                  <a:pt x="543" y="255"/>
                </a:lnTo>
                <a:lnTo>
                  <a:pt x="545" y="257"/>
                </a:lnTo>
                <a:lnTo>
                  <a:pt x="547" y="254"/>
                </a:lnTo>
                <a:lnTo>
                  <a:pt x="550" y="258"/>
                </a:lnTo>
                <a:lnTo>
                  <a:pt x="552" y="260"/>
                </a:lnTo>
                <a:lnTo>
                  <a:pt x="554" y="265"/>
                </a:lnTo>
                <a:lnTo>
                  <a:pt x="557" y="272"/>
                </a:lnTo>
                <a:lnTo>
                  <a:pt x="559" y="287"/>
                </a:lnTo>
                <a:lnTo>
                  <a:pt x="561" y="291"/>
                </a:lnTo>
                <a:lnTo>
                  <a:pt x="564" y="283"/>
                </a:lnTo>
                <a:lnTo>
                  <a:pt x="566" y="285"/>
                </a:lnTo>
                <a:lnTo>
                  <a:pt x="568" y="292"/>
                </a:lnTo>
                <a:lnTo>
                  <a:pt x="571" y="304"/>
                </a:lnTo>
                <a:lnTo>
                  <a:pt x="573" y="310"/>
                </a:lnTo>
                <a:lnTo>
                  <a:pt x="575" y="305"/>
                </a:lnTo>
                <a:lnTo>
                  <a:pt x="578" y="301"/>
                </a:lnTo>
                <a:lnTo>
                  <a:pt x="580" y="299"/>
                </a:lnTo>
                <a:lnTo>
                  <a:pt x="582" y="291"/>
                </a:lnTo>
                <a:lnTo>
                  <a:pt x="585" y="288"/>
                </a:lnTo>
                <a:lnTo>
                  <a:pt x="587" y="290"/>
                </a:lnTo>
                <a:lnTo>
                  <a:pt x="589" y="298"/>
                </a:lnTo>
                <a:lnTo>
                  <a:pt x="592" y="293"/>
                </a:lnTo>
                <a:lnTo>
                  <a:pt x="594" y="294"/>
                </a:lnTo>
                <a:lnTo>
                  <a:pt x="596" y="300"/>
                </a:lnTo>
                <a:lnTo>
                  <a:pt x="599" y="299"/>
                </a:lnTo>
                <a:lnTo>
                  <a:pt x="601" y="313"/>
                </a:lnTo>
                <a:lnTo>
                  <a:pt x="603" y="310"/>
                </a:lnTo>
                <a:lnTo>
                  <a:pt x="606" y="312"/>
                </a:lnTo>
                <a:lnTo>
                  <a:pt x="608" y="311"/>
                </a:lnTo>
                <a:lnTo>
                  <a:pt x="610" y="314"/>
                </a:lnTo>
                <a:lnTo>
                  <a:pt x="613" y="308"/>
                </a:lnTo>
                <a:lnTo>
                  <a:pt x="615" y="310"/>
                </a:lnTo>
                <a:lnTo>
                  <a:pt x="618" y="311"/>
                </a:lnTo>
                <a:lnTo>
                  <a:pt x="620" y="315"/>
                </a:lnTo>
                <a:lnTo>
                  <a:pt x="622" y="312"/>
                </a:lnTo>
                <a:lnTo>
                  <a:pt x="624" y="312"/>
                </a:lnTo>
                <a:lnTo>
                  <a:pt x="627" y="313"/>
                </a:lnTo>
                <a:lnTo>
                  <a:pt x="629" y="315"/>
                </a:lnTo>
                <a:lnTo>
                  <a:pt x="631" y="318"/>
                </a:lnTo>
                <a:lnTo>
                  <a:pt x="634" y="317"/>
                </a:lnTo>
                <a:lnTo>
                  <a:pt x="636" y="319"/>
                </a:lnTo>
                <a:lnTo>
                  <a:pt x="639" y="319"/>
                </a:lnTo>
                <a:lnTo>
                  <a:pt x="641" y="313"/>
                </a:lnTo>
                <a:lnTo>
                  <a:pt x="643" y="304"/>
                </a:lnTo>
                <a:lnTo>
                  <a:pt x="646" y="293"/>
                </a:lnTo>
                <a:lnTo>
                  <a:pt x="648" y="299"/>
                </a:lnTo>
                <a:lnTo>
                  <a:pt x="650" y="308"/>
                </a:lnTo>
                <a:lnTo>
                  <a:pt x="653" y="300"/>
                </a:lnTo>
                <a:lnTo>
                  <a:pt x="655" y="295"/>
                </a:lnTo>
                <a:lnTo>
                  <a:pt x="657" y="295"/>
                </a:lnTo>
                <a:lnTo>
                  <a:pt x="659" y="285"/>
                </a:lnTo>
                <a:lnTo>
                  <a:pt x="662" y="279"/>
                </a:lnTo>
                <a:lnTo>
                  <a:pt x="664" y="268"/>
                </a:lnTo>
                <a:lnTo>
                  <a:pt x="667" y="256"/>
                </a:lnTo>
                <a:lnTo>
                  <a:pt x="669" y="256"/>
                </a:lnTo>
                <a:lnTo>
                  <a:pt x="671" y="246"/>
                </a:lnTo>
                <a:lnTo>
                  <a:pt x="674" y="250"/>
                </a:lnTo>
                <a:lnTo>
                  <a:pt x="676" y="252"/>
                </a:lnTo>
                <a:lnTo>
                  <a:pt x="678" y="254"/>
                </a:lnTo>
                <a:lnTo>
                  <a:pt x="681" y="259"/>
                </a:lnTo>
                <a:lnTo>
                  <a:pt x="683" y="258"/>
                </a:lnTo>
                <a:lnTo>
                  <a:pt x="685" y="258"/>
                </a:lnTo>
                <a:lnTo>
                  <a:pt x="688" y="251"/>
                </a:lnTo>
                <a:lnTo>
                  <a:pt x="690" y="248"/>
                </a:lnTo>
                <a:lnTo>
                  <a:pt x="692" y="238"/>
                </a:lnTo>
                <a:lnTo>
                  <a:pt x="695" y="235"/>
                </a:lnTo>
                <a:lnTo>
                  <a:pt x="697" y="218"/>
                </a:lnTo>
                <a:lnTo>
                  <a:pt x="699" y="225"/>
                </a:lnTo>
                <a:lnTo>
                  <a:pt x="702" y="230"/>
                </a:lnTo>
                <a:lnTo>
                  <a:pt x="704" y="228"/>
                </a:lnTo>
                <a:lnTo>
                  <a:pt x="706" y="221"/>
                </a:lnTo>
                <a:lnTo>
                  <a:pt x="709" y="220"/>
                </a:lnTo>
                <a:lnTo>
                  <a:pt x="711" y="217"/>
                </a:lnTo>
                <a:lnTo>
                  <a:pt x="713" y="212"/>
                </a:lnTo>
                <a:lnTo>
                  <a:pt x="716" y="205"/>
                </a:lnTo>
                <a:lnTo>
                  <a:pt x="718" y="199"/>
                </a:lnTo>
                <a:lnTo>
                  <a:pt x="720" y="199"/>
                </a:lnTo>
                <a:lnTo>
                  <a:pt x="723" y="193"/>
                </a:lnTo>
                <a:lnTo>
                  <a:pt x="725" y="196"/>
                </a:lnTo>
                <a:lnTo>
                  <a:pt x="727" y="188"/>
                </a:lnTo>
                <a:lnTo>
                  <a:pt x="730" y="175"/>
                </a:lnTo>
                <a:lnTo>
                  <a:pt x="732" y="179"/>
                </a:lnTo>
                <a:lnTo>
                  <a:pt x="734" y="180"/>
                </a:lnTo>
                <a:lnTo>
                  <a:pt x="737" y="171"/>
                </a:lnTo>
                <a:lnTo>
                  <a:pt x="739" y="169"/>
                </a:lnTo>
                <a:lnTo>
                  <a:pt x="742" y="169"/>
                </a:lnTo>
                <a:lnTo>
                  <a:pt x="744" y="152"/>
                </a:lnTo>
                <a:lnTo>
                  <a:pt x="746" y="138"/>
                </a:lnTo>
                <a:lnTo>
                  <a:pt x="748" y="132"/>
                </a:lnTo>
                <a:lnTo>
                  <a:pt x="751" y="138"/>
                </a:lnTo>
                <a:lnTo>
                  <a:pt x="753" y="125"/>
                </a:lnTo>
                <a:lnTo>
                  <a:pt x="755" y="110"/>
                </a:lnTo>
                <a:lnTo>
                  <a:pt x="758" y="105"/>
                </a:lnTo>
                <a:lnTo>
                  <a:pt x="760" y="99"/>
                </a:lnTo>
                <a:lnTo>
                  <a:pt x="763" y="92"/>
                </a:lnTo>
                <a:lnTo>
                  <a:pt x="765" y="85"/>
                </a:lnTo>
                <a:lnTo>
                  <a:pt x="767" y="85"/>
                </a:lnTo>
                <a:lnTo>
                  <a:pt x="770" y="83"/>
                </a:lnTo>
                <a:lnTo>
                  <a:pt x="772" y="81"/>
                </a:lnTo>
                <a:lnTo>
                  <a:pt x="774" y="85"/>
                </a:lnTo>
                <a:lnTo>
                  <a:pt x="777" y="74"/>
                </a:lnTo>
                <a:lnTo>
                  <a:pt x="779" y="69"/>
                </a:lnTo>
                <a:lnTo>
                  <a:pt x="781" y="72"/>
                </a:lnTo>
                <a:lnTo>
                  <a:pt x="783" y="61"/>
                </a:lnTo>
                <a:lnTo>
                  <a:pt x="786" y="57"/>
                </a:lnTo>
                <a:lnTo>
                  <a:pt x="788" y="58"/>
                </a:lnTo>
                <a:lnTo>
                  <a:pt x="791" y="64"/>
                </a:lnTo>
                <a:lnTo>
                  <a:pt x="793" y="56"/>
                </a:lnTo>
                <a:lnTo>
                  <a:pt x="795" y="58"/>
                </a:lnTo>
                <a:lnTo>
                  <a:pt x="798" y="52"/>
                </a:lnTo>
                <a:lnTo>
                  <a:pt x="800" y="54"/>
                </a:lnTo>
                <a:lnTo>
                  <a:pt x="802" y="53"/>
                </a:lnTo>
                <a:lnTo>
                  <a:pt x="805" y="42"/>
                </a:lnTo>
                <a:lnTo>
                  <a:pt x="807" y="33"/>
                </a:lnTo>
                <a:lnTo>
                  <a:pt x="809" y="30"/>
                </a:lnTo>
                <a:lnTo>
                  <a:pt x="812" y="28"/>
                </a:lnTo>
                <a:lnTo>
                  <a:pt x="814" y="27"/>
                </a:lnTo>
                <a:lnTo>
                  <a:pt x="816" y="13"/>
                </a:lnTo>
                <a:lnTo>
                  <a:pt x="819" y="7"/>
                </a:lnTo>
                <a:lnTo>
                  <a:pt x="821" y="12"/>
                </a:lnTo>
                <a:lnTo>
                  <a:pt x="823" y="13"/>
                </a:lnTo>
                <a:lnTo>
                  <a:pt x="826" y="0"/>
                </a:lnTo>
                <a:lnTo>
                  <a:pt x="828" y="8"/>
                </a:lnTo>
                <a:lnTo>
                  <a:pt x="830" y="16"/>
                </a:lnTo>
                <a:lnTo>
                  <a:pt x="833" y="20"/>
                </a:lnTo>
                <a:lnTo>
                  <a:pt x="835" y="22"/>
                </a:lnTo>
                <a:lnTo>
                  <a:pt x="837" y="22"/>
                </a:lnTo>
                <a:lnTo>
                  <a:pt x="840" y="18"/>
                </a:lnTo>
                <a:lnTo>
                  <a:pt x="842" y="29"/>
                </a:lnTo>
                <a:lnTo>
                  <a:pt x="844" y="34"/>
                </a:lnTo>
                <a:lnTo>
                  <a:pt x="847" y="47"/>
                </a:lnTo>
                <a:lnTo>
                  <a:pt x="849" y="46"/>
                </a:lnTo>
                <a:lnTo>
                  <a:pt x="851" y="56"/>
                </a:lnTo>
                <a:lnTo>
                  <a:pt x="854" y="62"/>
                </a:lnTo>
                <a:lnTo>
                  <a:pt x="856" y="71"/>
                </a:lnTo>
                <a:lnTo>
                  <a:pt x="859" y="88"/>
                </a:lnTo>
                <a:lnTo>
                  <a:pt x="861" y="94"/>
                </a:lnTo>
                <a:lnTo>
                  <a:pt x="863" y="102"/>
                </a:lnTo>
                <a:lnTo>
                  <a:pt x="865" y="104"/>
                </a:lnTo>
                <a:lnTo>
                  <a:pt x="868" y="108"/>
                </a:lnTo>
                <a:lnTo>
                  <a:pt x="870" y="107"/>
                </a:lnTo>
                <a:lnTo>
                  <a:pt x="872" y="105"/>
                </a:lnTo>
                <a:lnTo>
                  <a:pt x="875" y="110"/>
                </a:lnTo>
                <a:lnTo>
                  <a:pt x="877" y="119"/>
                </a:lnTo>
                <a:lnTo>
                  <a:pt x="879" y="126"/>
                </a:lnTo>
                <a:lnTo>
                  <a:pt x="882" y="122"/>
                </a:lnTo>
                <a:lnTo>
                  <a:pt x="884" y="146"/>
                </a:lnTo>
                <a:lnTo>
                  <a:pt x="887" y="150"/>
                </a:lnTo>
                <a:lnTo>
                  <a:pt x="889" y="141"/>
                </a:lnTo>
                <a:lnTo>
                  <a:pt x="891" y="148"/>
                </a:lnTo>
                <a:lnTo>
                  <a:pt x="894" y="147"/>
                </a:lnTo>
                <a:lnTo>
                  <a:pt x="896" y="145"/>
                </a:lnTo>
                <a:lnTo>
                  <a:pt x="898" y="151"/>
                </a:lnTo>
                <a:lnTo>
                  <a:pt x="900" y="158"/>
                </a:lnTo>
                <a:lnTo>
                  <a:pt x="903" y="156"/>
                </a:lnTo>
                <a:lnTo>
                  <a:pt x="905" y="167"/>
                </a:lnTo>
                <a:lnTo>
                  <a:pt x="908" y="172"/>
                </a:lnTo>
                <a:lnTo>
                  <a:pt x="910" y="179"/>
                </a:lnTo>
                <a:lnTo>
                  <a:pt x="912" y="179"/>
                </a:lnTo>
                <a:lnTo>
                  <a:pt x="915" y="194"/>
                </a:lnTo>
                <a:lnTo>
                  <a:pt x="917" y="206"/>
                </a:lnTo>
                <a:lnTo>
                  <a:pt x="919" y="211"/>
                </a:lnTo>
                <a:lnTo>
                  <a:pt x="922" y="210"/>
                </a:lnTo>
                <a:lnTo>
                  <a:pt x="924" y="223"/>
                </a:lnTo>
                <a:lnTo>
                  <a:pt x="926" y="230"/>
                </a:lnTo>
                <a:lnTo>
                  <a:pt x="929" y="225"/>
                </a:lnTo>
                <a:lnTo>
                  <a:pt x="931" y="242"/>
                </a:lnTo>
                <a:lnTo>
                  <a:pt x="933" y="256"/>
                </a:lnTo>
                <a:lnTo>
                  <a:pt x="936" y="263"/>
                </a:lnTo>
                <a:lnTo>
                  <a:pt x="938" y="262"/>
                </a:lnTo>
                <a:lnTo>
                  <a:pt x="940" y="271"/>
                </a:lnTo>
                <a:lnTo>
                  <a:pt x="943" y="283"/>
                </a:lnTo>
                <a:lnTo>
                  <a:pt x="945" y="288"/>
                </a:lnTo>
                <a:lnTo>
                  <a:pt x="947" y="290"/>
                </a:lnTo>
                <a:lnTo>
                  <a:pt x="950" y="302"/>
                </a:lnTo>
                <a:lnTo>
                  <a:pt x="952" y="310"/>
                </a:lnTo>
                <a:lnTo>
                  <a:pt x="954" y="319"/>
                </a:lnTo>
                <a:lnTo>
                  <a:pt x="957" y="332"/>
                </a:lnTo>
                <a:lnTo>
                  <a:pt x="959" y="338"/>
                </a:lnTo>
                <a:lnTo>
                  <a:pt x="961" y="343"/>
                </a:lnTo>
                <a:lnTo>
                  <a:pt x="964" y="354"/>
                </a:lnTo>
                <a:lnTo>
                  <a:pt x="966" y="368"/>
                </a:lnTo>
                <a:lnTo>
                  <a:pt x="968" y="367"/>
                </a:lnTo>
                <a:lnTo>
                  <a:pt x="971" y="375"/>
                </a:lnTo>
                <a:lnTo>
                  <a:pt x="973" y="376"/>
                </a:lnTo>
                <a:lnTo>
                  <a:pt x="975" y="381"/>
                </a:lnTo>
                <a:lnTo>
                  <a:pt x="978" y="383"/>
                </a:lnTo>
                <a:lnTo>
                  <a:pt x="980" y="387"/>
                </a:lnTo>
                <a:lnTo>
                  <a:pt x="983" y="390"/>
                </a:lnTo>
                <a:lnTo>
                  <a:pt x="985" y="394"/>
                </a:lnTo>
                <a:lnTo>
                  <a:pt x="987" y="399"/>
                </a:lnTo>
                <a:lnTo>
                  <a:pt x="989" y="399"/>
                </a:lnTo>
                <a:lnTo>
                  <a:pt x="992" y="410"/>
                </a:lnTo>
                <a:lnTo>
                  <a:pt x="994" y="426"/>
                </a:lnTo>
                <a:lnTo>
                  <a:pt x="996" y="429"/>
                </a:lnTo>
                <a:lnTo>
                  <a:pt x="999" y="427"/>
                </a:lnTo>
                <a:lnTo>
                  <a:pt x="1001" y="430"/>
                </a:lnTo>
                <a:lnTo>
                  <a:pt x="1004" y="447"/>
                </a:lnTo>
                <a:lnTo>
                  <a:pt x="1006" y="456"/>
                </a:lnTo>
                <a:lnTo>
                  <a:pt x="1008" y="463"/>
                </a:lnTo>
                <a:lnTo>
                  <a:pt x="1011" y="465"/>
                </a:lnTo>
                <a:lnTo>
                  <a:pt x="1013" y="478"/>
                </a:lnTo>
                <a:lnTo>
                  <a:pt x="1015" y="475"/>
                </a:lnTo>
                <a:lnTo>
                  <a:pt x="1018" y="475"/>
                </a:lnTo>
                <a:lnTo>
                  <a:pt x="1020" y="478"/>
                </a:lnTo>
                <a:lnTo>
                  <a:pt x="1022" y="473"/>
                </a:lnTo>
                <a:lnTo>
                  <a:pt x="1024" y="476"/>
                </a:lnTo>
                <a:lnTo>
                  <a:pt x="1027" y="493"/>
                </a:lnTo>
                <a:lnTo>
                  <a:pt x="1029" y="495"/>
                </a:lnTo>
                <a:lnTo>
                  <a:pt x="1032" y="493"/>
                </a:lnTo>
                <a:lnTo>
                  <a:pt x="1034" y="486"/>
                </a:lnTo>
                <a:lnTo>
                  <a:pt x="1036" y="489"/>
                </a:lnTo>
                <a:lnTo>
                  <a:pt x="1039" y="496"/>
                </a:lnTo>
                <a:lnTo>
                  <a:pt x="1041" y="498"/>
                </a:lnTo>
                <a:lnTo>
                  <a:pt x="1043" y="502"/>
                </a:lnTo>
                <a:lnTo>
                  <a:pt x="1046" y="496"/>
                </a:lnTo>
                <a:lnTo>
                  <a:pt x="1048" y="492"/>
                </a:lnTo>
                <a:lnTo>
                  <a:pt x="1050" y="488"/>
                </a:lnTo>
                <a:lnTo>
                  <a:pt x="1053" y="486"/>
                </a:lnTo>
                <a:lnTo>
                  <a:pt x="1055" y="483"/>
                </a:lnTo>
                <a:lnTo>
                  <a:pt x="1057" y="487"/>
                </a:lnTo>
                <a:lnTo>
                  <a:pt x="1060" y="484"/>
                </a:lnTo>
                <a:lnTo>
                  <a:pt x="1062" y="487"/>
                </a:lnTo>
                <a:lnTo>
                  <a:pt x="1064" y="491"/>
                </a:lnTo>
                <a:lnTo>
                  <a:pt x="1067" y="500"/>
                </a:lnTo>
                <a:lnTo>
                  <a:pt x="1069" y="503"/>
                </a:lnTo>
                <a:lnTo>
                  <a:pt x="1071" y="500"/>
                </a:lnTo>
                <a:lnTo>
                  <a:pt x="1074" y="505"/>
                </a:lnTo>
                <a:lnTo>
                  <a:pt x="1076" y="514"/>
                </a:lnTo>
                <a:lnTo>
                  <a:pt x="1078" y="516"/>
                </a:lnTo>
                <a:lnTo>
                  <a:pt x="1081" y="526"/>
                </a:lnTo>
                <a:lnTo>
                  <a:pt x="1083" y="528"/>
                </a:lnTo>
                <a:lnTo>
                  <a:pt x="1085" y="528"/>
                </a:lnTo>
                <a:lnTo>
                  <a:pt x="1088" y="525"/>
                </a:lnTo>
                <a:lnTo>
                  <a:pt x="1090" y="529"/>
                </a:lnTo>
                <a:lnTo>
                  <a:pt x="1092" y="529"/>
                </a:lnTo>
                <a:lnTo>
                  <a:pt x="1095" y="536"/>
                </a:lnTo>
                <a:lnTo>
                  <a:pt x="1097" y="541"/>
                </a:lnTo>
                <a:lnTo>
                  <a:pt x="1100" y="534"/>
                </a:lnTo>
                <a:lnTo>
                  <a:pt x="1102" y="535"/>
                </a:lnTo>
                <a:lnTo>
                  <a:pt x="1104" y="537"/>
                </a:lnTo>
                <a:lnTo>
                  <a:pt x="1107" y="533"/>
                </a:lnTo>
                <a:lnTo>
                  <a:pt x="1109" y="535"/>
                </a:lnTo>
                <a:lnTo>
                  <a:pt x="1111" y="531"/>
                </a:lnTo>
                <a:lnTo>
                  <a:pt x="1113" y="527"/>
                </a:lnTo>
                <a:lnTo>
                  <a:pt x="1116" y="532"/>
                </a:lnTo>
                <a:lnTo>
                  <a:pt x="1118" y="530"/>
                </a:lnTo>
                <a:lnTo>
                  <a:pt x="1120" y="528"/>
                </a:lnTo>
                <a:lnTo>
                  <a:pt x="1123" y="531"/>
                </a:lnTo>
                <a:lnTo>
                  <a:pt x="1125" y="529"/>
                </a:lnTo>
                <a:lnTo>
                  <a:pt x="1128" y="528"/>
                </a:lnTo>
                <a:lnTo>
                  <a:pt x="1130" y="532"/>
                </a:lnTo>
                <a:lnTo>
                  <a:pt x="1132" y="536"/>
                </a:lnTo>
                <a:lnTo>
                  <a:pt x="1135" y="537"/>
                </a:lnTo>
                <a:lnTo>
                  <a:pt x="1137" y="530"/>
                </a:lnTo>
                <a:lnTo>
                  <a:pt x="1139" y="531"/>
                </a:lnTo>
                <a:lnTo>
                  <a:pt x="1141" y="522"/>
                </a:lnTo>
                <a:lnTo>
                  <a:pt x="1144" y="516"/>
                </a:lnTo>
                <a:lnTo>
                  <a:pt x="1146" y="512"/>
                </a:lnTo>
                <a:lnTo>
                  <a:pt x="1149" y="504"/>
                </a:lnTo>
                <a:lnTo>
                  <a:pt x="1151" y="503"/>
                </a:lnTo>
                <a:lnTo>
                  <a:pt x="1153" y="498"/>
                </a:lnTo>
                <a:lnTo>
                  <a:pt x="1156" y="492"/>
                </a:lnTo>
                <a:lnTo>
                  <a:pt x="1158" y="496"/>
                </a:lnTo>
                <a:lnTo>
                  <a:pt x="1160" y="497"/>
                </a:lnTo>
                <a:lnTo>
                  <a:pt x="1163" y="485"/>
                </a:lnTo>
                <a:lnTo>
                  <a:pt x="1165" y="487"/>
                </a:lnTo>
                <a:lnTo>
                  <a:pt x="1167" y="488"/>
                </a:lnTo>
                <a:lnTo>
                  <a:pt x="1170" y="481"/>
                </a:lnTo>
                <a:lnTo>
                  <a:pt x="1172" y="472"/>
                </a:lnTo>
                <a:lnTo>
                  <a:pt x="1174" y="470"/>
                </a:lnTo>
                <a:lnTo>
                  <a:pt x="1177" y="472"/>
                </a:lnTo>
                <a:lnTo>
                  <a:pt x="1179" y="470"/>
                </a:lnTo>
                <a:lnTo>
                  <a:pt x="1181" y="464"/>
                </a:lnTo>
                <a:lnTo>
                  <a:pt x="1184" y="466"/>
                </a:lnTo>
                <a:lnTo>
                  <a:pt x="1186" y="463"/>
                </a:lnTo>
                <a:lnTo>
                  <a:pt x="1188" y="464"/>
                </a:lnTo>
                <a:lnTo>
                  <a:pt x="1191" y="465"/>
                </a:lnTo>
                <a:lnTo>
                  <a:pt x="1193" y="463"/>
                </a:lnTo>
                <a:lnTo>
                  <a:pt x="1195" y="456"/>
                </a:lnTo>
                <a:lnTo>
                  <a:pt x="1198" y="456"/>
                </a:lnTo>
                <a:lnTo>
                  <a:pt x="1200" y="446"/>
                </a:lnTo>
                <a:lnTo>
                  <a:pt x="1202" y="449"/>
                </a:lnTo>
                <a:lnTo>
                  <a:pt x="1205" y="447"/>
                </a:lnTo>
                <a:lnTo>
                  <a:pt x="1207" y="446"/>
                </a:lnTo>
                <a:lnTo>
                  <a:pt x="1209" y="453"/>
                </a:lnTo>
                <a:lnTo>
                  <a:pt x="1212" y="452"/>
                </a:lnTo>
                <a:lnTo>
                  <a:pt x="1214" y="440"/>
                </a:lnTo>
                <a:lnTo>
                  <a:pt x="1216" y="434"/>
                </a:lnTo>
                <a:lnTo>
                  <a:pt x="1219" y="434"/>
                </a:lnTo>
                <a:lnTo>
                  <a:pt x="1221" y="432"/>
                </a:lnTo>
                <a:lnTo>
                  <a:pt x="1224" y="427"/>
                </a:lnTo>
                <a:lnTo>
                  <a:pt x="1226" y="422"/>
                </a:lnTo>
                <a:lnTo>
                  <a:pt x="1228" y="412"/>
                </a:lnTo>
                <a:lnTo>
                  <a:pt x="1230" y="395"/>
                </a:lnTo>
                <a:lnTo>
                  <a:pt x="1233" y="404"/>
                </a:lnTo>
                <a:lnTo>
                  <a:pt x="1235" y="401"/>
                </a:lnTo>
                <a:lnTo>
                  <a:pt x="1237" y="400"/>
                </a:lnTo>
                <a:lnTo>
                  <a:pt x="1240" y="402"/>
                </a:lnTo>
                <a:lnTo>
                  <a:pt x="1242" y="402"/>
                </a:lnTo>
                <a:lnTo>
                  <a:pt x="1245" y="395"/>
                </a:lnTo>
                <a:lnTo>
                  <a:pt x="1247" y="393"/>
                </a:lnTo>
                <a:lnTo>
                  <a:pt x="1249" y="387"/>
                </a:lnTo>
                <a:lnTo>
                  <a:pt x="1252" y="371"/>
                </a:lnTo>
                <a:lnTo>
                  <a:pt x="1254" y="355"/>
                </a:lnTo>
                <a:lnTo>
                  <a:pt x="1256" y="358"/>
                </a:lnTo>
                <a:lnTo>
                  <a:pt x="1259" y="348"/>
                </a:lnTo>
                <a:lnTo>
                  <a:pt x="1261" y="339"/>
                </a:lnTo>
                <a:lnTo>
                  <a:pt x="1263" y="336"/>
                </a:lnTo>
                <a:lnTo>
                  <a:pt x="1265" y="327"/>
                </a:lnTo>
                <a:lnTo>
                  <a:pt x="1268" y="325"/>
                </a:lnTo>
                <a:lnTo>
                  <a:pt x="1270" y="322"/>
                </a:lnTo>
                <a:lnTo>
                  <a:pt x="1273" y="316"/>
                </a:lnTo>
                <a:lnTo>
                  <a:pt x="1275" y="316"/>
                </a:lnTo>
                <a:lnTo>
                  <a:pt x="1277" y="322"/>
                </a:lnTo>
                <a:lnTo>
                  <a:pt x="1280" y="313"/>
                </a:lnTo>
                <a:lnTo>
                  <a:pt x="1282" y="299"/>
                </a:lnTo>
                <a:lnTo>
                  <a:pt x="1284" y="292"/>
                </a:lnTo>
                <a:lnTo>
                  <a:pt x="1287" y="298"/>
                </a:lnTo>
                <a:lnTo>
                  <a:pt x="1289" y="291"/>
                </a:lnTo>
                <a:lnTo>
                  <a:pt x="1291" y="283"/>
                </a:lnTo>
                <a:lnTo>
                  <a:pt x="1294" y="277"/>
                </a:lnTo>
                <a:lnTo>
                  <a:pt x="1296" y="271"/>
                </a:lnTo>
                <a:lnTo>
                  <a:pt x="1298" y="270"/>
                </a:lnTo>
                <a:lnTo>
                  <a:pt x="1301" y="266"/>
                </a:lnTo>
                <a:lnTo>
                  <a:pt x="1303" y="266"/>
                </a:lnTo>
                <a:lnTo>
                  <a:pt x="1305" y="268"/>
                </a:lnTo>
                <a:lnTo>
                  <a:pt x="1308" y="266"/>
                </a:lnTo>
                <a:lnTo>
                  <a:pt x="1310" y="260"/>
                </a:lnTo>
                <a:lnTo>
                  <a:pt x="1312" y="261"/>
                </a:lnTo>
                <a:lnTo>
                  <a:pt x="1315" y="265"/>
                </a:lnTo>
                <a:lnTo>
                  <a:pt x="1317" y="263"/>
                </a:lnTo>
                <a:lnTo>
                  <a:pt x="1319" y="256"/>
                </a:lnTo>
                <a:lnTo>
                  <a:pt x="1322" y="247"/>
                </a:lnTo>
                <a:lnTo>
                  <a:pt x="1324" y="248"/>
                </a:lnTo>
                <a:lnTo>
                  <a:pt x="1326" y="249"/>
                </a:lnTo>
                <a:lnTo>
                  <a:pt x="1329" y="255"/>
                </a:lnTo>
                <a:lnTo>
                  <a:pt x="1331" y="252"/>
                </a:lnTo>
                <a:lnTo>
                  <a:pt x="1333" y="249"/>
                </a:lnTo>
                <a:lnTo>
                  <a:pt x="1336" y="246"/>
                </a:lnTo>
                <a:lnTo>
                  <a:pt x="1338" y="239"/>
                </a:lnTo>
                <a:lnTo>
                  <a:pt x="1340" y="236"/>
                </a:lnTo>
                <a:lnTo>
                  <a:pt x="1343" y="236"/>
                </a:lnTo>
                <a:lnTo>
                  <a:pt x="1345" y="235"/>
                </a:lnTo>
                <a:lnTo>
                  <a:pt x="1348" y="231"/>
                </a:lnTo>
                <a:lnTo>
                  <a:pt x="1350" y="238"/>
                </a:lnTo>
                <a:lnTo>
                  <a:pt x="1352" y="235"/>
                </a:lnTo>
                <a:lnTo>
                  <a:pt x="1354" y="229"/>
                </a:lnTo>
                <a:lnTo>
                  <a:pt x="1357" y="229"/>
                </a:lnTo>
                <a:lnTo>
                  <a:pt x="1359" y="237"/>
                </a:lnTo>
                <a:lnTo>
                  <a:pt x="1361" y="234"/>
                </a:lnTo>
                <a:lnTo>
                  <a:pt x="1364" y="228"/>
                </a:lnTo>
                <a:lnTo>
                  <a:pt x="1366" y="231"/>
                </a:lnTo>
                <a:lnTo>
                  <a:pt x="1369" y="222"/>
                </a:lnTo>
                <a:lnTo>
                  <a:pt x="1371" y="215"/>
                </a:lnTo>
                <a:lnTo>
                  <a:pt x="1373" y="220"/>
                </a:lnTo>
                <a:lnTo>
                  <a:pt x="1376" y="214"/>
                </a:lnTo>
                <a:lnTo>
                  <a:pt x="1378" y="203"/>
                </a:lnTo>
                <a:lnTo>
                  <a:pt x="1380" y="203"/>
                </a:lnTo>
                <a:lnTo>
                  <a:pt x="1382" y="202"/>
                </a:lnTo>
                <a:lnTo>
                  <a:pt x="1385" y="200"/>
                </a:lnTo>
                <a:lnTo>
                  <a:pt x="1387" y="206"/>
                </a:lnTo>
                <a:lnTo>
                  <a:pt x="1389" y="194"/>
                </a:lnTo>
                <a:lnTo>
                  <a:pt x="1392" y="196"/>
                </a:lnTo>
                <a:lnTo>
                  <a:pt x="1394" y="190"/>
                </a:lnTo>
                <a:lnTo>
                  <a:pt x="1397" y="190"/>
                </a:lnTo>
                <a:lnTo>
                  <a:pt x="1399" y="182"/>
                </a:lnTo>
                <a:lnTo>
                  <a:pt x="1401" y="188"/>
                </a:lnTo>
                <a:lnTo>
                  <a:pt x="1404" y="182"/>
                </a:lnTo>
                <a:lnTo>
                  <a:pt x="1406" y="175"/>
                </a:lnTo>
                <a:lnTo>
                  <a:pt x="1408" y="179"/>
                </a:lnTo>
                <a:lnTo>
                  <a:pt x="1411" y="184"/>
                </a:lnTo>
                <a:lnTo>
                  <a:pt x="1413" y="189"/>
                </a:lnTo>
                <a:lnTo>
                  <a:pt x="1415" y="183"/>
                </a:lnTo>
                <a:lnTo>
                  <a:pt x="1418" y="192"/>
                </a:lnTo>
                <a:lnTo>
                  <a:pt x="1420" y="188"/>
                </a:lnTo>
                <a:lnTo>
                  <a:pt x="1422" y="183"/>
                </a:lnTo>
                <a:lnTo>
                  <a:pt x="1425" y="184"/>
                </a:lnTo>
                <a:lnTo>
                  <a:pt x="1427" y="181"/>
                </a:lnTo>
                <a:lnTo>
                  <a:pt x="1429" y="183"/>
                </a:lnTo>
                <a:lnTo>
                  <a:pt x="1432" y="190"/>
                </a:lnTo>
                <a:lnTo>
                  <a:pt x="1434" y="195"/>
                </a:lnTo>
                <a:lnTo>
                  <a:pt x="1436" y="200"/>
                </a:lnTo>
                <a:lnTo>
                  <a:pt x="1439" y="203"/>
                </a:lnTo>
                <a:lnTo>
                  <a:pt x="1441" y="213"/>
                </a:lnTo>
                <a:lnTo>
                  <a:pt x="1443" y="206"/>
                </a:lnTo>
                <a:lnTo>
                  <a:pt x="1446" y="209"/>
                </a:lnTo>
                <a:lnTo>
                  <a:pt x="1448" y="216"/>
                </a:lnTo>
                <a:lnTo>
                  <a:pt x="1450" y="208"/>
                </a:lnTo>
                <a:lnTo>
                  <a:pt x="1453" y="215"/>
                </a:lnTo>
                <a:lnTo>
                  <a:pt x="1455" y="208"/>
                </a:lnTo>
                <a:lnTo>
                  <a:pt x="1457" y="209"/>
                </a:lnTo>
                <a:lnTo>
                  <a:pt x="1460" y="204"/>
                </a:lnTo>
                <a:lnTo>
                  <a:pt x="1462" y="195"/>
                </a:lnTo>
                <a:lnTo>
                  <a:pt x="1465" y="191"/>
                </a:lnTo>
                <a:lnTo>
                  <a:pt x="1467" y="198"/>
                </a:lnTo>
                <a:lnTo>
                  <a:pt x="1469" y="209"/>
                </a:lnTo>
                <a:lnTo>
                  <a:pt x="1471" y="211"/>
                </a:lnTo>
                <a:lnTo>
                  <a:pt x="1474" y="210"/>
                </a:lnTo>
                <a:lnTo>
                  <a:pt x="1476" y="212"/>
                </a:lnTo>
                <a:lnTo>
                  <a:pt x="1478" y="211"/>
                </a:lnTo>
                <a:lnTo>
                  <a:pt x="1481" y="224"/>
                </a:lnTo>
                <a:lnTo>
                  <a:pt x="1483" y="226"/>
                </a:lnTo>
                <a:lnTo>
                  <a:pt x="1485" y="227"/>
                </a:lnTo>
                <a:lnTo>
                  <a:pt x="1488" y="233"/>
                </a:lnTo>
                <a:lnTo>
                  <a:pt x="1490" y="228"/>
                </a:lnTo>
                <a:lnTo>
                  <a:pt x="1493" y="227"/>
                </a:lnTo>
                <a:lnTo>
                  <a:pt x="1495" y="225"/>
                </a:lnTo>
                <a:lnTo>
                  <a:pt x="1497" y="212"/>
                </a:lnTo>
                <a:lnTo>
                  <a:pt x="1500" y="204"/>
                </a:lnTo>
                <a:lnTo>
                  <a:pt x="1502" y="203"/>
                </a:lnTo>
                <a:lnTo>
                  <a:pt x="1504" y="198"/>
                </a:lnTo>
                <a:lnTo>
                  <a:pt x="1506" y="195"/>
                </a:lnTo>
                <a:lnTo>
                  <a:pt x="1509" y="208"/>
                </a:lnTo>
                <a:lnTo>
                  <a:pt x="1511" y="209"/>
                </a:lnTo>
                <a:lnTo>
                  <a:pt x="1514" y="203"/>
                </a:lnTo>
                <a:lnTo>
                  <a:pt x="1516" y="192"/>
                </a:lnTo>
                <a:lnTo>
                  <a:pt x="1518" y="190"/>
                </a:lnTo>
                <a:lnTo>
                  <a:pt x="1521" y="192"/>
                </a:lnTo>
                <a:lnTo>
                  <a:pt x="1523" y="194"/>
                </a:lnTo>
                <a:lnTo>
                  <a:pt x="1525" y="188"/>
                </a:lnTo>
                <a:lnTo>
                  <a:pt x="1528" y="194"/>
                </a:lnTo>
                <a:lnTo>
                  <a:pt x="1530" y="191"/>
                </a:lnTo>
                <a:lnTo>
                  <a:pt x="1532" y="190"/>
                </a:lnTo>
                <a:lnTo>
                  <a:pt x="1534" y="183"/>
                </a:lnTo>
                <a:lnTo>
                  <a:pt x="1537" y="185"/>
                </a:lnTo>
                <a:lnTo>
                  <a:pt x="1539" y="189"/>
                </a:lnTo>
                <a:lnTo>
                  <a:pt x="1542" y="194"/>
                </a:lnTo>
                <a:lnTo>
                  <a:pt x="1544" y="199"/>
                </a:lnTo>
                <a:lnTo>
                  <a:pt x="1546" y="195"/>
                </a:lnTo>
                <a:lnTo>
                  <a:pt x="1549" y="204"/>
                </a:lnTo>
                <a:lnTo>
                  <a:pt x="1551" y="204"/>
                </a:lnTo>
                <a:lnTo>
                  <a:pt x="1553" y="198"/>
                </a:lnTo>
                <a:lnTo>
                  <a:pt x="1556" y="209"/>
                </a:lnTo>
                <a:lnTo>
                  <a:pt x="1558" y="219"/>
                </a:lnTo>
                <a:lnTo>
                  <a:pt x="1560" y="218"/>
                </a:lnTo>
                <a:lnTo>
                  <a:pt x="1563" y="225"/>
                </a:lnTo>
                <a:lnTo>
                  <a:pt x="1565" y="232"/>
                </a:lnTo>
                <a:lnTo>
                  <a:pt x="1567" y="225"/>
                </a:lnTo>
                <a:lnTo>
                  <a:pt x="1570" y="227"/>
                </a:lnTo>
                <a:lnTo>
                  <a:pt x="1572" y="230"/>
                </a:lnTo>
                <a:lnTo>
                  <a:pt x="1574" y="226"/>
                </a:lnTo>
                <a:lnTo>
                  <a:pt x="1577" y="231"/>
                </a:lnTo>
                <a:lnTo>
                  <a:pt x="1579" y="232"/>
                </a:lnTo>
                <a:lnTo>
                  <a:pt x="1581" y="236"/>
                </a:lnTo>
                <a:lnTo>
                  <a:pt x="1584" y="238"/>
                </a:lnTo>
                <a:lnTo>
                  <a:pt x="1586" y="243"/>
                </a:lnTo>
                <a:lnTo>
                  <a:pt x="1589" y="241"/>
                </a:lnTo>
                <a:lnTo>
                  <a:pt x="1591" y="254"/>
                </a:lnTo>
                <a:lnTo>
                  <a:pt x="1593" y="258"/>
                </a:lnTo>
                <a:lnTo>
                  <a:pt x="1595" y="260"/>
                </a:lnTo>
                <a:lnTo>
                  <a:pt x="1598" y="255"/>
                </a:lnTo>
                <a:lnTo>
                  <a:pt x="1600" y="251"/>
                </a:lnTo>
                <a:lnTo>
                  <a:pt x="1602" y="255"/>
                </a:lnTo>
                <a:lnTo>
                  <a:pt x="1605" y="259"/>
                </a:lnTo>
                <a:lnTo>
                  <a:pt x="1607" y="261"/>
                </a:lnTo>
                <a:lnTo>
                  <a:pt x="1610" y="267"/>
                </a:lnTo>
                <a:lnTo>
                  <a:pt x="1612" y="268"/>
                </a:lnTo>
                <a:lnTo>
                  <a:pt x="1614" y="260"/>
                </a:lnTo>
                <a:lnTo>
                  <a:pt x="1617" y="261"/>
                </a:lnTo>
                <a:lnTo>
                  <a:pt x="1619" y="245"/>
                </a:lnTo>
                <a:lnTo>
                  <a:pt x="1621" y="251"/>
                </a:lnTo>
                <a:lnTo>
                  <a:pt x="1623" y="245"/>
                </a:lnTo>
                <a:lnTo>
                  <a:pt x="1626" y="251"/>
                </a:lnTo>
                <a:lnTo>
                  <a:pt x="1628" y="249"/>
                </a:lnTo>
                <a:lnTo>
                  <a:pt x="1630" y="251"/>
                </a:lnTo>
                <a:lnTo>
                  <a:pt x="1633" y="253"/>
                </a:lnTo>
                <a:lnTo>
                  <a:pt x="1635" y="246"/>
                </a:lnTo>
                <a:lnTo>
                  <a:pt x="1638" y="256"/>
                </a:lnTo>
                <a:lnTo>
                  <a:pt x="1640" y="251"/>
                </a:lnTo>
                <a:lnTo>
                  <a:pt x="1642" y="258"/>
                </a:lnTo>
                <a:lnTo>
                  <a:pt x="1645" y="257"/>
                </a:lnTo>
                <a:lnTo>
                  <a:pt x="1647" y="264"/>
                </a:lnTo>
                <a:lnTo>
                  <a:pt x="1649" y="271"/>
                </a:lnTo>
                <a:lnTo>
                  <a:pt x="1652" y="270"/>
                </a:lnTo>
                <a:lnTo>
                  <a:pt x="1654" y="269"/>
                </a:lnTo>
                <a:lnTo>
                  <a:pt x="1656" y="264"/>
                </a:lnTo>
                <a:lnTo>
                  <a:pt x="1659" y="253"/>
                </a:lnTo>
                <a:lnTo>
                  <a:pt x="1661" y="257"/>
                </a:lnTo>
                <a:lnTo>
                  <a:pt x="1663" y="253"/>
                </a:lnTo>
                <a:lnTo>
                  <a:pt x="1666" y="255"/>
                </a:lnTo>
                <a:lnTo>
                  <a:pt x="1668" y="248"/>
                </a:lnTo>
                <a:lnTo>
                  <a:pt x="1670" y="248"/>
                </a:lnTo>
                <a:lnTo>
                  <a:pt x="1673" y="251"/>
                </a:lnTo>
                <a:lnTo>
                  <a:pt x="1675" y="250"/>
                </a:lnTo>
                <a:lnTo>
                  <a:pt x="1677" y="247"/>
                </a:lnTo>
                <a:lnTo>
                  <a:pt x="1680" y="253"/>
                </a:lnTo>
                <a:lnTo>
                  <a:pt x="1682" y="255"/>
                </a:lnTo>
                <a:lnTo>
                  <a:pt x="1684" y="268"/>
                </a:lnTo>
                <a:lnTo>
                  <a:pt x="1687" y="273"/>
                </a:lnTo>
                <a:lnTo>
                  <a:pt x="1689" y="275"/>
                </a:lnTo>
                <a:lnTo>
                  <a:pt x="1691" y="278"/>
                </a:lnTo>
                <a:lnTo>
                  <a:pt x="1694" y="277"/>
                </a:lnTo>
                <a:lnTo>
                  <a:pt x="1696" y="274"/>
                </a:lnTo>
                <a:lnTo>
                  <a:pt x="1698" y="278"/>
                </a:lnTo>
                <a:lnTo>
                  <a:pt x="1701" y="285"/>
                </a:lnTo>
                <a:lnTo>
                  <a:pt x="1703" y="292"/>
                </a:lnTo>
                <a:lnTo>
                  <a:pt x="1706" y="297"/>
                </a:lnTo>
                <a:lnTo>
                  <a:pt x="1708" y="295"/>
                </a:lnTo>
                <a:lnTo>
                  <a:pt x="1710" y="301"/>
                </a:lnTo>
                <a:lnTo>
                  <a:pt x="1712" y="312"/>
                </a:lnTo>
                <a:lnTo>
                  <a:pt x="1715" y="305"/>
                </a:lnTo>
                <a:lnTo>
                  <a:pt x="1717" y="312"/>
                </a:lnTo>
                <a:lnTo>
                  <a:pt x="1719" y="310"/>
                </a:lnTo>
                <a:lnTo>
                  <a:pt x="1722" y="325"/>
                </a:lnTo>
                <a:lnTo>
                  <a:pt x="1724" y="320"/>
                </a:lnTo>
                <a:lnTo>
                  <a:pt x="1726" y="321"/>
                </a:lnTo>
                <a:lnTo>
                  <a:pt x="1729" y="324"/>
                </a:lnTo>
                <a:lnTo>
                  <a:pt x="1731" y="322"/>
                </a:lnTo>
                <a:lnTo>
                  <a:pt x="1734" y="320"/>
                </a:lnTo>
                <a:lnTo>
                  <a:pt x="1736" y="305"/>
                </a:lnTo>
                <a:lnTo>
                  <a:pt x="1738" y="306"/>
                </a:lnTo>
                <a:lnTo>
                  <a:pt x="1741" y="307"/>
                </a:lnTo>
                <a:lnTo>
                  <a:pt x="1743" y="307"/>
                </a:lnTo>
                <a:lnTo>
                  <a:pt x="1745" y="310"/>
                </a:lnTo>
                <a:lnTo>
                  <a:pt x="1747" y="307"/>
                </a:lnTo>
                <a:lnTo>
                  <a:pt x="1750" y="297"/>
                </a:lnTo>
                <a:lnTo>
                  <a:pt x="1752" y="300"/>
                </a:lnTo>
                <a:lnTo>
                  <a:pt x="1755" y="301"/>
                </a:lnTo>
                <a:lnTo>
                  <a:pt x="1757" y="307"/>
                </a:lnTo>
                <a:lnTo>
                  <a:pt x="1759" y="300"/>
                </a:lnTo>
                <a:lnTo>
                  <a:pt x="1762" y="301"/>
                </a:lnTo>
                <a:lnTo>
                  <a:pt x="1764" y="301"/>
                </a:lnTo>
                <a:lnTo>
                  <a:pt x="1766" y="299"/>
                </a:lnTo>
                <a:lnTo>
                  <a:pt x="1769" y="297"/>
                </a:lnTo>
                <a:lnTo>
                  <a:pt x="1771" y="287"/>
                </a:lnTo>
                <a:lnTo>
                  <a:pt x="1773" y="291"/>
                </a:lnTo>
                <a:lnTo>
                  <a:pt x="1775" y="297"/>
                </a:lnTo>
                <a:lnTo>
                  <a:pt x="1778" y="289"/>
                </a:lnTo>
                <a:lnTo>
                  <a:pt x="1780" y="291"/>
                </a:lnTo>
                <a:lnTo>
                  <a:pt x="1783" y="291"/>
                </a:lnTo>
                <a:lnTo>
                  <a:pt x="1785" y="298"/>
                </a:lnTo>
                <a:lnTo>
                  <a:pt x="1787" y="291"/>
                </a:lnTo>
                <a:lnTo>
                  <a:pt x="1790" y="299"/>
                </a:lnTo>
                <a:lnTo>
                  <a:pt x="1792" y="301"/>
                </a:lnTo>
                <a:lnTo>
                  <a:pt x="1794" y="300"/>
                </a:lnTo>
                <a:lnTo>
                  <a:pt x="1797" y="293"/>
                </a:lnTo>
                <a:lnTo>
                  <a:pt x="1799" y="288"/>
                </a:lnTo>
                <a:lnTo>
                  <a:pt x="1801" y="301"/>
                </a:lnTo>
                <a:lnTo>
                  <a:pt x="1804" y="294"/>
                </a:lnTo>
                <a:lnTo>
                  <a:pt x="1806" y="310"/>
                </a:lnTo>
                <a:lnTo>
                  <a:pt x="1808" y="311"/>
                </a:lnTo>
                <a:lnTo>
                  <a:pt x="1811" y="310"/>
                </a:lnTo>
                <a:lnTo>
                  <a:pt x="1813" y="309"/>
                </a:lnTo>
                <a:lnTo>
                  <a:pt x="1815" y="311"/>
                </a:lnTo>
                <a:lnTo>
                  <a:pt x="1818" y="315"/>
                </a:lnTo>
                <a:lnTo>
                  <a:pt x="1820" y="314"/>
                </a:lnTo>
                <a:lnTo>
                  <a:pt x="1822" y="317"/>
                </a:lnTo>
                <a:lnTo>
                  <a:pt x="1825" y="308"/>
                </a:lnTo>
                <a:lnTo>
                  <a:pt x="1827" y="310"/>
                </a:lnTo>
                <a:lnTo>
                  <a:pt x="1830" y="312"/>
                </a:lnTo>
                <a:lnTo>
                  <a:pt x="1832" y="310"/>
                </a:lnTo>
                <a:lnTo>
                  <a:pt x="1834" y="308"/>
                </a:lnTo>
                <a:lnTo>
                  <a:pt x="1836" y="294"/>
                </a:lnTo>
                <a:lnTo>
                  <a:pt x="1839" y="295"/>
                </a:lnTo>
                <a:lnTo>
                  <a:pt x="1841" y="286"/>
                </a:lnTo>
                <a:lnTo>
                  <a:pt x="1843" y="281"/>
                </a:lnTo>
                <a:lnTo>
                  <a:pt x="1846" y="295"/>
                </a:lnTo>
                <a:lnTo>
                  <a:pt x="1848" y="294"/>
                </a:lnTo>
                <a:lnTo>
                  <a:pt x="1851" y="307"/>
                </a:lnTo>
                <a:lnTo>
                  <a:pt x="1853" y="306"/>
                </a:lnTo>
                <a:lnTo>
                  <a:pt x="1855" y="306"/>
                </a:lnTo>
                <a:lnTo>
                  <a:pt x="1858" y="309"/>
                </a:lnTo>
                <a:lnTo>
                  <a:pt x="1860" y="303"/>
                </a:lnTo>
                <a:lnTo>
                  <a:pt x="1862" y="300"/>
                </a:lnTo>
                <a:lnTo>
                  <a:pt x="1864" y="300"/>
                </a:lnTo>
                <a:lnTo>
                  <a:pt x="1867" y="291"/>
                </a:lnTo>
                <a:lnTo>
                  <a:pt x="1869" y="294"/>
                </a:lnTo>
                <a:lnTo>
                  <a:pt x="1871" y="294"/>
                </a:lnTo>
                <a:lnTo>
                  <a:pt x="1874" y="302"/>
                </a:lnTo>
                <a:lnTo>
                  <a:pt x="1876" y="291"/>
                </a:lnTo>
                <a:lnTo>
                  <a:pt x="1879" y="294"/>
                </a:lnTo>
                <a:lnTo>
                  <a:pt x="1881" y="291"/>
                </a:lnTo>
                <a:lnTo>
                  <a:pt x="1883" y="288"/>
                </a:lnTo>
                <a:lnTo>
                  <a:pt x="1886" y="282"/>
                </a:lnTo>
                <a:lnTo>
                  <a:pt x="1888" y="279"/>
                </a:lnTo>
                <a:lnTo>
                  <a:pt x="1890" y="280"/>
                </a:lnTo>
                <a:lnTo>
                  <a:pt x="1893" y="276"/>
                </a:lnTo>
                <a:lnTo>
                  <a:pt x="1895" y="280"/>
                </a:lnTo>
                <a:lnTo>
                  <a:pt x="1897" y="279"/>
                </a:lnTo>
                <a:lnTo>
                  <a:pt x="1900" y="278"/>
                </a:lnTo>
                <a:lnTo>
                  <a:pt x="1902" y="272"/>
                </a:lnTo>
                <a:lnTo>
                  <a:pt x="1904" y="272"/>
                </a:lnTo>
                <a:lnTo>
                  <a:pt x="1907" y="271"/>
                </a:lnTo>
                <a:lnTo>
                  <a:pt x="1909" y="267"/>
                </a:lnTo>
                <a:lnTo>
                  <a:pt x="1911" y="266"/>
                </a:lnTo>
                <a:lnTo>
                  <a:pt x="1914" y="256"/>
                </a:lnTo>
                <a:lnTo>
                  <a:pt x="1916" y="255"/>
                </a:lnTo>
                <a:lnTo>
                  <a:pt x="1918" y="253"/>
                </a:lnTo>
                <a:lnTo>
                  <a:pt x="1921" y="262"/>
                </a:lnTo>
                <a:lnTo>
                  <a:pt x="1923" y="274"/>
                </a:lnTo>
                <a:lnTo>
                  <a:pt x="1925" y="271"/>
                </a:lnTo>
                <a:lnTo>
                  <a:pt x="1928" y="263"/>
                </a:lnTo>
                <a:lnTo>
                  <a:pt x="1930" y="257"/>
                </a:lnTo>
                <a:lnTo>
                  <a:pt x="1932" y="254"/>
                </a:lnTo>
                <a:lnTo>
                  <a:pt x="1935" y="254"/>
                </a:lnTo>
                <a:lnTo>
                  <a:pt x="1937" y="256"/>
                </a:lnTo>
                <a:lnTo>
                  <a:pt x="1939" y="243"/>
                </a:lnTo>
                <a:lnTo>
                  <a:pt x="1942" y="234"/>
                </a:lnTo>
                <a:lnTo>
                  <a:pt x="1944" y="217"/>
                </a:lnTo>
                <a:lnTo>
                  <a:pt x="1946" y="221"/>
                </a:lnTo>
                <a:lnTo>
                  <a:pt x="1949" y="228"/>
                </a:lnTo>
                <a:lnTo>
                  <a:pt x="1951" y="225"/>
                </a:lnTo>
                <a:lnTo>
                  <a:pt x="1953" y="218"/>
                </a:lnTo>
                <a:lnTo>
                  <a:pt x="1956" y="215"/>
                </a:lnTo>
                <a:lnTo>
                  <a:pt x="1958" y="223"/>
                </a:lnTo>
                <a:lnTo>
                  <a:pt x="1960" y="225"/>
                </a:lnTo>
                <a:lnTo>
                  <a:pt x="1963" y="225"/>
                </a:lnTo>
                <a:lnTo>
                  <a:pt x="1965" y="224"/>
                </a:lnTo>
                <a:lnTo>
                  <a:pt x="1967" y="223"/>
                </a:lnTo>
                <a:lnTo>
                  <a:pt x="1970" y="222"/>
                </a:lnTo>
                <a:lnTo>
                  <a:pt x="1972" y="217"/>
                </a:lnTo>
                <a:lnTo>
                  <a:pt x="1975" y="220"/>
                </a:lnTo>
                <a:lnTo>
                  <a:pt x="1977" y="216"/>
                </a:lnTo>
                <a:lnTo>
                  <a:pt x="1979" y="205"/>
                </a:lnTo>
                <a:lnTo>
                  <a:pt x="1982" y="202"/>
                </a:lnTo>
                <a:lnTo>
                  <a:pt x="1984" y="208"/>
                </a:lnTo>
                <a:lnTo>
                  <a:pt x="1986" y="206"/>
                </a:lnTo>
                <a:lnTo>
                  <a:pt x="1988" y="200"/>
                </a:lnTo>
                <a:lnTo>
                  <a:pt x="1991" y="203"/>
                </a:lnTo>
                <a:lnTo>
                  <a:pt x="1993" y="198"/>
                </a:lnTo>
                <a:lnTo>
                  <a:pt x="1996" y="197"/>
                </a:lnTo>
                <a:lnTo>
                  <a:pt x="1998" y="199"/>
                </a:lnTo>
                <a:lnTo>
                  <a:pt x="2000" y="192"/>
                </a:lnTo>
                <a:lnTo>
                  <a:pt x="2003" y="194"/>
                </a:lnTo>
                <a:lnTo>
                  <a:pt x="2005" y="191"/>
                </a:lnTo>
                <a:lnTo>
                  <a:pt x="2007" y="197"/>
                </a:lnTo>
                <a:lnTo>
                  <a:pt x="2010" y="195"/>
                </a:lnTo>
                <a:lnTo>
                  <a:pt x="2012" y="196"/>
                </a:lnTo>
                <a:lnTo>
                  <a:pt x="2014" y="193"/>
                </a:lnTo>
                <a:lnTo>
                  <a:pt x="2017" y="186"/>
                </a:lnTo>
                <a:lnTo>
                  <a:pt x="2019" y="189"/>
                </a:lnTo>
                <a:lnTo>
                  <a:pt x="2021" y="189"/>
                </a:lnTo>
                <a:lnTo>
                  <a:pt x="2024" y="201"/>
                </a:lnTo>
                <a:lnTo>
                  <a:pt x="2026" y="201"/>
                </a:lnTo>
                <a:lnTo>
                  <a:pt x="2028" y="207"/>
                </a:lnTo>
                <a:lnTo>
                  <a:pt x="2031" y="212"/>
                </a:lnTo>
                <a:lnTo>
                  <a:pt x="2033" y="205"/>
                </a:lnTo>
                <a:lnTo>
                  <a:pt x="2035" y="201"/>
                </a:lnTo>
                <a:lnTo>
                  <a:pt x="2038" y="190"/>
                </a:lnTo>
                <a:lnTo>
                  <a:pt x="2040" y="191"/>
                </a:lnTo>
                <a:lnTo>
                  <a:pt x="2042" y="192"/>
                </a:lnTo>
                <a:lnTo>
                  <a:pt x="2045" y="186"/>
                </a:lnTo>
                <a:lnTo>
                  <a:pt x="2047" y="190"/>
                </a:lnTo>
                <a:lnTo>
                  <a:pt x="2049" y="192"/>
                </a:lnTo>
                <a:lnTo>
                  <a:pt x="2052" y="195"/>
                </a:lnTo>
                <a:lnTo>
                  <a:pt x="2054" y="196"/>
                </a:lnTo>
                <a:lnTo>
                  <a:pt x="2056" y="192"/>
                </a:lnTo>
                <a:lnTo>
                  <a:pt x="2059" y="189"/>
                </a:lnTo>
                <a:lnTo>
                  <a:pt x="2061" y="178"/>
                </a:lnTo>
                <a:lnTo>
                  <a:pt x="2063" y="185"/>
                </a:lnTo>
                <a:lnTo>
                  <a:pt x="2066" y="177"/>
                </a:lnTo>
                <a:lnTo>
                  <a:pt x="2068" y="186"/>
                </a:lnTo>
                <a:lnTo>
                  <a:pt x="2071" y="183"/>
                </a:lnTo>
                <a:lnTo>
                  <a:pt x="2073" y="187"/>
                </a:lnTo>
                <a:lnTo>
                  <a:pt x="2075" y="187"/>
                </a:lnTo>
                <a:lnTo>
                  <a:pt x="2077" y="184"/>
                </a:lnTo>
                <a:lnTo>
                  <a:pt x="2080" y="189"/>
                </a:lnTo>
                <a:lnTo>
                  <a:pt x="2082" y="186"/>
                </a:lnTo>
                <a:lnTo>
                  <a:pt x="2084" y="182"/>
                </a:lnTo>
                <a:lnTo>
                  <a:pt x="2087" y="178"/>
                </a:lnTo>
                <a:lnTo>
                  <a:pt x="2089" y="190"/>
                </a:lnTo>
                <a:lnTo>
                  <a:pt x="2091" y="188"/>
                </a:lnTo>
                <a:lnTo>
                  <a:pt x="2094" y="189"/>
                </a:lnTo>
                <a:lnTo>
                  <a:pt x="2096" y="182"/>
                </a:lnTo>
                <a:lnTo>
                  <a:pt x="2099" y="184"/>
                </a:lnTo>
                <a:lnTo>
                  <a:pt x="2101" y="192"/>
                </a:lnTo>
                <a:lnTo>
                  <a:pt x="2103" y="189"/>
                </a:lnTo>
                <a:lnTo>
                  <a:pt x="2105" y="186"/>
                </a:lnTo>
              </a:path>
            </a:pathLst>
          </a:custGeom>
          <a:noFill/>
          <a:ln w="25400" cap="flat">
            <a:solidFill>
              <a:srgbClr val="FD8D3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6345">
            <a:extLst>
              <a:ext uri="{FF2B5EF4-FFF2-40B4-BE49-F238E27FC236}">
                <a16:creationId xmlns:a16="http://schemas.microsoft.com/office/drawing/2014/main" id="{6646065B-9AA1-D07C-D2D8-5CCC1EFA6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7222" y="5214736"/>
            <a:ext cx="51318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Monk. U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45" name="Line 204">
            <a:extLst>
              <a:ext uri="{FF2B5EF4-FFF2-40B4-BE49-F238E27FC236}">
                <a16:creationId xmlns:a16="http://schemas.microsoft.com/office/drawing/2014/main" id="{04A06D90-927A-4AA8-B1CD-A0C43480D8FB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7584" y="6814955"/>
            <a:ext cx="0" cy="349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6" name="Line 205">
            <a:extLst>
              <a:ext uri="{FF2B5EF4-FFF2-40B4-BE49-F238E27FC236}">
                <a16:creationId xmlns:a16="http://schemas.microsoft.com/office/drawing/2014/main" id="{224FC14B-25CC-40BE-B1AC-A847409024E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8450" y="6814955"/>
            <a:ext cx="0" cy="349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7" name="Line 206">
            <a:extLst>
              <a:ext uri="{FF2B5EF4-FFF2-40B4-BE49-F238E27FC236}">
                <a16:creationId xmlns:a16="http://schemas.microsoft.com/office/drawing/2014/main" id="{19E64C17-2A09-42DE-BD15-B7EEB7B65469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9317" y="6814955"/>
            <a:ext cx="0" cy="349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8" name="Line 207">
            <a:extLst>
              <a:ext uri="{FF2B5EF4-FFF2-40B4-BE49-F238E27FC236}">
                <a16:creationId xmlns:a16="http://schemas.microsoft.com/office/drawing/2014/main" id="{8D3697DE-ADAA-4377-BF37-3259D16D6C36}"/>
              </a:ext>
            </a:extLst>
          </p:cNvPr>
          <p:cNvSpPr>
            <a:spLocks noChangeShapeType="1"/>
          </p:cNvSpPr>
          <p:nvPr/>
        </p:nvSpPr>
        <p:spPr bwMode="auto">
          <a:xfrm>
            <a:off x="5800183" y="6814955"/>
            <a:ext cx="0" cy="349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9" name="Line 208">
            <a:extLst>
              <a:ext uri="{FF2B5EF4-FFF2-40B4-BE49-F238E27FC236}">
                <a16:creationId xmlns:a16="http://schemas.microsoft.com/office/drawing/2014/main" id="{B4B794DF-D8D8-4D42-94E8-0E00B4916069}"/>
              </a:ext>
            </a:extLst>
          </p:cNvPr>
          <p:cNvSpPr>
            <a:spLocks noChangeShapeType="1"/>
          </p:cNvSpPr>
          <p:nvPr/>
        </p:nvSpPr>
        <p:spPr bwMode="auto">
          <a:xfrm>
            <a:off x="6399765" y="6814955"/>
            <a:ext cx="0" cy="349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5" name="Line 214">
            <a:extLst>
              <a:ext uri="{FF2B5EF4-FFF2-40B4-BE49-F238E27FC236}">
                <a16:creationId xmlns:a16="http://schemas.microsoft.com/office/drawing/2014/main" id="{5AFE62BE-0B4B-4339-9844-9F8BC9C101B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997584" y="5825942"/>
            <a:ext cx="0" cy="989012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6" name="Line 215">
            <a:extLst>
              <a:ext uri="{FF2B5EF4-FFF2-40B4-BE49-F238E27FC236}">
                <a16:creationId xmlns:a16="http://schemas.microsoft.com/office/drawing/2014/main" id="{E614992A-C4AD-4DB7-BC71-7E5826114F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70623" y="6678430"/>
            <a:ext cx="26962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7" name="Line 216">
            <a:extLst>
              <a:ext uri="{FF2B5EF4-FFF2-40B4-BE49-F238E27FC236}">
                <a16:creationId xmlns:a16="http://schemas.microsoft.com/office/drawing/2014/main" id="{03B717FF-DFB1-40D1-A923-176317425F8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70623" y="6472055"/>
            <a:ext cx="26962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8" name="Line 217">
            <a:extLst>
              <a:ext uri="{FF2B5EF4-FFF2-40B4-BE49-F238E27FC236}">
                <a16:creationId xmlns:a16="http://schemas.microsoft.com/office/drawing/2014/main" id="{DC0529FD-8AB9-499A-8863-23A06FAB46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70623" y="6264092"/>
            <a:ext cx="26962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9" name="Line 218">
            <a:extLst>
              <a:ext uri="{FF2B5EF4-FFF2-40B4-BE49-F238E27FC236}">
                <a16:creationId xmlns:a16="http://schemas.microsoft.com/office/drawing/2014/main" id="{979DDDAB-51E3-4A92-BB2D-E4F1BEC8C0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70623" y="6057717"/>
            <a:ext cx="26962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0" name="Line 219">
            <a:extLst>
              <a:ext uri="{FF2B5EF4-FFF2-40B4-BE49-F238E27FC236}">
                <a16:creationId xmlns:a16="http://schemas.microsoft.com/office/drawing/2014/main" id="{B7FAA91E-1BD3-4B13-98E1-3904ABC914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70623" y="5851342"/>
            <a:ext cx="26962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1" name="Rectangle 220">
            <a:extLst>
              <a:ext uri="{FF2B5EF4-FFF2-40B4-BE49-F238E27FC236}">
                <a16:creationId xmlns:a16="http://schemas.microsoft.com/office/drawing/2014/main" id="{129938D9-83A2-473D-A4FA-52AF871BC5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11274" y="6610167"/>
            <a:ext cx="259288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-0.05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62" name="Rectangle 221">
            <a:extLst>
              <a:ext uri="{FF2B5EF4-FFF2-40B4-BE49-F238E27FC236}">
                <a16:creationId xmlns:a16="http://schemas.microsoft.com/office/drawing/2014/main" id="{62443FAC-48E2-4687-BC2E-55141043FC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78182" y="6405380"/>
            <a:ext cx="63526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63" name="Rectangle 222">
            <a:extLst>
              <a:ext uri="{FF2B5EF4-FFF2-40B4-BE49-F238E27FC236}">
                <a16:creationId xmlns:a16="http://schemas.microsoft.com/office/drawing/2014/main" id="{6338AC52-AEA5-4730-9359-55A574A3AC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3372" y="6200592"/>
            <a:ext cx="221692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0.05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64" name="Rectangle 223">
            <a:extLst>
              <a:ext uri="{FF2B5EF4-FFF2-40B4-BE49-F238E27FC236}">
                <a16:creationId xmlns:a16="http://schemas.microsoft.com/office/drawing/2014/main" id="{2DFE0E65-E0B3-48EB-943D-E8F530633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9863" y="5989455"/>
            <a:ext cx="158165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0.1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65" name="Rectangle 224">
            <a:extLst>
              <a:ext uri="{FF2B5EF4-FFF2-40B4-BE49-F238E27FC236}">
                <a16:creationId xmlns:a16="http://schemas.microsoft.com/office/drawing/2014/main" id="{CA306DA1-1442-4ED3-ACBD-9FE1BC2680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3372" y="5784667"/>
            <a:ext cx="221692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0.15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67" name="Freeform 226">
            <a:extLst>
              <a:ext uri="{FF2B5EF4-FFF2-40B4-BE49-F238E27FC236}">
                <a16:creationId xmlns:a16="http://schemas.microsoft.com/office/drawing/2014/main" id="{6516DDC3-3132-4F92-A67B-4E6E4822C525}"/>
              </a:ext>
            </a:extLst>
          </p:cNvPr>
          <p:cNvSpPr>
            <a:spLocks/>
          </p:cNvSpPr>
          <p:nvPr/>
        </p:nvSpPr>
        <p:spPr bwMode="auto">
          <a:xfrm>
            <a:off x="5138974" y="5825942"/>
            <a:ext cx="540524" cy="989012"/>
          </a:xfrm>
          <a:custGeom>
            <a:avLst/>
            <a:gdLst>
              <a:gd name="T0" fmla="*/ 24 w 421"/>
              <a:gd name="T1" fmla="*/ 623 h 623"/>
              <a:gd name="T2" fmla="*/ 421 w 421"/>
              <a:gd name="T3" fmla="*/ 623 h 623"/>
              <a:gd name="T4" fmla="*/ 421 w 421"/>
              <a:gd name="T5" fmla="*/ 0 h 623"/>
              <a:gd name="T6" fmla="*/ 360 w 421"/>
              <a:gd name="T7" fmla="*/ 0 h 623"/>
              <a:gd name="T8" fmla="*/ 0 w 421"/>
              <a:gd name="T9" fmla="*/ 0 h 623"/>
              <a:gd name="T10" fmla="*/ 0 w 421"/>
              <a:gd name="T11" fmla="*/ 623 h 623"/>
              <a:gd name="T12" fmla="*/ 24 w 421"/>
              <a:gd name="T13" fmla="*/ 623 h 6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1" h="623">
                <a:moveTo>
                  <a:pt x="24" y="623"/>
                </a:moveTo>
                <a:lnTo>
                  <a:pt x="421" y="623"/>
                </a:lnTo>
                <a:lnTo>
                  <a:pt x="421" y="0"/>
                </a:lnTo>
                <a:lnTo>
                  <a:pt x="360" y="0"/>
                </a:lnTo>
                <a:lnTo>
                  <a:pt x="0" y="0"/>
                </a:lnTo>
                <a:lnTo>
                  <a:pt x="0" y="623"/>
                </a:lnTo>
                <a:lnTo>
                  <a:pt x="24" y="623"/>
                </a:lnTo>
                <a:close/>
              </a:path>
            </a:pathLst>
          </a:custGeom>
          <a:solidFill>
            <a:srgbClr val="E6E6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8" name="Freeform 227">
            <a:extLst>
              <a:ext uri="{FF2B5EF4-FFF2-40B4-BE49-F238E27FC236}">
                <a16:creationId xmlns:a16="http://schemas.microsoft.com/office/drawing/2014/main" id="{9FB67DEE-018D-4B92-9357-5FBEDDC8AEF9}"/>
              </a:ext>
            </a:extLst>
          </p:cNvPr>
          <p:cNvSpPr>
            <a:spLocks/>
          </p:cNvSpPr>
          <p:nvPr/>
        </p:nvSpPr>
        <p:spPr bwMode="auto">
          <a:xfrm>
            <a:off x="3997584" y="5825942"/>
            <a:ext cx="2702614" cy="950912"/>
          </a:xfrm>
          <a:custGeom>
            <a:avLst/>
            <a:gdLst>
              <a:gd name="T0" fmla="*/ 32 w 2105"/>
              <a:gd name="T1" fmla="*/ 555 h 599"/>
              <a:gd name="T2" fmla="*/ 68 w 2105"/>
              <a:gd name="T3" fmla="*/ 540 h 599"/>
              <a:gd name="T4" fmla="*/ 103 w 2105"/>
              <a:gd name="T5" fmla="*/ 521 h 599"/>
              <a:gd name="T6" fmla="*/ 138 w 2105"/>
              <a:gd name="T7" fmla="*/ 497 h 599"/>
              <a:gd name="T8" fmla="*/ 173 w 2105"/>
              <a:gd name="T9" fmla="*/ 497 h 599"/>
              <a:gd name="T10" fmla="*/ 208 w 2105"/>
              <a:gd name="T11" fmla="*/ 491 h 599"/>
              <a:gd name="T12" fmla="*/ 243 w 2105"/>
              <a:gd name="T13" fmla="*/ 517 h 599"/>
              <a:gd name="T14" fmla="*/ 278 w 2105"/>
              <a:gd name="T15" fmla="*/ 532 h 599"/>
              <a:gd name="T16" fmla="*/ 313 w 2105"/>
              <a:gd name="T17" fmla="*/ 561 h 599"/>
              <a:gd name="T18" fmla="*/ 349 w 2105"/>
              <a:gd name="T19" fmla="*/ 557 h 599"/>
              <a:gd name="T20" fmla="*/ 383 w 2105"/>
              <a:gd name="T21" fmla="*/ 559 h 599"/>
              <a:gd name="T22" fmla="*/ 418 w 2105"/>
              <a:gd name="T23" fmla="*/ 553 h 599"/>
              <a:gd name="T24" fmla="*/ 454 w 2105"/>
              <a:gd name="T25" fmla="*/ 576 h 599"/>
              <a:gd name="T26" fmla="*/ 489 w 2105"/>
              <a:gd name="T27" fmla="*/ 558 h 599"/>
              <a:gd name="T28" fmla="*/ 524 w 2105"/>
              <a:gd name="T29" fmla="*/ 580 h 599"/>
              <a:gd name="T30" fmla="*/ 559 w 2105"/>
              <a:gd name="T31" fmla="*/ 592 h 599"/>
              <a:gd name="T32" fmla="*/ 594 w 2105"/>
              <a:gd name="T33" fmla="*/ 534 h 599"/>
              <a:gd name="T34" fmla="*/ 629 w 2105"/>
              <a:gd name="T35" fmla="*/ 489 h 599"/>
              <a:gd name="T36" fmla="*/ 664 w 2105"/>
              <a:gd name="T37" fmla="*/ 473 h 599"/>
              <a:gd name="T38" fmla="*/ 699 w 2105"/>
              <a:gd name="T39" fmla="*/ 423 h 599"/>
              <a:gd name="T40" fmla="*/ 734 w 2105"/>
              <a:gd name="T41" fmla="*/ 333 h 599"/>
              <a:gd name="T42" fmla="*/ 770 w 2105"/>
              <a:gd name="T43" fmla="*/ 249 h 599"/>
              <a:gd name="T44" fmla="*/ 805 w 2105"/>
              <a:gd name="T45" fmla="*/ 205 h 599"/>
              <a:gd name="T46" fmla="*/ 840 w 2105"/>
              <a:gd name="T47" fmla="*/ 113 h 599"/>
              <a:gd name="T48" fmla="*/ 875 w 2105"/>
              <a:gd name="T49" fmla="*/ 52 h 599"/>
              <a:gd name="T50" fmla="*/ 910 w 2105"/>
              <a:gd name="T51" fmla="*/ 11 h 599"/>
              <a:gd name="T52" fmla="*/ 945 w 2105"/>
              <a:gd name="T53" fmla="*/ 32 h 599"/>
              <a:gd name="T54" fmla="*/ 980 w 2105"/>
              <a:gd name="T55" fmla="*/ 88 h 599"/>
              <a:gd name="T56" fmla="*/ 1015 w 2105"/>
              <a:gd name="T57" fmla="*/ 135 h 599"/>
              <a:gd name="T58" fmla="*/ 1050 w 2105"/>
              <a:gd name="T59" fmla="*/ 165 h 599"/>
              <a:gd name="T60" fmla="*/ 1085 w 2105"/>
              <a:gd name="T61" fmla="*/ 174 h 599"/>
              <a:gd name="T62" fmla="*/ 1120 w 2105"/>
              <a:gd name="T63" fmla="*/ 216 h 599"/>
              <a:gd name="T64" fmla="*/ 1156 w 2105"/>
              <a:gd name="T65" fmla="*/ 266 h 599"/>
              <a:gd name="T66" fmla="*/ 1191 w 2105"/>
              <a:gd name="T67" fmla="*/ 309 h 599"/>
              <a:gd name="T68" fmla="*/ 1226 w 2105"/>
              <a:gd name="T69" fmla="*/ 327 h 599"/>
              <a:gd name="T70" fmla="*/ 1261 w 2105"/>
              <a:gd name="T71" fmla="*/ 347 h 599"/>
              <a:gd name="T72" fmla="*/ 1296 w 2105"/>
              <a:gd name="T73" fmla="*/ 368 h 599"/>
              <a:gd name="T74" fmla="*/ 1331 w 2105"/>
              <a:gd name="T75" fmla="*/ 378 h 599"/>
              <a:gd name="T76" fmla="*/ 1366 w 2105"/>
              <a:gd name="T77" fmla="*/ 367 h 599"/>
              <a:gd name="T78" fmla="*/ 1401 w 2105"/>
              <a:gd name="T79" fmla="*/ 384 h 599"/>
              <a:gd name="T80" fmla="*/ 1436 w 2105"/>
              <a:gd name="T81" fmla="*/ 400 h 599"/>
              <a:gd name="T82" fmla="*/ 1471 w 2105"/>
              <a:gd name="T83" fmla="*/ 444 h 599"/>
              <a:gd name="T84" fmla="*/ 1506 w 2105"/>
              <a:gd name="T85" fmla="*/ 468 h 599"/>
              <a:gd name="T86" fmla="*/ 1542 w 2105"/>
              <a:gd name="T87" fmla="*/ 470 h 599"/>
              <a:gd name="T88" fmla="*/ 1577 w 2105"/>
              <a:gd name="T89" fmla="*/ 481 h 599"/>
              <a:gd name="T90" fmla="*/ 1612 w 2105"/>
              <a:gd name="T91" fmla="*/ 476 h 599"/>
              <a:gd name="T92" fmla="*/ 1647 w 2105"/>
              <a:gd name="T93" fmla="*/ 454 h 599"/>
              <a:gd name="T94" fmla="*/ 1682 w 2105"/>
              <a:gd name="T95" fmla="*/ 447 h 599"/>
              <a:gd name="T96" fmla="*/ 1717 w 2105"/>
              <a:gd name="T97" fmla="*/ 447 h 599"/>
              <a:gd name="T98" fmla="*/ 1752 w 2105"/>
              <a:gd name="T99" fmla="*/ 464 h 599"/>
              <a:gd name="T100" fmla="*/ 1787 w 2105"/>
              <a:gd name="T101" fmla="*/ 480 h 599"/>
              <a:gd name="T102" fmla="*/ 1822 w 2105"/>
              <a:gd name="T103" fmla="*/ 474 h 599"/>
              <a:gd name="T104" fmla="*/ 1858 w 2105"/>
              <a:gd name="T105" fmla="*/ 491 h 599"/>
              <a:gd name="T106" fmla="*/ 1893 w 2105"/>
              <a:gd name="T107" fmla="*/ 486 h 599"/>
              <a:gd name="T108" fmla="*/ 1928 w 2105"/>
              <a:gd name="T109" fmla="*/ 449 h 599"/>
              <a:gd name="T110" fmla="*/ 1963 w 2105"/>
              <a:gd name="T111" fmla="*/ 440 h 599"/>
              <a:gd name="T112" fmla="*/ 1998 w 2105"/>
              <a:gd name="T113" fmla="*/ 464 h 599"/>
              <a:gd name="T114" fmla="*/ 2033 w 2105"/>
              <a:gd name="T115" fmla="*/ 458 h 599"/>
              <a:gd name="T116" fmla="*/ 2068 w 2105"/>
              <a:gd name="T117" fmla="*/ 457 h 599"/>
              <a:gd name="T118" fmla="*/ 2103 w 2105"/>
              <a:gd name="T119" fmla="*/ 485 h 5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105" h="599">
                <a:moveTo>
                  <a:pt x="0" y="540"/>
                </a:moveTo>
                <a:lnTo>
                  <a:pt x="2" y="536"/>
                </a:lnTo>
                <a:lnTo>
                  <a:pt x="4" y="537"/>
                </a:lnTo>
                <a:lnTo>
                  <a:pt x="7" y="536"/>
                </a:lnTo>
                <a:lnTo>
                  <a:pt x="9" y="546"/>
                </a:lnTo>
                <a:lnTo>
                  <a:pt x="12" y="551"/>
                </a:lnTo>
                <a:lnTo>
                  <a:pt x="14" y="553"/>
                </a:lnTo>
                <a:lnTo>
                  <a:pt x="16" y="552"/>
                </a:lnTo>
                <a:lnTo>
                  <a:pt x="19" y="557"/>
                </a:lnTo>
                <a:lnTo>
                  <a:pt x="21" y="556"/>
                </a:lnTo>
                <a:lnTo>
                  <a:pt x="23" y="549"/>
                </a:lnTo>
                <a:lnTo>
                  <a:pt x="25" y="551"/>
                </a:lnTo>
                <a:lnTo>
                  <a:pt x="28" y="554"/>
                </a:lnTo>
                <a:lnTo>
                  <a:pt x="30" y="549"/>
                </a:lnTo>
                <a:lnTo>
                  <a:pt x="32" y="555"/>
                </a:lnTo>
                <a:lnTo>
                  <a:pt x="35" y="555"/>
                </a:lnTo>
                <a:lnTo>
                  <a:pt x="37" y="555"/>
                </a:lnTo>
                <a:lnTo>
                  <a:pt x="40" y="547"/>
                </a:lnTo>
                <a:lnTo>
                  <a:pt x="42" y="551"/>
                </a:lnTo>
                <a:lnTo>
                  <a:pt x="44" y="547"/>
                </a:lnTo>
                <a:lnTo>
                  <a:pt x="47" y="545"/>
                </a:lnTo>
                <a:lnTo>
                  <a:pt x="49" y="550"/>
                </a:lnTo>
                <a:lnTo>
                  <a:pt x="51" y="549"/>
                </a:lnTo>
                <a:lnTo>
                  <a:pt x="53" y="539"/>
                </a:lnTo>
                <a:lnTo>
                  <a:pt x="56" y="540"/>
                </a:lnTo>
                <a:lnTo>
                  <a:pt x="58" y="540"/>
                </a:lnTo>
                <a:lnTo>
                  <a:pt x="61" y="541"/>
                </a:lnTo>
                <a:lnTo>
                  <a:pt x="63" y="538"/>
                </a:lnTo>
                <a:lnTo>
                  <a:pt x="65" y="538"/>
                </a:lnTo>
                <a:lnTo>
                  <a:pt x="68" y="540"/>
                </a:lnTo>
                <a:lnTo>
                  <a:pt x="70" y="538"/>
                </a:lnTo>
                <a:lnTo>
                  <a:pt x="72" y="537"/>
                </a:lnTo>
                <a:lnTo>
                  <a:pt x="75" y="541"/>
                </a:lnTo>
                <a:lnTo>
                  <a:pt x="77" y="538"/>
                </a:lnTo>
                <a:lnTo>
                  <a:pt x="79" y="530"/>
                </a:lnTo>
                <a:lnTo>
                  <a:pt x="82" y="530"/>
                </a:lnTo>
                <a:lnTo>
                  <a:pt x="84" y="529"/>
                </a:lnTo>
                <a:lnTo>
                  <a:pt x="86" y="526"/>
                </a:lnTo>
                <a:lnTo>
                  <a:pt x="89" y="522"/>
                </a:lnTo>
                <a:lnTo>
                  <a:pt x="91" y="523"/>
                </a:lnTo>
                <a:lnTo>
                  <a:pt x="93" y="523"/>
                </a:lnTo>
                <a:lnTo>
                  <a:pt x="96" y="524"/>
                </a:lnTo>
                <a:lnTo>
                  <a:pt x="98" y="521"/>
                </a:lnTo>
                <a:lnTo>
                  <a:pt x="100" y="522"/>
                </a:lnTo>
                <a:lnTo>
                  <a:pt x="103" y="521"/>
                </a:lnTo>
                <a:lnTo>
                  <a:pt x="105" y="511"/>
                </a:lnTo>
                <a:lnTo>
                  <a:pt x="108" y="511"/>
                </a:lnTo>
                <a:lnTo>
                  <a:pt x="110" y="513"/>
                </a:lnTo>
                <a:lnTo>
                  <a:pt x="112" y="513"/>
                </a:lnTo>
                <a:lnTo>
                  <a:pt x="114" y="511"/>
                </a:lnTo>
                <a:lnTo>
                  <a:pt x="117" y="507"/>
                </a:lnTo>
                <a:lnTo>
                  <a:pt x="119" y="502"/>
                </a:lnTo>
                <a:lnTo>
                  <a:pt x="121" y="501"/>
                </a:lnTo>
                <a:lnTo>
                  <a:pt x="124" y="492"/>
                </a:lnTo>
                <a:lnTo>
                  <a:pt x="126" y="492"/>
                </a:lnTo>
                <a:lnTo>
                  <a:pt x="128" y="496"/>
                </a:lnTo>
                <a:lnTo>
                  <a:pt x="131" y="498"/>
                </a:lnTo>
                <a:lnTo>
                  <a:pt x="133" y="503"/>
                </a:lnTo>
                <a:lnTo>
                  <a:pt x="136" y="497"/>
                </a:lnTo>
                <a:lnTo>
                  <a:pt x="138" y="497"/>
                </a:lnTo>
                <a:lnTo>
                  <a:pt x="140" y="492"/>
                </a:lnTo>
                <a:lnTo>
                  <a:pt x="142" y="501"/>
                </a:lnTo>
                <a:lnTo>
                  <a:pt x="145" y="501"/>
                </a:lnTo>
                <a:lnTo>
                  <a:pt x="147" y="495"/>
                </a:lnTo>
                <a:lnTo>
                  <a:pt x="149" y="496"/>
                </a:lnTo>
                <a:lnTo>
                  <a:pt x="152" y="499"/>
                </a:lnTo>
                <a:lnTo>
                  <a:pt x="154" y="504"/>
                </a:lnTo>
                <a:lnTo>
                  <a:pt x="157" y="499"/>
                </a:lnTo>
                <a:lnTo>
                  <a:pt x="159" y="495"/>
                </a:lnTo>
                <a:lnTo>
                  <a:pt x="161" y="499"/>
                </a:lnTo>
                <a:lnTo>
                  <a:pt x="164" y="497"/>
                </a:lnTo>
                <a:lnTo>
                  <a:pt x="166" y="497"/>
                </a:lnTo>
                <a:lnTo>
                  <a:pt x="168" y="505"/>
                </a:lnTo>
                <a:lnTo>
                  <a:pt x="171" y="495"/>
                </a:lnTo>
                <a:lnTo>
                  <a:pt x="173" y="497"/>
                </a:lnTo>
                <a:lnTo>
                  <a:pt x="175" y="502"/>
                </a:lnTo>
                <a:lnTo>
                  <a:pt x="177" y="503"/>
                </a:lnTo>
                <a:lnTo>
                  <a:pt x="180" y="510"/>
                </a:lnTo>
                <a:lnTo>
                  <a:pt x="182" y="506"/>
                </a:lnTo>
                <a:lnTo>
                  <a:pt x="185" y="505"/>
                </a:lnTo>
                <a:lnTo>
                  <a:pt x="187" y="507"/>
                </a:lnTo>
                <a:lnTo>
                  <a:pt x="189" y="510"/>
                </a:lnTo>
                <a:lnTo>
                  <a:pt x="192" y="511"/>
                </a:lnTo>
                <a:lnTo>
                  <a:pt x="194" y="512"/>
                </a:lnTo>
                <a:lnTo>
                  <a:pt x="196" y="505"/>
                </a:lnTo>
                <a:lnTo>
                  <a:pt x="199" y="499"/>
                </a:lnTo>
                <a:lnTo>
                  <a:pt x="201" y="496"/>
                </a:lnTo>
                <a:lnTo>
                  <a:pt x="203" y="496"/>
                </a:lnTo>
                <a:lnTo>
                  <a:pt x="206" y="491"/>
                </a:lnTo>
                <a:lnTo>
                  <a:pt x="208" y="491"/>
                </a:lnTo>
                <a:lnTo>
                  <a:pt x="210" y="499"/>
                </a:lnTo>
                <a:lnTo>
                  <a:pt x="213" y="497"/>
                </a:lnTo>
                <a:lnTo>
                  <a:pt x="215" y="493"/>
                </a:lnTo>
                <a:lnTo>
                  <a:pt x="217" y="499"/>
                </a:lnTo>
                <a:lnTo>
                  <a:pt x="220" y="494"/>
                </a:lnTo>
                <a:lnTo>
                  <a:pt x="222" y="497"/>
                </a:lnTo>
                <a:lnTo>
                  <a:pt x="224" y="502"/>
                </a:lnTo>
                <a:lnTo>
                  <a:pt x="227" y="504"/>
                </a:lnTo>
                <a:lnTo>
                  <a:pt x="229" y="501"/>
                </a:lnTo>
                <a:lnTo>
                  <a:pt x="231" y="507"/>
                </a:lnTo>
                <a:lnTo>
                  <a:pt x="234" y="509"/>
                </a:lnTo>
                <a:lnTo>
                  <a:pt x="236" y="509"/>
                </a:lnTo>
                <a:lnTo>
                  <a:pt x="238" y="509"/>
                </a:lnTo>
                <a:lnTo>
                  <a:pt x="241" y="516"/>
                </a:lnTo>
                <a:lnTo>
                  <a:pt x="243" y="517"/>
                </a:lnTo>
                <a:lnTo>
                  <a:pt x="245" y="517"/>
                </a:lnTo>
                <a:lnTo>
                  <a:pt x="248" y="513"/>
                </a:lnTo>
                <a:lnTo>
                  <a:pt x="250" y="513"/>
                </a:lnTo>
                <a:lnTo>
                  <a:pt x="253" y="515"/>
                </a:lnTo>
                <a:lnTo>
                  <a:pt x="255" y="512"/>
                </a:lnTo>
                <a:lnTo>
                  <a:pt x="257" y="510"/>
                </a:lnTo>
                <a:lnTo>
                  <a:pt x="260" y="509"/>
                </a:lnTo>
                <a:lnTo>
                  <a:pt x="262" y="504"/>
                </a:lnTo>
                <a:lnTo>
                  <a:pt x="264" y="504"/>
                </a:lnTo>
                <a:lnTo>
                  <a:pt x="266" y="511"/>
                </a:lnTo>
                <a:lnTo>
                  <a:pt x="269" y="513"/>
                </a:lnTo>
                <a:lnTo>
                  <a:pt x="271" y="516"/>
                </a:lnTo>
                <a:lnTo>
                  <a:pt x="273" y="525"/>
                </a:lnTo>
                <a:lnTo>
                  <a:pt x="276" y="532"/>
                </a:lnTo>
                <a:lnTo>
                  <a:pt x="278" y="532"/>
                </a:lnTo>
                <a:lnTo>
                  <a:pt x="281" y="536"/>
                </a:lnTo>
                <a:lnTo>
                  <a:pt x="283" y="531"/>
                </a:lnTo>
                <a:lnTo>
                  <a:pt x="285" y="537"/>
                </a:lnTo>
                <a:lnTo>
                  <a:pt x="288" y="534"/>
                </a:lnTo>
                <a:lnTo>
                  <a:pt x="290" y="532"/>
                </a:lnTo>
                <a:lnTo>
                  <a:pt x="292" y="537"/>
                </a:lnTo>
                <a:lnTo>
                  <a:pt x="295" y="534"/>
                </a:lnTo>
                <a:lnTo>
                  <a:pt x="297" y="535"/>
                </a:lnTo>
                <a:lnTo>
                  <a:pt x="299" y="539"/>
                </a:lnTo>
                <a:lnTo>
                  <a:pt x="302" y="540"/>
                </a:lnTo>
                <a:lnTo>
                  <a:pt x="304" y="546"/>
                </a:lnTo>
                <a:lnTo>
                  <a:pt x="306" y="553"/>
                </a:lnTo>
                <a:lnTo>
                  <a:pt x="309" y="556"/>
                </a:lnTo>
                <a:lnTo>
                  <a:pt x="311" y="563"/>
                </a:lnTo>
                <a:lnTo>
                  <a:pt x="313" y="561"/>
                </a:lnTo>
                <a:lnTo>
                  <a:pt x="316" y="560"/>
                </a:lnTo>
                <a:lnTo>
                  <a:pt x="318" y="563"/>
                </a:lnTo>
                <a:lnTo>
                  <a:pt x="320" y="558"/>
                </a:lnTo>
                <a:lnTo>
                  <a:pt x="323" y="561"/>
                </a:lnTo>
                <a:lnTo>
                  <a:pt x="325" y="559"/>
                </a:lnTo>
                <a:lnTo>
                  <a:pt x="327" y="560"/>
                </a:lnTo>
                <a:lnTo>
                  <a:pt x="330" y="555"/>
                </a:lnTo>
                <a:lnTo>
                  <a:pt x="332" y="554"/>
                </a:lnTo>
                <a:lnTo>
                  <a:pt x="334" y="553"/>
                </a:lnTo>
                <a:lnTo>
                  <a:pt x="337" y="552"/>
                </a:lnTo>
                <a:lnTo>
                  <a:pt x="339" y="545"/>
                </a:lnTo>
                <a:lnTo>
                  <a:pt x="341" y="545"/>
                </a:lnTo>
                <a:lnTo>
                  <a:pt x="344" y="553"/>
                </a:lnTo>
                <a:lnTo>
                  <a:pt x="346" y="559"/>
                </a:lnTo>
                <a:lnTo>
                  <a:pt x="349" y="557"/>
                </a:lnTo>
                <a:lnTo>
                  <a:pt x="351" y="561"/>
                </a:lnTo>
                <a:lnTo>
                  <a:pt x="353" y="559"/>
                </a:lnTo>
                <a:lnTo>
                  <a:pt x="355" y="556"/>
                </a:lnTo>
                <a:lnTo>
                  <a:pt x="358" y="571"/>
                </a:lnTo>
                <a:lnTo>
                  <a:pt x="360" y="565"/>
                </a:lnTo>
                <a:lnTo>
                  <a:pt x="362" y="558"/>
                </a:lnTo>
                <a:lnTo>
                  <a:pt x="365" y="560"/>
                </a:lnTo>
                <a:lnTo>
                  <a:pt x="367" y="556"/>
                </a:lnTo>
                <a:lnTo>
                  <a:pt x="369" y="558"/>
                </a:lnTo>
                <a:lnTo>
                  <a:pt x="372" y="561"/>
                </a:lnTo>
                <a:lnTo>
                  <a:pt x="374" y="558"/>
                </a:lnTo>
                <a:lnTo>
                  <a:pt x="377" y="557"/>
                </a:lnTo>
                <a:lnTo>
                  <a:pt x="379" y="557"/>
                </a:lnTo>
                <a:lnTo>
                  <a:pt x="381" y="560"/>
                </a:lnTo>
                <a:lnTo>
                  <a:pt x="383" y="559"/>
                </a:lnTo>
                <a:lnTo>
                  <a:pt x="386" y="562"/>
                </a:lnTo>
                <a:lnTo>
                  <a:pt x="388" y="560"/>
                </a:lnTo>
                <a:lnTo>
                  <a:pt x="390" y="556"/>
                </a:lnTo>
                <a:lnTo>
                  <a:pt x="393" y="563"/>
                </a:lnTo>
                <a:lnTo>
                  <a:pt x="395" y="561"/>
                </a:lnTo>
                <a:lnTo>
                  <a:pt x="398" y="559"/>
                </a:lnTo>
                <a:lnTo>
                  <a:pt x="400" y="562"/>
                </a:lnTo>
                <a:lnTo>
                  <a:pt x="402" y="560"/>
                </a:lnTo>
                <a:lnTo>
                  <a:pt x="405" y="556"/>
                </a:lnTo>
                <a:lnTo>
                  <a:pt x="407" y="556"/>
                </a:lnTo>
                <a:lnTo>
                  <a:pt x="409" y="558"/>
                </a:lnTo>
                <a:lnTo>
                  <a:pt x="412" y="553"/>
                </a:lnTo>
                <a:lnTo>
                  <a:pt x="414" y="554"/>
                </a:lnTo>
                <a:lnTo>
                  <a:pt x="416" y="556"/>
                </a:lnTo>
                <a:lnTo>
                  <a:pt x="418" y="553"/>
                </a:lnTo>
                <a:lnTo>
                  <a:pt x="421" y="555"/>
                </a:lnTo>
                <a:lnTo>
                  <a:pt x="423" y="550"/>
                </a:lnTo>
                <a:lnTo>
                  <a:pt x="426" y="552"/>
                </a:lnTo>
                <a:lnTo>
                  <a:pt x="428" y="553"/>
                </a:lnTo>
                <a:lnTo>
                  <a:pt x="430" y="551"/>
                </a:lnTo>
                <a:lnTo>
                  <a:pt x="433" y="549"/>
                </a:lnTo>
                <a:lnTo>
                  <a:pt x="435" y="555"/>
                </a:lnTo>
                <a:lnTo>
                  <a:pt x="437" y="559"/>
                </a:lnTo>
                <a:lnTo>
                  <a:pt x="440" y="555"/>
                </a:lnTo>
                <a:lnTo>
                  <a:pt x="442" y="561"/>
                </a:lnTo>
                <a:lnTo>
                  <a:pt x="444" y="568"/>
                </a:lnTo>
                <a:lnTo>
                  <a:pt x="447" y="570"/>
                </a:lnTo>
                <a:lnTo>
                  <a:pt x="449" y="573"/>
                </a:lnTo>
                <a:lnTo>
                  <a:pt x="451" y="577"/>
                </a:lnTo>
                <a:lnTo>
                  <a:pt x="454" y="576"/>
                </a:lnTo>
                <a:lnTo>
                  <a:pt x="456" y="572"/>
                </a:lnTo>
                <a:lnTo>
                  <a:pt x="458" y="572"/>
                </a:lnTo>
                <a:lnTo>
                  <a:pt x="461" y="569"/>
                </a:lnTo>
                <a:lnTo>
                  <a:pt x="463" y="568"/>
                </a:lnTo>
                <a:lnTo>
                  <a:pt x="465" y="568"/>
                </a:lnTo>
                <a:lnTo>
                  <a:pt x="468" y="564"/>
                </a:lnTo>
                <a:lnTo>
                  <a:pt x="470" y="564"/>
                </a:lnTo>
                <a:lnTo>
                  <a:pt x="472" y="557"/>
                </a:lnTo>
                <a:lnTo>
                  <a:pt x="475" y="556"/>
                </a:lnTo>
                <a:lnTo>
                  <a:pt x="477" y="557"/>
                </a:lnTo>
                <a:lnTo>
                  <a:pt x="479" y="557"/>
                </a:lnTo>
                <a:lnTo>
                  <a:pt x="482" y="557"/>
                </a:lnTo>
                <a:lnTo>
                  <a:pt x="484" y="556"/>
                </a:lnTo>
                <a:lnTo>
                  <a:pt x="486" y="555"/>
                </a:lnTo>
                <a:lnTo>
                  <a:pt x="489" y="558"/>
                </a:lnTo>
                <a:lnTo>
                  <a:pt x="491" y="557"/>
                </a:lnTo>
                <a:lnTo>
                  <a:pt x="494" y="557"/>
                </a:lnTo>
                <a:lnTo>
                  <a:pt x="496" y="557"/>
                </a:lnTo>
                <a:lnTo>
                  <a:pt x="498" y="556"/>
                </a:lnTo>
                <a:lnTo>
                  <a:pt x="501" y="555"/>
                </a:lnTo>
                <a:lnTo>
                  <a:pt x="503" y="552"/>
                </a:lnTo>
                <a:lnTo>
                  <a:pt x="505" y="551"/>
                </a:lnTo>
                <a:lnTo>
                  <a:pt x="507" y="560"/>
                </a:lnTo>
                <a:lnTo>
                  <a:pt x="510" y="559"/>
                </a:lnTo>
                <a:lnTo>
                  <a:pt x="512" y="563"/>
                </a:lnTo>
                <a:lnTo>
                  <a:pt x="514" y="565"/>
                </a:lnTo>
                <a:lnTo>
                  <a:pt x="517" y="563"/>
                </a:lnTo>
                <a:lnTo>
                  <a:pt x="519" y="569"/>
                </a:lnTo>
                <a:lnTo>
                  <a:pt x="522" y="576"/>
                </a:lnTo>
                <a:lnTo>
                  <a:pt x="524" y="580"/>
                </a:lnTo>
                <a:lnTo>
                  <a:pt x="526" y="590"/>
                </a:lnTo>
                <a:lnTo>
                  <a:pt x="529" y="599"/>
                </a:lnTo>
                <a:lnTo>
                  <a:pt x="531" y="588"/>
                </a:lnTo>
                <a:lnTo>
                  <a:pt x="533" y="591"/>
                </a:lnTo>
                <a:lnTo>
                  <a:pt x="536" y="592"/>
                </a:lnTo>
                <a:lnTo>
                  <a:pt x="538" y="594"/>
                </a:lnTo>
                <a:lnTo>
                  <a:pt x="540" y="595"/>
                </a:lnTo>
                <a:lnTo>
                  <a:pt x="543" y="594"/>
                </a:lnTo>
                <a:lnTo>
                  <a:pt x="545" y="591"/>
                </a:lnTo>
                <a:lnTo>
                  <a:pt x="547" y="594"/>
                </a:lnTo>
                <a:lnTo>
                  <a:pt x="550" y="598"/>
                </a:lnTo>
                <a:lnTo>
                  <a:pt x="552" y="596"/>
                </a:lnTo>
                <a:lnTo>
                  <a:pt x="554" y="599"/>
                </a:lnTo>
                <a:lnTo>
                  <a:pt x="557" y="598"/>
                </a:lnTo>
                <a:lnTo>
                  <a:pt x="559" y="592"/>
                </a:lnTo>
                <a:lnTo>
                  <a:pt x="561" y="591"/>
                </a:lnTo>
                <a:lnTo>
                  <a:pt x="564" y="586"/>
                </a:lnTo>
                <a:lnTo>
                  <a:pt x="566" y="580"/>
                </a:lnTo>
                <a:lnTo>
                  <a:pt x="568" y="575"/>
                </a:lnTo>
                <a:lnTo>
                  <a:pt x="571" y="573"/>
                </a:lnTo>
                <a:lnTo>
                  <a:pt x="573" y="563"/>
                </a:lnTo>
                <a:lnTo>
                  <a:pt x="575" y="564"/>
                </a:lnTo>
                <a:lnTo>
                  <a:pt x="578" y="562"/>
                </a:lnTo>
                <a:lnTo>
                  <a:pt x="580" y="556"/>
                </a:lnTo>
                <a:lnTo>
                  <a:pt x="582" y="558"/>
                </a:lnTo>
                <a:lnTo>
                  <a:pt x="585" y="552"/>
                </a:lnTo>
                <a:lnTo>
                  <a:pt x="587" y="545"/>
                </a:lnTo>
                <a:lnTo>
                  <a:pt x="589" y="547"/>
                </a:lnTo>
                <a:lnTo>
                  <a:pt x="592" y="543"/>
                </a:lnTo>
                <a:lnTo>
                  <a:pt x="594" y="534"/>
                </a:lnTo>
                <a:lnTo>
                  <a:pt x="596" y="519"/>
                </a:lnTo>
                <a:lnTo>
                  <a:pt x="599" y="517"/>
                </a:lnTo>
                <a:lnTo>
                  <a:pt x="601" y="503"/>
                </a:lnTo>
                <a:lnTo>
                  <a:pt x="603" y="502"/>
                </a:lnTo>
                <a:lnTo>
                  <a:pt x="606" y="500"/>
                </a:lnTo>
                <a:lnTo>
                  <a:pt x="608" y="494"/>
                </a:lnTo>
                <a:lnTo>
                  <a:pt x="610" y="493"/>
                </a:lnTo>
                <a:lnTo>
                  <a:pt x="613" y="491"/>
                </a:lnTo>
                <a:lnTo>
                  <a:pt x="615" y="491"/>
                </a:lnTo>
                <a:lnTo>
                  <a:pt x="618" y="494"/>
                </a:lnTo>
                <a:lnTo>
                  <a:pt x="620" y="494"/>
                </a:lnTo>
                <a:lnTo>
                  <a:pt x="622" y="487"/>
                </a:lnTo>
                <a:lnTo>
                  <a:pt x="624" y="486"/>
                </a:lnTo>
                <a:lnTo>
                  <a:pt x="627" y="489"/>
                </a:lnTo>
                <a:lnTo>
                  <a:pt x="629" y="489"/>
                </a:lnTo>
                <a:lnTo>
                  <a:pt x="631" y="486"/>
                </a:lnTo>
                <a:lnTo>
                  <a:pt x="634" y="488"/>
                </a:lnTo>
                <a:lnTo>
                  <a:pt x="636" y="485"/>
                </a:lnTo>
                <a:lnTo>
                  <a:pt x="639" y="482"/>
                </a:lnTo>
                <a:lnTo>
                  <a:pt x="641" y="480"/>
                </a:lnTo>
                <a:lnTo>
                  <a:pt x="643" y="483"/>
                </a:lnTo>
                <a:lnTo>
                  <a:pt x="646" y="480"/>
                </a:lnTo>
                <a:lnTo>
                  <a:pt x="648" y="471"/>
                </a:lnTo>
                <a:lnTo>
                  <a:pt x="650" y="468"/>
                </a:lnTo>
                <a:lnTo>
                  <a:pt x="653" y="462"/>
                </a:lnTo>
                <a:lnTo>
                  <a:pt x="655" y="462"/>
                </a:lnTo>
                <a:lnTo>
                  <a:pt x="657" y="463"/>
                </a:lnTo>
                <a:lnTo>
                  <a:pt x="659" y="468"/>
                </a:lnTo>
                <a:lnTo>
                  <a:pt x="662" y="471"/>
                </a:lnTo>
                <a:lnTo>
                  <a:pt x="664" y="473"/>
                </a:lnTo>
                <a:lnTo>
                  <a:pt x="667" y="469"/>
                </a:lnTo>
                <a:lnTo>
                  <a:pt x="669" y="470"/>
                </a:lnTo>
                <a:lnTo>
                  <a:pt x="671" y="470"/>
                </a:lnTo>
                <a:lnTo>
                  <a:pt x="674" y="460"/>
                </a:lnTo>
                <a:lnTo>
                  <a:pt x="676" y="454"/>
                </a:lnTo>
                <a:lnTo>
                  <a:pt x="678" y="446"/>
                </a:lnTo>
                <a:lnTo>
                  <a:pt x="681" y="447"/>
                </a:lnTo>
                <a:lnTo>
                  <a:pt x="683" y="441"/>
                </a:lnTo>
                <a:lnTo>
                  <a:pt x="685" y="436"/>
                </a:lnTo>
                <a:lnTo>
                  <a:pt x="688" y="438"/>
                </a:lnTo>
                <a:lnTo>
                  <a:pt x="690" y="437"/>
                </a:lnTo>
                <a:lnTo>
                  <a:pt x="692" y="432"/>
                </a:lnTo>
                <a:lnTo>
                  <a:pt x="695" y="426"/>
                </a:lnTo>
                <a:lnTo>
                  <a:pt x="697" y="428"/>
                </a:lnTo>
                <a:lnTo>
                  <a:pt x="699" y="423"/>
                </a:lnTo>
                <a:lnTo>
                  <a:pt x="702" y="420"/>
                </a:lnTo>
                <a:lnTo>
                  <a:pt x="704" y="421"/>
                </a:lnTo>
                <a:lnTo>
                  <a:pt x="706" y="415"/>
                </a:lnTo>
                <a:lnTo>
                  <a:pt x="709" y="403"/>
                </a:lnTo>
                <a:lnTo>
                  <a:pt x="711" y="398"/>
                </a:lnTo>
                <a:lnTo>
                  <a:pt x="713" y="393"/>
                </a:lnTo>
                <a:lnTo>
                  <a:pt x="716" y="385"/>
                </a:lnTo>
                <a:lnTo>
                  <a:pt x="718" y="383"/>
                </a:lnTo>
                <a:lnTo>
                  <a:pt x="720" y="373"/>
                </a:lnTo>
                <a:lnTo>
                  <a:pt x="723" y="362"/>
                </a:lnTo>
                <a:lnTo>
                  <a:pt x="725" y="359"/>
                </a:lnTo>
                <a:lnTo>
                  <a:pt x="727" y="347"/>
                </a:lnTo>
                <a:lnTo>
                  <a:pt x="730" y="350"/>
                </a:lnTo>
                <a:lnTo>
                  <a:pt x="732" y="339"/>
                </a:lnTo>
                <a:lnTo>
                  <a:pt x="734" y="333"/>
                </a:lnTo>
                <a:lnTo>
                  <a:pt x="737" y="328"/>
                </a:lnTo>
                <a:lnTo>
                  <a:pt x="739" y="322"/>
                </a:lnTo>
                <a:lnTo>
                  <a:pt x="742" y="311"/>
                </a:lnTo>
                <a:lnTo>
                  <a:pt x="744" y="307"/>
                </a:lnTo>
                <a:lnTo>
                  <a:pt x="746" y="303"/>
                </a:lnTo>
                <a:lnTo>
                  <a:pt x="748" y="298"/>
                </a:lnTo>
                <a:lnTo>
                  <a:pt x="751" y="298"/>
                </a:lnTo>
                <a:lnTo>
                  <a:pt x="753" y="294"/>
                </a:lnTo>
                <a:lnTo>
                  <a:pt x="755" y="291"/>
                </a:lnTo>
                <a:lnTo>
                  <a:pt x="758" y="286"/>
                </a:lnTo>
                <a:lnTo>
                  <a:pt x="760" y="285"/>
                </a:lnTo>
                <a:lnTo>
                  <a:pt x="763" y="275"/>
                </a:lnTo>
                <a:lnTo>
                  <a:pt x="765" y="276"/>
                </a:lnTo>
                <a:lnTo>
                  <a:pt x="767" y="265"/>
                </a:lnTo>
                <a:lnTo>
                  <a:pt x="770" y="249"/>
                </a:lnTo>
                <a:lnTo>
                  <a:pt x="772" y="243"/>
                </a:lnTo>
                <a:lnTo>
                  <a:pt x="774" y="242"/>
                </a:lnTo>
                <a:lnTo>
                  <a:pt x="777" y="245"/>
                </a:lnTo>
                <a:lnTo>
                  <a:pt x="779" y="238"/>
                </a:lnTo>
                <a:lnTo>
                  <a:pt x="781" y="239"/>
                </a:lnTo>
                <a:lnTo>
                  <a:pt x="783" y="247"/>
                </a:lnTo>
                <a:lnTo>
                  <a:pt x="786" y="234"/>
                </a:lnTo>
                <a:lnTo>
                  <a:pt x="788" y="241"/>
                </a:lnTo>
                <a:lnTo>
                  <a:pt x="791" y="233"/>
                </a:lnTo>
                <a:lnTo>
                  <a:pt x="793" y="225"/>
                </a:lnTo>
                <a:lnTo>
                  <a:pt x="795" y="219"/>
                </a:lnTo>
                <a:lnTo>
                  <a:pt x="798" y="214"/>
                </a:lnTo>
                <a:lnTo>
                  <a:pt x="800" y="212"/>
                </a:lnTo>
                <a:lnTo>
                  <a:pt x="802" y="211"/>
                </a:lnTo>
                <a:lnTo>
                  <a:pt x="805" y="205"/>
                </a:lnTo>
                <a:lnTo>
                  <a:pt x="807" y="201"/>
                </a:lnTo>
                <a:lnTo>
                  <a:pt x="809" y="194"/>
                </a:lnTo>
                <a:lnTo>
                  <a:pt x="812" y="186"/>
                </a:lnTo>
                <a:lnTo>
                  <a:pt x="814" y="173"/>
                </a:lnTo>
                <a:lnTo>
                  <a:pt x="816" y="164"/>
                </a:lnTo>
                <a:lnTo>
                  <a:pt x="819" y="153"/>
                </a:lnTo>
                <a:lnTo>
                  <a:pt x="821" y="146"/>
                </a:lnTo>
                <a:lnTo>
                  <a:pt x="823" y="137"/>
                </a:lnTo>
                <a:lnTo>
                  <a:pt x="826" y="127"/>
                </a:lnTo>
                <a:lnTo>
                  <a:pt x="828" y="122"/>
                </a:lnTo>
                <a:lnTo>
                  <a:pt x="830" y="115"/>
                </a:lnTo>
                <a:lnTo>
                  <a:pt x="833" y="109"/>
                </a:lnTo>
                <a:lnTo>
                  <a:pt x="835" y="114"/>
                </a:lnTo>
                <a:lnTo>
                  <a:pt x="837" y="110"/>
                </a:lnTo>
                <a:lnTo>
                  <a:pt x="840" y="113"/>
                </a:lnTo>
                <a:lnTo>
                  <a:pt x="842" y="111"/>
                </a:lnTo>
                <a:lnTo>
                  <a:pt x="844" y="102"/>
                </a:lnTo>
                <a:lnTo>
                  <a:pt x="847" y="88"/>
                </a:lnTo>
                <a:lnTo>
                  <a:pt x="849" y="81"/>
                </a:lnTo>
                <a:lnTo>
                  <a:pt x="851" y="79"/>
                </a:lnTo>
                <a:lnTo>
                  <a:pt x="854" y="79"/>
                </a:lnTo>
                <a:lnTo>
                  <a:pt x="856" y="74"/>
                </a:lnTo>
                <a:lnTo>
                  <a:pt x="859" y="64"/>
                </a:lnTo>
                <a:lnTo>
                  <a:pt x="861" y="67"/>
                </a:lnTo>
                <a:lnTo>
                  <a:pt x="863" y="58"/>
                </a:lnTo>
                <a:lnTo>
                  <a:pt x="865" y="57"/>
                </a:lnTo>
                <a:lnTo>
                  <a:pt x="868" y="55"/>
                </a:lnTo>
                <a:lnTo>
                  <a:pt x="870" y="51"/>
                </a:lnTo>
                <a:lnTo>
                  <a:pt x="872" y="57"/>
                </a:lnTo>
                <a:lnTo>
                  <a:pt x="875" y="52"/>
                </a:lnTo>
                <a:lnTo>
                  <a:pt x="877" y="53"/>
                </a:lnTo>
                <a:lnTo>
                  <a:pt x="879" y="53"/>
                </a:lnTo>
                <a:lnTo>
                  <a:pt x="882" y="46"/>
                </a:lnTo>
                <a:lnTo>
                  <a:pt x="884" y="43"/>
                </a:lnTo>
                <a:lnTo>
                  <a:pt x="887" y="42"/>
                </a:lnTo>
                <a:lnTo>
                  <a:pt x="889" y="43"/>
                </a:lnTo>
                <a:lnTo>
                  <a:pt x="891" y="36"/>
                </a:lnTo>
                <a:lnTo>
                  <a:pt x="894" y="26"/>
                </a:lnTo>
                <a:lnTo>
                  <a:pt x="896" y="27"/>
                </a:lnTo>
                <a:lnTo>
                  <a:pt x="898" y="24"/>
                </a:lnTo>
                <a:lnTo>
                  <a:pt x="900" y="18"/>
                </a:lnTo>
                <a:lnTo>
                  <a:pt x="903" y="10"/>
                </a:lnTo>
                <a:lnTo>
                  <a:pt x="905" y="2"/>
                </a:lnTo>
                <a:lnTo>
                  <a:pt x="908" y="4"/>
                </a:lnTo>
                <a:lnTo>
                  <a:pt x="910" y="11"/>
                </a:lnTo>
                <a:lnTo>
                  <a:pt x="912" y="7"/>
                </a:lnTo>
                <a:lnTo>
                  <a:pt x="915" y="15"/>
                </a:lnTo>
                <a:lnTo>
                  <a:pt x="917" y="0"/>
                </a:lnTo>
                <a:lnTo>
                  <a:pt x="919" y="5"/>
                </a:lnTo>
                <a:lnTo>
                  <a:pt x="922" y="4"/>
                </a:lnTo>
                <a:lnTo>
                  <a:pt x="924" y="12"/>
                </a:lnTo>
                <a:lnTo>
                  <a:pt x="926" y="14"/>
                </a:lnTo>
                <a:lnTo>
                  <a:pt x="929" y="20"/>
                </a:lnTo>
                <a:lnTo>
                  <a:pt x="931" y="21"/>
                </a:lnTo>
                <a:lnTo>
                  <a:pt x="933" y="22"/>
                </a:lnTo>
                <a:lnTo>
                  <a:pt x="936" y="22"/>
                </a:lnTo>
                <a:lnTo>
                  <a:pt x="938" y="20"/>
                </a:lnTo>
                <a:lnTo>
                  <a:pt x="940" y="26"/>
                </a:lnTo>
                <a:lnTo>
                  <a:pt x="943" y="25"/>
                </a:lnTo>
                <a:lnTo>
                  <a:pt x="945" y="32"/>
                </a:lnTo>
                <a:lnTo>
                  <a:pt x="947" y="34"/>
                </a:lnTo>
                <a:lnTo>
                  <a:pt x="950" y="48"/>
                </a:lnTo>
                <a:lnTo>
                  <a:pt x="952" y="41"/>
                </a:lnTo>
                <a:lnTo>
                  <a:pt x="954" y="45"/>
                </a:lnTo>
                <a:lnTo>
                  <a:pt x="957" y="52"/>
                </a:lnTo>
                <a:lnTo>
                  <a:pt x="959" y="56"/>
                </a:lnTo>
                <a:lnTo>
                  <a:pt x="961" y="55"/>
                </a:lnTo>
                <a:lnTo>
                  <a:pt x="964" y="50"/>
                </a:lnTo>
                <a:lnTo>
                  <a:pt x="966" y="58"/>
                </a:lnTo>
                <a:lnTo>
                  <a:pt x="968" y="57"/>
                </a:lnTo>
                <a:lnTo>
                  <a:pt x="971" y="57"/>
                </a:lnTo>
                <a:lnTo>
                  <a:pt x="973" y="64"/>
                </a:lnTo>
                <a:lnTo>
                  <a:pt x="975" y="71"/>
                </a:lnTo>
                <a:lnTo>
                  <a:pt x="978" y="79"/>
                </a:lnTo>
                <a:lnTo>
                  <a:pt x="980" y="88"/>
                </a:lnTo>
                <a:lnTo>
                  <a:pt x="983" y="90"/>
                </a:lnTo>
                <a:lnTo>
                  <a:pt x="985" y="91"/>
                </a:lnTo>
                <a:lnTo>
                  <a:pt x="987" y="93"/>
                </a:lnTo>
                <a:lnTo>
                  <a:pt x="989" y="89"/>
                </a:lnTo>
                <a:lnTo>
                  <a:pt x="992" y="87"/>
                </a:lnTo>
                <a:lnTo>
                  <a:pt x="994" y="86"/>
                </a:lnTo>
                <a:lnTo>
                  <a:pt x="996" y="93"/>
                </a:lnTo>
                <a:lnTo>
                  <a:pt x="999" y="89"/>
                </a:lnTo>
                <a:lnTo>
                  <a:pt x="1001" y="99"/>
                </a:lnTo>
                <a:lnTo>
                  <a:pt x="1004" y="107"/>
                </a:lnTo>
                <a:lnTo>
                  <a:pt x="1006" y="112"/>
                </a:lnTo>
                <a:lnTo>
                  <a:pt x="1008" y="115"/>
                </a:lnTo>
                <a:lnTo>
                  <a:pt x="1011" y="124"/>
                </a:lnTo>
                <a:lnTo>
                  <a:pt x="1013" y="131"/>
                </a:lnTo>
                <a:lnTo>
                  <a:pt x="1015" y="135"/>
                </a:lnTo>
                <a:lnTo>
                  <a:pt x="1018" y="143"/>
                </a:lnTo>
                <a:lnTo>
                  <a:pt x="1020" y="145"/>
                </a:lnTo>
                <a:lnTo>
                  <a:pt x="1022" y="141"/>
                </a:lnTo>
                <a:lnTo>
                  <a:pt x="1024" y="143"/>
                </a:lnTo>
                <a:lnTo>
                  <a:pt x="1027" y="135"/>
                </a:lnTo>
                <a:lnTo>
                  <a:pt x="1029" y="134"/>
                </a:lnTo>
                <a:lnTo>
                  <a:pt x="1032" y="140"/>
                </a:lnTo>
                <a:lnTo>
                  <a:pt x="1034" y="149"/>
                </a:lnTo>
                <a:lnTo>
                  <a:pt x="1036" y="156"/>
                </a:lnTo>
                <a:lnTo>
                  <a:pt x="1039" y="153"/>
                </a:lnTo>
                <a:lnTo>
                  <a:pt x="1041" y="153"/>
                </a:lnTo>
                <a:lnTo>
                  <a:pt x="1043" y="152"/>
                </a:lnTo>
                <a:lnTo>
                  <a:pt x="1046" y="155"/>
                </a:lnTo>
                <a:lnTo>
                  <a:pt x="1048" y="155"/>
                </a:lnTo>
                <a:lnTo>
                  <a:pt x="1050" y="165"/>
                </a:lnTo>
                <a:lnTo>
                  <a:pt x="1053" y="165"/>
                </a:lnTo>
                <a:lnTo>
                  <a:pt x="1055" y="157"/>
                </a:lnTo>
                <a:lnTo>
                  <a:pt x="1057" y="162"/>
                </a:lnTo>
                <a:lnTo>
                  <a:pt x="1060" y="158"/>
                </a:lnTo>
                <a:lnTo>
                  <a:pt x="1062" y="163"/>
                </a:lnTo>
                <a:lnTo>
                  <a:pt x="1064" y="154"/>
                </a:lnTo>
                <a:lnTo>
                  <a:pt x="1067" y="149"/>
                </a:lnTo>
                <a:lnTo>
                  <a:pt x="1069" y="155"/>
                </a:lnTo>
                <a:lnTo>
                  <a:pt x="1071" y="155"/>
                </a:lnTo>
                <a:lnTo>
                  <a:pt x="1074" y="158"/>
                </a:lnTo>
                <a:lnTo>
                  <a:pt x="1076" y="159"/>
                </a:lnTo>
                <a:lnTo>
                  <a:pt x="1078" y="167"/>
                </a:lnTo>
                <a:lnTo>
                  <a:pt x="1081" y="172"/>
                </a:lnTo>
                <a:lnTo>
                  <a:pt x="1083" y="173"/>
                </a:lnTo>
                <a:lnTo>
                  <a:pt x="1085" y="174"/>
                </a:lnTo>
                <a:lnTo>
                  <a:pt x="1088" y="177"/>
                </a:lnTo>
                <a:lnTo>
                  <a:pt x="1090" y="186"/>
                </a:lnTo>
                <a:lnTo>
                  <a:pt x="1092" y="193"/>
                </a:lnTo>
                <a:lnTo>
                  <a:pt x="1095" y="196"/>
                </a:lnTo>
                <a:lnTo>
                  <a:pt x="1097" y="198"/>
                </a:lnTo>
                <a:lnTo>
                  <a:pt x="1100" y="200"/>
                </a:lnTo>
                <a:lnTo>
                  <a:pt x="1102" y="192"/>
                </a:lnTo>
                <a:lnTo>
                  <a:pt x="1104" y="203"/>
                </a:lnTo>
                <a:lnTo>
                  <a:pt x="1107" y="209"/>
                </a:lnTo>
                <a:lnTo>
                  <a:pt x="1109" y="216"/>
                </a:lnTo>
                <a:lnTo>
                  <a:pt x="1111" y="208"/>
                </a:lnTo>
                <a:lnTo>
                  <a:pt x="1113" y="212"/>
                </a:lnTo>
                <a:lnTo>
                  <a:pt x="1116" y="213"/>
                </a:lnTo>
                <a:lnTo>
                  <a:pt x="1118" y="219"/>
                </a:lnTo>
                <a:lnTo>
                  <a:pt x="1120" y="216"/>
                </a:lnTo>
                <a:lnTo>
                  <a:pt x="1123" y="227"/>
                </a:lnTo>
                <a:lnTo>
                  <a:pt x="1125" y="227"/>
                </a:lnTo>
                <a:lnTo>
                  <a:pt x="1128" y="226"/>
                </a:lnTo>
                <a:lnTo>
                  <a:pt x="1130" y="229"/>
                </a:lnTo>
                <a:lnTo>
                  <a:pt x="1132" y="228"/>
                </a:lnTo>
                <a:lnTo>
                  <a:pt x="1135" y="237"/>
                </a:lnTo>
                <a:lnTo>
                  <a:pt x="1137" y="233"/>
                </a:lnTo>
                <a:lnTo>
                  <a:pt x="1139" y="239"/>
                </a:lnTo>
                <a:lnTo>
                  <a:pt x="1141" y="247"/>
                </a:lnTo>
                <a:lnTo>
                  <a:pt x="1144" y="252"/>
                </a:lnTo>
                <a:lnTo>
                  <a:pt x="1146" y="259"/>
                </a:lnTo>
                <a:lnTo>
                  <a:pt x="1149" y="260"/>
                </a:lnTo>
                <a:lnTo>
                  <a:pt x="1151" y="263"/>
                </a:lnTo>
                <a:lnTo>
                  <a:pt x="1153" y="260"/>
                </a:lnTo>
                <a:lnTo>
                  <a:pt x="1156" y="266"/>
                </a:lnTo>
                <a:lnTo>
                  <a:pt x="1158" y="268"/>
                </a:lnTo>
                <a:lnTo>
                  <a:pt x="1160" y="278"/>
                </a:lnTo>
                <a:lnTo>
                  <a:pt x="1163" y="277"/>
                </a:lnTo>
                <a:lnTo>
                  <a:pt x="1165" y="280"/>
                </a:lnTo>
                <a:lnTo>
                  <a:pt x="1167" y="279"/>
                </a:lnTo>
                <a:lnTo>
                  <a:pt x="1170" y="288"/>
                </a:lnTo>
                <a:lnTo>
                  <a:pt x="1172" y="293"/>
                </a:lnTo>
                <a:lnTo>
                  <a:pt x="1174" y="291"/>
                </a:lnTo>
                <a:lnTo>
                  <a:pt x="1177" y="296"/>
                </a:lnTo>
                <a:lnTo>
                  <a:pt x="1179" y="300"/>
                </a:lnTo>
                <a:lnTo>
                  <a:pt x="1181" y="306"/>
                </a:lnTo>
                <a:lnTo>
                  <a:pt x="1184" y="306"/>
                </a:lnTo>
                <a:lnTo>
                  <a:pt x="1186" y="311"/>
                </a:lnTo>
                <a:lnTo>
                  <a:pt x="1188" y="312"/>
                </a:lnTo>
                <a:lnTo>
                  <a:pt x="1191" y="309"/>
                </a:lnTo>
                <a:lnTo>
                  <a:pt x="1193" y="310"/>
                </a:lnTo>
                <a:lnTo>
                  <a:pt x="1195" y="312"/>
                </a:lnTo>
                <a:lnTo>
                  <a:pt x="1198" y="316"/>
                </a:lnTo>
                <a:lnTo>
                  <a:pt x="1200" y="319"/>
                </a:lnTo>
                <a:lnTo>
                  <a:pt x="1202" y="316"/>
                </a:lnTo>
                <a:lnTo>
                  <a:pt x="1205" y="311"/>
                </a:lnTo>
                <a:lnTo>
                  <a:pt x="1207" y="312"/>
                </a:lnTo>
                <a:lnTo>
                  <a:pt x="1209" y="319"/>
                </a:lnTo>
                <a:lnTo>
                  <a:pt x="1212" y="319"/>
                </a:lnTo>
                <a:lnTo>
                  <a:pt x="1214" y="325"/>
                </a:lnTo>
                <a:lnTo>
                  <a:pt x="1216" y="327"/>
                </a:lnTo>
                <a:lnTo>
                  <a:pt x="1219" y="327"/>
                </a:lnTo>
                <a:lnTo>
                  <a:pt x="1221" y="326"/>
                </a:lnTo>
                <a:lnTo>
                  <a:pt x="1224" y="323"/>
                </a:lnTo>
                <a:lnTo>
                  <a:pt x="1226" y="327"/>
                </a:lnTo>
                <a:lnTo>
                  <a:pt x="1228" y="329"/>
                </a:lnTo>
                <a:lnTo>
                  <a:pt x="1230" y="336"/>
                </a:lnTo>
                <a:lnTo>
                  <a:pt x="1233" y="339"/>
                </a:lnTo>
                <a:lnTo>
                  <a:pt x="1235" y="344"/>
                </a:lnTo>
                <a:lnTo>
                  <a:pt x="1237" y="341"/>
                </a:lnTo>
                <a:lnTo>
                  <a:pt x="1240" y="346"/>
                </a:lnTo>
                <a:lnTo>
                  <a:pt x="1242" y="353"/>
                </a:lnTo>
                <a:lnTo>
                  <a:pt x="1245" y="348"/>
                </a:lnTo>
                <a:lnTo>
                  <a:pt x="1247" y="350"/>
                </a:lnTo>
                <a:lnTo>
                  <a:pt x="1249" y="348"/>
                </a:lnTo>
                <a:lnTo>
                  <a:pt x="1252" y="358"/>
                </a:lnTo>
                <a:lnTo>
                  <a:pt x="1254" y="358"/>
                </a:lnTo>
                <a:lnTo>
                  <a:pt x="1256" y="353"/>
                </a:lnTo>
                <a:lnTo>
                  <a:pt x="1259" y="348"/>
                </a:lnTo>
                <a:lnTo>
                  <a:pt x="1261" y="347"/>
                </a:lnTo>
                <a:lnTo>
                  <a:pt x="1263" y="347"/>
                </a:lnTo>
                <a:lnTo>
                  <a:pt x="1265" y="345"/>
                </a:lnTo>
                <a:lnTo>
                  <a:pt x="1268" y="346"/>
                </a:lnTo>
                <a:lnTo>
                  <a:pt x="1270" y="354"/>
                </a:lnTo>
                <a:lnTo>
                  <a:pt x="1273" y="354"/>
                </a:lnTo>
                <a:lnTo>
                  <a:pt x="1275" y="357"/>
                </a:lnTo>
                <a:lnTo>
                  <a:pt x="1277" y="358"/>
                </a:lnTo>
                <a:lnTo>
                  <a:pt x="1280" y="366"/>
                </a:lnTo>
                <a:lnTo>
                  <a:pt x="1282" y="364"/>
                </a:lnTo>
                <a:lnTo>
                  <a:pt x="1284" y="356"/>
                </a:lnTo>
                <a:lnTo>
                  <a:pt x="1287" y="362"/>
                </a:lnTo>
                <a:lnTo>
                  <a:pt x="1289" y="373"/>
                </a:lnTo>
                <a:lnTo>
                  <a:pt x="1291" y="375"/>
                </a:lnTo>
                <a:lnTo>
                  <a:pt x="1294" y="371"/>
                </a:lnTo>
                <a:lnTo>
                  <a:pt x="1296" y="368"/>
                </a:lnTo>
                <a:lnTo>
                  <a:pt x="1298" y="369"/>
                </a:lnTo>
                <a:lnTo>
                  <a:pt x="1301" y="370"/>
                </a:lnTo>
                <a:lnTo>
                  <a:pt x="1303" y="368"/>
                </a:lnTo>
                <a:lnTo>
                  <a:pt x="1305" y="365"/>
                </a:lnTo>
                <a:lnTo>
                  <a:pt x="1308" y="370"/>
                </a:lnTo>
                <a:lnTo>
                  <a:pt x="1310" y="363"/>
                </a:lnTo>
                <a:lnTo>
                  <a:pt x="1312" y="369"/>
                </a:lnTo>
                <a:lnTo>
                  <a:pt x="1315" y="368"/>
                </a:lnTo>
                <a:lnTo>
                  <a:pt x="1317" y="373"/>
                </a:lnTo>
                <a:lnTo>
                  <a:pt x="1319" y="373"/>
                </a:lnTo>
                <a:lnTo>
                  <a:pt x="1322" y="370"/>
                </a:lnTo>
                <a:lnTo>
                  <a:pt x="1324" y="374"/>
                </a:lnTo>
                <a:lnTo>
                  <a:pt x="1326" y="381"/>
                </a:lnTo>
                <a:lnTo>
                  <a:pt x="1329" y="380"/>
                </a:lnTo>
                <a:lnTo>
                  <a:pt x="1331" y="378"/>
                </a:lnTo>
                <a:lnTo>
                  <a:pt x="1333" y="373"/>
                </a:lnTo>
                <a:lnTo>
                  <a:pt x="1336" y="379"/>
                </a:lnTo>
                <a:lnTo>
                  <a:pt x="1338" y="379"/>
                </a:lnTo>
                <a:lnTo>
                  <a:pt x="1340" y="382"/>
                </a:lnTo>
                <a:lnTo>
                  <a:pt x="1343" y="383"/>
                </a:lnTo>
                <a:lnTo>
                  <a:pt x="1345" y="384"/>
                </a:lnTo>
                <a:lnTo>
                  <a:pt x="1348" y="384"/>
                </a:lnTo>
                <a:lnTo>
                  <a:pt x="1350" y="387"/>
                </a:lnTo>
                <a:lnTo>
                  <a:pt x="1352" y="379"/>
                </a:lnTo>
                <a:lnTo>
                  <a:pt x="1354" y="382"/>
                </a:lnTo>
                <a:lnTo>
                  <a:pt x="1357" y="376"/>
                </a:lnTo>
                <a:lnTo>
                  <a:pt x="1359" y="374"/>
                </a:lnTo>
                <a:lnTo>
                  <a:pt x="1361" y="373"/>
                </a:lnTo>
                <a:lnTo>
                  <a:pt x="1364" y="369"/>
                </a:lnTo>
                <a:lnTo>
                  <a:pt x="1366" y="367"/>
                </a:lnTo>
                <a:lnTo>
                  <a:pt x="1369" y="367"/>
                </a:lnTo>
                <a:lnTo>
                  <a:pt x="1371" y="362"/>
                </a:lnTo>
                <a:lnTo>
                  <a:pt x="1373" y="365"/>
                </a:lnTo>
                <a:lnTo>
                  <a:pt x="1376" y="365"/>
                </a:lnTo>
                <a:lnTo>
                  <a:pt x="1378" y="369"/>
                </a:lnTo>
                <a:lnTo>
                  <a:pt x="1380" y="370"/>
                </a:lnTo>
                <a:lnTo>
                  <a:pt x="1382" y="371"/>
                </a:lnTo>
                <a:lnTo>
                  <a:pt x="1385" y="372"/>
                </a:lnTo>
                <a:lnTo>
                  <a:pt x="1387" y="369"/>
                </a:lnTo>
                <a:lnTo>
                  <a:pt x="1389" y="376"/>
                </a:lnTo>
                <a:lnTo>
                  <a:pt x="1392" y="380"/>
                </a:lnTo>
                <a:lnTo>
                  <a:pt x="1394" y="386"/>
                </a:lnTo>
                <a:lnTo>
                  <a:pt x="1397" y="380"/>
                </a:lnTo>
                <a:lnTo>
                  <a:pt x="1399" y="380"/>
                </a:lnTo>
                <a:lnTo>
                  <a:pt x="1401" y="384"/>
                </a:lnTo>
                <a:lnTo>
                  <a:pt x="1404" y="385"/>
                </a:lnTo>
                <a:lnTo>
                  <a:pt x="1406" y="387"/>
                </a:lnTo>
                <a:lnTo>
                  <a:pt x="1408" y="392"/>
                </a:lnTo>
                <a:lnTo>
                  <a:pt x="1411" y="393"/>
                </a:lnTo>
                <a:lnTo>
                  <a:pt x="1413" y="393"/>
                </a:lnTo>
                <a:lnTo>
                  <a:pt x="1415" y="395"/>
                </a:lnTo>
                <a:lnTo>
                  <a:pt x="1418" y="389"/>
                </a:lnTo>
                <a:lnTo>
                  <a:pt x="1420" y="392"/>
                </a:lnTo>
                <a:lnTo>
                  <a:pt x="1422" y="389"/>
                </a:lnTo>
                <a:lnTo>
                  <a:pt x="1425" y="394"/>
                </a:lnTo>
                <a:lnTo>
                  <a:pt x="1427" y="392"/>
                </a:lnTo>
                <a:lnTo>
                  <a:pt x="1429" y="389"/>
                </a:lnTo>
                <a:lnTo>
                  <a:pt x="1432" y="393"/>
                </a:lnTo>
                <a:lnTo>
                  <a:pt x="1434" y="394"/>
                </a:lnTo>
                <a:lnTo>
                  <a:pt x="1436" y="400"/>
                </a:lnTo>
                <a:lnTo>
                  <a:pt x="1439" y="402"/>
                </a:lnTo>
                <a:lnTo>
                  <a:pt x="1441" y="414"/>
                </a:lnTo>
                <a:lnTo>
                  <a:pt x="1443" y="424"/>
                </a:lnTo>
                <a:lnTo>
                  <a:pt x="1446" y="432"/>
                </a:lnTo>
                <a:lnTo>
                  <a:pt x="1448" y="435"/>
                </a:lnTo>
                <a:lnTo>
                  <a:pt x="1450" y="432"/>
                </a:lnTo>
                <a:lnTo>
                  <a:pt x="1453" y="433"/>
                </a:lnTo>
                <a:lnTo>
                  <a:pt x="1455" y="439"/>
                </a:lnTo>
                <a:lnTo>
                  <a:pt x="1457" y="438"/>
                </a:lnTo>
                <a:lnTo>
                  <a:pt x="1460" y="437"/>
                </a:lnTo>
                <a:lnTo>
                  <a:pt x="1462" y="435"/>
                </a:lnTo>
                <a:lnTo>
                  <a:pt x="1465" y="431"/>
                </a:lnTo>
                <a:lnTo>
                  <a:pt x="1467" y="434"/>
                </a:lnTo>
                <a:lnTo>
                  <a:pt x="1469" y="437"/>
                </a:lnTo>
                <a:lnTo>
                  <a:pt x="1471" y="444"/>
                </a:lnTo>
                <a:lnTo>
                  <a:pt x="1474" y="442"/>
                </a:lnTo>
                <a:lnTo>
                  <a:pt x="1476" y="437"/>
                </a:lnTo>
                <a:lnTo>
                  <a:pt x="1478" y="439"/>
                </a:lnTo>
                <a:lnTo>
                  <a:pt x="1481" y="444"/>
                </a:lnTo>
                <a:lnTo>
                  <a:pt x="1483" y="444"/>
                </a:lnTo>
                <a:lnTo>
                  <a:pt x="1485" y="451"/>
                </a:lnTo>
                <a:lnTo>
                  <a:pt x="1488" y="450"/>
                </a:lnTo>
                <a:lnTo>
                  <a:pt x="1490" y="453"/>
                </a:lnTo>
                <a:lnTo>
                  <a:pt x="1493" y="454"/>
                </a:lnTo>
                <a:lnTo>
                  <a:pt x="1495" y="457"/>
                </a:lnTo>
                <a:lnTo>
                  <a:pt x="1497" y="460"/>
                </a:lnTo>
                <a:lnTo>
                  <a:pt x="1500" y="461"/>
                </a:lnTo>
                <a:lnTo>
                  <a:pt x="1502" y="469"/>
                </a:lnTo>
                <a:lnTo>
                  <a:pt x="1504" y="462"/>
                </a:lnTo>
                <a:lnTo>
                  <a:pt x="1506" y="468"/>
                </a:lnTo>
                <a:lnTo>
                  <a:pt x="1509" y="469"/>
                </a:lnTo>
                <a:lnTo>
                  <a:pt x="1511" y="471"/>
                </a:lnTo>
                <a:lnTo>
                  <a:pt x="1514" y="465"/>
                </a:lnTo>
                <a:lnTo>
                  <a:pt x="1516" y="462"/>
                </a:lnTo>
                <a:lnTo>
                  <a:pt x="1518" y="471"/>
                </a:lnTo>
                <a:lnTo>
                  <a:pt x="1521" y="470"/>
                </a:lnTo>
                <a:lnTo>
                  <a:pt x="1523" y="475"/>
                </a:lnTo>
                <a:lnTo>
                  <a:pt x="1525" y="477"/>
                </a:lnTo>
                <a:lnTo>
                  <a:pt x="1528" y="480"/>
                </a:lnTo>
                <a:lnTo>
                  <a:pt x="1530" y="478"/>
                </a:lnTo>
                <a:lnTo>
                  <a:pt x="1532" y="476"/>
                </a:lnTo>
                <a:lnTo>
                  <a:pt x="1534" y="474"/>
                </a:lnTo>
                <a:lnTo>
                  <a:pt x="1537" y="473"/>
                </a:lnTo>
                <a:lnTo>
                  <a:pt x="1539" y="477"/>
                </a:lnTo>
                <a:lnTo>
                  <a:pt x="1542" y="470"/>
                </a:lnTo>
                <a:lnTo>
                  <a:pt x="1544" y="478"/>
                </a:lnTo>
                <a:lnTo>
                  <a:pt x="1546" y="480"/>
                </a:lnTo>
                <a:lnTo>
                  <a:pt x="1549" y="477"/>
                </a:lnTo>
                <a:lnTo>
                  <a:pt x="1551" y="474"/>
                </a:lnTo>
                <a:lnTo>
                  <a:pt x="1553" y="480"/>
                </a:lnTo>
                <a:lnTo>
                  <a:pt x="1556" y="481"/>
                </a:lnTo>
                <a:lnTo>
                  <a:pt x="1558" y="483"/>
                </a:lnTo>
                <a:lnTo>
                  <a:pt x="1560" y="488"/>
                </a:lnTo>
                <a:lnTo>
                  <a:pt x="1563" y="486"/>
                </a:lnTo>
                <a:lnTo>
                  <a:pt x="1565" y="487"/>
                </a:lnTo>
                <a:lnTo>
                  <a:pt x="1567" y="491"/>
                </a:lnTo>
                <a:lnTo>
                  <a:pt x="1570" y="485"/>
                </a:lnTo>
                <a:lnTo>
                  <a:pt x="1572" y="481"/>
                </a:lnTo>
                <a:lnTo>
                  <a:pt x="1574" y="488"/>
                </a:lnTo>
                <a:lnTo>
                  <a:pt x="1577" y="481"/>
                </a:lnTo>
                <a:lnTo>
                  <a:pt x="1579" y="477"/>
                </a:lnTo>
                <a:lnTo>
                  <a:pt x="1581" y="475"/>
                </a:lnTo>
                <a:lnTo>
                  <a:pt x="1584" y="480"/>
                </a:lnTo>
                <a:lnTo>
                  <a:pt x="1586" y="484"/>
                </a:lnTo>
                <a:lnTo>
                  <a:pt x="1589" y="481"/>
                </a:lnTo>
                <a:lnTo>
                  <a:pt x="1591" y="484"/>
                </a:lnTo>
                <a:lnTo>
                  <a:pt x="1593" y="485"/>
                </a:lnTo>
                <a:lnTo>
                  <a:pt x="1595" y="483"/>
                </a:lnTo>
                <a:lnTo>
                  <a:pt x="1598" y="485"/>
                </a:lnTo>
                <a:lnTo>
                  <a:pt x="1600" y="482"/>
                </a:lnTo>
                <a:lnTo>
                  <a:pt x="1602" y="479"/>
                </a:lnTo>
                <a:lnTo>
                  <a:pt x="1605" y="480"/>
                </a:lnTo>
                <a:lnTo>
                  <a:pt x="1607" y="479"/>
                </a:lnTo>
                <a:lnTo>
                  <a:pt x="1610" y="478"/>
                </a:lnTo>
                <a:lnTo>
                  <a:pt x="1612" y="476"/>
                </a:lnTo>
                <a:lnTo>
                  <a:pt x="1614" y="479"/>
                </a:lnTo>
                <a:lnTo>
                  <a:pt x="1617" y="484"/>
                </a:lnTo>
                <a:lnTo>
                  <a:pt x="1619" y="487"/>
                </a:lnTo>
                <a:lnTo>
                  <a:pt x="1621" y="486"/>
                </a:lnTo>
                <a:lnTo>
                  <a:pt x="1623" y="484"/>
                </a:lnTo>
                <a:lnTo>
                  <a:pt x="1626" y="476"/>
                </a:lnTo>
                <a:lnTo>
                  <a:pt x="1628" y="473"/>
                </a:lnTo>
                <a:lnTo>
                  <a:pt x="1630" y="472"/>
                </a:lnTo>
                <a:lnTo>
                  <a:pt x="1633" y="472"/>
                </a:lnTo>
                <a:lnTo>
                  <a:pt x="1635" y="463"/>
                </a:lnTo>
                <a:lnTo>
                  <a:pt x="1638" y="459"/>
                </a:lnTo>
                <a:lnTo>
                  <a:pt x="1640" y="459"/>
                </a:lnTo>
                <a:lnTo>
                  <a:pt x="1642" y="457"/>
                </a:lnTo>
                <a:lnTo>
                  <a:pt x="1645" y="449"/>
                </a:lnTo>
                <a:lnTo>
                  <a:pt x="1647" y="454"/>
                </a:lnTo>
                <a:lnTo>
                  <a:pt x="1649" y="458"/>
                </a:lnTo>
                <a:lnTo>
                  <a:pt x="1652" y="463"/>
                </a:lnTo>
                <a:lnTo>
                  <a:pt x="1654" y="456"/>
                </a:lnTo>
                <a:lnTo>
                  <a:pt x="1656" y="456"/>
                </a:lnTo>
                <a:lnTo>
                  <a:pt x="1659" y="455"/>
                </a:lnTo>
                <a:lnTo>
                  <a:pt x="1661" y="451"/>
                </a:lnTo>
                <a:lnTo>
                  <a:pt x="1663" y="447"/>
                </a:lnTo>
                <a:lnTo>
                  <a:pt x="1666" y="441"/>
                </a:lnTo>
                <a:lnTo>
                  <a:pt x="1668" y="443"/>
                </a:lnTo>
                <a:lnTo>
                  <a:pt x="1670" y="445"/>
                </a:lnTo>
                <a:lnTo>
                  <a:pt x="1673" y="446"/>
                </a:lnTo>
                <a:lnTo>
                  <a:pt x="1675" y="446"/>
                </a:lnTo>
                <a:lnTo>
                  <a:pt x="1677" y="447"/>
                </a:lnTo>
                <a:lnTo>
                  <a:pt x="1680" y="449"/>
                </a:lnTo>
                <a:lnTo>
                  <a:pt x="1682" y="447"/>
                </a:lnTo>
                <a:lnTo>
                  <a:pt x="1684" y="445"/>
                </a:lnTo>
                <a:lnTo>
                  <a:pt x="1687" y="442"/>
                </a:lnTo>
                <a:lnTo>
                  <a:pt x="1689" y="438"/>
                </a:lnTo>
                <a:lnTo>
                  <a:pt x="1691" y="446"/>
                </a:lnTo>
                <a:lnTo>
                  <a:pt x="1694" y="439"/>
                </a:lnTo>
                <a:lnTo>
                  <a:pt x="1696" y="441"/>
                </a:lnTo>
                <a:lnTo>
                  <a:pt x="1698" y="433"/>
                </a:lnTo>
                <a:lnTo>
                  <a:pt x="1701" y="443"/>
                </a:lnTo>
                <a:lnTo>
                  <a:pt x="1703" y="445"/>
                </a:lnTo>
                <a:lnTo>
                  <a:pt x="1706" y="441"/>
                </a:lnTo>
                <a:lnTo>
                  <a:pt x="1708" y="447"/>
                </a:lnTo>
                <a:lnTo>
                  <a:pt x="1710" y="442"/>
                </a:lnTo>
                <a:lnTo>
                  <a:pt x="1712" y="444"/>
                </a:lnTo>
                <a:lnTo>
                  <a:pt x="1715" y="444"/>
                </a:lnTo>
                <a:lnTo>
                  <a:pt x="1717" y="447"/>
                </a:lnTo>
                <a:lnTo>
                  <a:pt x="1719" y="443"/>
                </a:lnTo>
                <a:lnTo>
                  <a:pt x="1722" y="448"/>
                </a:lnTo>
                <a:lnTo>
                  <a:pt x="1724" y="448"/>
                </a:lnTo>
                <a:lnTo>
                  <a:pt x="1726" y="448"/>
                </a:lnTo>
                <a:lnTo>
                  <a:pt x="1729" y="453"/>
                </a:lnTo>
                <a:lnTo>
                  <a:pt x="1731" y="451"/>
                </a:lnTo>
                <a:lnTo>
                  <a:pt x="1734" y="456"/>
                </a:lnTo>
                <a:lnTo>
                  <a:pt x="1736" y="462"/>
                </a:lnTo>
                <a:lnTo>
                  <a:pt x="1738" y="467"/>
                </a:lnTo>
                <a:lnTo>
                  <a:pt x="1741" y="467"/>
                </a:lnTo>
                <a:lnTo>
                  <a:pt x="1743" y="460"/>
                </a:lnTo>
                <a:lnTo>
                  <a:pt x="1745" y="467"/>
                </a:lnTo>
                <a:lnTo>
                  <a:pt x="1747" y="467"/>
                </a:lnTo>
                <a:lnTo>
                  <a:pt x="1750" y="472"/>
                </a:lnTo>
                <a:lnTo>
                  <a:pt x="1752" y="464"/>
                </a:lnTo>
                <a:lnTo>
                  <a:pt x="1755" y="467"/>
                </a:lnTo>
                <a:lnTo>
                  <a:pt x="1757" y="476"/>
                </a:lnTo>
                <a:lnTo>
                  <a:pt x="1759" y="476"/>
                </a:lnTo>
                <a:lnTo>
                  <a:pt x="1762" y="470"/>
                </a:lnTo>
                <a:lnTo>
                  <a:pt x="1764" y="478"/>
                </a:lnTo>
                <a:lnTo>
                  <a:pt x="1766" y="481"/>
                </a:lnTo>
                <a:lnTo>
                  <a:pt x="1769" y="487"/>
                </a:lnTo>
                <a:lnTo>
                  <a:pt x="1771" y="487"/>
                </a:lnTo>
                <a:lnTo>
                  <a:pt x="1773" y="491"/>
                </a:lnTo>
                <a:lnTo>
                  <a:pt x="1775" y="491"/>
                </a:lnTo>
                <a:lnTo>
                  <a:pt x="1778" y="483"/>
                </a:lnTo>
                <a:lnTo>
                  <a:pt x="1780" y="476"/>
                </a:lnTo>
                <a:lnTo>
                  <a:pt x="1783" y="478"/>
                </a:lnTo>
                <a:lnTo>
                  <a:pt x="1785" y="475"/>
                </a:lnTo>
                <a:lnTo>
                  <a:pt x="1787" y="480"/>
                </a:lnTo>
                <a:lnTo>
                  <a:pt x="1790" y="481"/>
                </a:lnTo>
                <a:lnTo>
                  <a:pt x="1792" y="483"/>
                </a:lnTo>
                <a:lnTo>
                  <a:pt x="1794" y="483"/>
                </a:lnTo>
                <a:lnTo>
                  <a:pt x="1797" y="488"/>
                </a:lnTo>
                <a:lnTo>
                  <a:pt x="1799" y="491"/>
                </a:lnTo>
                <a:lnTo>
                  <a:pt x="1801" y="491"/>
                </a:lnTo>
                <a:lnTo>
                  <a:pt x="1804" y="485"/>
                </a:lnTo>
                <a:lnTo>
                  <a:pt x="1806" y="482"/>
                </a:lnTo>
                <a:lnTo>
                  <a:pt x="1808" y="477"/>
                </a:lnTo>
                <a:lnTo>
                  <a:pt x="1811" y="474"/>
                </a:lnTo>
                <a:lnTo>
                  <a:pt x="1813" y="479"/>
                </a:lnTo>
                <a:lnTo>
                  <a:pt x="1815" y="476"/>
                </a:lnTo>
                <a:lnTo>
                  <a:pt x="1818" y="475"/>
                </a:lnTo>
                <a:lnTo>
                  <a:pt x="1820" y="472"/>
                </a:lnTo>
                <a:lnTo>
                  <a:pt x="1822" y="474"/>
                </a:lnTo>
                <a:lnTo>
                  <a:pt x="1825" y="482"/>
                </a:lnTo>
                <a:lnTo>
                  <a:pt x="1827" y="478"/>
                </a:lnTo>
                <a:lnTo>
                  <a:pt x="1830" y="474"/>
                </a:lnTo>
                <a:lnTo>
                  <a:pt x="1832" y="480"/>
                </a:lnTo>
                <a:lnTo>
                  <a:pt x="1834" y="483"/>
                </a:lnTo>
                <a:lnTo>
                  <a:pt x="1836" y="476"/>
                </a:lnTo>
                <a:lnTo>
                  <a:pt x="1839" y="474"/>
                </a:lnTo>
                <a:lnTo>
                  <a:pt x="1841" y="483"/>
                </a:lnTo>
                <a:lnTo>
                  <a:pt x="1843" y="482"/>
                </a:lnTo>
                <a:lnTo>
                  <a:pt x="1846" y="487"/>
                </a:lnTo>
                <a:lnTo>
                  <a:pt x="1848" y="492"/>
                </a:lnTo>
                <a:lnTo>
                  <a:pt x="1851" y="492"/>
                </a:lnTo>
                <a:lnTo>
                  <a:pt x="1853" y="495"/>
                </a:lnTo>
                <a:lnTo>
                  <a:pt x="1855" y="494"/>
                </a:lnTo>
                <a:lnTo>
                  <a:pt x="1858" y="491"/>
                </a:lnTo>
                <a:lnTo>
                  <a:pt x="1860" y="486"/>
                </a:lnTo>
                <a:lnTo>
                  <a:pt x="1862" y="491"/>
                </a:lnTo>
                <a:lnTo>
                  <a:pt x="1864" y="490"/>
                </a:lnTo>
                <a:lnTo>
                  <a:pt x="1867" y="482"/>
                </a:lnTo>
                <a:lnTo>
                  <a:pt x="1869" y="487"/>
                </a:lnTo>
                <a:lnTo>
                  <a:pt x="1871" y="489"/>
                </a:lnTo>
                <a:lnTo>
                  <a:pt x="1874" y="496"/>
                </a:lnTo>
                <a:lnTo>
                  <a:pt x="1876" y="497"/>
                </a:lnTo>
                <a:lnTo>
                  <a:pt x="1879" y="483"/>
                </a:lnTo>
                <a:lnTo>
                  <a:pt x="1881" y="490"/>
                </a:lnTo>
                <a:lnTo>
                  <a:pt x="1883" y="489"/>
                </a:lnTo>
                <a:lnTo>
                  <a:pt x="1886" y="490"/>
                </a:lnTo>
                <a:lnTo>
                  <a:pt x="1888" y="488"/>
                </a:lnTo>
                <a:lnTo>
                  <a:pt x="1890" y="489"/>
                </a:lnTo>
                <a:lnTo>
                  <a:pt x="1893" y="486"/>
                </a:lnTo>
                <a:lnTo>
                  <a:pt x="1895" y="487"/>
                </a:lnTo>
                <a:lnTo>
                  <a:pt x="1897" y="485"/>
                </a:lnTo>
                <a:lnTo>
                  <a:pt x="1900" y="479"/>
                </a:lnTo>
                <a:lnTo>
                  <a:pt x="1902" y="476"/>
                </a:lnTo>
                <a:lnTo>
                  <a:pt x="1904" y="473"/>
                </a:lnTo>
                <a:lnTo>
                  <a:pt x="1907" y="477"/>
                </a:lnTo>
                <a:lnTo>
                  <a:pt x="1909" y="470"/>
                </a:lnTo>
                <a:lnTo>
                  <a:pt x="1911" y="470"/>
                </a:lnTo>
                <a:lnTo>
                  <a:pt x="1914" y="471"/>
                </a:lnTo>
                <a:lnTo>
                  <a:pt x="1916" y="463"/>
                </a:lnTo>
                <a:lnTo>
                  <a:pt x="1918" y="458"/>
                </a:lnTo>
                <a:lnTo>
                  <a:pt x="1921" y="456"/>
                </a:lnTo>
                <a:lnTo>
                  <a:pt x="1923" y="450"/>
                </a:lnTo>
                <a:lnTo>
                  <a:pt x="1925" y="452"/>
                </a:lnTo>
                <a:lnTo>
                  <a:pt x="1928" y="449"/>
                </a:lnTo>
                <a:lnTo>
                  <a:pt x="1930" y="451"/>
                </a:lnTo>
                <a:lnTo>
                  <a:pt x="1932" y="450"/>
                </a:lnTo>
                <a:lnTo>
                  <a:pt x="1935" y="453"/>
                </a:lnTo>
                <a:lnTo>
                  <a:pt x="1937" y="450"/>
                </a:lnTo>
                <a:lnTo>
                  <a:pt x="1939" y="457"/>
                </a:lnTo>
                <a:lnTo>
                  <a:pt x="1942" y="455"/>
                </a:lnTo>
                <a:lnTo>
                  <a:pt x="1944" y="453"/>
                </a:lnTo>
                <a:lnTo>
                  <a:pt x="1946" y="452"/>
                </a:lnTo>
                <a:lnTo>
                  <a:pt x="1949" y="456"/>
                </a:lnTo>
                <a:lnTo>
                  <a:pt x="1951" y="453"/>
                </a:lnTo>
                <a:lnTo>
                  <a:pt x="1953" y="453"/>
                </a:lnTo>
                <a:lnTo>
                  <a:pt x="1956" y="448"/>
                </a:lnTo>
                <a:lnTo>
                  <a:pt x="1958" y="444"/>
                </a:lnTo>
                <a:lnTo>
                  <a:pt x="1960" y="438"/>
                </a:lnTo>
                <a:lnTo>
                  <a:pt x="1963" y="440"/>
                </a:lnTo>
                <a:lnTo>
                  <a:pt x="1965" y="450"/>
                </a:lnTo>
                <a:lnTo>
                  <a:pt x="1967" y="457"/>
                </a:lnTo>
                <a:lnTo>
                  <a:pt x="1970" y="453"/>
                </a:lnTo>
                <a:lnTo>
                  <a:pt x="1972" y="452"/>
                </a:lnTo>
                <a:lnTo>
                  <a:pt x="1975" y="447"/>
                </a:lnTo>
                <a:lnTo>
                  <a:pt x="1977" y="446"/>
                </a:lnTo>
                <a:lnTo>
                  <a:pt x="1979" y="444"/>
                </a:lnTo>
                <a:lnTo>
                  <a:pt x="1982" y="442"/>
                </a:lnTo>
                <a:lnTo>
                  <a:pt x="1984" y="446"/>
                </a:lnTo>
                <a:lnTo>
                  <a:pt x="1986" y="446"/>
                </a:lnTo>
                <a:lnTo>
                  <a:pt x="1988" y="450"/>
                </a:lnTo>
                <a:lnTo>
                  <a:pt x="1991" y="458"/>
                </a:lnTo>
                <a:lnTo>
                  <a:pt x="1993" y="460"/>
                </a:lnTo>
                <a:lnTo>
                  <a:pt x="1996" y="461"/>
                </a:lnTo>
                <a:lnTo>
                  <a:pt x="1998" y="464"/>
                </a:lnTo>
                <a:lnTo>
                  <a:pt x="2000" y="465"/>
                </a:lnTo>
                <a:lnTo>
                  <a:pt x="2003" y="468"/>
                </a:lnTo>
                <a:lnTo>
                  <a:pt x="2005" y="466"/>
                </a:lnTo>
                <a:lnTo>
                  <a:pt x="2007" y="463"/>
                </a:lnTo>
                <a:lnTo>
                  <a:pt x="2010" y="464"/>
                </a:lnTo>
                <a:lnTo>
                  <a:pt x="2012" y="462"/>
                </a:lnTo>
                <a:lnTo>
                  <a:pt x="2014" y="465"/>
                </a:lnTo>
                <a:lnTo>
                  <a:pt x="2017" y="469"/>
                </a:lnTo>
                <a:lnTo>
                  <a:pt x="2019" y="469"/>
                </a:lnTo>
                <a:lnTo>
                  <a:pt x="2021" y="464"/>
                </a:lnTo>
                <a:lnTo>
                  <a:pt x="2024" y="469"/>
                </a:lnTo>
                <a:lnTo>
                  <a:pt x="2026" y="468"/>
                </a:lnTo>
                <a:lnTo>
                  <a:pt x="2028" y="461"/>
                </a:lnTo>
                <a:lnTo>
                  <a:pt x="2031" y="462"/>
                </a:lnTo>
                <a:lnTo>
                  <a:pt x="2033" y="458"/>
                </a:lnTo>
                <a:lnTo>
                  <a:pt x="2035" y="456"/>
                </a:lnTo>
                <a:lnTo>
                  <a:pt x="2038" y="463"/>
                </a:lnTo>
                <a:lnTo>
                  <a:pt x="2040" y="463"/>
                </a:lnTo>
                <a:lnTo>
                  <a:pt x="2042" y="460"/>
                </a:lnTo>
                <a:lnTo>
                  <a:pt x="2045" y="461"/>
                </a:lnTo>
                <a:lnTo>
                  <a:pt x="2047" y="464"/>
                </a:lnTo>
                <a:lnTo>
                  <a:pt x="2049" y="457"/>
                </a:lnTo>
                <a:lnTo>
                  <a:pt x="2052" y="457"/>
                </a:lnTo>
                <a:lnTo>
                  <a:pt x="2054" y="464"/>
                </a:lnTo>
                <a:lnTo>
                  <a:pt x="2056" y="460"/>
                </a:lnTo>
                <a:lnTo>
                  <a:pt x="2059" y="457"/>
                </a:lnTo>
                <a:lnTo>
                  <a:pt x="2061" y="449"/>
                </a:lnTo>
                <a:lnTo>
                  <a:pt x="2063" y="448"/>
                </a:lnTo>
                <a:lnTo>
                  <a:pt x="2066" y="460"/>
                </a:lnTo>
                <a:lnTo>
                  <a:pt x="2068" y="457"/>
                </a:lnTo>
                <a:lnTo>
                  <a:pt x="2071" y="455"/>
                </a:lnTo>
                <a:lnTo>
                  <a:pt x="2073" y="458"/>
                </a:lnTo>
                <a:lnTo>
                  <a:pt x="2075" y="455"/>
                </a:lnTo>
                <a:lnTo>
                  <a:pt x="2077" y="454"/>
                </a:lnTo>
                <a:lnTo>
                  <a:pt x="2080" y="458"/>
                </a:lnTo>
                <a:lnTo>
                  <a:pt x="2082" y="451"/>
                </a:lnTo>
                <a:lnTo>
                  <a:pt x="2084" y="456"/>
                </a:lnTo>
                <a:lnTo>
                  <a:pt x="2087" y="460"/>
                </a:lnTo>
                <a:lnTo>
                  <a:pt x="2089" y="464"/>
                </a:lnTo>
                <a:lnTo>
                  <a:pt x="2091" y="470"/>
                </a:lnTo>
                <a:lnTo>
                  <a:pt x="2094" y="469"/>
                </a:lnTo>
                <a:lnTo>
                  <a:pt x="2096" y="472"/>
                </a:lnTo>
                <a:lnTo>
                  <a:pt x="2099" y="472"/>
                </a:lnTo>
                <a:lnTo>
                  <a:pt x="2101" y="471"/>
                </a:lnTo>
                <a:lnTo>
                  <a:pt x="2103" y="485"/>
                </a:lnTo>
                <a:lnTo>
                  <a:pt x="2105" y="489"/>
                </a:lnTo>
              </a:path>
            </a:pathLst>
          </a:custGeom>
          <a:noFill/>
          <a:ln w="25400" cap="flat">
            <a:solidFill>
              <a:srgbClr val="B100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9" name="Freeform 228">
            <a:extLst>
              <a:ext uri="{FF2B5EF4-FFF2-40B4-BE49-F238E27FC236}">
                <a16:creationId xmlns:a16="http://schemas.microsoft.com/office/drawing/2014/main" id="{6907D7C4-1049-4FA3-B597-A3CB587F3B2B}"/>
              </a:ext>
            </a:extLst>
          </p:cNvPr>
          <p:cNvSpPr>
            <a:spLocks/>
          </p:cNvSpPr>
          <p:nvPr/>
        </p:nvSpPr>
        <p:spPr bwMode="auto">
          <a:xfrm>
            <a:off x="3997584" y="6200592"/>
            <a:ext cx="2702614" cy="449262"/>
          </a:xfrm>
          <a:custGeom>
            <a:avLst/>
            <a:gdLst>
              <a:gd name="T0" fmla="*/ 32 w 2105"/>
              <a:gd name="T1" fmla="*/ 204 h 283"/>
              <a:gd name="T2" fmla="*/ 68 w 2105"/>
              <a:gd name="T3" fmla="*/ 205 h 283"/>
              <a:gd name="T4" fmla="*/ 103 w 2105"/>
              <a:gd name="T5" fmla="*/ 205 h 283"/>
              <a:gd name="T6" fmla="*/ 138 w 2105"/>
              <a:gd name="T7" fmla="*/ 204 h 283"/>
              <a:gd name="T8" fmla="*/ 173 w 2105"/>
              <a:gd name="T9" fmla="*/ 207 h 283"/>
              <a:gd name="T10" fmla="*/ 208 w 2105"/>
              <a:gd name="T11" fmla="*/ 221 h 283"/>
              <a:gd name="T12" fmla="*/ 243 w 2105"/>
              <a:gd name="T13" fmla="*/ 216 h 283"/>
              <a:gd name="T14" fmla="*/ 278 w 2105"/>
              <a:gd name="T15" fmla="*/ 216 h 283"/>
              <a:gd name="T16" fmla="*/ 313 w 2105"/>
              <a:gd name="T17" fmla="*/ 214 h 283"/>
              <a:gd name="T18" fmla="*/ 349 w 2105"/>
              <a:gd name="T19" fmla="*/ 219 h 283"/>
              <a:gd name="T20" fmla="*/ 383 w 2105"/>
              <a:gd name="T21" fmla="*/ 245 h 283"/>
              <a:gd name="T22" fmla="*/ 418 w 2105"/>
              <a:gd name="T23" fmla="*/ 244 h 283"/>
              <a:gd name="T24" fmla="*/ 454 w 2105"/>
              <a:gd name="T25" fmla="*/ 250 h 283"/>
              <a:gd name="T26" fmla="*/ 489 w 2105"/>
              <a:gd name="T27" fmla="*/ 242 h 283"/>
              <a:gd name="T28" fmla="*/ 524 w 2105"/>
              <a:gd name="T29" fmla="*/ 235 h 283"/>
              <a:gd name="T30" fmla="*/ 559 w 2105"/>
              <a:gd name="T31" fmla="*/ 228 h 283"/>
              <a:gd name="T32" fmla="*/ 594 w 2105"/>
              <a:gd name="T33" fmla="*/ 147 h 283"/>
              <a:gd name="T34" fmla="*/ 629 w 2105"/>
              <a:gd name="T35" fmla="*/ 119 h 283"/>
              <a:gd name="T36" fmla="*/ 664 w 2105"/>
              <a:gd name="T37" fmla="*/ 70 h 283"/>
              <a:gd name="T38" fmla="*/ 699 w 2105"/>
              <a:gd name="T39" fmla="*/ 6 h 283"/>
              <a:gd name="T40" fmla="*/ 734 w 2105"/>
              <a:gd name="T41" fmla="*/ 11 h 283"/>
              <a:gd name="T42" fmla="*/ 770 w 2105"/>
              <a:gd name="T43" fmla="*/ 42 h 283"/>
              <a:gd name="T44" fmla="*/ 805 w 2105"/>
              <a:gd name="T45" fmla="*/ 95 h 283"/>
              <a:gd name="T46" fmla="*/ 840 w 2105"/>
              <a:gd name="T47" fmla="*/ 103 h 283"/>
              <a:gd name="T48" fmla="*/ 875 w 2105"/>
              <a:gd name="T49" fmla="*/ 172 h 283"/>
              <a:gd name="T50" fmla="*/ 910 w 2105"/>
              <a:gd name="T51" fmla="*/ 194 h 283"/>
              <a:gd name="T52" fmla="*/ 945 w 2105"/>
              <a:gd name="T53" fmla="*/ 217 h 283"/>
              <a:gd name="T54" fmla="*/ 980 w 2105"/>
              <a:gd name="T55" fmla="*/ 224 h 283"/>
              <a:gd name="T56" fmla="*/ 1015 w 2105"/>
              <a:gd name="T57" fmla="*/ 274 h 283"/>
              <a:gd name="T58" fmla="*/ 1050 w 2105"/>
              <a:gd name="T59" fmla="*/ 274 h 283"/>
              <a:gd name="T60" fmla="*/ 1085 w 2105"/>
              <a:gd name="T61" fmla="*/ 273 h 283"/>
              <a:gd name="T62" fmla="*/ 1120 w 2105"/>
              <a:gd name="T63" fmla="*/ 252 h 283"/>
              <a:gd name="T64" fmla="*/ 1156 w 2105"/>
              <a:gd name="T65" fmla="*/ 233 h 283"/>
              <a:gd name="T66" fmla="*/ 1191 w 2105"/>
              <a:gd name="T67" fmla="*/ 217 h 283"/>
              <a:gd name="T68" fmla="*/ 1226 w 2105"/>
              <a:gd name="T69" fmla="*/ 192 h 283"/>
              <a:gd name="T70" fmla="*/ 1261 w 2105"/>
              <a:gd name="T71" fmla="*/ 174 h 283"/>
              <a:gd name="T72" fmla="*/ 1296 w 2105"/>
              <a:gd name="T73" fmla="*/ 138 h 283"/>
              <a:gd name="T74" fmla="*/ 1331 w 2105"/>
              <a:gd name="T75" fmla="*/ 126 h 283"/>
              <a:gd name="T76" fmla="*/ 1366 w 2105"/>
              <a:gd name="T77" fmla="*/ 132 h 283"/>
              <a:gd name="T78" fmla="*/ 1401 w 2105"/>
              <a:gd name="T79" fmla="*/ 133 h 283"/>
              <a:gd name="T80" fmla="*/ 1436 w 2105"/>
              <a:gd name="T81" fmla="*/ 137 h 283"/>
              <a:gd name="T82" fmla="*/ 1471 w 2105"/>
              <a:gd name="T83" fmla="*/ 143 h 283"/>
              <a:gd name="T84" fmla="*/ 1506 w 2105"/>
              <a:gd name="T85" fmla="*/ 179 h 283"/>
              <a:gd name="T86" fmla="*/ 1542 w 2105"/>
              <a:gd name="T87" fmla="*/ 164 h 283"/>
              <a:gd name="T88" fmla="*/ 1577 w 2105"/>
              <a:gd name="T89" fmla="*/ 131 h 283"/>
              <a:gd name="T90" fmla="*/ 1612 w 2105"/>
              <a:gd name="T91" fmla="*/ 119 h 283"/>
              <a:gd name="T92" fmla="*/ 1647 w 2105"/>
              <a:gd name="T93" fmla="*/ 145 h 283"/>
              <a:gd name="T94" fmla="*/ 1682 w 2105"/>
              <a:gd name="T95" fmla="*/ 123 h 283"/>
              <a:gd name="T96" fmla="*/ 1717 w 2105"/>
              <a:gd name="T97" fmla="*/ 140 h 283"/>
              <a:gd name="T98" fmla="*/ 1752 w 2105"/>
              <a:gd name="T99" fmla="*/ 166 h 283"/>
              <a:gd name="T100" fmla="*/ 1787 w 2105"/>
              <a:gd name="T101" fmla="*/ 154 h 283"/>
              <a:gd name="T102" fmla="*/ 1822 w 2105"/>
              <a:gd name="T103" fmla="*/ 143 h 283"/>
              <a:gd name="T104" fmla="*/ 1858 w 2105"/>
              <a:gd name="T105" fmla="*/ 126 h 283"/>
              <a:gd name="T106" fmla="*/ 1893 w 2105"/>
              <a:gd name="T107" fmla="*/ 115 h 283"/>
              <a:gd name="T108" fmla="*/ 1928 w 2105"/>
              <a:gd name="T109" fmla="*/ 110 h 283"/>
              <a:gd name="T110" fmla="*/ 1963 w 2105"/>
              <a:gd name="T111" fmla="*/ 103 h 283"/>
              <a:gd name="T112" fmla="*/ 1998 w 2105"/>
              <a:gd name="T113" fmla="*/ 137 h 283"/>
              <a:gd name="T114" fmla="*/ 2033 w 2105"/>
              <a:gd name="T115" fmla="*/ 136 h 283"/>
              <a:gd name="T116" fmla="*/ 2068 w 2105"/>
              <a:gd name="T117" fmla="*/ 144 h 283"/>
              <a:gd name="T118" fmla="*/ 2103 w 2105"/>
              <a:gd name="T119" fmla="*/ 159 h 2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105" h="283">
                <a:moveTo>
                  <a:pt x="0" y="219"/>
                </a:moveTo>
                <a:lnTo>
                  <a:pt x="2" y="223"/>
                </a:lnTo>
                <a:lnTo>
                  <a:pt x="4" y="214"/>
                </a:lnTo>
                <a:lnTo>
                  <a:pt x="7" y="213"/>
                </a:lnTo>
                <a:lnTo>
                  <a:pt x="9" y="208"/>
                </a:lnTo>
                <a:lnTo>
                  <a:pt x="12" y="208"/>
                </a:lnTo>
                <a:lnTo>
                  <a:pt x="14" y="211"/>
                </a:lnTo>
                <a:lnTo>
                  <a:pt x="16" y="212"/>
                </a:lnTo>
                <a:lnTo>
                  <a:pt x="19" y="204"/>
                </a:lnTo>
                <a:lnTo>
                  <a:pt x="21" y="206"/>
                </a:lnTo>
                <a:lnTo>
                  <a:pt x="23" y="202"/>
                </a:lnTo>
                <a:lnTo>
                  <a:pt x="25" y="206"/>
                </a:lnTo>
                <a:lnTo>
                  <a:pt x="28" y="204"/>
                </a:lnTo>
                <a:lnTo>
                  <a:pt x="30" y="202"/>
                </a:lnTo>
                <a:lnTo>
                  <a:pt x="32" y="204"/>
                </a:lnTo>
                <a:lnTo>
                  <a:pt x="35" y="206"/>
                </a:lnTo>
                <a:lnTo>
                  <a:pt x="37" y="206"/>
                </a:lnTo>
                <a:lnTo>
                  <a:pt x="40" y="208"/>
                </a:lnTo>
                <a:lnTo>
                  <a:pt x="42" y="203"/>
                </a:lnTo>
                <a:lnTo>
                  <a:pt x="44" y="199"/>
                </a:lnTo>
                <a:lnTo>
                  <a:pt x="47" y="204"/>
                </a:lnTo>
                <a:lnTo>
                  <a:pt x="49" y="209"/>
                </a:lnTo>
                <a:lnTo>
                  <a:pt x="51" y="202"/>
                </a:lnTo>
                <a:lnTo>
                  <a:pt x="53" y="208"/>
                </a:lnTo>
                <a:lnTo>
                  <a:pt x="56" y="210"/>
                </a:lnTo>
                <a:lnTo>
                  <a:pt x="58" y="216"/>
                </a:lnTo>
                <a:lnTo>
                  <a:pt x="61" y="213"/>
                </a:lnTo>
                <a:lnTo>
                  <a:pt x="63" y="207"/>
                </a:lnTo>
                <a:lnTo>
                  <a:pt x="65" y="207"/>
                </a:lnTo>
                <a:lnTo>
                  <a:pt x="68" y="205"/>
                </a:lnTo>
                <a:lnTo>
                  <a:pt x="70" y="205"/>
                </a:lnTo>
                <a:lnTo>
                  <a:pt x="72" y="208"/>
                </a:lnTo>
                <a:lnTo>
                  <a:pt x="75" y="208"/>
                </a:lnTo>
                <a:lnTo>
                  <a:pt x="77" y="212"/>
                </a:lnTo>
                <a:lnTo>
                  <a:pt x="79" y="203"/>
                </a:lnTo>
                <a:lnTo>
                  <a:pt x="82" y="204"/>
                </a:lnTo>
                <a:lnTo>
                  <a:pt x="84" y="201"/>
                </a:lnTo>
                <a:lnTo>
                  <a:pt x="86" y="202"/>
                </a:lnTo>
                <a:lnTo>
                  <a:pt x="89" y="205"/>
                </a:lnTo>
                <a:lnTo>
                  <a:pt x="91" y="210"/>
                </a:lnTo>
                <a:lnTo>
                  <a:pt x="93" y="209"/>
                </a:lnTo>
                <a:lnTo>
                  <a:pt x="96" y="207"/>
                </a:lnTo>
                <a:lnTo>
                  <a:pt x="98" y="202"/>
                </a:lnTo>
                <a:lnTo>
                  <a:pt x="100" y="206"/>
                </a:lnTo>
                <a:lnTo>
                  <a:pt x="103" y="205"/>
                </a:lnTo>
                <a:lnTo>
                  <a:pt x="105" y="205"/>
                </a:lnTo>
                <a:lnTo>
                  <a:pt x="108" y="208"/>
                </a:lnTo>
                <a:lnTo>
                  <a:pt x="110" y="209"/>
                </a:lnTo>
                <a:lnTo>
                  <a:pt x="112" y="213"/>
                </a:lnTo>
                <a:lnTo>
                  <a:pt x="114" y="210"/>
                </a:lnTo>
                <a:lnTo>
                  <a:pt x="117" y="206"/>
                </a:lnTo>
                <a:lnTo>
                  <a:pt x="119" y="207"/>
                </a:lnTo>
                <a:lnTo>
                  <a:pt x="121" y="210"/>
                </a:lnTo>
                <a:lnTo>
                  <a:pt x="124" y="212"/>
                </a:lnTo>
                <a:lnTo>
                  <a:pt x="126" y="209"/>
                </a:lnTo>
                <a:lnTo>
                  <a:pt x="128" y="206"/>
                </a:lnTo>
                <a:lnTo>
                  <a:pt x="131" y="198"/>
                </a:lnTo>
                <a:lnTo>
                  <a:pt x="133" y="205"/>
                </a:lnTo>
                <a:lnTo>
                  <a:pt x="136" y="204"/>
                </a:lnTo>
                <a:lnTo>
                  <a:pt x="138" y="204"/>
                </a:lnTo>
                <a:lnTo>
                  <a:pt x="140" y="207"/>
                </a:lnTo>
                <a:lnTo>
                  <a:pt x="142" y="210"/>
                </a:lnTo>
                <a:lnTo>
                  <a:pt x="145" y="206"/>
                </a:lnTo>
                <a:lnTo>
                  <a:pt x="147" y="209"/>
                </a:lnTo>
                <a:lnTo>
                  <a:pt x="149" y="214"/>
                </a:lnTo>
                <a:lnTo>
                  <a:pt x="152" y="218"/>
                </a:lnTo>
                <a:lnTo>
                  <a:pt x="154" y="217"/>
                </a:lnTo>
                <a:lnTo>
                  <a:pt x="157" y="215"/>
                </a:lnTo>
                <a:lnTo>
                  <a:pt x="159" y="213"/>
                </a:lnTo>
                <a:lnTo>
                  <a:pt x="161" y="212"/>
                </a:lnTo>
                <a:lnTo>
                  <a:pt x="164" y="214"/>
                </a:lnTo>
                <a:lnTo>
                  <a:pt x="166" y="211"/>
                </a:lnTo>
                <a:lnTo>
                  <a:pt x="168" y="211"/>
                </a:lnTo>
                <a:lnTo>
                  <a:pt x="171" y="206"/>
                </a:lnTo>
                <a:lnTo>
                  <a:pt x="173" y="207"/>
                </a:lnTo>
                <a:lnTo>
                  <a:pt x="175" y="207"/>
                </a:lnTo>
                <a:lnTo>
                  <a:pt x="177" y="208"/>
                </a:lnTo>
                <a:lnTo>
                  <a:pt x="180" y="206"/>
                </a:lnTo>
                <a:lnTo>
                  <a:pt x="182" y="213"/>
                </a:lnTo>
                <a:lnTo>
                  <a:pt x="185" y="212"/>
                </a:lnTo>
                <a:lnTo>
                  <a:pt x="187" y="218"/>
                </a:lnTo>
                <a:lnTo>
                  <a:pt x="189" y="217"/>
                </a:lnTo>
                <a:lnTo>
                  <a:pt x="192" y="220"/>
                </a:lnTo>
                <a:lnTo>
                  <a:pt x="194" y="216"/>
                </a:lnTo>
                <a:lnTo>
                  <a:pt x="196" y="213"/>
                </a:lnTo>
                <a:lnTo>
                  <a:pt x="199" y="212"/>
                </a:lnTo>
                <a:lnTo>
                  <a:pt x="201" y="213"/>
                </a:lnTo>
                <a:lnTo>
                  <a:pt x="203" y="215"/>
                </a:lnTo>
                <a:lnTo>
                  <a:pt x="206" y="219"/>
                </a:lnTo>
                <a:lnTo>
                  <a:pt x="208" y="221"/>
                </a:lnTo>
                <a:lnTo>
                  <a:pt x="210" y="226"/>
                </a:lnTo>
                <a:lnTo>
                  <a:pt x="213" y="225"/>
                </a:lnTo>
                <a:lnTo>
                  <a:pt x="215" y="225"/>
                </a:lnTo>
                <a:lnTo>
                  <a:pt x="217" y="225"/>
                </a:lnTo>
                <a:lnTo>
                  <a:pt x="220" y="223"/>
                </a:lnTo>
                <a:lnTo>
                  <a:pt x="222" y="219"/>
                </a:lnTo>
                <a:lnTo>
                  <a:pt x="224" y="220"/>
                </a:lnTo>
                <a:lnTo>
                  <a:pt x="227" y="220"/>
                </a:lnTo>
                <a:lnTo>
                  <a:pt x="229" y="219"/>
                </a:lnTo>
                <a:lnTo>
                  <a:pt x="231" y="223"/>
                </a:lnTo>
                <a:lnTo>
                  <a:pt x="234" y="220"/>
                </a:lnTo>
                <a:lnTo>
                  <a:pt x="236" y="220"/>
                </a:lnTo>
                <a:lnTo>
                  <a:pt x="238" y="224"/>
                </a:lnTo>
                <a:lnTo>
                  <a:pt x="241" y="219"/>
                </a:lnTo>
                <a:lnTo>
                  <a:pt x="243" y="216"/>
                </a:lnTo>
                <a:lnTo>
                  <a:pt x="245" y="217"/>
                </a:lnTo>
                <a:lnTo>
                  <a:pt x="248" y="213"/>
                </a:lnTo>
                <a:lnTo>
                  <a:pt x="250" y="217"/>
                </a:lnTo>
                <a:lnTo>
                  <a:pt x="253" y="213"/>
                </a:lnTo>
                <a:lnTo>
                  <a:pt x="255" y="218"/>
                </a:lnTo>
                <a:lnTo>
                  <a:pt x="257" y="220"/>
                </a:lnTo>
                <a:lnTo>
                  <a:pt x="260" y="220"/>
                </a:lnTo>
                <a:lnTo>
                  <a:pt x="262" y="223"/>
                </a:lnTo>
                <a:lnTo>
                  <a:pt x="264" y="220"/>
                </a:lnTo>
                <a:lnTo>
                  <a:pt x="266" y="220"/>
                </a:lnTo>
                <a:lnTo>
                  <a:pt x="269" y="217"/>
                </a:lnTo>
                <a:lnTo>
                  <a:pt x="271" y="220"/>
                </a:lnTo>
                <a:lnTo>
                  <a:pt x="273" y="218"/>
                </a:lnTo>
                <a:lnTo>
                  <a:pt x="276" y="219"/>
                </a:lnTo>
                <a:lnTo>
                  <a:pt x="278" y="216"/>
                </a:lnTo>
                <a:lnTo>
                  <a:pt x="281" y="211"/>
                </a:lnTo>
                <a:lnTo>
                  <a:pt x="283" y="215"/>
                </a:lnTo>
                <a:lnTo>
                  <a:pt x="285" y="214"/>
                </a:lnTo>
                <a:lnTo>
                  <a:pt x="288" y="213"/>
                </a:lnTo>
                <a:lnTo>
                  <a:pt x="290" y="217"/>
                </a:lnTo>
                <a:lnTo>
                  <a:pt x="292" y="217"/>
                </a:lnTo>
                <a:lnTo>
                  <a:pt x="295" y="220"/>
                </a:lnTo>
                <a:lnTo>
                  <a:pt x="297" y="219"/>
                </a:lnTo>
                <a:lnTo>
                  <a:pt x="299" y="216"/>
                </a:lnTo>
                <a:lnTo>
                  <a:pt x="302" y="216"/>
                </a:lnTo>
                <a:lnTo>
                  <a:pt x="304" y="218"/>
                </a:lnTo>
                <a:lnTo>
                  <a:pt x="306" y="218"/>
                </a:lnTo>
                <a:lnTo>
                  <a:pt x="309" y="214"/>
                </a:lnTo>
                <a:lnTo>
                  <a:pt x="311" y="210"/>
                </a:lnTo>
                <a:lnTo>
                  <a:pt x="313" y="214"/>
                </a:lnTo>
                <a:lnTo>
                  <a:pt x="316" y="214"/>
                </a:lnTo>
                <a:lnTo>
                  <a:pt x="318" y="222"/>
                </a:lnTo>
                <a:lnTo>
                  <a:pt x="320" y="219"/>
                </a:lnTo>
                <a:lnTo>
                  <a:pt x="323" y="220"/>
                </a:lnTo>
                <a:lnTo>
                  <a:pt x="325" y="220"/>
                </a:lnTo>
                <a:lnTo>
                  <a:pt x="327" y="223"/>
                </a:lnTo>
                <a:lnTo>
                  <a:pt x="330" y="224"/>
                </a:lnTo>
                <a:lnTo>
                  <a:pt x="332" y="227"/>
                </a:lnTo>
                <a:lnTo>
                  <a:pt x="334" y="226"/>
                </a:lnTo>
                <a:lnTo>
                  <a:pt x="337" y="224"/>
                </a:lnTo>
                <a:lnTo>
                  <a:pt x="339" y="218"/>
                </a:lnTo>
                <a:lnTo>
                  <a:pt x="341" y="215"/>
                </a:lnTo>
                <a:lnTo>
                  <a:pt x="344" y="215"/>
                </a:lnTo>
                <a:lnTo>
                  <a:pt x="346" y="219"/>
                </a:lnTo>
                <a:lnTo>
                  <a:pt x="349" y="219"/>
                </a:lnTo>
                <a:lnTo>
                  <a:pt x="351" y="225"/>
                </a:lnTo>
                <a:lnTo>
                  <a:pt x="353" y="224"/>
                </a:lnTo>
                <a:lnTo>
                  <a:pt x="355" y="225"/>
                </a:lnTo>
                <a:lnTo>
                  <a:pt x="358" y="221"/>
                </a:lnTo>
                <a:lnTo>
                  <a:pt x="360" y="221"/>
                </a:lnTo>
                <a:lnTo>
                  <a:pt x="362" y="222"/>
                </a:lnTo>
                <a:lnTo>
                  <a:pt x="365" y="227"/>
                </a:lnTo>
                <a:lnTo>
                  <a:pt x="367" y="228"/>
                </a:lnTo>
                <a:lnTo>
                  <a:pt x="369" y="223"/>
                </a:lnTo>
                <a:lnTo>
                  <a:pt x="372" y="227"/>
                </a:lnTo>
                <a:lnTo>
                  <a:pt x="374" y="228"/>
                </a:lnTo>
                <a:lnTo>
                  <a:pt x="377" y="230"/>
                </a:lnTo>
                <a:lnTo>
                  <a:pt x="379" y="234"/>
                </a:lnTo>
                <a:lnTo>
                  <a:pt x="381" y="235"/>
                </a:lnTo>
                <a:lnTo>
                  <a:pt x="383" y="245"/>
                </a:lnTo>
                <a:lnTo>
                  <a:pt x="386" y="250"/>
                </a:lnTo>
                <a:lnTo>
                  <a:pt x="388" y="242"/>
                </a:lnTo>
                <a:lnTo>
                  <a:pt x="390" y="239"/>
                </a:lnTo>
                <a:lnTo>
                  <a:pt x="393" y="241"/>
                </a:lnTo>
                <a:lnTo>
                  <a:pt x="395" y="238"/>
                </a:lnTo>
                <a:lnTo>
                  <a:pt x="398" y="236"/>
                </a:lnTo>
                <a:lnTo>
                  <a:pt x="400" y="240"/>
                </a:lnTo>
                <a:lnTo>
                  <a:pt x="402" y="243"/>
                </a:lnTo>
                <a:lnTo>
                  <a:pt x="405" y="244"/>
                </a:lnTo>
                <a:lnTo>
                  <a:pt x="407" y="242"/>
                </a:lnTo>
                <a:lnTo>
                  <a:pt x="409" y="245"/>
                </a:lnTo>
                <a:lnTo>
                  <a:pt x="412" y="250"/>
                </a:lnTo>
                <a:lnTo>
                  <a:pt x="414" y="241"/>
                </a:lnTo>
                <a:lnTo>
                  <a:pt x="416" y="245"/>
                </a:lnTo>
                <a:lnTo>
                  <a:pt x="418" y="244"/>
                </a:lnTo>
                <a:lnTo>
                  <a:pt x="421" y="245"/>
                </a:lnTo>
                <a:lnTo>
                  <a:pt x="423" y="242"/>
                </a:lnTo>
                <a:lnTo>
                  <a:pt x="426" y="242"/>
                </a:lnTo>
                <a:lnTo>
                  <a:pt x="428" y="240"/>
                </a:lnTo>
                <a:lnTo>
                  <a:pt x="430" y="244"/>
                </a:lnTo>
                <a:lnTo>
                  <a:pt x="433" y="236"/>
                </a:lnTo>
                <a:lnTo>
                  <a:pt x="435" y="241"/>
                </a:lnTo>
                <a:lnTo>
                  <a:pt x="437" y="242"/>
                </a:lnTo>
                <a:lnTo>
                  <a:pt x="440" y="247"/>
                </a:lnTo>
                <a:lnTo>
                  <a:pt x="442" y="248"/>
                </a:lnTo>
                <a:lnTo>
                  <a:pt x="444" y="246"/>
                </a:lnTo>
                <a:lnTo>
                  <a:pt x="447" y="242"/>
                </a:lnTo>
                <a:lnTo>
                  <a:pt x="449" y="240"/>
                </a:lnTo>
                <a:lnTo>
                  <a:pt x="451" y="240"/>
                </a:lnTo>
                <a:lnTo>
                  <a:pt x="454" y="250"/>
                </a:lnTo>
                <a:lnTo>
                  <a:pt x="456" y="249"/>
                </a:lnTo>
                <a:lnTo>
                  <a:pt x="458" y="253"/>
                </a:lnTo>
                <a:lnTo>
                  <a:pt x="461" y="251"/>
                </a:lnTo>
                <a:lnTo>
                  <a:pt x="463" y="247"/>
                </a:lnTo>
                <a:lnTo>
                  <a:pt x="465" y="245"/>
                </a:lnTo>
                <a:lnTo>
                  <a:pt x="468" y="253"/>
                </a:lnTo>
                <a:lnTo>
                  <a:pt x="470" y="245"/>
                </a:lnTo>
                <a:lnTo>
                  <a:pt x="472" y="247"/>
                </a:lnTo>
                <a:lnTo>
                  <a:pt x="475" y="250"/>
                </a:lnTo>
                <a:lnTo>
                  <a:pt x="477" y="245"/>
                </a:lnTo>
                <a:lnTo>
                  <a:pt x="479" y="245"/>
                </a:lnTo>
                <a:lnTo>
                  <a:pt x="482" y="239"/>
                </a:lnTo>
                <a:lnTo>
                  <a:pt x="484" y="239"/>
                </a:lnTo>
                <a:lnTo>
                  <a:pt x="486" y="239"/>
                </a:lnTo>
                <a:lnTo>
                  <a:pt x="489" y="242"/>
                </a:lnTo>
                <a:lnTo>
                  <a:pt x="491" y="238"/>
                </a:lnTo>
                <a:lnTo>
                  <a:pt x="494" y="240"/>
                </a:lnTo>
                <a:lnTo>
                  <a:pt x="496" y="241"/>
                </a:lnTo>
                <a:lnTo>
                  <a:pt x="498" y="242"/>
                </a:lnTo>
                <a:lnTo>
                  <a:pt x="501" y="238"/>
                </a:lnTo>
                <a:lnTo>
                  <a:pt x="503" y="240"/>
                </a:lnTo>
                <a:lnTo>
                  <a:pt x="505" y="238"/>
                </a:lnTo>
                <a:lnTo>
                  <a:pt x="507" y="240"/>
                </a:lnTo>
                <a:lnTo>
                  <a:pt x="510" y="228"/>
                </a:lnTo>
                <a:lnTo>
                  <a:pt x="512" y="228"/>
                </a:lnTo>
                <a:lnTo>
                  <a:pt x="514" y="230"/>
                </a:lnTo>
                <a:lnTo>
                  <a:pt x="517" y="234"/>
                </a:lnTo>
                <a:lnTo>
                  <a:pt x="519" y="232"/>
                </a:lnTo>
                <a:lnTo>
                  <a:pt x="522" y="233"/>
                </a:lnTo>
                <a:lnTo>
                  <a:pt x="524" y="235"/>
                </a:lnTo>
                <a:lnTo>
                  <a:pt x="526" y="235"/>
                </a:lnTo>
                <a:lnTo>
                  <a:pt x="529" y="234"/>
                </a:lnTo>
                <a:lnTo>
                  <a:pt x="531" y="233"/>
                </a:lnTo>
                <a:lnTo>
                  <a:pt x="533" y="233"/>
                </a:lnTo>
                <a:lnTo>
                  <a:pt x="536" y="238"/>
                </a:lnTo>
                <a:lnTo>
                  <a:pt x="538" y="235"/>
                </a:lnTo>
                <a:lnTo>
                  <a:pt x="540" y="235"/>
                </a:lnTo>
                <a:lnTo>
                  <a:pt x="543" y="232"/>
                </a:lnTo>
                <a:lnTo>
                  <a:pt x="545" y="235"/>
                </a:lnTo>
                <a:lnTo>
                  <a:pt x="547" y="233"/>
                </a:lnTo>
                <a:lnTo>
                  <a:pt x="550" y="232"/>
                </a:lnTo>
                <a:lnTo>
                  <a:pt x="552" y="231"/>
                </a:lnTo>
                <a:lnTo>
                  <a:pt x="554" y="231"/>
                </a:lnTo>
                <a:lnTo>
                  <a:pt x="557" y="233"/>
                </a:lnTo>
                <a:lnTo>
                  <a:pt x="559" y="228"/>
                </a:lnTo>
                <a:lnTo>
                  <a:pt x="561" y="219"/>
                </a:lnTo>
                <a:lnTo>
                  <a:pt x="564" y="214"/>
                </a:lnTo>
                <a:lnTo>
                  <a:pt x="566" y="208"/>
                </a:lnTo>
                <a:lnTo>
                  <a:pt x="568" y="201"/>
                </a:lnTo>
                <a:lnTo>
                  <a:pt x="571" y="198"/>
                </a:lnTo>
                <a:lnTo>
                  <a:pt x="573" y="190"/>
                </a:lnTo>
                <a:lnTo>
                  <a:pt x="575" y="192"/>
                </a:lnTo>
                <a:lnTo>
                  <a:pt x="578" y="188"/>
                </a:lnTo>
                <a:lnTo>
                  <a:pt x="580" y="188"/>
                </a:lnTo>
                <a:lnTo>
                  <a:pt x="582" y="184"/>
                </a:lnTo>
                <a:lnTo>
                  <a:pt x="585" y="174"/>
                </a:lnTo>
                <a:lnTo>
                  <a:pt x="587" y="161"/>
                </a:lnTo>
                <a:lnTo>
                  <a:pt x="589" y="157"/>
                </a:lnTo>
                <a:lnTo>
                  <a:pt x="592" y="156"/>
                </a:lnTo>
                <a:lnTo>
                  <a:pt x="594" y="147"/>
                </a:lnTo>
                <a:lnTo>
                  <a:pt x="596" y="143"/>
                </a:lnTo>
                <a:lnTo>
                  <a:pt x="599" y="129"/>
                </a:lnTo>
                <a:lnTo>
                  <a:pt x="601" y="136"/>
                </a:lnTo>
                <a:lnTo>
                  <a:pt x="603" y="133"/>
                </a:lnTo>
                <a:lnTo>
                  <a:pt x="606" y="128"/>
                </a:lnTo>
                <a:lnTo>
                  <a:pt x="608" y="123"/>
                </a:lnTo>
                <a:lnTo>
                  <a:pt x="610" y="120"/>
                </a:lnTo>
                <a:lnTo>
                  <a:pt x="613" y="124"/>
                </a:lnTo>
                <a:lnTo>
                  <a:pt x="615" y="120"/>
                </a:lnTo>
                <a:lnTo>
                  <a:pt x="618" y="117"/>
                </a:lnTo>
                <a:lnTo>
                  <a:pt x="620" y="122"/>
                </a:lnTo>
                <a:lnTo>
                  <a:pt x="622" y="125"/>
                </a:lnTo>
                <a:lnTo>
                  <a:pt x="624" y="120"/>
                </a:lnTo>
                <a:lnTo>
                  <a:pt x="627" y="120"/>
                </a:lnTo>
                <a:lnTo>
                  <a:pt x="629" y="119"/>
                </a:lnTo>
                <a:lnTo>
                  <a:pt x="631" y="113"/>
                </a:lnTo>
                <a:lnTo>
                  <a:pt x="634" y="113"/>
                </a:lnTo>
                <a:lnTo>
                  <a:pt x="636" y="109"/>
                </a:lnTo>
                <a:lnTo>
                  <a:pt x="639" y="104"/>
                </a:lnTo>
                <a:lnTo>
                  <a:pt x="641" y="100"/>
                </a:lnTo>
                <a:lnTo>
                  <a:pt x="643" y="98"/>
                </a:lnTo>
                <a:lnTo>
                  <a:pt x="646" y="84"/>
                </a:lnTo>
                <a:lnTo>
                  <a:pt x="648" y="87"/>
                </a:lnTo>
                <a:lnTo>
                  <a:pt x="650" y="84"/>
                </a:lnTo>
                <a:lnTo>
                  <a:pt x="653" y="83"/>
                </a:lnTo>
                <a:lnTo>
                  <a:pt x="655" y="76"/>
                </a:lnTo>
                <a:lnTo>
                  <a:pt x="657" y="80"/>
                </a:lnTo>
                <a:lnTo>
                  <a:pt x="659" y="81"/>
                </a:lnTo>
                <a:lnTo>
                  <a:pt x="662" y="72"/>
                </a:lnTo>
                <a:lnTo>
                  <a:pt x="664" y="70"/>
                </a:lnTo>
                <a:lnTo>
                  <a:pt x="667" y="63"/>
                </a:lnTo>
                <a:lnTo>
                  <a:pt x="669" y="64"/>
                </a:lnTo>
                <a:lnTo>
                  <a:pt x="671" y="57"/>
                </a:lnTo>
                <a:lnTo>
                  <a:pt x="674" y="50"/>
                </a:lnTo>
                <a:lnTo>
                  <a:pt x="676" y="38"/>
                </a:lnTo>
                <a:lnTo>
                  <a:pt x="678" y="41"/>
                </a:lnTo>
                <a:lnTo>
                  <a:pt x="681" y="32"/>
                </a:lnTo>
                <a:lnTo>
                  <a:pt x="683" y="26"/>
                </a:lnTo>
                <a:lnTo>
                  <a:pt x="685" y="29"/>
                </a:lnTo>
                <a:lnTo>
                  <a:pt x="688" y="24"/>
                </a:lnTo>
                <a:lnTo>
                  <a:pt x="690" y="18"/>
                </a:lnTo>
                <a:lnTo>
                  <a:pt x="692" y="9"/>
                </a:lnTo>
                <a:lnTo>
                  <a:pt x="695" y="7"/>
                </a:lnTo>
                <a:lnTo>
                  <a:pt x="697" y="11"/>
                </a:lnTo>
                <a:lnTo>
                  <a:pt x="699" y="6"/>
                </a:lnTo>
                <a:lnTo>
                  <a:pt x="702" y="7"/>
                </a:lnTo>
                <a:lnTo>
                  <a:pt x="704" y="2"/>
                </a:lnTo>
                <a:lnTo>
                  <a:pt x="706" y="0"/>
                </a:lnTo>
                <a:lnTo>
                  <a:pt x="709" y="7"/>
                </a:lnTo>
                <a:lnTo>
                  <a:pt x="711" y="1"/>
                </a:lnTo>
                <a:lnTo>
                  <a:pt x="713" y="6"/>
                </a:lnTo>
                <a:lnTo>
                  <a:pt x="716" y="7"/>
                </a:lnTo>
                <a:lnTo>
                  <a:pt x="718" y="7"/>
                </a:lnTo>
                <a:lnTo>
                  <a:pt x="720" y="10"/>
                </a:lnTo>
                <a:lnTo>
                  <a:pt x="723" y="6"/>
                </a:lnTo>
                <a:lnTo>
                  <a:pt x="725" y="8"/>
                </a:lnTo>
                <a:lnTo>
                  <a:pt x="727" y="9"/>
                </a:lnTo>
                <a:lnTo>
                  <a:pt x="730" y="11"/>
                </a:lnTo>
                <a:lnTo>
                  <a:pt x="732" y="10"/>
                </a:lnTo>
                <a:lnTo>
                  <a:pt x="734" y="11"/>
                </a:lnTo>
                <a:lnTo>
                  <a:pt x="737" y="8"/>
                </a:lnTo>
                <a:lnTo>
                  <a:pt x="739" y="7"/>
                </a:lnTo>
                <a:lnTo>
                  <a:pt x="742" y="10"/>
                </a:lnTo>
                <a:lnTo>
                  <a:pt x="744" y="10"/>
                </a:lnTo>
                <a:lnTo>
                  <a:pt x="746" y="11"/>
                </a:lnTo>
                <a:lnTo>
                  <a:pt x="748" y="14"/>
                </a:lnTo>
                <a:lnTo>
                  <a:pt x="751" y="15"/>
                </a:lnTo>
                <a:lnTo>
                  <a:pt x="753" y="12"/>
                </a:lnTo>
                <a:lnTo>
                  <a:pt x="755" y="22"/>
                </a:lnTo>
                <a:lnTo>
                  <a:pt x="758" y="24"/>
                </a:lnTo>
                <a:lnTo>
                  <a:pt x="760" y="30"/>
                </a:lnTo>
                <a:lnTo>
                  <a:pt x="763" y="35"/>
                </a:lnTo>
                <a:lnTo>
                  <a:pt x="765" y="36"/>
                </a:lnTo>
                <a:lnTo>
                  <a:pt x="767" y="37"/>
                </a:lnTo>
                <a:lnTo>
                  <a:pt x="770" y="42"/>
                </a:lnTo>
                <a:lnTo>
                  <a:pt x="772" y="54"/>
                </a:lnTo>
                <a:lnTo>
                  <a:pt x="774" y="60"/>
                </a:lnTo>
                <a:lnTo>
                  <a:pt x="777" y="60"/>
                </a:lnTo>
                <a:lnTo>
                  <a:pt x="779" y="62"/>
                </a:lnTo>
                <a:lnTo>
                  <a:pt x="781" y="69"/>
                </a:lnTo>
                <a:lnTo>
                  <a:pt x="783" y="76"/>
                </a:lnTo>
                <a:lnTo>
                  <a:pt x="786" y="84"/>
                </a:lnTo>
                <a:lnTo>
                  <a:pt x="788" y="84"/>
                </a:lnTo>
                <a:lnTo>
                  <a:pt x="791" y="86"/>
                </a:lnTo>
                <a:lnTo>
                  <a:pt x="793" y="95"/>
                </a:lnTo>
                <a:lnTo>
                  <a:pt x="795" y="97"/>
                </a:lnTo>
                <a:lnTo>
                  <a:pt x="798" y="99"/>
                </a:lnTo>
                <a:lnTo>
                  <a:pt x="800" y="93"/>
                </a:lnTo>
                <a:lnTo>
                  <a:pt x="802" y="95"/>
                </a:lnTo>
                <a:lnTo>
                  <a:pt x="805" y="95"/>
                </a:lnTo>
                <a:lnTo>
                  <a:pt x="807" y="91"/>
                </a:lnTo>
                <a:lnTo>
                  <a:pt x="809" y="80"/>
                </a:lnTo>
                <a:lnTo>
                  <a:pt x="812" y="81"/>
                </a:lnTo>
                <a:lnTo>
                  <a:pt x="814" y="83"/>
                </a:lnTo>
                <a:lnTo>
                  <a:pt x="816" y="77"/>
                </a:lnTo>
                <a:lnTo>
                  <a:pt x="819" y="77"/>
                </a:lnTo>
                <a:lnTo>
                  <a:pt x="821" y="72"/>
                </a:lnTo>
                <a:lnTo>
                  <a:pt x="823" y="78"/>
                </a:lnTo>
                <a:lnTo>
                  <a:pt x="826" y="85"/>
                </a:lnTo>
                <a:lnTo>
                  <a:pt x="828" y="87"/>
                </a:lnTo>
                <a:lnTo>
                  <a:pt x="830" y="92"/>
                </a:lnTo>
                <a:lnTo>
                  <a:pt x="833" y="98"/>
                </a:lnTo>
                <a:lnTo>
                  <a:pt x="835" y="100"/>
                </a:lnTo>
                <a:lnTo>
                  <a:pt x="837" y="102"/>
                </a:lnTo>
                <a:lnTo>
                  <a:pt x="840" y="103"/>
                </a:lnTo>
                <a:lnTo>
                  <a:pt x="842" y="109"/>
                </a:lnTo>
                <a:lnTo>
                  <a:pt x="844" y="111"/>
                </a:lnTo>
                <a:lnTo>
                  <a:pt x="847" y="113"/>
                </a:lnTo>
                <a:lnTo>
                  <a:pt x="849" y="119"/>
                </a:lnTo>
                <a:lnTo>
                  <a:pt x="851" y="125"/>
                </a:lnTo>
                <a:lnTo>
                  <a:pt x="854" y="129"/>
                </a:lnTo>
                <a:lnTo>
                  <a:pt x="856" y="131"/>
                </a:lnTo>
                <a:lnTo>
                  <a:pt x="859" y="141"/>
                </a:lnTo>
                <a:lnTo>
                  <a:pt x="861" y="147"/>
                </a:lnTo>
                <a:lnTo>
                  <a:pt x="863" y="161"/>
                </a:lnTo>
                <a:lnTo>
                  <a:pt x="865" y="159"/>
                </a:lnTo>
                <a:lnTo>
                  <a:pt x="868" y="167"/>
                </a:lnTo>
                <a:lnTo>
                  <a:pt x="870" y="171"/>
                </a:lnTo>
                <a:lnTo>
                  <a:pt x="872" y="168"/>
                </a:lnTo>
                <a:lnTo>
                  <a:pt x="875" y="172"/>
                </a:lnTo>
                <a:lnTo>
                  <a:pt x="877" y="175"/>
                </a:lnTo>
                <a:lnTo>
                  <a:pt x="879" y="185"/>
                </a:lnTo>
                <a:lnTo>
                  <a:pt x="882" y="187"/>
                </a:lnTo>
                <a:lnTo>
                  <a:pt x="884" y="199"/>
                </a:lnTo>
                <a:lnTo>
                  <a:pt x="887" y="203"/>
                </a:lnTo>
                <a:lnTo>
                  <a:pt x="889" y="200"/>
                </a:lnTo>
                <a:lnTo>
                  <a:pt x="891" y="205"/>
                </a:lnTo>
                <a:lnTo>
                  <a:pt x="894" y="204"/>
                </a:lnTo>
                <a:lnTo>
                  <a:pt x="896" y="196"/>
                </a:lnTo>
                <a:lnTo>
                  <a:pt x="898" y="202"/>
                </a:lnTo>
                <a:lnTo>
                  <a:pt x="900" y="198"/>
                </a:lnTo>
                <a:lnTo>
                  <a:pt x="903" y="197"/>
                </a:lnTo>
                <a:lnTo>
                  <a:pt x="905" y="195"/>
                </a:lnTo>
                <a:lnTo>
                  <a:pt x="908" y="195"/>
                </a:lnTo>
                <a:lnTo>
                  <a:pt x="910" y="194"/>
                </a:lnTo>
                <a:lnTo>
                  <a:pt x="912" y="194"/>
                </a:lnTo>
                <a:lnTo>
                  <a:pt x="915" y="193"/>
                </a:lnTo>
                <a:lnTo>
                  <a:pt x="917" y="196"/>
                </a:lnTo>
                <a:lnTo>
                  <a:pt x="919" y="195"/>
                </a:lnTo>
                <a:lnTo>
                  <a:pt x="922" y="200"/>
                </a:lnTo>
                <a:lnTo>
                  <a:pt x="924" y="202"/>
                </a:lnTo>
                <a:lnTo>
                  <a:pt x="926" y="204"/>
                </a:lnTo>
                <a:lnTo>
                  <a:pt x="929" y="200"/>
                </a:lnTo>
                <a:lnTo>
                  <a:pt x="931" y="203"/>
                </a:lnTo>
                <a:lnTo>
                  <a:pt x="933" y="209"/>
                </a:lnTo>
                <a:lnTo>
                  <a:pt x="936" y="212"/>
                </a:lnTo>
                <a:lnTo>
                  <a:pt x="938" y="218"/>
                </a:lnTo>
                <a:lnTo>
                  <a:pt x="940" y="220"/>
                </a:lnTo>
                <a:lnTo>
                  <a:pt x="943" y="219"/>
                </a:lnTo>
                <a:lnTo>
                  <a:pt x="945" y="217"/>
                </a:lnTo>
                <a:lnTo>
                  <a:pt x="947" y="218"/>
                </a:lnTo>
                <a:lnTo>
                  <a:pt x="950" y="214"/>
                </a:lnTo>
                <a:lnTo>
                  <a:pt x="952" y="218"/>
                </a:lnTo>
                <a:lnTo>
                  <a:pt x="954" y="224"/>
                </a:lnTo>
                <a:lnTo>
                  <a:pt x="957" y="222"/>
                </a:lnTo>
                <a:lnTo>
                  <a:pt x="959" y="216"/>
                </a:lnTo>
                <a:lnTo>
                  <a:pt x="961" y="222"/>
                </a:lnTo>
                <a:lnTo>
                  <a:pt x="964" y="221"/>
                </a:lnTo>
                <a:lnTo>
                  <a:pt x="966" y="222"/>
                </a:lnTo>
                <a:lnTo>
                  <a:pt x="968" y="230"/>
                </a:lnTo>
                <a:lnTo>
                  <a:pt x="971" y="227"/>
                </a:lnTo>
                <a:lnTo>
                  <a:pt x="973" y="228"/>
                </a:lnTo>
                <a:lnTo>
                  <a:pt x="975" y="225"/>
                </a:lnTo>
                <a:lnTo>
                  <a:pt x="978" y="225"/>
                </a:lnTo>
                <a:lnTo>
                  <a:pt x="980" y="224"/>
                </a:lnTo>
                <a:lnTo>
                  <a:pt x="983" y="229"/>
                </a:lnTo>
                <a:lnTo>
                  <a:pt x="985" y="230"/>
                </a:lnTo>
                <a:lnTo>
                  <a:pt x="987" y="234"/>
                </a:lnTo>
                <a:lnTo>
                  <a:pt x="989" y="239"/>
                </a:lnTo>
                <a:lnTo>
                  <a:pt x="992" y="240"/>
                </a:lnTo>
                <a:lnTo>
                  <a:pt x="994" y="244"/>
                </a:lnTo>
                <a:lnTo>
                  <a:pt x="996" y="251"/>
                </a:lnTo>
                <a:lnTo>
                  <a:pt x="999" y="257"/>
                </a:lnTo>
                <a:lnTo>
                  <a:pt x="1001" y="259"/>
                </a:lnTo>
                <a:lnTo>
                  <a:pt x="1004" y="261"/>
                </a:lnTo>
                <a:lnTo>
                  <a:pt x="1006" y="265"/>
                </a:lnTo>
                <a:lnTo>
                  <a:pt x="1008" y="276"/>
                </a:lnTo>
                <a:lnTo>
                  <a:pt x="1011" y="276"/>
                </a:lnTo>
                <a:lnTo>
                  <a:pt x="1013" y="273"/>
                </a:lnTo>
                <a:lnTo>
                  <a:pt x="1015" y="274"/>
                </a:lnTo>
                <a:lnTo>
                  <a:pt x="1018" y="278"/>
                </a:lnTo>
                <a:lnTo>
                  <a:pt x="1020" y="283"/>
                </a:lnTo>
                <a:lnTo>
                  <a:pt x="1022" y="282"/>
                </a:lnTo>
                <a:lnTo>
                  <a:pt x="1024" y="280"/>
                </a:lnTo>
                <a:lnTo>
                  <a:pt x="1027" y="278"/>
                </a:lnTo>
                <a:lnTo>
                  <a:pt x="1029" y="275"/>
                </a:lnTo>
                <a:lnTo>
                  <a:pt x="1032" y="277"/>
                </a:lnTo>
                <a:lnTo>
                  <a:pt x="1034" y="276"/>
                </a:lnTo>
                <a:lnTo>
                  <a:pt x="1036" y="279"/>
                </a:lnTo>
                <a:lnTo>
                  <a:pt x="1039" y="280"/>
                </a:lnTo>
                <a:lnTo>
                  <a:pt x="1041" y="283"/>
                </a:lnTo>
                <a:lnTo>
                  <a:pt x="1043" y="282"/>
                </a:lnTo>
                <a:lnTo>
                  <a:pt x="1046" y="279"/>
                </a:lnTo>
                <a:lnTo>
                  <a:pt x="1048" y="281"/>
                </a:lnTo>
                <a:lnTo>
                  <a:pt x="1050" y="274"/>
                </a:lnTo>
                <a:lnTo>
                  <a:pt x="1053" y="274"/>
                </a:lnTo>
                <a:lnTo>
                  <a:pt x="1055" y="272"/>
                </a:lnTo>
                <a:lnTo>
                  <a:pt x="1057" y="274"/>
                </a:lnTo>
                <a:lnTo>
                  <a:pt x="1060" y="275"/>
                </a:lnTo>
                <a:lnTo>
                  <a:pt x="1062" y="278"/>
                </a:lnTo>
                <a:lnTo>
                  <a:pt x="1064" y="276"/>
                </a:lnTo>
                <a:lnTo>
                  <a:pt x="1067" y="272"/>
                </a:lnTo>
                <a:lnTo>
                  <a:pt x="1069" y="270"/>
                </a:lnTo>
                <a:lnTo>
                  <a:pt x="1071" y="265"/>
                </a:lnTo>
                <a:lnTo>
                  <a:pt x="1074" y="269"/>
                </a:lnTo>
                <a:lnTo>
                  <a:pt x="1076" y="270"/>
                </a:lnTo>
                <a:lnTo>
                  <a:pt x="1078" y="263"/>
                </a:lnTo>
                <a:lnTo>
                  <a:pt x="1081" y="270"/>
                </a:lnTo>
                <a:lnTo>
                  <a:pt x="1083" y="275"/>
                </a:lnTo>
                <a:lnTo>
                  <a:pt x="1085" y="273"/>
                </a:lnTo>
                <a:lnTo>
                  <a:pt x="1088" y="280"/>
                </a:lnTo>
                <a:lnTo>
                  <a:pt x="1090" y="279"/>
                </a:lnTo>
                <a:lnTo>
                  <a:pt x="1092" y="277"/>
                </a:lnTo>
                <a:lnTo>
                  <a:pt x="1095" y="273"/>
                </a:lnTo>
                <a:lnTo>
                  <a:pt x="1097" y="270"/>
                </a:lnTo>
                <a:lnTo>
                  <a:pt x="1100" y="270"/>
                </a:lnTo>
                <a:lnTo>
                  <a:pt x="1102" y="275"/>
                </a:lnTo>
                <a:lnTo>
                  <a:pt x="1104" y="276"/>
                </a:lnTo>
                <a:lnTo>
                  <a:pt x="1107" y="278"/>
                </a:lnTo>
                <a:lnTo>
                  <a:pt x="1109" y="268"/>
                </a:lnTo>
                <a:lnTo>
                  <a:pt x="1111" y="263"/>
                </a:lnTo>
                <a:lnTo>
                  <a:pt x="1113" y="259"/>
                </a:lnTo>
                <a:lnTo>
                  <a:pt x="1116" y="259"/>
                </a:lnTo>
                <a:lnTo>
                  <a:pt x="1118" y="256"/>
                </a:lnTo>
                <a:lnTo>
                  <a:pt x="1120" y="252"/>
                </a:lnTo>
                <a:lnTo>
                  <a:pt x="1123" y="250"/>
                </a:lnTo>
                <a:lnTo>
                  <a:pt x="1125" y="247"/>
                </a:lnTo>
                <a:lnTo>
                  <a:pt x="1128" y="254"/>
                </a:lnTo>
                <a:lnTo>
                  <a:pt x="1130" y="259"/>
                </a:lnTo>
                <a:lnTo>
                  <a:pt x="1132" y="256"/>
                </a:lnTo>
                <a:lnTo>
                  <a:pt x="1135" y="253"/>
                </a:lnTo>
                <a:lnTo>
                  <a:pt x="1137" y="256"/>
                </a:lnTo>
                <a:lnTo>
                  <a:pt x="1139" y="249"/>
                </a:lnTo>
                <a:lnTo>
                  <a:pt x="1141" y="238"/>
                </a:lnTo>
                <a:lnTo>
                  <a:pt x="1144" y="237"/>
                </a:lnTo>
                <a:lnTo>
                  <a:pt x="1146" y="238"/>
                </a:lnTo>
                <a:lnTo>
                  <a:pt x="1149" y="232"/>
                </a:lnTo>
                <a:lnTo>
                  <a:pt x="1151" y="241"/>
                </a:lnTo>
                <a:lnTo>
                  <a:pt x="1153" y="235"/>
                </a:lnTo>
                <a:lnTo>
                  <a:pt x="1156" y="233"/>
                </a:lnTo>
                <a:lnTo>
                  <a:pt x="1158" y="233"/>
                </a:lnTo>
                <a:lnTo>
                  <a:pt x="1160" y="229"/>
                </a:lnTo>
                <a:lnTo>
                  <a:pt x="1163" y="233"/>
                </a:lnTo>
                <a:lnTo>
                  <a:pt x="1165" y="233"/>
                </a:lnTo>
                <a:lnTo>
                  <a:pt x="1167" y="231"/>
                </a:lnTo>
                <a:lnTo>
                  <a:pt x="1170" y="224"/>
                </a:lnTo>
                <a:lnTo>
                  <a:pt x="1172" y="222"/>
                </a:lnTo>
                <a:lnTo>
                  <a:pt x="1174" y="221"/>
                </a:lnTo>
                <a:lnTo>
                  <a:pt x="1177" y="219"/>
                </a:lnTo>
                <a:lnTo>
                  <a:pt x="1179" y="221"/>
                </a:lnTo>
                <a:lnTo>
                  <a:pt x="1181" y="225"/>
                </a:lnTo>
                <a:lnTo>
                  <a:pt x="1184" y="225"/>
                </a:lnTo>
                <a:lnTo>
                  <a:pt x="1186" y="219"/>
                </a:lnTo>
                <a:lnTo>
                  <a:pt x="1188" y="217"/>
                </a:lnTo>
                <a:lnTo>
                  <a:pt x="1191" y="217"/>
                </a:lnTo>
                <a:lnTo>
                  <a:pt x="1193" y="216"/>
                </a:lnTo>
                <a:lnTo>
                  <a:pt x="1195" y="209"/>
                </a:lnTo>
                <a:lnTo>
                  <a:pt x="1198" y="206"/>
                </a:lnTo>
                <a:lnTo>
                  <a:pt x="1200" y="207"/>
                </a:lnTo>
                <a:lnTo>
                  <a:pt x="1202" y="206"/>
                </a:lnTo>
                <a:lnTo>
                  <a:pt x="1205" y="208"/>
                </a:lnTo>
                <a:lnTo>
                  <a:pt x="1207" y="211"/>
                </a:lnTo>
                <a:lnTo>
                  <a:pt x="1209" y="206"/>
                </a:lnTo>
                <a:lnTo>
                  <a:pt x="1212" y="207"/>
                </a:lnTo>
                <a:lnTo>
                  <a:pt x="1214" y="209"/>
                </a:lnTo>
                <a:lnTo>
                  <a:pt x="1216" y="212"/>
                </a:lnTo>
                <a:lnTo>
                  <a:pt x="1219" y="206"/>
                </a:lnTo>
                <a:lnTo>
                  <a:pt x="1221" y="202"/>
                </a:lnTo>
                <a:lnTo>
                  <a:pt x="1224" y="195"/>
                </a:lnTo>
                <a:lnTo>
                  <a:pt x="1226" y="192"/>
                </a:lnTo>
                <a:lnTo>
                  <a:pt x="1228" y="185"/>
                </a:lnTo>
                <a:lnTo>
                  <a:pt x="1230" y="183"/>
                </a:lnTo>
                <a:lnTo>
                  <a:pt x="1233" y="177"/>
                </a:lnTo>
                <a:lnTo>
                  <a:pt x="1235" y="178"/>
                </a:lnTo>
                <a:lnTo>
                  <a:pt x="1237" y="184"/>
                </a:lnTo>
                <a:lnTo>
                  <a:pt x="1240" y="186"/>
                </a:lnTo>
                <a:lnTo>
                  <a:pt x="1242" y="181"/>
                </a:lnTo>
                <a:lnTo>
                  <a:pt x="1245" y="175"/>
                </a:lnTo>
                <a:lnTo>
                  <a:pt x="1247" y="174"/>
                </a:lnTo>
                <a:lnTo>
                  <a:pt x="1249" y="175"/>
                </a:lnTo>
                <a:lnTo>
                  <a:pt x="1252" y="179"/>
                </a:lnTo>
                <a:lnTo>
                  <a:pt x="1254" y="185"/>
                </a:lnTo>
                <a:lnTo>
                  <a:pt x="1256" y="179"/>
                </a:lnTo>
                <a:lnTo>
                  <a:pt x="1259" y="178"/>
                </a:lnTo>
                <a:lnTo>
                  <a:pt x="1261" y="174"/>
                </a:lnTo>
                <a:lnTo>
                  <a:pt x="1263" y="169"/>
                </a:lnTo>
                <a:lnTo>
                  <a:pt x="1265" y="170"/>
                </a:lnTo>
                <a:lnTo>
                  <a:pt x="1268" y="165"/>
                </a:lnTo>
                <a:lnTo>
                  <a:pt x="1270" y="161"/>
                </a:lnTo>
                <a:lnTo>
                  <a:pt x="1273" y="159"/>
                </a:lnTo>
                <a:lnTo>
                  <a:pt x="1275" y="154"/>
                </a:lnTo>
                <a:lnTo>
                  <a:pt x="1277" y="159"/>
                </a:lnTo>
                <a:lnTo>
                  <a:pt x="1280" y="160"/>
                </a:lnTo>
                <a:lnTo>
                  <a:pt x="1282" y="155"/>
                </a:lnTo>
                <a:lnTo>
                  <a:pt x="1284" y="160"/>
                </a:lnTo>
                <a:lnTo>
                  <a:pt x="1287" y="158"/>
                </a:lnTo>
                <a:lnTo>
                  <a:pt x="1289" y="146"/>
                </a:lnTo>
                <a:lnTo>
                  <a:pt x="1291" y="139"/>
                </a:lnTo>
                <a:lnTo>
                  <a:pt x="1294" y="136"/>
                </a:lnTo>
                <a:lnTo>
                  <a:pt x="1296" y="138"/>
                </a:lnTo>
                <a:lnTo>
                  <a:pt x="1298" y="140"/>
                </a:lnTo>
                <a:lnTo>
                  <a:pt x="1301" y="140"/>
                </a:lnTo>
                <a:lnTo>
                  <a:pt x="1303" y="138"/>
                </a:lnTo>
                <a:lnTo>
                  <a:pt x="1305" y="137"/>
                </a:lnTo>
                <a:lnTo>
                  <a:pt x="1308" y="131"/>
                </a:lnTo>
                <a:lnTo>
                  <a:pt x="1310" y="132"/>
                </a:lnTo>
                <a:lnTo>
                  <a:pt x="1312" y="130"/>
                </a:lnTo>
                <a:lnTo>
                  <a:pt x="1315" y="125"/>
                </a:lnTo>
                <a:lnTo>
                  <a:pt x="1317" y="123"/>
                </a:lnTo>
                <a:lnTo>
                  <a:pt x="1319" y="123"/>
                </a:lnTo>
                <a:lnTo>
                  <a:pt x="1322" y="121"/>
                </a:lnTo>
                <a:lnTo>
                  <a:pt x="1324" y="119"/>
                </a:lnTo>
                <a:lnTo>
                  <a:pt x="1326" y="121"/>
                </a:lnTo>
                <a:lnTo>
                  <a:pt x="1329" y="125"/>
                </a:lnTo>
                <a:lnTo>
                  <a:pt x="1331" y="126"/>
                </a:lnTo>
                <a:lnTo>
                  <a:pt x="1333" y="128"/>
                </a:lnTo>
                <a:lnTo>
                  <a:pt x="1336" y="135"/>
                </a:lnTo>
                <a:lnTo>
                  <a:pt x="1338" y="130"/>
                </a:lnTo>
                <a:lnTo>
                  <a:pt x="1340" y="133"/>
                </a:lnTo>
                <a:lnTo>
                  <a:pt x="1343" y="131"/>
                </a:lnTo>
                <a:lnTo>
                  <a:pt x="1345" y="130"/>
                </a:lnTo>
                <a:lnTo>
                  <a:pt x="1348" y="132"/>
                </a:lnTo>
                <a:lnTo>
                  <a:pt x="1350" y="130"/>
                </a:lnTo>
                <a:lnTo>
                  <a:pt x="1352" y="132"/>
                </a:lnTo>
                <a:lnTo>
                  <a:pt x="1354" y="129"/>
                </a:lnTo>
                <a:lnTo>
                  <a:pt x="1357" y="132"/>
                </a:lnTo>
                <a:lnTo>
                  <a:pt x="1359" y="134"/>
                </a:lnTo>
                <a:lnTo>
                  <a:pt x="1361" y="133"/>
                </a:lnTo>
                <a:lnTo>
                  <a:pt x="1364" y="136"/>
                </a:lnTo>
                <a:lnTo>
                  <a:pt x="1366" y="132"/>
                </a:lnTo>
                <a:lnTo>
                  <a:pt x="1369" y="131"/>
                </a:lnTo>
                <a:lnTo>
                  <a:pt x="1371" y="131"/>
                </a:lnTo>
                <a:lnTo>
                  <a:pt x="1373" y="126"/>
                </a:lnTo>
                <a:lnTo>
                  <a:pt x="1376" y="125"/>
                </a:lnTo>
                <a:lnTo>
                  <a:pt x="1378" y="124"/>
                </a:lnTo>
                <a:lnTo>
                  <a:pt x="1380" y="128"/>
                </a:lnTo>
                <a:lnTo>
                  <a:pt x="1382" y="131"/>
                </a:lnTo>
                <a:lnTo>
                  <a:pt x="1385" y="128"/>
                </a:lnTo>
                <a:lnTo>
                  <a:pt x="1387" y="132"/>
                </a:lnTo>
                <a:lnTo>
                  <a:pt x="1389" y="132"/>
                </a:lnTo>
                <a:lnTo>
                  <a:pt x="1392" y="129"/>
                </a:lnTo>
                <a:lnTo>
                  <a:pt x="1394" y="124"/>
                </a:lnTo>
                <a:lnTo>
                  <a:pt x="1397" y="130"/>
                </a:lnTo>
                <a:lnTo>
                  <a:pt x="1399" y="132"/>
                </a:lnTo>
                <a:lnTo>
                  <a:pt x="1401" y="133"/>
                </a:lnTo>
                <a:lnTo>
                  <a:pt x="1404" y="127"/>
                </a:lnTo>
                <a:lnTo>
                  <a:pt x="1406" y="129"/>
                </a:lnTo>
                <a:lnTo>
                  <a:pt x="1408" y="129"/>
                </a:lnTo>
                <a:lnTo>
                  <a:pt x="1411" y="134"/>
                </a:lnTo>
                <a:lnTo>
                  <a:pt x="1413" y="133"/>
                </a:lnTo>
                <a:lnTo>
                  <a:pt x="1415" y="138"/>
                </a:lnTo>
                <a:lnTo>
                  <a:pt x="1418" y="139"/>
                </a:lnTo>
                <a:lnTo>
                  <a:pt x="1420" y="147"/>
                </a:lnTo>
                <a:lnTo>
                  <a:pt x="1422" y="143"/>
                </a:lnTo>
                <a:lnTo>
                  <a:pt x="1425" y="135"/>
                </a:lnTo>
                <a:lnTo>
                  <a:pt x="1427" y="134"/>
                </a:lnTo>
                <a:lnTo>
                  <a:pt x="1429" y="137"/>
                </a:lnTo>
                <a:lnTo>
                  <a:pt x="1432" y="143"/>
                </a:lnTo>
                <a:lnTo>
                  <a:pt x="1434" y="142"/>
                </a:lnTo>
                <a:lnTo>
                  <a:pt x="1436" y="137"/>
                </a:lnTo>
                <a:lnTo>
                  <a:pt x="1439" y="134"/>
                </a:lnTo>
                <a:lnTo>
                  <a:pt x="1441" y="129"/>
                </a:lnTo>
                <a:lnTo>
                  <a:pt x="1443" y="133"/>
                </a:lnTo>
                <a:lnTo>
                  <a:pt x="1446" y="134"/>
                </a:lnTo>
                <a:lnTo>
                  <a:pt x="1448" y="141"/>
                </a:lnTo>
                <a:lnTo>
                  <a:pt x="1450" y="149"/>
                </a:lnTo>
                <a:lnTo>
                  <a:pt x="1453" y="146"/>
                </a:lnTo>
                <a:lnTo>
                  <a:pt x="1455" y="142"/>
                </a:lnTo>
                <a:lnTo>
                  <a:pt x="1457" y="136"/>
                </a:lnTo>
                <a:lnTo>
                  <a:pt x="1460" y="137"/>
                </a:lnTo>
                <a:lnTo>
                  <a:pt x="1462" y="138"/>
                </a:lnTo>
                <a:lnTo>
                  <a:pt x="1465" y="140"/>
                </a:lnTo>
                <a:lnTo>
                  <a:pt x="1467" y="140"/>
                </a:lnTo>
                <a:lnTo>
                  <a:pt x="1469" y="144"/>
                </a:lnTo>
                <a:lnTo>
                  <a:pt x="1471" y="143"/>
                </a:lnTo>
                <a:lnTo>
                  <a:pt x="1474" y="143"/>
                </a:lnTo>
                <a:lnTo>
                  <a:pt x="1476" y="151"/>
                </a:lnTo>
                <a:lnTo>
                  <a:pt x="1478" y="151"/>
                </a:lnTo>
                <a:lnTo>
                  <a:pt x="1481" y="154"/>
                </a:lnTo>
                <a:lnTo>
                  <a:pt x="1483" y="157"/>
                </a:lnTo>
                <a:lnTo>
                  <a:pt x="1485" y="160"/>
                </a:lnTo>
                <a:lnTo>
                  <a:pt x="1488" y="163"/>
                </a:lnTo>
                <a:lnTo>
                  <a:pt x="1490" y="171"/>
                </a:lnTo>
                <a:lnTo>
                  <a:pt x="1493" y="173"/>
                </a:lnTo>
                <a:lnTo>
                  <a:pt x="1495" y="178"/>
                </a:lnTo>
                <a:lnTo>
                  <a:pt x="1497" y="179"/>
                </a:lnTo>
                <a:lnTo>
                  <a:pt x="1500" y="178"/>
                </a:lnTo>
                <a:lnTo>
                  <a:pt x="1502" y="180"/>
                </a:lnTo>
                <a:lnTo>
                  <a:pt x="1504" y="177"/>
                </a:lnTo>
                <a:lnTo>
                  <a:pt x="1506" y="179"/>
                </a:lnTo>
                <a:lnTo>
                  <a:pt x="1509" y="181"/>
                </a:lnTo>
                <a:lnTo>
                  <a:pt x="1511" y="177"/>
                </a:lnTo>
                <a:lnTo>
                  <a:pt x="1514" y="178"/>
                </a:lnTo>
                <a:lnTo>
                  <a:pt x="1516" y="178"/>
                </a:lnTo>
                <a:lnTo>
                  <a:pt x="1518" y="179"/>
                </a:lnTo>
                <a:lnTo>
                  <a:pt x="1521" y="177"/>
                </a:lnTo>
                <a:lnTo>
                  <a:pt x="1523" y="171"/>
                </a:lnTo>
                <a:lnTo>
                  <a:pt x="1525" y="165"/>
                </a:lnTo>
                <a:lnTo>
                  <a:pt x="1528" y="165"/>
                </a:lnTo>
                <a:lnTo>
                  <a:pt x="1530" y="162"/>
                </a:lnTo>
                <a:lnTo>
                  <a:pt x="1532" y="164"/>
                </a:lnTo>
                <a:lnTo>
                  <a:pt x="1534" y="164"/>
                </a:lnTo>
                <a:lnTo>
                  <a:pt x="1537" y="169"/>
                </a:lnTo>
                <a:lnTo>
                  <a:pt x="1539" y="164"/>
                </a:lnTo>
                <a:lnTo>
                  <a:pt x="1542" y="164"/>
                </a:lnTo>
                <a:lnTo>
                  <a:pt x="1544" y="160"/>
                </a:lnTo>
                <a:lnTo>
                  <a:pt x="1546" y="158"/>
                </a:lnTo>
                <a:lnTo>
                  <a:pt x="1549" y="157"/>
                </a:lnTo>
                <a:lnTo>
                  <a:pt x="1551" y="147"/>
                </a:lnTo>
                <a:lnTo>
                  <a:pt x="1553" y="144"/>
                </a:lnTo>
                <a:lnTo>
                  <a:pt x="1556" y="136"/>
                </a:lnTo>
                <a:lnTo>
                  <a:pt x="1558" y="134"/>
                </a:lnTo>
                <a:lnTo>
                  <a:pt x="1560" y="143"/>
                </a:lnTo>
                <a:lnTo>
                  <a:pt x="1563" y="141"/>
                </a:lnTo>
                <a:lnTo>
                  <a:pt x="1565" y="140"/>
                </a:lnTo>
                <a:lnTo>
                  <a:pt x="1567" y="136"/>
                </a:lnTo>
                <a:lnTo>
                  <a:pt x="1570" y="133"/>
                </a:lnTo>
                <a:lnTo>
                  <a:pt x="1572" y="136"/>
                </a:lnTo>
                <a:lnTo>
                  <a:pt x="1574" y="131"/>
                </a:lnTo>
                <a:lnTo>
                  <a:pt x="1577" y="131"/>
                </a:lnTo>
                <a:lnTo>
                  <a:pt x="1579" y="126"/>
                </a:lnTo>
                <a:lnTo>
                  <a:pt x="1581" y="125"/>
                </a:lnTo>
                <a:lnTo>
                  <a:pt x="1584" y="125"/>
                </a:lnTo>
                <a:lnTo>
                  <a:pt x="1586" y="122"/>
                </a:lnTo>
                <a:lnTo>
                  <a:pt x="1589" y="116"/>
                </a:lnTo>
                <a:lnTo>
                  <a:pt x="1591" y="122"/>
                </a:lnTo>
                <a:lnTo>
                  <a:pt x="1593" y="124"/>
                </a:lnTo>
                <a:lnTo>
                  <a:pt x="1595" y="124"/>
                </a:lnTo>
                <a:lnTo>
                  <a:pt x="1598" y="123"/>
                </a:lnTo>
                <a:lnTo>
                  <a:pt x="1600" y="123"/>
                </a:lnTo>
                <a:lnTo>
                  <a:pt x="1602" y="113"/>
                </a:lnTo>
                <a:lnTo>
                  <a:pt x="1605" y="115"/>
                </a:lnTo>
                <a:lnTo>
                  <a:pt x="1607" y="113"/>
                </a:lnTo>
                <a:lnTo>
                  <a:pt x="1610" y="111"/>
                </a:lnTo>
                <a:lnTo>
                  <a:pt x="1612" y="119"/>
                </a:lnTo>
                <a:lnTo>
                  <a:pt x="1614" y="120"/>
                </a:lnTo>
                <a:lnTo>
                  <a:pt x="1617" y="121"/>
                </a:lnTo>
                <a:lnTo>
                  <a:pt x="1619" y="119"/>
                </a:lnTo>
                <a:lnTo>
                  <a:pt x="1621" y="123"/>
                </a:lnTo>
                <a:lnTo>
                  <a:pt x="1623" y="126"/>
                </a:lnTo>
                <a:lnTo>
                  <a:pt x="1626" y="123"/>
                </a:lnTo>
                <a:lnTo>
                  <a:pt x="1628" y="129"/>
                </a:lnTo>
                <a:lnTo>
                  <a:pt x="1630" y="133"/>
                </a:lnTo>
                <a:lnTo>
                  <a:pt x="1633" y="133"/>
                </a:lnTo>
                <a:lnTo>
                  <a:pt x="1635" y="129"/>
                </a:lnTo>
                <a:lnTo>
                  <a:pt x="1638" y="121"/>
                </a:lnTo>
                <a:lnTo>
                  <a:pt x="1640" y="128"/>
                </a:lnTo>
                <a:lnTo>
                  <a:pt x="1642" y="135"/>
                </a:lnTo>
                <a:lnTo>
                  <a:pt x="1645" y="147"/>
                </a:lnTo>
                <a:lnTo>
                  <a:pt x="1647" y="145"/>
                </a:lnTo>
                <a:lnTo>
                  <a:pt x="1649" y="143"/>
                </a:lnTo>
                <a:lnTo>
                  <a:pt x="1652" y="137"/>
                </a:lnTo>
                <a:lnTo>
                  <a:pt x="1654" y="136"/>
                </a:lnTo>
                <a:lnTo>
                  <a:pt x="1656" y="138"/>
                </a:lnTo>
                <a:lnTo>
                  <a:pt x="1659" y="140"/>
                </a:lnTo>
                <a:lnTo>
                  <a:pt x="1661" y="136"/>
                </a:lnTo>
                <a:lnTo>
                  <a:pt x="1663" y="134"/>
                </a:lnTo>
                <a:lnTo>
                  <a:pt x="1666" y="137"/>
                </a:lnTo>
                <a:lnTo>
                  <a:pt x="1668" y="135"/>
                </a:lnTo>
                <a:lnTo>
                  <a:pt x="1670" y="131"/>
                </a:lnTo>
                <a:lnTo>
                  <a:pt x="1673" y="130"/>
                </a:lnTo>
                <a:lnTo>
                  <a:pt x="1675" y="125"/>
                </a:lnTo>
                <a:lnTo>
                  <a:pt x="1677" y="121"/>
                </a:lnTo>
                <a:lnTo>
                  <a:pt x="1680" y="121"/>
                </a:lnTo>
                <a:lnTo>
                  <a:pt x="1682" y="123"/>
                </a:lnTo>
                <a:lnTo>
                  <a:pt x="1684" y="123"/>
                </a:lnTo>
                <a:lnTo>
                  <a:pt x="1687" y="120"/>
                </a:lnTo>
                <a:lnTo>
                  <a:pt x="1689" y="116"/>
                </a:lnTo>
                <a:lnTo>
                  <a:pt x="1691" y="119"/>
                </a:lnTo>
                <a:lnTo>
                  <a:pt x="1694" y="116"/>
                </a:lnTo>
                <a:lnTo>
                  <a:pt x="1696" y="114"/>
                </a:lnTo>
                <a:lnTo>
                  <a:pt x="1698" y="122"/>
                </a:lnTo>
                <a:lnTo>
                  <a:pt x="1701" y="124"/>
                </a:lnTo>
                <a:lnTo>
                  <a:pt x="1703" y="123"/>
                </a:lnTo>
                <a:lnTo>
                  <a:pt x="1706" y="129"/>
                </a:lnTo>
                <a:lnTo>
                  <a:pt x="1708" y="133"/>
                </a:lnTo>
                <a:lnTo>
                  <a:pt x="1710" y="134"/>
                </a:lnTo>
                <a:lnTo>
                  <a:pt x="1712" y="134"/>
                </a:lnTo>
                <a:lnTo>
                  <a:pt x="1715" y="134"/>
                </a:lnTo>
                <a:lnTo>
                  <a:pt x="1717" y="140"/>
                </a:lnTo>
                <a:lnTo>
                  <a:pt x="1719" y="138"/>
                </a:lnTo>
                <a:lnTo>
                  <a:pt x="1722" y="137"/>
                </a:lnTo>
                <a:lnTo>
                  <a:pt x="1724" y="133"/>
                </a:lnTo>
                <a:lnTo>
                  <a:pt x="1726" y="138"/>
                </a:lnTo>
                <a:lnTo>
                  <a:pt x="1729" y="144"/>
                </a:lnTo>
                <a:lnTo>
                  <a:pt x="1731" y="147"/>
                </a:lnTo>
                <a:lnTo>
                  <a:pt x="1734" y="152"/>
                </a:lnTo>
                <a:lnTo>
                  <a:pt x="1736" y="153"/>
                </a:lnTo>
                <a:lnTo>
                  <a:pt x="1738" y="156"/>
                </a:lnTo>
                <a:lnTo>
                  <a:pt x="1741" y="159"/>
                </a:lnTo>
                <a:lnTo>
                  <a:pt x="1743" y="164"/>
                </a:lnTo>
                <a:lnTo>
                  <a:pt x="1745" y="165"/>
                </a:lnTo>
                <a:lnTo>
                  <a:pt x="1747" y="160"/>
                </a:lnTo>
                <a:lnTo>
                  <a:pt x="1750" y="162"/>
                </a:lnTo>
                <a:lnTo>
                  <a:pt x="1752" y="166"/>
                </a:lnTo>
                <a:lnTo>
                  <a:pt x="1755" y="169"/>
                </a:lnTo>
                <a:lnTo>
                  <a:pt x="1757" y="175"/>
                </a:lnTo>
                <a:lnTo>
                  <a:pt x="1759" y="173"/>
                </a:lnTo>
                <a:lnTo>
                  <a:pt x="1762" y="172"/>
                </a:lnTo>
                <a:lnTo>
                  <a:pt x="1764" y="171"/>
                </a:lnTo>
                <a:lnTo>
                  <a:pt x="1766" y="176"/>
                </a:lnTo>
                <a:lnTo>
                  <a:pt x="1769" y="174"/>
                </a:lnTo>
                <a:lnTo>
                  <a:pt x="1771" y="173"/>
                </a:lnTo>
                <a:lnTo>
                  <a:pt x="1773" y="172"/>
                </a:lnTo>
                <a:lnTo>
                  <a:pt x="1775" y="179"/>
                </a:lnTo>
                <a:lnTo>
                  <a:pt x="1778" y="177"/>
                </a:lnTo>
                <a:lnTo>
                  <a:pt x="1780" y="168"/>
                </a:lnTo>
                <a:lnTo>
                  <a:pt x="1783" y="161"/>
                </a:lnTo>
                <a:lnTo>
                  <a:pt x="1785" y="156"/>
                </a:lnTo>
                <a:lnTo>
                  <a:pt x="1787" y="154"/>
                </a:lnTo>
                <a:lnTo>
                  <a:pt x="1790" y="159"/>
                </a:lnTo>
                <a:lnTo>
                  <a:pt x="1792" y="153"/>
                </a:lnTo>
                <a:lnTo>
                  <a:pt x="1794" y="157"/>
                </a:lnTo>
                <a:lnTo>
                  <a:pt x="1797" y="161"/>
                </a:lnTo>
                <a:lnTo>
                  <a:pt x="1799" y="162"/>
                </a:lnTo>
                <a:lnTo>
                  <a:pt x="1801" y="159"/>
                </a:lnTo>
                <a:lnTo>
                  <a:pt x="1804" y="158"/>
                </a:lnTo>
                <a:lnTo>
                  <a:pt x="1806" y="162"/>
                </a:lnTo>
                <a:lnTo>
                  <a:pt x="1808" y="149"/>
                </a:lnTo>
                <a:lnTo>
                  <a:pt x="1811" y="150"/>
                </a:lnTo>
                <a:lnTo>
                  <a:pt x="1813" y="150"/>
                </a:lnTo>
                <a:lnTo>
                  <a:pt x="1815" y="147"/>
                </a:lnTo>
                <a:lnTo>
                  <a:pt x="1818" y="143"/>
                </a:lnTo>
                <a:lnTo>
                  <a:pt x="1820" y="146"/>
                </a:lnTo>
                <a:lnTo>
                  <a:pt x="1822" y="143"/>
                </a:lnTo>
                <a:lnTo>
                  <a:pt x="1825" y="149"/>
                </a:lnTo>
                <a:lnTo>
                  <a:pt x="1827" y="144"/>
                </a:lnTo>
                <a:lnTo>
                  <a:pt x="1830" y="140"/>
                </a:lnTo>
                <a:lnTo>
                  <a:pt x="1832" y="132"/>
                </a:lnTo>
                <a:lnTo>
                  <a:pt x="1834" y="138"/>
                </a:lnTo>
                <a:lnTo>
                  <a:pt x="1836" y="138"/>
                </a:lnTo>
                <a:lnTo>
                  <a:pt x="1839" y="139"/>
                </a:lnTo>
                <a:lnTo>
                  <a:pt x="1841" y="140"/>
                </a:lnTo>
                <a:lnTo>
                  <a:pt x="1843" y="131"/>
                </a:lnTo>
                <a:lnTo>
                  <a:pt x="1846" y="131"/>
                </a:lnTo>
                <a:lnTo>
                  <a:pt x="1848" y="128"/>
                </a:lnTo>
                <a:lnTo>
                  <a:pt x="1851" y="129"/>
                </a:lnTo>
                <a:lnTo>
                  <a:pt x="1853" y="123"/>
                </a:lnTo>
                <a:lnTo>
                  <a:pt x="1855" y="123"/>
                </a:lnTo>
                <a:lnTo>
                  <a:pt x="1858" y="126"/>
                </a:lnTo>
                <a:lnTo>
                  <a:pt x="1860" y="129"/>
                </a:lnTo>
                <a:lnTo>
                  <a:pt x="1862" y="132"/>
                </a:lnTo>
                <a:lnTo>
                  <a:pt x="1864" y="130"/>
                </a:lnTo>
                <a:lnTo>
                  <a:pt x="1867" y="130"/>
                </a:lnTo>
                <a:lnTo>
                  <a:pt x="1869" y="125"/>
                </a:lnTo>
                <a:lnTo>
                  <a:pt x="1871" y="124"/>
                </a:lnTo>
                <a:lnTo>
                  <a:pt x="1874" y="126"/>
                </a:lnTo>
                <a:lnTo>
                  <a:pt x="1876" y="130"/>
                </a:lnTo>
                <a:lnTo>
                  <a:pt x="1879" y="130"/>
                </a:lnTo>
                <a:lnTo>
                  <a:pt x="1881" y="132"/>
                </a:lnTo>
                <a:lnTo>
                  <a:pt x="1883" y="133"/>
                </a:lnTo>
                <a:lnTo>
                  <a:pt x="1886" y="125"/>
                </a:lnTo>
                <a:lnTo>
                  <a:pt x="1888" y="125"/>
                </a:lnTo>
                <a:lnTo>
                  <a:pt x="1890" y="122"/>
                </a:lnTo>
                <a:lnTo>
                  <a:pt x="1893" y="115"/>
                </a:lnTo>
                <a:lnTo>
                  <a:pt x="1895" y="112"/>
                </a:lnTo>
                <a:lnTo>
                  <a:pt x="1897" y="111"/>
                </a:lnTo>
                <a:lnTo>
                  <a:pt x="1900" y="115"/>
                </a:lnTo>
                <a:lnTo>
                  <a:pt x="1902" y="109"/>
                </a:lnTo>
                <a:lnTo>
                  <a:pt x="1904" y="109"/>
                </a:lnTo>
                <a:lnTo>
                  <a:pt x="1907" y="111"/>
                </a:lnTo>
                <a:lnTo>
                  <a:pt x="1909" y="114"/>
                </a:lnTo>
                <a:lnTo>
                  <a:pt x="1911" y="115"/>
                </a:lnTo>
                <a:lnTo>
                  <a:pt x="1914" y="113"/>
                </a:lnTo>
                <a:lnTo>
                  <a:pt x="1916" y="108"/>
                </a:lnTo>
                <a:lnTo>
                  <a:pt x="1918" y="109"/>
                </a:lnTo>
                <a:lnTo>
                  <a:pt x="1921" y="106"/>
                </a:lnTo>
                <a:lnTo>
                  <a:pt x="1923" y="103"/>
                </a:lnTo>
                <a:lnTo>
                  <a:pt x="1925" y="107"/>
                </a:lnTo>
                <a:lnTo>
                  <a:pt x="1928" y="110"/>
                </a:lnTo>
                <a:lnTo>
                  <a:pt x="1930" y="109"/>
                </a:lnTo>
                <a:lnTo>
                  <a:pt x="1932" y="112"/>
                </a:lnTo>
                <a:lnTo>
                  <a:pt x="1935" y="114"/>
                </a:lnTo>
                <a:lnTo>
                  <a:pt x="1937" y="112"/>
                </a:lnTo>
                <a:lnTo>
                  <a:pt x="1939" y="111"/>
                </a:lnTo>
                <a:lnTo>
                  <a:pt x="1942" y="114"/>
                </a:lnTo>
                <a:lnTo>
                  <a:pt x="1944" y="113"/>
                </a:lnTo>
                <a:lnTo>
                  <a:pt x="1946" y="108"/>
                </a:lnTo>
                <a:lnTo>
                  <a:pt x="1949" y="107"/>
                </a:lnTo>
                <a:lnTo>
                  <a:pt x="1951" y="105"/>
                </a:lnTo>
                <a:lnTo>
                  <a:pt x="1953" y="109"/>
                </a:lnTo>
                <a:lnTo>
                  <a:pt x="1956" y="111"/>
                </a:lnTo>
                <a:lnTo>
                  <a:pt x="1958" y="102"/>
                </a:lnTo>
                <a:lnTo>
                  <a:pt x="1960" y="103"/>
                </a:lnTo>
                <a:lnTo>
                  <a:pt x="1963" y="103"/>
                </a:lnTo>
                <a:lnTo>
                  <a:pt x="1965" y="101"/>
                </a:lnTo>
                <a:lnTo>
                  <a:pt x="1967" y="109"/>
                </a:lnTo>
                <a:lnTo>
                  <a:pt x="1970" y="115"/>
                </a:lnTo>
                <a:lnTo>
                  <a:pt x="1972" y="120"/>
                </a:lnTo>
                <a:lnTo>
                  <a:pt x="1975" y="126"/>
                </a:lnTo>
                <a:lnTo>
                  <a:pt x="1977" y="131"/>
                </a:lnTo>
                <a:lnTo>
                  <a:pt x="1979" y="134"/>
                </a:lnTo>
                <a:lnTo>
                  <a:pt x="1982" y="127"/>
                </a:lnTo>
                <a:lnTo>
                  <a:pt x="1984" y="129"/>
                </a:lnTo>
                <a:lnTo>
                  <a:pt x="1986" y="127"/>
                </a:lnTo>
                <a:lnTo>
                  <a:pt x="1988" y="128"/>
                </a:lnTo>
                <a:lnTo>
                  <a:pt x="1991" y="134"/>
                </a:lnTo>
                <a:lnTo>
                  <a:pt x="1993" y="129"/>
                </a:lnTo>
                <a:lnTo>
                  <a:pt x="1996" y="140"/>
                </a:lnTo>
                <a:lnTo>
                  <a:pt x="1998" y="137"/>
                </a:lnTo>
                <a:lnTo>
                  <a:pt x="2000" y="142"/>
                </a:lnTo>
                <a:lnTo>
                  <a:pt x="2003" y="142"/>
                </a:lnTo>
                <a:lnTo>
                  <a:pt x="2005" y="140"/>
                </a:lnTo>
                <a:lnTo>
                  <a:pt x="2007" y="134"/>
                </a:lnTo>
                <a:lnTo>
                  <a:pt x="2010" y="133"/>
                </a:lnTo>
                <a:lnTo>
                  <a:pt x="2012" y="129"/>
                </a:lnTo>
                <a:lnTo>
                  <a:pt x="2014" y="133"/>
                </a:lnTo>
                <a:lnTo>
                  <a:pt x="2017" y="133"/>
                </a:lnTo>
                <a:lnTo>
                  <a:pt x="2019" y="136"/>
                </a:lnTo>
                <a:lnTo>
                  <a:pt x="2021" y="131"/>
                </a:lnTo>
                <a:lnTo>
                  <a:pt x="2024" y="131"/>
                </a:lnTo>
                <a:lnTo>
                  <a:pt x="2026" y="132"/>
                </a:lnTo>
                <a:lnTo>
                  <a:pt x="2028" y="133"/>
                </a:lnTo>
                <a:lnTo>
                  <a:pt x="2031" y="140"/>
                </a:lnTo>
                <a:lnTo>
                  <a:pt x="2033" y="136"/>
                </a:lnTo>
                <a:lnTo>
                  <a:pt x="2035" y="142"/>
                </a:lnTo>
                <a:lnTo>
                  <a:pt x="2038" y="141"/>
                </a:lnTo>
                <a:lnTo>
                  <a:pt x="2040" y="146"/>
                </a:lnTo>
                <a:lnTo>
                  <a:pt x="2042" y="149"/>
                </a:lnTo>
                <a:lnTo>
                  <a:pt x="2045" y="146"/>
                </a:lnTo>
                <a:lnTo>
                  <a:pt x="2047" y="143"/>
                </a:lnTo>
                <a:lnTo>
                  <a:pt x="2049" y="143"/>
                </a:lnTo>
                <a:lnTo>
                  <a:pt x="2052" y="145"/>
                </a:lnTo>
                <a:lnTo>
                  <a:pt x="2054" y="143"/>
                </a:lnTo>
                <a:lnTo>
                  <a:pt x="2056" y="146"/>
                </a:lnTo>
                <a:lnTo>
                  <a:pt x="2059" y="145"/>
                </a:lnTo>
                <a:lnTo>
                  <a:pt x="2061" y="148"/>
                </a:lnTo>
                <a:lnTo>
                  <a:pt x="2063" y="147"/>
                </a:lnTo>
                <a:lnTo>
                  <a:pt x="2066" y="144"/>
                </a:lnTo>
                <a:lnTo>
                  <a:pt x="2068" y="144"/>
                </a:lnTo>
                <a:lnTo>
                  <a:pt x="2071" y="145"/>
                </a:lnTo>
                <a:lnTo>
                  <a:pt x="2073" y="151"/>
                </a:lnTo>
                <a:lnTo>
                  <a:pt x="2075" y="150"/>
                </a:lnTo>
                <a:lnTo>
                  <a:pt x="2077" y="155"/>
                </a:lnTo>
                <a:lnTo>
                  <a:pt x="2080" y="156"/>
                </a:lnTo>
                <a:lnTo>
                  <a:pt x="2082" y="155"/>
                </a:lnTo>
                <a:lnTo>
                  <a:pt x="2084" y="157"/>
                </a:lnTo>
                <a:lnTo>
                  <a:pt x="2087" y="158"/>
                </a:lnTo>
                <a:lnTo>
                  <a:pt x="2089" y="170"/>
                </a:lnTo>
                <a:lnTo>
                  <a:pt x="2091" y="164"/>
                </a:lnTo>
                <a:lnTo>
                  <a:pt x="2094" y="161"/>
                </a:lnTo>
                <a:lnTo>
                  <a:pt x="2096" y="155"/>
                </a:lnTo>
                <a:lnTo>
                  <a:pt x="2099" y="157"/>
                </a:lnTo>
                <a:lnTo>
                  <a:pt x="2101" y="156"/>
                </a:lnTo>
                <a:lnTo>
                  <a:pt x="2103" y="159"/>
                </a:lnTo>
                <a:lnTo>
                  <a:pt x="2105" y="156"/>
                </a:lnTo>
              </a:path>
            </a:pathLst>
          </a:custGeom>
          <a:noFill/>
          <a:ln w="25400" cap="flat">
            <a:solidFill>
              <a:srgbClr val="FC4E2A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0" name="Freeform 229">
            <a:extLst>
              <a:ext uri="{FF2B5EF4-FFF2-40B4-BE49-F238E27FC236}">
                <a16:creationId xmlns:a16="http://schemas.microsoft.com/office/drawing/2014/main" id="{96C3D946-4F65-499E-8E8A-B42CB78D03FB}"/>
              </a:ext>
            </a:extLst>
          </p:cNvPr>
          <p:cNvSpPr>
            <a:spLocks/>
          </p:cNvSpPr>
          <p:nvPr/>
        </p:nvSpPr>
        <p:spPr bwMode="auto">
          <a:xfrm>
            <a:off x="3997584" y="5998980"/>
            <a:ext cx="2702614" cy="815975"/>
          </a:xfrm>
          <a:custGeom>
            <a:avLst/>
            <a:gdLst>
              <a:gd name="T0" fmla="*/ 32 w 2105"/>
              <a:gd name="T1" fmla="*/ 244 h 514"/>
              <a:gd name="T2" fmla="*/ 68 w 2105"/>
              <a:gd name="T3" fmla="*/ 269 h 514"/>
              <a:gd name="T4" fmla="*/ 103 w 2105"/>
              <a:gd name="T5" fmla="*/ 266 h 514"/>
              <a:gd name="T6" fmla="*/ 138 w 2105"/>
              <a:gd name="T7" fmla="*/ 248 h 514"/>
              <a:gd name="T8" fmla="*/ 173 w 2105"/>
              <a:gd name="T9" fmla="*/ 254 h 514"/>
              <a:gd name="T10" fmla="*/ 208 w 2105"/>
              <a:gd name="T11" fmla="*/ 254 h 514"/>
              <a:gd name="T12" fmla="*/ 243 w 2105"/>
              <a:gd name="T13" fmla="*/ 272 h 514"/>
              <a:gd name="T14" fmla="*/ 278 w 2105"/>
              <a:gd name="T15" fmla="*/ 258 h 514"/>
              <a:gd name="T16" fmla="*/ 313 w 2105"/>
              <a:gd name="T17" fmla="*/ 319 h 514"/>
              <a:gd name="T18" fmla="*/ 349 w 2105"/>
              <a:gd name="T19" fmla="*/ 331 h 514"/>
              <a:gd name="T20" fmla="*/ 383 w 2105"/>
              <a:gd name="T21" fmla="*/ 359 h 514"/>
              <a:gd name="T22" fmla="*/ 418 w 2105"/>
              <a:gd name="T23" fmla="*/ 349 h 514"/>
              <a:gd name="T24" fmla="*/ 454 w 2105"/>
              <a:gd name="T25" fmla="*/ 357 h 514"/>
              <a:gd name="T26" fmla="*/ 489 w 2105"/>
              <a:gd name="T27" fmla="*/ 323 h 514"/>
              <a:gd name="T28" fmla="*/ 524 w 2105"/>
              <a:gd name="T29" fmla="*/ 316 h 514"/>
              <a:gd name="T30" fmla="*/ 559 w 2105"/>
              <a:gd name="T31" fmla="*/ 271 h 514"/>
              <a:gd name="T32" fmla="*/ 594 w 2105"/>
              <a:gd name="T33" fmla="*/ 127 h 514"/>
              <a:gd name="T34" fmla="*/ 629 w 2105"/>
              <a:gd name="T35" fmla="*/ 58 h 514"/>
              <a:gd name="T36" fmla="*/ 664 w 2105"/>
              <a:gd name="T37" fmla="*/ 55 h 514"/>
              <a:gd name="T38" fmla="*/ 699 w 2105"/>
              <a:gd name="T39" fmla="*/ 12 h 514"/>
              <a:gd name="T40" fmla="*/ 734 w 2105"/>
              <a:gd name="T41" fmla="*/ 3 h 514"/>
              <a:gd name="T42" fmla="*/ 770 w 2105"/>
              <a:gd name="T43" fmla="*/ 102 h 514"/>
              <a:gd name="T44" fmla="*/ 805 w 2105"/>
              <a:gd name="T45" fmla="*/ 182 h 514"/>
              <a:gd name="T46" fmla="*/ 840 w 2105"/>
              <a:gd name="T47" fmla="*/ 212 h 514"/>
              <a:gd name="T48" fmla="*/ 875 w 2105"/>
              <a:gd name="T49" fmla="*/ 266 h 514"/>
              <a:gd name="T50" fmla="*/ 910 w 2105"/>
              <a:gd name="T51" fmla="*/ 312 h 514"/>
              <a:gd name="T52" fmla="*/ 945 w 2105"/>
              <a:gd name="T53" fmla="*/ 376 h 514"/>
              <a:gd name="T54" fmla="*/ 980 w 2105"/>
              <a:gd name="T55" fmla="*/ 453 h 514"/>
              <a:gd name="T56" fmla="*/ 1015 w 2105"/>
              <a:gd name="T57" fmla="*/ 493 h 514"/>
              <a:gd name="T58" fmla="*/ 1050 w 2105"/>
              <a:gd name="T59" fmla="*/ 514 h 514"/>
              <a:gd name="T60" fmla="*/ 1085 w 2105"/>
              <a:gd name="T61" fmla="*/ 496 h 514"/>
              <a:gd name="T62" fmla="*/ 1120 w 2105"/>
              <a:gd name="T63" fmla="*/ 504 h 514"/>
              <a:gd name="T64" fmla="*/ 1156 w 2105"/>
              <a:gd name="T65" fmla="*/ 494 h 514"/>
              <a:gd name="T66" fmla="*/ 1191 w 2105"/>
              <a:gd name="T67" fmla="*/ 472 h 514"/>
              <a:gd name="T68" fmla="*/ 1226 w 2105"/>
              <a:gd name="T69" fmla="*/ 466 h 514"/>
              <a:gd name="T70" fmla="*/ 1261 w 2105"/>
              <a:gd name="T71" fmla="*/ 459 h 514"/>
              <a:gd name="T72" fmla="*/ 1296 w 2105"/>
              <a:gd name="T73" fmla="*/ 451 h 514"/>
              <a:gd name="T74" fmla="*/ 1331 w 2105"/>
              <a:gd name="T75" fmla="*/ 432 h 514"/>
              <a:gd name="T76" fmla="*/ 1366 w 2105"/>
              <a:gd name="T77" fmla="*/ 410 h 514"/>
              <a:gd name="T78" fmla="*/ 1401 w 2105"/>
              <a:gd name="T79" fmla="*/ 372 h 514"/>
              <a:gd name="T80" fmla="*/ 1436 w 2105"/>
              <a:gd name="T81" fmla="*/ 353 h 514"/>
              <a:gd name="T82" fmla="*/ 1471 w 2105"/>
              <a:gd name="T83" fmla="*/ 326 h 514"/>
              <a:gd name="T84" fmla="*/ 1506 w 2105"/>
              <a:gd name="T85" fmla="*/ 315 h 514"/>
              <a:gd name="T86" fmla="*/ 1542 w 2105"/>
              <a:gd name="T87" fmla="*/ 289 h 514"/>
              <a:gd name="T88" fmla="*/ 1577 w 2105"/>
              <a:gd name="T89" fmla="*/ 283 h 514"/>
              <a:gd name="T90" fmla="*/ 1612 w 2105"/>
              <a:gd name="T91" fmla="*/ 295 h 514"/>
              <a:gd name="T92" fmla="*/ 1647 w 2105"/>
              <a:gd name="T93" fmla="*/ 274 h 514"/>
              <a:gd name="T94" fmla="*/ 1682 w 2105"/>
              <a:gd name="T95" fmla="*/ 252 h 514"/>
              <a:gd name="T96" fmla="*/ 1717 w 2105"/>
              <a:gd name="T97" fmla="*/ 246 h 514"/>
              <a:gd name="T98" fmla="*/ 1752 w 2105"/>
              <a:gd name="T99" fmla="*/ 234 h 514"/>
              <a:gd name="T100" fmla="*/ 1787 w 2105"/>
              <a:gd name="T101" fmla="*/ 224 h 514"/>
              <a:gd name="T102" fmla="*/ 1822 w 2105"/>
              <a:gd name="T103" fmla="*/ 230 h 514"/>
              <a:gd name="T104" fmla="*/ 1858 w 2105"/>
              <a:gd name="T105" fmla="*/ 229 h 514"/>
              <a:gd name="T106" fmla="*/ 1893 w 2105"/>
              <a:gd name="T107" fmla="*/ 241 h 514"/>
              <a:gd name="T108" fmla="*/ 1928 w 2105"/>
              <a:gd name="T109" fmla="*/ 259 h 514"/>
              <a:gd name="T110" fmla="*/ 1963 w 2105"/>
              <a:gd name="T111" fmla="*/ 281 h 514"/>
              <a:gd name="T112" fmla="*/ 1998 w 2105"/>
              <a:gd name="T113" fmla="*/ 287 h 514"/>
              <a:gd name="T114" fmla="*/ 2033 w 2105"/>
              <a:gd name="T115" fmla="*/ 293 h 514"/>
              <a:gd name="T116" fmla="*/ 2068 w 2105"/>
              <a:gd name="T117" fmla="*/ 285 h 514"/>
              <a:gd name="T118" fmla="*/ 2103 w 2105"/>
              <a:gd name="T119" fmla="*/ 271 h 5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105" h="514">
                <a:moveTo>
                  <a:pt x="0" y="243"/>
                </a:moveTo>
                <a:lnTo>
                  <a:pt x="2" y="247"/>
                </a:lnTo>
                <a:lnTo>
                  <a:pt x="4" y="254"/>
                </a:lnTo>
                <a:lnTo>
                  <a:pt x="7" y="248"/>
                </a:lnTo>
                <a:lnTo>
                  <a:pt x="9" y="243"/>
                </a:lnTo>
                <a:lnTo>
                  <a:pt x="12" y="241"/>
                </a:lnTo>
                <a:lnTo>
                  <a:pt x="14" y="239"/>
                </a:lnTo>
                <a:lnTo>
                  <a:pt x="16" y="250"/>
                </a:lnTo>
                <a:lnTo>
                  <a:pt x="19" y="240"/>
                </a:lnTo>
                <a:lnTo>
                  <a:pt x="21" y="245"/>
                </a:lnTo>
                <a:lnTo>
                  <a:pt x="23" y="246"/>
                </a:lnTo>
                <a:lnTo>
                  <a:pt x="25" y="233"/>
                </a:lnTo>
                <a:lnTo>
                  <a:pt x="28" y="238"/>
                </a:lnTo>
                <a:lnTo>
                  <a:pt x="30" y="240"/>
                </a:lnTo>
                <a:lnTo>
                  <a:pt x="32" y="244"/>
                </a:lnTo>
                <a:lnTo>
                  <a:pt x="35" y="242"/>
                </a:lnTo>
                <a:lnTo>
                  <a:pt x="37" y="248"/>
                </a:lnTo>
                <a:lnTo>
                  <a:pt x="40" y="253"/>
                </a:lnTo>
                <a:lnTo>
                  <a:pt x="42" y="244"/>
                </a:lnTo>
                <a:lnTo>
                  <a:pt x="44" y="247"/>
                </a:lnTo>
                <a:lnTo>
                  <a:pt x="47" y="250"/>
                </a:lnTo>
                <a:lnTo>
                  <a:pt x="49" y="252"/>
                </a:lnTo>
                <a:lnTo>
                  <a:pt x="51" y="252"/>
                </a:lnTo>
                <a:lnTo>
                  <a:pt x="53" y="258"/>
                </a:lnTo>
                <a:lnTo>
                  <a:pt x="56" y="258"/>
                </a:lnTo>
                <a:lnTo>
                  <a:pt x="58" y="262"/>
                </a:lnTo>
                <a:lnTo>
                  <a:pt x="61" y="266"/>
                </a:lnTo>
                <a:lnTo>
                  <a:pt x="63" y="265"/>
                </a:lnTo>
                <a:lnTo>
                  <a:pt x="65" y="270"/>
                </a:lnTo>
                <a:lnTo>
                  <a:pt x="68" y="269"/>
                </a:lnTo>
                <a:lnTo>
                  <a:pt x="70" y="265"/>
                </a:lnTo>
                <a:lnTo>
                  <a:pt x="72" y="265"/>
                </a:lnTo>
                <a:lnTo>
                  <a:pt x="75" y="262"/>
                </a:lnTo>
                <a:lnTo>
                  <a:pt x="77" y="265"/>
                </a:lnTo>
                <a:lnTo>
                  <a:pt x="79" y="263"/>
                </a:lnTo>
                <a:lnTo>
                  <a:pt x="82" y="263"/>
                </a:lnTo>
                <a:lnTo>
                  <a:pt x="84" y="265"/>
                </a:lnTo>
                <a:lnTo>
                  <a:pt x="86" y="270"/>
                </a:lnTo>
                <a:lnTo>
                  <a:pt x="89" y="272"/>
                </a:lnTo>
                <a:lnTo>
                  <a:pt x="91" y="275"/>
                </a:lnTo>
                <a:lnTo>
                  <a:pt x="93" y="275"/>
                </a:lnTo>
                <a:lnTo>
                  <a:pt x="96" y="272"/>
                </a:lnTo>
                <a:lnTo>
                  <a:pt x="98" y="273"/>
                </a:lnTo>
                <a:lnTo>
                  <a:pt x="100" y="269"/>
                </a:lnTo>
                <a:lnTo>
                  <a:pt x="103" y="266"/>
                </a:lnTo>
                <a:lnTo>
                  <a:pt x="105" y="272"/>
                </a:lnTo>
                <a:lnTo>
                  <a:pt x="108" y="270"/>
                </a:lnTo>
                <a:lnTo>
                  <a:pt x="110" y="261"/>
                </a:lnTo>
                <a:lnTo>
                  <a:pt x="112" y="255"/>
                </a:lnTo>
                <a:lnTo>
                  <a:pt x="114" y="259"/>
                </a:lnTo>
                <a:lnTo>
                  <a:pt x="117" y="259"/>
                </a:lnTo>
                <a:lnTo>
                  <a:pt x="119" y="254"/>
                </a:lnTo>
                <a:lnTo>
                  <a:pt x="121" y="256"/>
                </a:lnTo>
                <a:lnTo>
                  <a:pt x="124" y="255"/>
                </a:lnTo>
                <a:lnTo>
                  <a:pt x="126" y="252"/>
                </a:lnTo>
                <a:lnTo>
                  <a:pt x="128" y="255"/>
                </a:lnTo>
                <a:lnTo>
                  <a:pt x="131" y="252"/>
                </a:lnTo>
                <a:lnTo>
                  <a:pt x="133" y="251"/>
                </a:lnTo>
                <a:lnTo>
                  <a:pt x="136" y="257"/>
                </a:lnTo>
                <a:lnTo>
                  <a:pt x="138" y="248"/>
                </a:lnTo>
                <a:lnTo>
                  <a:pt x="140" y="261"/>
                </a:lnTo>
                <a:lnTo>
                  <a:pt x="142" y="255"/>
                </a:lnTo>
                <a:lnTo>
                  <a:pt x="145" y="248"/>
                </a:lnTo>
                <a:lnTo>
                  <a:pt x="147" y="254"/>
                </a:lnTo>
                <a:lnTo>
                  <a:pt x="149" y="256"/>
                </a:lnTo>
                <a:lnTo>
                  <a:pt x="152" y="253"/>
                </a:lnTo>
                <a:lnTo>
                  <a:pt x="154" y="257"/>
                </a:lnTo>
                <a:lnTo>
                  <a:pt x="157" y="260"/>
                </a:lnTo>
                <a:lnTo>
                  <a:pt x="159" y="257"/>
                </a:lnTo>
                <a:lnTo>
                  <a:pt x="161" y="261"/>
                </a:lnTo>
                <a:lnTo>
                  <a:pt x="164" y="256"/>
                </a:lnTo>
                <a:lnTo>
                  <a:pt x="166" y="250"/>
                </a:lnTo>
                <a:lnTo>
                  <a:pt x="168" y="256"/>
                </a:lnTo>
                <a:lnTo>
                  <a:pt x="171" y="255"/>
                </a:lnTo>
                <a:lnTo>
                  <a:pt x="173" y="254"/>
                </a:lnTo>
                <a:lnTo>
                  <a:pt x="175" y="254"/>
                </a:lnTo>
                <a:lnTo>
                  <a:pt x="177" y="253"/>
                </a:lnTo>
                <a:lnTo>
                  <a:pt x="180" y="255"/>
                </a:lnTo>
                <a:lnTo>
                  <a:pt x="182" y="253"/>
                </a:lnTo>
                <a:lnTo>
                  <a:pt x="185" y="252"/>
                </a:lnTo>
                <a:lnTo>
                  <a:pt x="187" y="246"/>
                </a:lnTo>
                <a:lnTo>
                  <a:pt x="189" y="243"/>
                </a:lnTo>
                <a:lnTo>
                  <a:pt x="192" y="243"/>
                </a:lnTo>
                <a:lnTo>
                  <a:pt x="194" y="245"/>
                </a:lnTo>
                <a:lnTo>
                  <a:pt x="196" y="251"/>
                </a:lnTo>
                <a:lnTo>
                  <a:pt x="199" y="253"/>
                </a:lnTo>
                <a:lnTo>
                  <a:pt x="201" y="256"/>
                </a:lnTo>
                <a:lnTo>
                  <a:pt x="203" y="245"/>
                </a:lnTo>
                <a:lnTo>
                  <a:pt x="206" y="254"/>
                </a:lnTo>
                <a:lnTo>
                  <a:pt x="208" y="254"/>
                </a:lnTo>
                <a:lnTo>
                  <a:pt x="210" y="251"/>
                </a:lnTo>
                <a:lnTo>
                  <a:pt x="213" y="263"/>
                </a:lnTo>
                <a:lnTo>
                  <a:pt x="215" y="261"/>
                </a:lnTo>
                <a:lnTo>
                  <a:pt x="217" y="258"/>
                </a:lnTo>
                <a:lnTo>
                  <a:pt x="220" y="259"/>
                </a:lnTo>
                <a:lnTo>
                  <a:pt x="222" y="266"/>
                </a:lnTo>
                <a:lnTo>
                  <a:pt x="224" y="263"/>
                </a:lnTo>
                <a:lnTo>
                  <a:pt x="227" y="263"/>
                </a:lnTo>
                <a:lnTo>
                  <a:pt x="229" y="273"/>
                </a:lnTo>
                <a:lnTo>
                  <a:pt x="231" y="274"/>
                </a:lnTo>
                <a:lnTo>
                  <a:pt x="234" y="271"/>
                </a:lnTo>
                <a:lnTo>
                  <a:pt x="236" y="270"/>
                </a:lnTo>
                <a:lnTo>
                  <a:pt x="238" y="272"/>
                </a:lnTo>
                <a:lnTo>
                  <a:pt x="241" y="269"/>
                </a:lnTo>
                <a:lnTo>
                  <a:pt x="243" y="272"/>
                </a:lnTo>
                <a:lnTo>
                  <a:pt x="245" y="266"/>
                </a:lnTo>
                <a:lnTo>
                  <a:pt x="248" y="258"/>
                </a:lnTo>
                <a:lnTo>
                  <a:pt x="250" y="253"/>
                </a:lnTo>
                <a:lnTo>
                  <a:pt x="253" y="252"/>
                </a:lnTo>
                <a:lnTo>
                  <a:pt x="255" y="258"/>
                </a:lnTo>
                <a:lnTo>
                  <a:pt x="257" y="259"/>
                </a:lnTo>
                <a:lnTo>
                  <a:pt x="260" y="263"/>
                </a:lnTo>
                <a:lnTo>
                  <a:pt x="262" y="267"/>
                </a:lnTo>
                <a:lnTo>
                  <a:pt x="264" y="266"/>
                </a:lnTo>
                <a:lnTo>
                  <a:pt x="266" y="264"/>
                </a:lnTo>
                <a:lnTo>
                  <a:pt x="269" y="267"/>
                </a:lnTo>
                <a:lnTo>
                  <a:pt x="271" y="267"/>
                </a:lnTo>
                <a:lnTo>
                  <a:pt x="273" y="266"/>
                </a:lnTo>
                <a:lnTo>
                  <a:pt x="276" y="261"/>
                </a:lnTo>
                <a:lnTo>
                  <a:pt x="278" y="258"/>
                </a:lnTo>
                <a:lnTo>
                  <a:pt x="281" y="259"/>
                </a:lnTo>
                <a:lnTo>
                  <a:pt x="283" y="264"/>
                </a:lnTo>
                <a:lnTo>
                  <a:pt x="285" y="266"/>
                </a:lnTo>
                <a:lnTo>
                  <a:pt x="288" y="272"/>
                </a:lnTo>
                <a:lnTo>
                  <a:pt x="290" y="274"/>
                </a:lnTo>
                <a:lnTo>
                  <a:pt x="292" y="272"/>
                </a:lnTo>
                <a:lnTo>
                  <a:pt x="295" y="272"/>
                </a:lnTo>
                <a:lnTo>
                  <a:pt x="297" y="278"/>
                </a:lnTo>
                <a:lnTo>
                  <a:pt x="299" y="290"/>
                </a:lnTo>
                <a:lnTo>
                  <a:pt x="302" y="298"/>
                </a:lnTo>
                <a:lnTo>
                  <a:pt x="304" y="304"/>
                </a:lnTo>
                <a:lnTo>
                  <a:pt x="306" y="311"/>
                </a:lnTo>
                <a:lnTo>
                  <a:pt x="309" y="309"/>
                </a:lnTo>
                <a:lnTo>
                  <a:pt x="311" y="311"/>
                </a:lnTo>
                <a:lnTo>
                  <a:pt x="313" y="319"/>
                </a:lnTo>
                <a:lnTo>
                  <a:pt x="316" y="316"/>
                </a:lnTo>
                <a:lnTo>
                  <a:pt x="318" y="321"/>
                </a:lnTo>
                <a:lnTo>
                  <a:pt x="320" y="328"/>
                </a:lnTo>
                <a:lnTo>
                  <a:pt x="323" y="331"/>
                </a:lnTo>
                <a:lnTo>
                  <a:pt x="325" y="334"/>
                </a:lnTo>
                <a:lnTo>
                  <a:pt x="327" y="334"/>
                </a:lnTo>
                <a:lnTo>
                  <a:pt x="330" y="339"/>
                </a:lnTo>
                <a:lnTo>
                  <a:pt x="332" y="350"/>
                </a:lnTo>
                <a:lnTo>
                  <a:pt x="334" y="345"/>
                </a:lnTo>
                <a:lnTo>
                  <a:pt x="337" y="342"/>
                </a:lnTo>
                <a:lnTo>
                  <a:pt x="339" y="342"/>
                </a:lnTo>
                <a:lnTo>
                  <a:pt x="341" y="338"/>
                </a:lnTo>
                <a:lnTo>
                  <a:pt x="344" y="330"/>
                </a:lnTo>
                <a:lnTo>
                  <a:pt x="346" y="336"/>
                </a:lnTo>
                <a:lnTo>
                  <a:pt x="349" y="331"/>
                </a:lnTo>
                <a:lnTo>
                  <a:pt x="351" y="337"/>
                </a:lnTo>
                <a:lnTo>
                  <a:pt x="353" y="350"/>
                </a:lnTo>
                <a:lnTo>
                  <a:pt x="355" y="350"/>
                </a:lnTo>
                <a:lnTo>
                  <a:pt x="358" y="352"/>
                </a:lnTo>
                <a:lnTo>
                  <a:pt x="360" y="351"/>
                </a:lnTo>
                <a:lnTo>
                  <a:pt x="362" y="345"/>
                </a:lnTo>
                <a:lnTo>
                  <a:pt x="365" y="351"/>
                </a:lnTo>
                <a:lnTo>
                  <a:pt x="367" y="353"/>
                </a:lnTo>
                <a:lnTo>
                  <a:pt x="369" y="361"/>
                </a:lnTo>
                <a:lnTo>
                  <a:pt x="372" y="360"/>
                </a:lnTo>
                <a:lnTo>
                  <a:pt x="374" y="366"/>
                </a:lnTo>
                <a:lnTo>
                  <a:pt x="377" y="368"/>
                </a:lnTo>
                <a:lnTo>
                  <a:pt x="379" y="366"/>
                </a:lnTo>
                <a:lnTo>
                  <a:pt x="381" y="366"/>
                </a:lnTo>
                <a:lnTo>
                  <a:pt x="383" y="359"/>
                </a:lnTo>
                <a:lnTo>
                  <a:pt x="386" y="359"/>
                </a:lnTo>
                <a:lnTo>
                  <a:pt x="388" y="359"/>
                </a:lnTo>
                <a:lnTo>
                  <a:pt x="390" y="367"/>
                </a:lnTo>
                <a:lnTo>
                  <a:pt x="393" y="362"/>
                </a:lnTo>
                <a:lnTo>
                  <a:pt x="395" y="357"/>
                </a:lnTo>
                <a:lnTo>
                  <a:pt x="398" y="362"/>
                </a:lnTo>
                <a:lnTo>
                  <a:pt x="400" y="351"/>
                </a:lnTo>
                <a:lnTo>
                  <a:pt x="402" y="353"/>
                </a:lnTo>
                <a:lnTo>
                  <a:pt x="405" y="357"/>
                </a:lnTo>
                <a:lnTo>
                  <a:pt x="407" y="356"/>
                </a:lnTo>
                <a:lnTo>
                  <a:pt x="409" y="352"/>
                </a:lnTo>
                <a:lnTo>
                  <a:pt x="412" y="358"/>
                </a:lnTo>
                <a:lnTo>
                  <a:pt x="414" y="358"/>
                </a:lnTo>
                <a:lnTo>
                  <a:pt x="416" y="354"/>
                </a:lnTo>
                <a:lnTo>
                  <a:pt x="418" y="349"/>
                </a:lnTo>
                <a:lnTo>
                  <a:pt x="421" y="348"/>
                </a:lnTo>
                <a:lnTo>
                  <a:pt x="423" y="343"/>
                </a:lnTo>
                <a:lnTo>
                  <a:pt x="426" y="345"/>
                </a:lnTo>
                <a:lnTo>
                  <a:pt x="428" y="350"/>
                </a:lnTo>
                <a:lnTo>
                  <a:pt x="430" y="347"/>
                </a:lnTo>
                <a:lnTo>
                  <a:pt x="433" y="347"/>
                </a:lnTo>
                <a:lnTo>
                  <a:pt x="435" y="350"/>
                </a:lnTo>
                <a:lnTo>
                  <a:pt x="437" y="359"/>
                </a:lnTo>
                <a:lnTo>
                  <a:pt x="440" y="363"/>
                </a:lnTo>
                <a:lnTo>
                  <a:pt x="442" y="356"/>
                </a:lnTo>
                <a:lnTo>
                  <a:pt x="444" y="360"/>
                </a:lnTo>
                <a:lnTo>
                  <a:pt x="447" y="353"/>
                </a:lnTo>
                <a:lnTo>
                  <a:pt x="449" y="353"/>
                </a:lnTo>
                <a:lnTo>
                  <a:pt x="451" y="350"/>
                </a:lnTo>
                <a:lnTo>
                  <a:pt x="454" y="357"/>
                </a:lnTo>
                <a:lnTo>
                  <a:pt x="456" y="352"/>
                </a:lnTo>
                <a:lnTo>
                  <a:pt x="458" y="350"/>
                </a:lnTo>
                <a:lnTo>
                  <a:pt x="461" y="346"/>
                </a:lnTo>
                <a:lnTo>
                  <a:pt x="463" y="351"/>
                </a:lnTo>
                <a:lnTo>
                  <a:pt x="465" y="348"/>
                </a:lnTo>
                <a:lnTo>
                  <a:pt x="468" y="346"/>
                </a:lnTo>
                <a:lnTo>
                  <a:pt x="470" y="342"/>
                </a:lnTo>
                <a:lnTo>
                  <a:pt x="472" y="334"/>
                </a:lnTo>
                <a:lnTo>
                  <a:pt x="475" y="333"/>
                </a:lnTo>
                <a:lnTo>
                  <a:pt x="477" y="328"/>
                </a:lnTo>
                <a:lnTo>
                  <a:pt x="479" y="327"/>
                </a:lnTo>
                <a:lnTo>
                  <a:pt x="482" y="327"/>
                </a:lnTo>
                <a:lnTo>
                  <a:pt x="484" y="327"/>
                </a:lnTo>
                <a:lnTo>
                  <a:pt x="486" y="321"/>
                </a:lnTo>
                <a:lnTo>
                  <a:pt x="489" y="323"/>
                </a:lnTo>
                <a:lnTo>
                  <a:pt x="491" y="323"/>
                </a:lnTo>
                <a:lnTo>
                  <a:pt x="494" y="323"/>
                </a:lnTo>
                <a:lnTo>
                  <a:pt x="496" y="321"/>
                </a:lnTo>
                <a:lnTo>
                  <a:pt x="498" y="323"/>
                </a:lnTo>
                <a:lnTo>
                  <a:pt x="501" y="319"/>
                </a:lnTo>
                <a:lnTo>
                  <a:pt x="503" y="323"/>
                </a:lnTo>
                <a:lnTo>
                  <a:pt x="505" y="326"/>
                </a:lnTo>
                <a:lnTo>
                  <a:pt x="507" y="322"/>
                </a:lnTo>
                <a:lnTo>
                  <a:pt x="510" y="317"/>
                </a:lnTo>
                <a:lnTo>
                  <a:pt x="512" y="323"/>
                </a:lnTo>
                <a:lnTo>
                  <a:pt x="514" y="317"/>
                </a:lnTo>
                <a:lnTo>
                  <a:pt x="517" y="314"/>
                </a:lnTo>
                <a:lnTo>
                  <a:pt x="519" y="311"/>
                </a:lnTo>
                <a:lnTo>
                  <a:pt x="522" y="315"/>
                </a:lnTo>
                <a:lnTo>
                  <a:pt x="524" y="316"/>
                </a:lnTo>
                <a:lnTo>
                  <a:pt x="526" y="319"/>
                </a:lnTo>
                <a:lnTo>
                  <a:pt x="529" y="320"/>
                </a:lnTo>
                <a:lnTo>
                  <a:pt x="531" y="318"/>
                </a:lnTo>
                <a:lnTo>
                  <a:pt x="533" y="311"/>
                </a:lnTo>
                <a:lnTo>
                  <a:pt x="536" y="318"/>
                </a:lnTo>
                <a:lnTo>
                  <a:pt x="538" y="314"/>
                </a:lnTo>
                <a:lnTo>
                  <a:pt x="540" y="312"/>
                </a:lnTo>
                <a:lnTo>
                  <a:pt x="543" y="311"/>
                </a:lnTo>
                <a:lnTo>
                  <a:pt x="545" y="308"/>
                </a:lnTo>
                <a:lnTo>
                  <a:pt x="547" y="297"/>
                </a:lnTo>
                <a:lnTo>
                  <a:pt x="550" y="295"/>
                </a:lnTo>
                <a:lnTo>
                  <a:pt x="552" y="287"/>
                </a:lnTo>
                <a:lnTo>
                  <a:pt x="554" y="284"/>
                </a:lnTo>
                <a:lnTo>
                  <a:pt x="557" y="269"/>
                </a:lnTo>
                <a:lnTo>
                  <a:pt x="559" y="271"/>
                </a:lnTo>
                <a:lnTo>
                  <a:pt x="561" y="257"/>
                </a:lnTo>
                <a:lnTo>
                  <a:pt x="564" y="251"/>
                </a:lnTo>
                <a:lnTo>
                  <a:pt x="566" y="249"/>
                </a:lnTo>
                <a:lnTo>
                  <a:pt x="568" y="245"/>
                </a:lnTo>
                <a:lnTo>
                  <a:pt x="571" y="241"/>
                </a:lnTo>
                <a:lnTo>
                  <a:pt x="573" y="231"/>
                </a:lnTo>
                <a:lnTo>
                  <a:pt x="575" y="223"/>
                </a:lnTo>
                <a:lnTo>
                  <a:pt x="578" y="209"/>
                </a:lnTo>
                <a:lnTo>
                  <a:pt x="580" y="202"/>
                </a:lnTo>
                <a:lnTo>
                  <a:pt x="582" y="195"/>
                </a:lnTo>
                <a:lnTo>
                  <a:pt x="585" y="178"/>
                </a:lnTo>
                <a:lnTo>
                  <a:pt x="587" y="173"/>
                </a:lnTo>
                <a:lnTo>
                  <a:pt x="589" y="156"/>
                </a:lnTo>
                <a:lnTo>
                  <a:pt x="592" y="141"/>
                </a:lnTo>
                <a:lnTo>
                  <a:pt x="594" y="127"/>
                </a:lnTo>
                <a:lnTo>
                  <a:pt x="596" y="121"/>
                </a:lnTo>
                <a:lnTo>
                  <a:pt x="599" y="107"/>
                </a:lnTo>
                <a:lnTo>
                  <a:pt x="601" y="98"/>
                </a:lnTo>
                <a:lnTo>
                  <a:pt x="603" y="95"/>
                </a:lnTo>
                <a:lnTo>
                  <a:pt x="606" y="94"/>
                </a:lnTo>
                <a:lnTo>
                  <a:pt x="608" y="94"/>
                </a:lnTo>
                <a:lnTo>
                  <a:pt x="610" y="91"/>
                </a:lnTo>
                <a:lnTo>
                  <a:pt x="613" y="88"/>
                </a:lnTo>
                <a:lnTo>
                  <a:pt x="615" y="74"/>
                </a:lnTo>
                <a:lnTo>
                  <a:pt x="618" y="77"/>
                </a:lnTo>
                <a:lnTo>
                  <a:pt x="620" y="76"/>
                </a:lnTo>
                <a:lnTo>
                  <a:pt x="622" y="75"/>
                </a:lnTo>
                <a:lnTo>
                  <a:pt x="624" y="67"/>
                </a:lnTo>
                <a:lnTo>
                  <a:pt x="627" y="58"/>
                </a:lnTo>
                <a:lnTo>
                  <a:pt x="629" y="58"/>
                </a:lnTo>
                <a:lnTo>
                  <a:pt x="631" y="56"/>
                </a:lnTo>
                <a:lnTo>
                  <a:pt x="634" y="54"/>
                </a:lnTo>
                <a:lnTo>
                  <a:pt x="636" y="53"/>
                </a:lnTo>
                <a:lnTo>
                  <a:pt x="639" y="50"/>
                </a:lnTo>
                <a:lnTo>
                  <a:pt x="641" y="50"/>
                </a:lnTo>
                <a:lnTo>
                  <a:pt x="643" y="54"/>
                </a:lnTo>
                <a:lnTo>
                  <a:pt x="646" y="57"/>
                </a:lnTo>
                <a:lnTo>
                  <a:pt x="648" y="60"/>
                </a:lnTo>
                <a:lnTo>
                  <a:pt x="650" y="52"/>
                </a:lnTo>
                <a:lnTo>
                  <a:pt x="653" y="58"/>
                </a:lnTo>
                <a:lnTo>
                  <a:pt x="655" y="58"/>
                </a:lnTo>
                <a:lnTo>
                  <a:pt x="657" y="55"/>
                </a:lnTo>
                <a:lnTo>
                  <a:pt x="659" y="55"/>
                </a:lnTo>
                <a:lnTo>
                  <a:pt x="662" y="53"/>
                </a:lnTo>
                <a:lnTo>
                  <a:pt x="664" y="55"/>
                </a:lnTo>
                <a:lnTo>
                  <a:pt x="667" y="53"/>
                </a:lnTo>
                <a:lnTo>
                  <a:pt x="669" y="47"/>
                </a:lnTo>
                <a:lnTo>
                  <a:pt x="671" y="46"/>
                </a:lnTo>
                <a:lnTo>
                  <a:pt x="674" y="41"/>
                </a:lnTo>
                <a:lnTo>
                  <a:pt x="676" y="37"/>
                </a:lnTo>
                <a:lnTo>
                  <a:pt x="678" y="36"/>
                </a:lnTo>
                <a:lnTo>
                  <a:pt x="681" y="37"/>
                </a:lnTo>
                <a:lnTo>
                  <a:pt x="683" y="35"/>
                </a:lnTo>
                <a:lnTo>
                  <a:pt x="685" y="31"/>
                </a:lnTo>
                <a:lnTo>
                  <a:pt x="688" y="26"/>
                </a:lnTo>
                <a:lnTo>
                  <a:pt x="690" y="21"/>
                </a:lnTo>
                <a:lnTo>
                  <a:pt x="692" y="20"/>
                </a:lnTo>
                <a:lnTo>
                  <a:pt x="695" y="19"/>
                </a:lnTo>
                <a:lnTo>
                  <a:pt x="697" y="14"/>
                </a:lnTo>
                <a:lnTo>
                  <a:pt x="699" y="12"/>
                </a:lnTo>
                <a:lnTo>
                  <a:pt x="702" y="6"/>
                </a:lnTo>
                <a:lnTo>
                  <a:pt x="704" y="9"/>
                </a:lnTo>
                <a:lnTo>
                  <a:pt x="706" y="7"/>
                </a:lnTo>
                <a:lnTo>
                  <a:pt x="709" y="6"/>
                </a:lnTo>
                <a:lnTo>
                  <a:pt x="711" y="9"/>
                </a:lnTo>
                <a:lnTo>
                  <a:pt x="713" y="3"/>
                </a:lnTo>
                <a:lnTo>
                  <a:pt x="716" y="0"/>
                </a:lnTo>
                <a:lnTo>
                  <a:pt x="718" y="8"/>
                </a:lnTo>
                <a:lnTo>
                  <a:pt x="720" y="11"/>
                </a:lnTo>
                <a:lnTo>
                  <a:pt x="723" y="11"/>
                </a:lnTo>
                <a:lnTo>
                  <a:pt x="725" y="15"/>
                </a:lnTo>
                <a:lnTo>
                  <a:pt x="727" y="13"/>
                </a:lnTo>
                <a:lnTo>
                  <a:pt x="730" y="12"/>
                </a:lnTo>
                <a:lnTo>
                  <a:pt x="732" y="9"/>
                </a:lnTo>
                <a:lnTo>
                  <a:pt x="734" y="3"/>
                </a:lnTo>
                <a:lnTo>
                  <a:pt x="737" y="5"/>
                </a:lnTo>
                <a:lnTo>
                  <a:pt x="739" y="7"/>
                </a:lnTo>
                <a:lnTo>
                  <a:pt x="742" y="8"/>
                </a:lnTo>
                <a:lnTo>
                  <a:pt x="744" y="14"/>
                </a:lnTo>
                <a:lnTo>
                  <a:pt x="746" y="14"/>
                </a:lnTo>
                <a:lnTo>
                  <a:pt x="748" y="30"/>
                </a:lnTo>
                <a:lnTo>
                  <a:pt x="751" y="42"/>
                </a:lnTo>
                <a:lnTo>
                  <a:pt x="753" y="37"/>
                </a:lnTo>
                <a:lnTo>
                  <a:pt x="755" y="42"/>
                </a:lnTo>
                <a:lnTo>
                  <a:pt x="758" y="44"/>
                </a:lnTo>
                <a:lnTo>
                  <a:pt x="760" y="56"/>
                </a:lnTo>
                <a:lnTo>
                  <a:pt x="763" y="68"/>
                </a:lnTo>
                <a:lnTo>
                  <a:pt x="765" y="77"/>
                </a:lnTo>
                <a:lnTo>
                  <a:pt x="767" y="85"/>
                </a:lnTo>
                <a:lnTo>
                  <a:pt x="770" y="102"/>
                </a:lnTo>
                <a:lnTo>
                  <a:pt x="772" y="115"/>
                </a:lnTo>
                <a:lnTo>
                  <a:pt x="774" y="124"/>
                </a:lnTo>
                <a:lnTo>
                  <a:pt x="777" y="137"/>
                </a:lnTo>
                <a:lnTo>
                  <a:pt x="779" y="146"/>
                </a:lnTo>
                <a:lnTo>
                  <a:pt x="781" y="153"/>
                </a:lnTo>
                <a:lnTo>
                  <a:pt x="783" y="157"/>
                </a:lnTo>
                <a:lnTo>
                  <a:pt x="786" y="160"/>
                </a:lnTo>
                <a:lnTo>
                  <a:pt x="788" y="162"/>
                </a:lnTo>
                <a:lnTo>
                  <a:pt x="791" y="166"/>
                </a:lnTo>
                <a:lnTo>
                  <a:pt x="793" y="163"/>
                </a:lnTo>
                <a:lnTo>
                  <a:pt x="795" y="169"/>
                </a:lnTo>
                <a:lnTo>
                  <a:pt x="798" y="177"/>
                </a:lnTo>
                <a:lnTo>
                  <a:pt x="800" y="178"/>
                </a:lnTo>
                <a:lnTo>
                  <a:pt x="802" y="187"/>
                </a:lnTo>
                <a:lnTo>
                  <a:pt x="805" y="182"/>
                </a:lnTo>
                <a:lnTo>
                  <a:pt x="807" y="185"/>
                </a:lnTo>
                <a:lnTo>
                  <a:pt x="809" y="189"/>
                </a:lnTo>
                <a:lnTo>
                  <a:pt x="812" y="193"/>
                </a:lnTo>
                <a:lnTo>
                  <a:pt x="814" y="198"/>
                </a:lnTo>
                <a:lnTo>
                  <a:pt x="816" y="202"/>
                </a:lnTo>
                <a:lnTo>
                  <a:pt x="819" y="206"/>
                </a:lnTo>
                <a:lnTo>
                  <a:pt x="821" y="209"/>
                </a:lnTo>
                <a:lnTo>
                  <a:pt x="823" y="210"/>
                </a:lnTo>
                <a:lnTo>
                  <a:pt x="826" y="215"/>
                </a:lnTo>
                <a:lnTo>
                  <a:pt x="828" y="214"/>
                </a:lnTo>
                <a:lnTo>
                  <a:pt x="830" y="210"/>
                </a:lnTo>
                <a:lnTo>
                  <a:pt x="833" y="207"/>
                </a:lnTo>
                <a:lnTo>
                  <a:pt x="835" y="208"/>
                </a:lnTo>
                <a:lnTo>
                  <a:pt x="837" y="213"/>
                </a:lnTo>
                <a:lnTo>
                  <a:pt x="840" y="212"/>
                </a:lnTo>
                <a:lnTo>
                  <a:pt x="842" y="216"/>
                </a:lnTo>
                <a:lnTo>
                  <a:pt x="844" y="221"/>
                </a:lnTo>
                <a:lnTo>
                  <a:pt x="847" y="226"/>
                </a:lnTo>
                <a:lnTo>
                  <a:pt x="849" y="230"/>
                </a:lnTo>
                <a:lnTo>
                  <a:pt x="851" y="230"/>
                </a:lnTo>
                <a:lnTo>
                  <a:pt x="854" y="239"/>
                </a:lnTo>
                <a:lnTo>
                  <a:pt x="856" y="246"/>
                </a:lnTo>
                <a:lnTo>
                  <a:pt x="859" y="246"/>
                </a:lnTo>
                <a:lnTo>
                  <a:pt x="861" y="253"/>
                </a:lnTo>
                <a:lnTo>
                  <a:pt x="863" y="250"/>
                </a:lnTo>
                <a:lnTo>
                  <a:pt x="865" y="252"/>
                </a:lnTo>
                <a:lnTo>
                  <a:pt x="868" y="250"/>
                </a:lnTo>
                <a:lnTo>
                  <a:pt x="870" y="256"/>
                </a:lnTo>
                <a:lnTo>
                  <a:pt x="872" y="261"/>
                </a:lnTo>
                <a:lnTo>
                  <a:pt x="875" y="266"/>
                </a:lnTo>
                <a:lnTo>
                  <a:pt x="877" y="266"/>
                </a:lnTo>
                <a:lnTo>
                  <a:pt x="879" y="264"/>
                </a:lnTo>
                <a:lnTo>
                  <a:pt x="882" y="267"/>
                </a:lnTo>
                <a:lnTo>
                  <a:pt x="884" y="273"/>
                </a:lnTo>
                <a:lnTo>
                  <a:pt x="887" y="271"/>
                </a:lnTo>
                <a:lnTo>
                  <a:pt x="889" y="281"/>
                </a:lnTo>
                <a:lnTo>
                  <a:pt x="891" y="282"/>
                </a:lnTo>
                <a:lnTo>
                  <a:pt x="894" y="286"/>
                </a:lnTo>
                <a:lnTo>
                  <a:pt x="896" y="287"/>
                </a:lnTo>
                <a:lnTo>
                  <a:pt x="898" y="291"/>
                </a:lnTo>
                <a:lnTo>
                  <a:pt x="900" y="299"/>
                </a:lnTo>
                <a:lnTo>
                  <a:pt x="903" y="304"/>
                </a:lnTo>
                <a:lnTo>
                  <a:pt x="905" y="305"/>
                </a:lnTo>
                <a:lnTo>
                  <a:pt x="908" y="313"/>
                </a:lnTo>
                <a:lnTo>
                  <a:pt x="910" y="312"/>
                </a:lnTo>
                <a:lnTo>
                  <a:pt x="912" y="312"/>
                </a:lnTo>
                <a:lnTo>
                  <a:pt x="915" y="319"/>
                </a:lnTo>
                <a:lnTo>
                  <a:pt x="917" y="322"/>
                </a:lnTo>
                <a:lnTo>
                  <a:pt x="919" y="324"/>
                </a:lnTo>
                <a:lnTo>
                  <a:pt x="922" y="341"/>
                </a:lnTo>
                <a:lnTo>
                  <a:pt x="924" y="346"/>
                </a:lnTo>
                <a:lnTo>
                  <a:pt x="926" y="353"/>
                </a:lnTo>
                <a:lnTo>
                  <a:pt x="929" y="352"/>
                </a:lnTo>
                <a:lnTo>
                  <a:pt x="931" y="355"/>
                </a:lnTo>
                <a:lnTo>
                  <a:pt x="933" y="361"/>
                </a:lnTo>
                <a:lnTo>
                  <a:pt x="936" y="365"/>
                </a:lnTo>
                <a:lnTo>
                  <a:pt x="938" y="358"/>
                </a:lnTo>
                <a:lnTo>
                  <a:pt x="940" y="361"/>
                </a:lnTo>
                <a:lnTo>
                  <a:pt x="943" y="368"/>
                </a:lnTo>
                <a:lnTo>
                  <a:pt x="945" y="376"/>
                </a:lnTo>
                <a:lnTo>
                  <a:pt x="947" y="378"/>
                </a:lnTo>
                <a:lnTo>
                  <a:pt x="950" y="379"/>
                </a:lnTo>
                <a:lnTo>
                  <a:pt x="952" y="389"/>
                </a:lnTo>
                <a:lnTo>
                  <a:pt x="954" y="394"/>
                </a:lnTo>
                <a:lnTo>
                  <a:pt x="957" y="389"/>
                </a:lnTo>
                <a:lnTo>
                  <a:pt x="959" y="391"/>
                </a:lnTo>
                <a:lnTo>
                  <a:pt x="961" y="398"/>
                </a:lnTo>
                <a:lnTo>
                  <a:pt x="964" y="403"/>
                </a:lnTo>
                <a:lnTo>
                  <a:pt x="966" y="410"/>
                </a:lnTo>
                <a:lnTo>
                  <a:pt x="968" y="422"/>
                </a:lnTo>
                <a:lnTo>
                  <a:pt x="971" y="425"/>
                </a:lnTo>
                <a:lnTo>
                  <a:pt x="973" y="434"/>
                </a:lnTo>
                <a:lnTo>
                  <a:pt x="975" y="440"/>
                </a:lnTo>
                <a:lnTo>
                  <a:pt x="978" y="442"/>
                </a:lnTo>
                <a:lnTo>
                  <a:pt x="980" y="453"/>
                </a:lnTo>
                <a:lnTo>
                  <a:pt x="983" y="452"/>
                </a:lnTo>
                <a:lnTo>
                  <a:pt x="985" y="456"/>
                </a:lnTo>
                <a:lnTo>
                  <a:pt x="987" y="461"/>
                </a:lnTo>
                <a:lnTo>
                  <a:pt x="989" y="470"/>
                </a:lnTo>
                <a:lnTo>
                  <a:pt x="992" y="471"/>
                </a:lnTo>
                <a:lnTo>
                  <a:pt x="994" y="480"/>
                </a:lnTo>
                <a:lnTo>
                  <a:pt x="996" y="480"/>
                </a:lnTo>
                <a:lnTo>
                  <a:pt x="999" y="487"/>
                </a:lnTo>
                <a:lnTo>
                  <a:pt x="1001" y="486"/>
                </a:lnTo>
                <a:lnTo>
                  <a:pt x="1004" y="486"/>
                </a:lnTo>
                <a:lnTo>
                  <a:pt x="1006" y="488"/>
                </a:lnTo>
                <a:lnTo>
                  <a:pt x="1008" y="495"/>
                </a:lnTo>
                <a:lnTo>
                  <a:pt x="1011" y="494"/>
                </a:lnTo>
                <a:lnTo>
                  <a:pt x="1013" y="493"/>
                </a:lnTo>
                <a:lnTo>
                  <a:pt x="1015" y="493"/>
                </a:lnTo>
                <a:lnTo>
                  <a:pt x="1018" y="495"/>
                </a:lnTo>
                <a:lnTo>
                  <a:pt x="1020" y="499"/>
                </a:lnTo>
                <a:lnTo>
                  <a:pt x="1022" y="493"/>
                </a:lnTo>
                <a:lnTo>
                  <a:pt x="1024" y="498"/>
                </a:lnTo>
                <a:lnTo>
                  <a:pt x="1027" y="496"/>
                </a:lnTo>
                <a:lnTo>
                  <a:pt x="1029" y="498"/>
                </a:lnTo>
                <a:lnTo>
                  <a:pt x="1032" y="501"/>
                </a:lnTo>
                <a:lnTo>
                  <a:pt x="1034" y="501"/>
                </a:lnTo>
                <a:lnTo>
                  <a:pt x="1036" y="502"/>
                </a:lnTo>
                <a:lnTo>
                  <a:pt x="1039" y="508"/>
                </a:lnTo>
                <a:lnTo>
                  <a:pt x="1041" y="507"/>
                </a:lnTo>
                <a:lnTo>
                  <a:pt x="1043" y="513"/>
                </a:lnTo>
                <a:lnTo>
                  <a:pt x="1046" y="510"/>
                </a:lnTo>
                <a:lnTo>
                  <a:pt x="1048" y="507"/>
                </a:lnTo>
                <a:lnTo>
                  <a:pt x="1050" y="514"/>
                </a:lnTo>
                <a:lnTo>
                  <a:pt x="1053" y="509"/>
                </a:lnTo>
                <a:lnTo>
                  <a:pt x="1055" y="514"/>
                </a:lnTo>
                <a:lnTo>
                  <a:pt x="1057" y="511"/>
                </a:lnTo>
                <a:lnTo>
                  <a:pt x="1060" y="507"/>
                </a:lnTo>
                <a:lnTo>
                  <a:pt x="1062" y="508"/>
                </a:lnTo>
                <a:lnTo>
                  <a:pt x="1064" y="509"/>
                </a:lnTo>
                <a:lnTo>
                  <a:pt x="1067" y="509"/>
                </a:lnTo>
                <a:lnTo>
                  <a:pt x="1069" y="514"/>
                </a:lnTo>
                <a:lnTo>
                  <a:pt x="1071" y="513"/>
                </a:lnTo>
                <a:lnTo>
                  <a:pt x="1074" y="513"/>
                </a:lnTo>
                <a:lnTo>
                  <a:pt x="1076" y="506"/>
                </a:lnTo>
                <a:lnTo>
                  <a:pt x="1078" y="510"/>
                </a:lnTo>
                <a:lnTo>
                  <a:pt x="1081" y="508"/>
                </a:lnTo>
                <a:lnTo>
                  <a:pt x="1083" y="508"/>
                </a:lnTo>
                <a:lnTo>
                  <a:pt x="1085" y="496"/>
                </a:lnTo>
                <a:lnTo>
                  <a:pt x="1088" y="493"/>
                </a:lnTo>
                <a:lnTo>
                  <a:pt x="1090" y="495"/>
                </a:lnTo>
                <a:lnTo>
                  <a:pt x="1092" y="498"/>
                </a:lnTo>
                <a:lnTo>
                  <a:pt x="1095" y="492"/>
                </a:lnTo>
                <a:lnTo>
                  <a:pt x="1097" y="488"/>
                </a:lnTo>
                <a:lnTo>
                  <a:pt x="1100" y="493"/>
                </a:lnTo>
                <a:lnTo>
                  <a:pt x="1102" y="494"/>
                </a:lnTo>
                <a:lnTo>
                  <a:pt x="1104" y="497"/>
                </a:lnTo>
                <a:lnTo>
                  <a:pt x="1107" y="506"/>
                </a:lnTo>
                <a:lnTo>
                  <a:pt x="1109" y="508"/>
                </a:lnTo>
                <a:lnTo>
                  <a:pt x="1111" y="503"/>
                </a:lnTo>
                <a:lnTo>
                  <a:pt x="1113" y="503"/>
                </a:lnTo>
                <a:lnTo>
                  <a:pt x="1116" y="509"/>
                </a:lnTo>
                <a:lnTo>
                  <a:pt x="1118" y="504"/>
                </a:lnTo>
                <a:lnTo>
                  <a:pt x="1120" y="504"/>
                </a:lnTo>
                <a:lnTo>
                  <a:pt x="1123" y="505"/>
                </a:lnTo>
                <a:lnTo>
                  <a:pt x="1125" y="503"/>
                </a:lnTo>
                <a:lnTo>
                  <a:pt x="1128" y="510"/>
                </a:lnTo>
                <a:lnTo>
                  <a:pt x="1130" y="503"/>
                </a:lnTo>
                <a:lnTo>
                  <a:pt x="1132" y="505"/>
                </a:lnTo>
                <a:lnTo>
                  <a:pt x="1135" y="501"/>
                </a:lnTo>
                <a:lnTo>
                  <a:pt x="1137" y="499"/>
                </a:lnTo>
                <a:lnTo>
                  <a:pt x="1139" y="496"/>
                </a:lnTo>
                <a:lnTo>
                  <a:pt x="1141" y="492"/>
                </a:lnTo>
                <a:lnTo>
                  <a:pt x="1144" y="491"/>
                </a:lnTo>
                <a:lnTo>
                  <a:pt x="1146" y="491"/>
                </a:lnTo>
                <a:lnTo>
                  <a:pt x="1149" y="497"/>
                </a:lnTo>
                <a:lnTo>
                  <a:pt x="1151" y="499"/>
                </a:lnTo>
                <a:lnTo>
                  <a:pt x="1153" y="500"/>
                </a:lnTo>
                <a:lnTo>
                  <a:pt x="1156" y="494"/>
                </a:lnTo>
                <a:lnTo>
                  <a:pt x="1158" y="494"/>
                </a:lnTo>
                <a:lnTo>
                  <a:pt x="1160" y="486"/>
                </a:lnTo>
                <a:lnTo>
                  <a:pt x="1163" y="486"/>
                </a:lnTo>
                <a:lnTo>
                  <a:pt x="1165" y="483"/>
                </a:lnTo>
                <a:lnTo>
                  <a:pt x="1167" y="481"/>
                </a:lnTo>
                <a:lnTo>
                  <a:pt x="1170" y="487"/>
                </a:lnTo>
                <a:lnTo>
                  <a:pt x="1172" y="487"/>
                </a:lnTo>
                <a:lnTo>
                  <a:pt x="1174" y="480"/>
                </a:lnTo>
                <a:lnTo>
                  <a:pt x="1177" y="473"/>
                </a:lnTo>
                <a:lnTo>
                  <a:pt x="1179" y="476"/>
                </a:lnTo>
                <a:lnTo>
                  <a:pt x="1181" y="475"/>
                </a:lnTo>
                <a:lnTo>
                  <a:pt x="1184" y="477"/>
                </a:lnTo>
                <a:lnTo>
                  <a:pt x="1186" y="468"/>
                </a:lnTo>
                <a:lnTo>
                  <a:pt x="1188" y="468"/>
                </a:lnTo>
                <a:lnTo>
                  <a:pt x="1191" y="472"/>
                </a:lnTo>
                <a:lnTo>
                  <a:pt x="1193" y="464"/>
                </a:lnTo>
                <a:lnTo>
                  <a:pt x="1195" y="465"/>
                </a:lnTo>
                <a:lnTo>
                  <a:pt x="1198" y="469"/>
                </a:lnTo>
                <a:lnTo>
                  <a:pt x="1200" y="472"/>
                </a:lnTo>
                <a:lnTo>
                  <a:pt x="1202" y="473"/>
                </a:lnTo>
                <a:lnTo>
                  <a:pt x="1205" y="475"/>
                </a:lnTo>
                <a:lnTo>
                  <a:pt x="1207" y="470"/>
                </a:lnTo>
                <a:lnTo>
                  <a:pt x="1209" y="479"/>
                </a:lnTo>
                <a:lnTo>
                  <a:pt x="1212" y="470"/>
                </a:lnTo>
                <a:lnTo>
                  <a:pt x="1214" y="476"/>
                </a:lnTo>
                <a:lnTo>
                  <a:pt x="1216" y="473"/>
                </a:lnTo>
                <a:lnTo>
                  <a:pt x="1219" y="468"/>
                </a:lnTo>
                <a:lnTo>
                  <a:pt x="1221" y="471"/>
                </a:lnTo>
                <a:lnTo>
                  <a:pt x="1224" y="463"/>
                </a:lnTo>
                <a:lnTo>
                  <a:pt x="1226" y="466"/>
                </a:lnTo>
                <a:lnTo>
                  <a:pt x="1228" y="465"/>
                </a:lnTo>
                <a:lnTo>
                  <a:pt x="1230" y="458"/>
                </a:lnTo>
                <a:lnTo>
                  <a:pt x="1233" y="464"/>
                </a:lnTo>
                <a:lnTo>
                  <a:pt x="1235" y="471"/>
                </a:lnTo>
                <a:lnTo>
                  <a:pt x="1237" y="463"/>
                </a:lnTo>
                <a:lnTo>
                  <a:pt x="1240" y="469"/>
                </a:lnTo>
                <a:lnTo>
                  <a:pt x="1242" y="470"/>
                </a:lnTo>
                <a:lnTo>
                  <a:pt x="1245" y="469"/>
                </a:lnTo>
                <a:lnTo>
                  <a:pt x="1247" y="469"/>
                </a:lnTo>
                <a:lnTo>
                  <a:pt x="1249" y="466"/>
                </a:lnTo>
                <a:lnTo>
                  <a:pt x="1252" y="466"/>
                </a:lnTo>
                <a:lnTo>
                  <a:pt x="1254" y="465"/>
                </a:lnTo>
                <a:lnTo>
                  <a:pt x="1256" y="460"/>
                </a:lnTo>
                <a:lnTo>
                  <a:pt x="1259" y="455"/>
                </a:lnTo>
                <a:lnTo>
                  <a:pt x="1261" y="459"/>
                </a:lnTo>
                <a:lnTo>
                  <a:pt x="1263" y="462"/>
                </a:lnTo>
                <a:lnTo>
                  <a:pt x="1265" y="463"/>
                </a:lnTo>
                <a:lnTo>
                  <a:pt x="1268" y="465"/>
                </a:lnTo>
                <a:lnTo>
                  <a:pt x="1270" y="472"/>
                </a:lnTo>
                <a:lnTo>
                  <a:pt x="1273" y="478"/>
                </a:lnTo>
                <a:lnTo>
                  <a:pt x="1275" y="478"/>
                </a:lnTo>
                <a:lnTo>
                  <a:pt x="1277" y="471"/>
                </a:lnTo>
                <a:lnTo>
                  <a:pt x="1280" y="469"/>
                </a:lnTo>
                <a:lnTo>
                  <a:pt x="1282" y="464"/>
                </a:lnTo>
                <a:lnTo>
                  <a:pt x="1284" y="471"/>
                </a:lnTo>
                <a:lnTo>
                  <a:pt x="1287" y="464"/>
                </a:lnTo>
                <a:lnTo>
                  <a:pt x="1289" y="461"/>
                </a:lnTo>
                <a:lnTo>
                  <a:pt x="1291" y="462"/>
                </a:lnTo>
                <a:lnTo>
                  <a:pt x="1294" y="453"/>
                </a:lnTo>
                <a:lnTo>
                  <a:pt x="1296" y="451"/>
                </a:lnTo>
                <a:lnTo>
                  <a:pt x="1298" y="454"/>
                </a:lnTo>
                <a:lnTo>
                  <a:pt x="1301" y="451"/>
                </a:lnTo>
                <a:lnTo>
                  <a:pt x="1303" y="442"/>
                </a:lnTo>
                <a:lnTo>
                  <a:pt x="1305" y="446"/>
                </a:lnTo>
                <a:lnTo>
                  <a:pt x="1308" y="436"/>
                </a:lnTo>
                <a:lnTo>
                  <a:pt x="1310" y="434"/>
                </a:lnTo>
                <a:lnTo>
                  <a:pt x="1312" y="435"/>
                </a:lnTo>
                <a:lnTo>
                  <a:pt x="1315" y="428"/>
                </a:lnTo>
                <a:lnTo>
                  <a:pt x="1317" y="433"/>
                </a:lnTo>
                <a:lnTo>
                  <a:pt x="1319" y="433"/>
                </a:lnTo>
                <a:lnTo>
                  <a:pt x="1322" y="432"/>
                </a:lnTo>
                <a:lnTo>
                  <a:pt x="1324" y="430"/>
                </a:lnTo>
                <a:lnTo>
                  <a:pt x="1326" y="425"/>
                </a:lnTo>
                <a:lnTo>
                  <a:pt x="1329" y="428"/>
                </a:lnTo>
                <a:lnTo>
                  <a:pt x="1331" y="432"/>
                </a:lnTo>
                <a:lnTo>
                  <a:pt x="1333" y="432"/>
                </a:lnTo>
                <a:lnTo>
                  <a:pt x="1336" y="427"/>
                </a:lnTo>
                <a:lnTo>
                  <a:pt x="1338" y="422"/>
                </a:lnTo>
                <a:lnTo>
                  <a:pt x="1340" y="421"/>
                </a:lnTo>
                <a:lnTo>
                  <a:pt x="1343" y="416"/>
                </a:lnTo>
                <a:lnTo>
                  <a:pt x="1345" y="416"/>
                </a:lnTo>
                <a:lnTo>
                  <a:pt x="1348" y="425"/>
                </a:lnTo>
                <a:lnTo>
                  <a:pt x="1350" y="423"/>
                </a:lnTo>
                <a:lnTo>
                  <a:pt x="1352" y="424"/>
                </a:lnTo>
                <a:lnTo>
                  <a:pt x="1354" y="422"/>
                </a:lnTo>
                <a:lnTo>
                  <a:pt x="1357" y="413"/>
                </a:lnTo>
                <a:lnTo>
                  <a:pt x="1359" y="413"/>
                </a:lnTo>
                <a:lnTo>
                  <a:pt x="1361" y="417"/>
                </a:lnTo>
                <a:lnTo>
                  <a:pt x="1364" y="416"/>
                </a:lnTo>
                <a:lnTo>
                  <a:pt x="1366" y="410"/>
                </a:lnTo>
                <a:lnTo>
                  <a:pt x="1369" y="399"/>
                </a:lnTo>
                <a:lnTo>
                  <a:pt x="1371" y="394"/>
                </a:lnTo>
                <a:lnTo>
                  <a:pt x="1373" y="391"/>
                </a:lnTo>
                <a:lnTo>
                  <a:pt x="1376" y="393"/>
                </a:lnTo>
                <a:lnTo>
                  <a:pt x="1378" y="394"/>
                </a:lnTo>
                <a:lnTo>
                  <a:pt x="1380" y="397"/>
                </a:lnTo>
                <a:lnTo>
                  <a:pt x="1382" y="389"/>
                </a:lnTo>
                <a:lnTo>
                  <a:pt x="1385" y="387"/>
                </a:lnTo>
                <a:lnTo>
                  <a:pt x="1387" y="380"/>
                </a:lnTo>
                <a:lnTo>
                  <a:pt x="1389" y="376"/>
                </a:lnTo>
                <a:lnTo>
                  <a:pt x="1392" y="379"/>
                </a:lnTo>
                <a:lnTo>
                  <a:pt x="1394" y="375"/>
                </a:lnTo>
                <a:lnTo>
                  <a:pt x="1397" y="370"/>
                </a:lnTo>
                <a:lnTo>
                  <a:pt x="1399" y="380"/>
                </a:lnTo>
                <a:lnTo>
                  <a:pt x="1401" y="372"/>
                </a:lnTo>
                <a:lnTo>
                  <a:pt x="1404" y="371"/>
                </a:lnTo>
                <a:lnTo>
                  <a:pt x="1406" y="370"/>
                </a:lnTo>
                <a:lnTo>
                  <a:pt x="1408" y="363"/>
                </a:lnTo>
                <a:lnTo>
                  <a:pt x="1411" y="369"/>
                </a:lnTo>
                <a:lnTo>
                  <a:pt x="1413" y="358"/>
                </a:lnTo>
                <a:lnTo>
                  <a:pt x="1415" y="357"/>
                </a:lnTo>
                <a:lnTo>
                  <a:pt x="1418" y="358"/>
                </a:lnTo>
                <a:lnTo>
                  <a:pt x="1420" y="355"/>
                </a:lnTo>
                <a:lnTo>
                  <a:pt x="1422" y="342"/>
                </a:lnTo>
                <a:lnTo>
                  <a:pt x="1425" y="351"/>
                </a:lnTo>
                <a:lnTo>
                  <a:pt x="1427" y="348"/>
                </a:lnTo>
                <a:lnTo>
                  <a:pt x="1429" y="343"/>
                </a:lnTo>
                <a:lnTo>
                  <a:pt x="1432" y="349"/>
                </a:lnTo>
                <a:lnTo>
                  <a:pt x="1434" y="346"/>
                </a:lnTo>
                <a:lnTo>
                  <a:pt x="1436" y="353"/>
                </a:lnTo>
                <a:lnTo>
                  <a:pt x="1439" y="351"/>
                </a:lnTo>
                <a:lnTo>
                  <a:pt x="1441" y="349"/>
                </a:lnTo>
                <a:lnTo>
                  <a:pt x="1443" y="350"/>
                </a:lnTo>
                <a:lnTo>
                  <a:pt x="1446" y="352"/>
                </a:lnTo>
                <a:lnTo>
                  <a:pt x="1448" y="342"/>
                </a:lnTo>
                <a:lnTo>
                  <a:pt x="1450" y="342"/>
                </a:lnTo>
                <a:lnTo>
                  <a:pt x="1453" y="340"/>
                </a:lnTo>
                <a:lnTo>
                  <a:pt x="1455" y="340"/>
                </a:lnTo>
                <a:lnTo>
                  <a:pt x="1457" y="339"/>
                </a:lnTo>
                <a:lnTo>
                  <a:pt x="1460" y="333"/>
                </a:lnTo>
                <a:lnTo>
                  <a:pt x="1462" y="331"/>
                </a:lnTo>
                <a:lnTo>
                  <a:pt x="1465" y="334"/>
                </a:lnTo>
                <a:lnTo>
                  <a:pt x="1467" y="331"/>
                </a:lnTo>
                <a:lnTo>
                  <a:pt x="1469" y="333"/>
                </a:lnTo>
                <a:lnTo>
                  <a:pt x="1471" y="326"/>
                </a:lnTo>
                <a:lnTo>
                  <a:pt x="1474" y="327"/>
                </a:lnTo>
                <a:lnTo>
                  <a:pt x="1476" y="327"/>
                </a:lnTo>
                <a:lnTo>
                  <a:pt x="1478" y="314"/>
                </a:lnTo>
                <a:lnTo>
                  <a:pt x="1481" y="317"/>
                </a:lnTo>
                <a:lnTo>
                  <a:pt x="1483" y="318"/>
                </a:lnTo>
                <a:lnTo>
                  <a:pt x="1485" y="322"/>
                </a:lnTo>
                <a:lnTo>
                  <a:pt x="1488" y="325"/>
                </a:lnTo>
                <a:lnTo>
                  <a:pt x="1490" y="323"/>
                </a:lnTo>
                <a:lnTo>
                  <a:pt x="1493" y="320"/>
                </a:lnTo>
                <a:lnTo>
                  <a:pt x="1495" y="321"/>
                </a:lnTo>
                <a:lnTo>
                  <a:pt x="1497" y="312"/>
                </a:lnTo>
                <a:lnTo>
                  <a:pt x="1500" y="316"/>
                </a:lnTo>
                <a:lnTo>
                  <a:pt x="1502" y="321"/>
                </a:lnTo>
                <a:lnTo>
                  <a:pt x="1504" y="317"/>
                </a:lnTo>
                <a:lnTo>
                  <a:pt x="1506" y="315"/>
                </a:lnTo>
                <a:lnTo>
                  <a:pt x="1509" y="317"/>
                </a:lnTo>
                <a:lnTo>
                  <a:pt x="1511" y="313"/>
                </a:lnTo>
                <a:lnTo>
                  <a:pt x="1514" y="315"/>
                </a:lnTo>
                <a:lnTo>
                  <a:pt x="1516" y="312"/>
                </a:lnTo>
                <a:lnTo>
                  <a:pt x="1518" y="310"/>
                </a:lnTo>
                <a:lnTo>
                  <a:pt x="1521" y="307"/>
                </a:lnTo>
                <a:lnTo>
                  <a:pt x="1523" y="304"/>
                </a:lnTo>
                <a:lnTo>
                  <a:pt x="1525" y="307"/>
                </a:lnTo>
                <a:lnTo>
                  <a:pt x="1528" y="299"/>
                </a:lnTo>
                <a:lnTo>
                  <a:pt x="1530" y="301"/>
                </a:lnTo>
                <a:lnTo>
                  <a:pt x="1532" y="299"/>
                </a:lnTo>
                <a:lnTo>
                  <a:pt x="1534" y="299"/>
                </a:lnTo>
                <a:lnTo>
                  <a:pt x="1537" y="296"/>
                </a:lnTo>
                <a:lnTo>
                  <a:pt x="1539" y="292"/>
                </a:lnTo>
                <a:lnTo>
                  <a:pt x="1542" y="289"/>
                </a:lnTo>
                <a:lnTo>
                  <a:pt x="1544" y="293"/>
                </a:lnTo>
                <a:lnTo>
                  <a:pt x="1546" y="287"/>
                </a:lnTo>
                <a:lnTo>
                  <a:pt x="1549" y="279"/>
                </a:lnTo>
                <a:lnTo>
                  <a:pt x="1551" y="279"/>
                </a:lnTo>
                <a:lnTo>
                  <a:pt x="1553" y="282"/>
                </a:lnTo>
                <a:lnTo>
                  <a:pt x="1556" y="290"/>
                </a:lnTo>
                <a:lnTo>
                  <a:pt x="1558" y="293"/>
                </a:lnTo>
                <a:lnTo>
                  <a:pt x="1560" y="297"/>
                </a:lnTo>
                <a:lnTo>
                  <a:pt x="1563" y="295"/>
                </a:lnTo>
                <a:lnTo>
                  <a:pt x="1565" y="288"/>
                </a:lnTo>
                <a:lnTo>
                  <a:pt x="1567" y="286"/>
                </a:lnTo>
                <a:lnTo>
                  <a:pt x="1570" y="288"/>
                </a:lnTo>
                <a:lnTo>
                  <a:pt x="1572" y="288"/>
                </a:lnTo>
                <a:lnTo>
                  <a:pt x="1574" y="287"/>
                </a:lnTo>
                <a:lnTo>
                  <a:pt x="1577" y="283"/>
                </a:lnTo>
                <a:lnTo>
                  <a:pt x="1579" y="279"/>
                </a:lnTo>
                <a:lnTo>
                  <a:pt x="1581" y="287"/>
                </a:lnTo>
                <a:lnTo>
                  <a:pt x="1584" y="290"/>
                </a:lnTo>
                <a:lnTo>
                  <a:pt x="1586" y="281"/>
                </a:lnTo>
                <a:lnTo>
                  <a:pt x="1589" y="283"/>
                </a:lnTo>
                <a:lnTo>
                  <a:pt x="1591" y="287"/>
                </a:lnTo>
                <a:lnTo>
                  <a:pt x="1593" y="290"/>
                </a:lnTo>
                <a:lnTo>
                  <a:pt x="1595" y="289"/>
                </a:lnTo>
                <a:lnTo>
                  <a:pt x="1598" y="285"/>
                </a:lnTo>
                <a:lnTo>
                  <a:pt x="1600" y="291"/>
                </a:lnTo>
                <a:lnTo>
                  <a:pt x="1602" y="291"/>
                </a:lnTo>
                <a:lnTo>
                  <a:pt x="1605" y="291"/>
                </a:lnTo>
                <a:lnTo>
                  <a:pt x="1607" y="293"/>
                </a:lnTo>
                <a:lnTo>
                  <a:pt x="1610" y="300"/>
                </a:lnTo>
                <a:lnTo>
                  <a:pt x="1612" y="295"/>
                </a:lnTo>
                <a:lnTo>
                  <a:pt x="1614" y="292"/>
                </a:lnTo>
                <a:lnTo>
                  <a:pt x="1617" y="290"/>
                </a:lnTo>
                <a:lnTo>
                  <a:pt x="1619" y="282"/>
                </a:lnTo>
                <a:lnTo>
                  <a:pt x="1621" y="288"/>
                </a:lnTo>
                <a:lnTo>
                  <a:pt x="1623" y="284"/>
                </a:lnTo>
                <a:lnTo>
                  <a:pt x="1626" y="284"/>
                </a:lnTo>
                <a:lnTo>
                  <a:pt x="1628" y="280"/>
                </a:lnTo>
                <a:lnTo>
                  <a:pt x="1630" y="272"/>
                </a:lnTo>
                <a:lnTo>
                  <a:pt x="1633" y="275"/>
                </a:lnTo>
                <a:lnTo>
                  <a:pt x="1635" y="283"/>
                </a:lnTo>
                <a:lnTo>
                  <a:pt x="1638" y="281"/>
                </a:lnTo>
                <a:lnTo>
                  <a:pt x="1640" y="278"/>
                </a:lnTo>
                <a:lnTo>
                  <a:pt x="1642" y="273"/>
                </a:lnTo>
                <a:lnTo>
                  <a:pt x="1645" y="268"/>
                </a:lnTo>
                <a:lnTo>
                  <a:pt x="1647" y="274"/>
                </a:lnTo>
                <a:lnTo>
                  <a:pt x="1649" y="267"/>
                </a:lnTo>
                <a:lnTo>
                  <a:pt x="1652" y="269"/>
                </a:lnTo>
                <a:lnTo>
                  <a:pt x="1654" y="270"/>
                </a:lnTo>
                <a:lnTo>
                  <a:pt x="1656" y="271"/>
                </a:lnTo>
                <a:lnTo>
                  <a:pt x="1659" y="266"/>
                </a:lnTo>
                <a:lnTo>
                  <a:pt x="1661" y="258"/>
                </a:lnTo>
                <a:lnTo>
                  <a:pt x="1663" y="258"/>
                </a:lnTo>
                <a:lnTo>
                  <a:pt x="1666" y="262"/>
                </a:lnTo>
                <a:lnTo>
                  <a:pt x="1668" y="261"/>
                </a:lnTo>
                <a:lnTo>
                  <a:pt x="1670" y="259"/>
                </a:lnTo>
                <a:lnTo>
                  <a:pt x="1673" y="252"/>
                </a:lnTo>
                <a:lnTo>
                  <a:pt x="1675" y="251"/>
                </a:lnTo>
                <a:lnTo>
                  <a:pt x="1677" y="251"/>
                </a:lnTo>
                <a:lnTo>
                  <a:pt x="1680" y="253"/>
                </a:lnTo>
                <a:lnTo>
                  <a:pt x="1682" y="252"/>
                </a:lnTo>
                <a:lnTo>
                  <a:pt x="1684" y="256"/>
                </a:lnTo>
                <a:lnTo>
                  <a:pt x="1687" y="247"/>
                </a:lnTo>
                <a:lnTo>
                  <a:pt x="1689" y="242"/>
                </a:lnTo>
                <a:lnTo>
                  <a:pt x="1691" y="249"/>
                </a:lnTo>
                <a:lnTo>
                  <a:pt x="1694" y="245"/>
                </a:lnTo>
                <a:lnTo>
                  <a:pt x="1696" y="241"/>
                </a:lnTo>
                <a:lnTo>
                  <a:pt x="1698" y="241"/>
                </a:lnTo>
                <a:lnTo>
                  <a:pt x="1701" y="238"/>
                </a:lnTo>
                <a:lnTo>
                  <a:pt x="1703" y="242"/>
                </a:lnTo>
                <a:lnTo>
                  <a:pt x="1706" y="240"/>
                </a:lnTo>
                <a:lnTo>
                  <a:pt x="1708" y="242"/>
                </a:lnTo>
                <a:lnTo>
                  <a:pt x="1710" y="237"/>
                </a:lnTo>
                <a:lnTo>
                  <a:pt x="1712" y="236"/>
                </a:lnTo>
                <a:lnTo>
                  <a:pt x="1715" y="247"/>
                </a:lnTo>
                <a:lnTo>
                  <a:pt x="1717" y="246"/>
                </a:lnTo>
                <a:lnTo>
                  <a:pt x="1719" y="246"/>
                </a:lnTo>
                <a:lnTo>
                  <a:pt x="1722" y="246"/>
                </a:lnTo>
                <a:lnTo>
                  <a:pt x="1724" y="246"/>
                </a:lnTo>
                <a:lnTo>
                  <a:pt x="1726" y="248"/>
                </a:lnTo>
                <a:lnTo>
                  <a:pt x="1729" y="243"/>
                </a:lnTo>
                <a:lnTo>
                  <a:pt x="1731" y="234"/>
                </a:lnTo>
                <a:lnTo>
                  <a:pt x="1734" y="234"/>
                </a:lnTo>
                <a:lnTo>
                  <a:pt x="1736" y="237"/>
                </a:lnTo>
                <a:lnTo>
                  <a:pt x="1738" y="240"/>
                </a:lnTo>
                <a:lnTo>
                  <a:pt x="1741" y="245"/>
                </a:lnTo>
                <a:lnTo>
                  <a:pt x="1743" y="244"/>
                </a:lnTo>
                <a:lnTo>
                  <a:pt x="1745" y="239"/>
                </a:lnTo>
                <a:lnTo>
                  <a:pt x="1747" y="242"/>
                </a:lnTo>
                <a:lnTo>
                  <a:pt x="1750" y="239"/>
                </a:lnTo>
                <a:lnTo>
                  <a:pt x="1752" y="234"/>
                </a:lnTo>
                <a:lnTo>
                  <a:pt x="1755" y="238"/>
                </a:lnTo>
                <a:lnTo>
                  <a:pt x="1757" y="233"/>
                </a:lnTo>
                <a:lnTo>
                  <a:pt x="1759" y="233"/>
                </a:lnTo>
                <a:lnTo>
                  <a:pt x="1762" y="241"/>
                </a:lnTo>
                <a:lnTo>
                  <a:pt x="1764" y="249"/>
                </a:lnTo>
                <a:lnTo>
                  <a:pt x="1766" y="250"/>
                </a:lnTo>
                <a:lnTo>
                  <a:pt x="1769" y="246"/>
                </a:lnTo>
                <a:lnTo>
                  <a:pt x="1771" y="235"/>
                </a:lnTo>
                <a:lnTo>
                  <a:pt x="1773" y="231"/>
                </a:lnTo>
                <a:lnTo>
                  <a:pt x="1775" y="230"/>
                </a:lnTo>
                <a:lnTo>
                  <a:pt x="1778" y="222"/>
                </a:lnTo>
                <a:lnTo>
                  <a:pt x="1780" y="219"/>
                </a:lnTo>
                <a:lnTo>
                  <a:pt x="1783" y="223"/>
                </a:lnTo>
                <a:lnTo>
                  <a:pt x="1785" y="228"/>
                </a:lnTo>
                <a:lnTo>
                  <a:pt x="1787" y="224"/>
                </a:lnTo>
                <a:lnTo>
                  <a:pt x="1790" y="221"/>
                </a:lnTo>
                <a:lnTo>
                  <a:pt x="1792" y="222"/>
                </a:lnTo>
                <a:lnTo>
                  <a:pt x="1794" y="219"/>
                </a:lnTo>
                <a:lnTo>
                  <a:pt x="1797" y="222"/>
                </a:lnTo>
                <a:lnTo>
                  <a:pt x="1799" y="220"/>
                </a:lnTo>
                <a:lnTo>
                  <a:pt x="1801" y="223"/>
                </a:lnTo>
                <a:lnTo>
                  <a:pt x="1804" y="224"/>
                </a:lnTo>
                <a:lnTo>
                  <a:pt x="1806" y="228"/>
                </a:lnTo>
                <a:lnTo>
                  <a:pt x="1808" y="211"/>
                </a:lnTo>
                <a:lnTo>
                  <a:pt x="1811" y="210"/>
                </a:lnTo>
                <a:lnTo>
                  <a:pt x="1813" y="217"/>
                </a:lnTo>
                <a:lnTo>
                  <a:pt x="1815" y="220"/>
                </a:lnTo>
                <a:lnTo>
                  <a:pt x="1818" y="229"/>
                </a:lnTo>
                <a:lnTo>
                  <a:pt x="1820" y="231"/>
                </a:lnTo>
                <a:lnTo>
                  <a:pt x="1822" y="230"/>
                </a:lnTo>
                <a:lnTo>
                  <a:pt x="1825" y="223"/>
                </a:lnTo>
                <a:lnTo>
                  <a:pt x="1827" y="225"/>
                </a:lnTo>
                <a:lnTo>
                  <a:pt x="1830" y="223"/>
                </a:lnTo>
                <a:lnTo>
                  <a:pt x="1832" y="221"/>
                </a:lnTo>
                <a:lnTo>
                  <a:pt x="1834" y="219"/>
                </a:lnTo>
                <a:lnTo>
                  <a:pt x="1836" y="224"/>
                </a:lnTo>
                <a:lnTo>
                  <a:pt x="1839" y="219"/>
                </a:lnTo>
                <a:lnTo>
                  <a:pt x="1841" y="215"/>
                </a:lnTo>
                <a:lnTo>
                  <a:pt x="1843" y="215"/>
                </a:lnTo>
                <a:lnTo>
                  <a:pt x="1846" y="220"/>
                </a:lnTo>
                <a:lnTo>
                  <a:pt x="1848" y="223"/>
                </a:lnTo>
                <a:lnTo>
                  <a:pt x="1851" y="225"/>
                </a:lnTo>
                <a:lnTo>
                  <a:pt x="1853" y="230"/>
                </a:lnTo>
                <a:lnTo>
                  <a:pt x="1855" y="234"/>
                </a:lnTo>
                <a:lnTo>
                  <a:pt x="1858" y="229"/>
                </a:lnTo>
                <a:lnTo>
                  <a:pt x="1860" y="231"/>
                </a:lnTo>
                <a:lnTo>
                  <a:pt x="1862" y="229"/>
                </a:lnTo>
                <a:lnTo>
                  <a:pt x="1864" y="241"/>
                </a:lnTo>
                <a:lnTo>
                  <a:pt x="1867" y="245"/>
                </a:lnTo>
                <a:lnTo>
                  <a:pt x="1869" y="247"/>
                </a:lnTo>
                <a:lnTo>
                  <a:pt x="1871" y="250"/>
                </a:lnTo>
                <a:lnTo>
                  <a:pt x="1874" y="251"/>
                </a:lnTo>
                <a:lnTo>
                  <a:pt x="1876" y="251"/>
                </a:lnTo>
                <a:lnTo>
                  <a:pt x="1879" y="244"/>
                </a:lnTo>
                <a:lnTo>
                  <a:pt x="1881" y="244"/>
                </a:lnTo>
                <a:lnTo>
                  <a:pt x="1883" y="244"/>
                </a:lnTo>
                <a:lnTo>
                  <a:pt x="1886" y="244"/>
                </a:lnTo>
                <a:lnTo>
                  <a:pt x="1888" y="249"/>
                </a:lnTo>
                <a:lnTo>
                  <a:pt x="1890" y="246"/>
                </a:lnTo>
                <a:lnTo>
                  <a:pt x="1893" y="241"/>
                </a:lnTo>
                <a:lnTo>
                  <a:pt x="1895" y="244"/>
                </a:lnTo>
                <a:lnTo>
                  <a:pt x="1897" y="250"/>
                </a:lnTo>
                <a:lnTo>
                  <a:pt x="1900" y="250"/>
                </a:lnTo>
                <a:lnTo>
                  <a:pt x="1902" y="239"/>
                </a:lnTo>
                <a:lnTo>
                  <a:pt x="1904" y="248"/>
                </a:lnTo>
                <a:lnTo>
                  <a:pt x="1907" y="250"/>
                </a:lnTo>
                <a:lnTo>
                  <a:pt x="1909" y="250"/>
                </a:lnTo>
                <a:lnTo>
                  <a:pt x="1911" y="257"/>
                </a:lnTo>
                <a:lnTo>
                  <a:pt x="1914" y="260"/>
                </a:lnTo>
                <a:lnTo>
                  <a:pt x="1916" y="257"/>
                </a:lnTo>
                <a:lnTo>
                  <a:pt x="1918" y="265"/>
                </a:lnTo>
                <a:lnTo>
                  <a:pt x="1921" y="268"/>
                </a:lnTo>
                <a:lnTo>
                  <a:pt x="1923" y="268"/>
                </a:lnTo>
                <a:lnTo>
                  <a:pt x="1925" y="266"/>
                </a:lnTo>
                <a:lnTo>
                  <a:pt x="1928" y="259"/>
                </a:lnTo>
                <a:lnTo>
                  <a:pt x="1930" y="255"/>
                </a:lnTo>
                <a:lnTo>
                  <a:pt x="1932" y="260"/>
                </a:lnTo>
                <a:lnTo>
                  <a:pt x="1935" y="260"/>
                </a:lnTo>
                <a:lnTo>
                  <a:pt x="1937" y="257"/>
                </a:lnTo>
                <a:lnTo>
                  <a:pt x="1939" y="266"/>
                </a:lnTo>
                <a:lnTo>
                  <a:pt x="1942" y="262"/>
                </a:lnTo>
                <a:lnTo>
                  <a:pt x="1944" y="268"/>
                </a:lnTo>
                <a:lnTo>
                  <a:pt x="1946" y="269"/>
                </a:lnTo>
                <a:lnTo>
                  <a:pt x="1949" y="271"/>
                </a:lnTo>
                <a:lnTo>
                  <a:pt x="1951" y="269"/>
                </a:lnTo>
                <a:lnTo>
                  <a:pt x="1953" y="266"/>
                </a:lnTo>
                <a:lnTo>
                  <a:pt x="1956" y="268"/>
                </a:lnTo>
                <a:lnTo>
                  <a:pt x="1958" y="274"/>
                </a:lnTo>
                <a:lnTo>
                  <a:pt x="1960" y="280"/>
                </a:lnTo>
                <a:lnTo>
                  <a:pt x="1963" y="281"/>
                </a:lnTo>
                <a:lnTo>
                  <a:pt x="1965" y="288"/>
                </a:lnTo>
                <a:lnTo>
                  <a:pt x="1967" y="287"/>
                </a:lnTo>
                <a:lnTo>
                  <a:pt x="1970" y="290"/>
                </a:lnTo>
                <a:lnTo>
                  <a:pt x="1972" y="284"/>
                </a:lnTo>
                <a:lnTo>
                  <a:pt x="1975" y="279"/>
                </a:lnTo>
                <a:lnTo>
                  <a:pt x="1977" y="281"/>
                </a:lnTo>
                <a:lnTo>
                  <a:pt x="1979" y="284"/>
                </a:lnTo>
                <a:lnTo>
                  <a:pt x="1982" y="279"/>
                </a:lnTo>
                <a:lnTo>
                  <a:pt x="1984" y="279"/>
                </a:lnTo>
                <a:lnTo>
                  <a:pt x="1986" y="278"/>
                </a:lnTo>
                <a:lnTo>
                  <a:pt x="1988" y="276"/>
                </a:lnTo>
                <a:lnTo>
                  <a:pt x="1991" y="274"/>
                </a:lnTo>
                <a:lnTo>
                  <a:pt x="1993" y="276"/>
                </a:lnTo>
                <a:lnTo>
                  <a:pt x="1996" y="291"/>
                </a:lnTo>
                <a:lnTo>
                  <a:pt x="1998" y="287"/>
                </a:lnTo>
                <a:lnTo>
                  <a:pt x="2000" y="286"/>
                </a:lnTo>
                <a:lnTo>
                  <a:pt x="2003" y="282"/>
                </a:lnTo>
                <a:lnTo>
                  <a:pt x="2005" y="281"/>
                </a:lnTo>
                <a:lnTo>
                  <a:pt x="2007" y="278"/>
                </a:lnTo>
                <a:lnTo>
                  <a:pt x="2010" y="274"/>
                </a:lnTo>
                <a:lnTo>
                  <a:pt x="2012" y="284"/>
                </a:lnTo>
                <a:lnTo>
                  <a:pt x="2014" y="279"/>
                </a:lnTo>
                <a:lnTo>
                  <a:pt x="2017" y="282"/>
                </a:lnTo>
                <a:lnTo>
                  <a:pt x="2019" y="283"/>
                </a:lnTo>
                <a:lnTo>
                  <a:pt x="2021" y="284"/>
                </a:lnTo>
                <a:lnTo>
                  <a:pt x="2024" y="285"/>
                </a:lnTo>
                <a:lnTo>
                  <a:pt x="2026" y="289"/>
                </a:lnTo>
                <a:lnTo>
                  <a:pt x="2028" y="292"/>
                </a:lnTo>
                <a:lnTo>
                  <a:pt x="2031" y="293"/>
                </a:lnTo>
                <a:lnTo>
                  <a:pt x="2033" y="293"/>
                </a:lnTo>
                <a:lnTo>
                  <a:pt x="2035" y="297"/>
                </a:lnTo>
                <a:lnTo>
                  <a:pt x="2038" y="293"/>
                </a:lnTo>
                <a:lnTo>
                  <a:pt x="2040" y="291"/>
                </a:lnTo>
                <a:lnTo>
                  <a:pt x="2042" y="287"/>
                </a:lnTo>
                <a:lnTo>
                  <a:pt x="2045" y="290"/>
                </a:lnTo>
                <a:lnTo>
                  <a:pt x="2047" y="291"/>
                </a:lnTo>
                <a:lnTo>
                  <a:pt x="2049" y="291"/>
                </a:lnTo>
                <a:lnTo>
                  <a:pt x="2052" y="284"/>
                </a:lnTo>
                <a:lnTo>
                  <a:pt x="2054" y="278"/>
                </a:lnTo>
                <a:lnTo>
                  <a:pt x="2056" y="275"/>
                </a:lnTo>
                <a:lnTo>
                  <a:pt x="2059" y="274"/>
                </a:lnTo>
                <a:lnTo>
                  <a:pt x="2061" y="281"/>
                </a:lnTo>
                <a:lnTo>
                  <a:pt x="2063" y="281"/>
                </a:lnTo>
                <a:lnTo>
                  <a:pt x="2066" y="283"/>
                </a:lnTo>
                <a:lnTo>
                  <a:pt x="2068" y="285"/>
                </a:lnTo>
                <a:lnTo>
                  <a:pt x="2071" y="289"/>
                </a:lnTo>
                <a:lnTo>
                  <a:pt x="2073" y="291"/>
                </a:lnTo>
                <a:lnTo>
                  <a:pt x="2075" y="288"/>
                </a:lnTo>
                <a:lnTo>
                  <a:pt x="2077" y="286"/>
                </a:lnTo>
                <a:lnTo>
                  <a:pt x="2080" y="291"/>
                </a:lnTo>
                <a:lnTo>
                  <a:pt x="2082" y="288"/>
                </a:lnTo>
                <a:lnTo>
                  <a:pt x="2084" y="283"/>
                </a:lnTo>
                <a:lnTo>
                  <a:pt x="2087" y="280"/>
                </a:lnTo>
                <a:lnTo>
                  <a:pt x="2089" y="288"/>
                </a:lnTo>
                <a:lnTo>
                  <a:pt x="2091" y="276"/>
                </a:lnTo>
                <a:lnTo>
                  <a:pt x="2094" y="272"/>
                </a:lnTo>
                <a:lnTo>
                  <a:pt x="2096" y="268"/>
                </a:lnTo>
                <a:lnTo>
                  <a:pt x="2099" y="260"/>
                </a:lnTo>
                <a:lnTo>
                  <a:pt x="2101" y="253"/>
                </a:lnTo>
                <a:lnTo>
                  <a:pt x="2103" y="271"/>
                </a:lnTo>
                <a:lnTo>
                  <a:pt x="2105" y="267"/>
                </a:lnTo>
              </a:path>
            </a:pathLst>
          </a:custGeom>
          <a:noFill/>
          <a:ln w="25400" cap="flat">
            <a:solidFill>
              <a:srgbClr val="FD8D3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6345">
            <a:extLst>
              <a:ext uri="{FF2B5EF4-FFF2-40B4-BE49-F238E27FC236}">
                <a16:creationId xmlns:a16="http://schemas.microsoft.com/office/drawing/2014/main" id="{7A88B508-C07F-F654-5E56-09A281760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7222" y="6659996"/>
            <a:ext cx="51318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Monk. V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720" name="Rectangle 34033">
            <a:extLst>
              <a:ext uri="{FF2B5EF4-FFF2-40B4-BE49-F238E27FC236}">
                <a16:creationId xmlns:a16="http://schemas.microsoft.com/office/drawing/2014/main" id="{6F64444F-8523-7AEB-E2D2-41C2A3E857EC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006636" y="6240187"/>
            <a:ext cx="109682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dirty="0">
                <a:solidFill>
                  <a:srgbClr val="262626"/>
                </a:solidFill>
                <a:cs typeface="Arial" panose="020B0604020202020204" pitchFamily="34" charset="0"/>
              </a:rPr>
              <a:t>norm. imps/s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721" name="Rectangle 34033">
            <a:extLst>
              <a:ext uri="{FF2B5EF4-FFF2-40B4-BE49-F238E27FC236}">
                <a16:creationId xmlns:a16="http://schemas.microsoft.com/office/drawing/2014/main" id="{D9A1586B-275B-FD7D-6349-CD4067B3A864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006636" y="4779687"/>
            <a:ext cx="109682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dirty="0">
                <a:solidFill>
                  <a:srgbClr val="262626"/>
                </a:solidFill>
                <a:cs typeface="Arial" panose="020B0604020202020204" pitchFamily="34" charset="0"/>
              </a:rPr>
              <a:t>norm. imps/s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90" name="Line 147">
            <a:extLst>
              <a:ext uri="{FF2B5EF4-FFF2-40B4-BE49-F238E27FC236}">
                <a16:creationId xmlns:a16="http://schemas.microsoft.com/office/drawing/2014/main" id="{22D62A4E-FFF8-4CCC-867F-28B007D15B46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7584" y="5378902"/>
            <a:ext cx="2702614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4" name="Line 203">
            <a:extLst>
              <a:ext uri="{FF2B5EF4-FFF2-40B4-BE49-F238E27FC236}">
                <a16:creationId xmlns:a16="http://schemas.microsoft.com/office/drawing/2014/main" id="{EF39090E-93BD-4496-8B05-C25F3B8FD9F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97584" y="6814955"/>
            <a:ext cx="2702614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2" name="Line 92">
            <a:extLst>
              <a:ext uri="{FF2B5EF4-FFF2-40B4-BE49-F238E27FC236}">
                <a16:creationId xmlns:a16="http://schemas.microsoft.com/office/drawing/2014/main" id="{8AB7D73C-ACD9-425A-9BFD-7BCCE3BFD664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551" y="6814637"/>
            <a:ext cx="0" cy="349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3" name="Line 93">
            <a:extLst>
              <a:ext uri="{FF2B5EF4-FFF2-40B4-BE49-F238E27FC236}">
                <a16:creationId xmlns:a16="http://schemas.microsoft.com/office/drawing/2014/main" id="{F4C21FBB-D8FF-470F-BE02-4185CB49DCF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60133" y="6814637"/>
            <a:ext cx="0" cy="349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4" name="Line 94">
            <a:extLst>
              <a:ext uri="{FF2B5EF4-FFF2-40B4-BE49-F238E27FC236}">
                <a16:creationId xmlns:a16="http://schemas.microsoft.com/office/drawing/2014/main" id="{59F48EEF-7374-4F69-8F30-63EDD9EC15CE}"/>
              </a:ext>
            </a:extLst>
          </p:cNvPr>
          <p:cNvSpPr>
            <a:spLocks noChangeShapeType="1"/>
          </p:cNvSpPr>
          <p:nvPr/>
        </p:nvSpPr>
        <p:spPr bwMode="auto">
          <a:xfrm>
            <a:off x="1859716" y="6814637"/>
            <a:ext cx="0" cy="349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" name="Line 95">
            <a:extLst>
              <a:ext uri="{FF2B5EF4-FFF2-40B4-BE49-F238E27FC236}">
                <a16:creationId xmlns:a16="http://schemas.microsoft.com/office/drawing/2014/main" id="{2ABD167A-06F3-4BE2-B83B-28FFDC135773}"/>
              </a:ext>
            </a:extLst>
          </p:cNvPr>
          <p:cNvSpPr>
            <a:spLocks noChangeShapeType="1"/>
          </p:cNvSpPr>
          <p:nvPr/>
        </p:nvSpPr>
        <p:spPr bwMode="auto">
          <a:xfrm>
            <a:off x="2459298" y="6814637"/>
            <a:ext cx="0" cy="349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" name="Line 96">
            <a:extLst>
              <a:ext uri="{FF2B5EF4-FFF2-40B4-BE49-F238E27FC236}">
                <a16:creationId xmlns:a16="http://schemas.microsoft.com/office/drawing/2014/main" id="{CA04C6A6-9A88-4F2C-9A8E-418A1A386AC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58880" y="6814637"/>
            <a:ext cx="0" cy="349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2" name="Line 102">
            <a:extLst>
              <a:ext uri="{FF2B5EF4-FFF2-40B4-BE49-F238E27FC236}">
                <a16:creationId xmlns:a16="http://schemas.microsoft.com/office/drawing/2014/main" id="{C515B63A-0AFE-4641-96A1-AB3C04C31CE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0551" y="5804987"/>
            <a:ext cx="0" cy="100965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3" name="Line 103">
            <a:extLst>
              <a:ext uri="{FF2B5EF4-FFF2-40B4-BE49-F238E27FC236}">
                <a16:creationId xmlns:a16="http://schemas.microsoft.com/office/drawing/2014/main" id="{E0CB75C1-6CA5-4490-BD87-F67ED8431A3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3589" y="6665412"/>
            <a:ext cx="26962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4" name="Line 104">
            <a:extLst>
              <a:ext uri="{FF2B5EF4-FFF2-40B4-BE49-F238E27FC236}">
                <a16:creationId xmlns:a16="http://schemas.microsoft.com/office/drawing/2014/main" id="{FFA2DEAA-591C-47AE-B51B-9A1DF4E1E90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3589" y="6355850"/>
            <a:ext cx="26962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5" name="Line 105">
            <a:extLst>
              <a:ext uri="{FF2B5EF4-FFF2-40B4-BE49-F238E27FC236}">
                <a16:creationId xmlns:a16="http://schemas.microsoft.com/office/drawing/2014/main" id="{787AD41A-69DC-4F7A-9A6B-54B39457791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3589" y="6044700"/>
            <a:ext cx="26962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6" name="Rectangle 106">
            <a:extLst>
              <a:ext uri="{FF2B5EF4-FFF2-40B4-BE49-F238E27FC236}">
                <a16:creationId xmlns:a16="http://schemas.microsoft.com/office/drawing/2014/main" id="{0C32F722-433C-4C07-85D4-F30F6033B2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124" y="6573337"/>
            <a:ext cx="259288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-0.05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17" name="Rectangle 107">
            <a:extLst>
              <a:ext uri="{FF2B5EF4-FFF2-40B4-BE49-F238E27FC236}">
                <a16:creationId xmlns:a16="http://schemas.microsoft.com/office/drawing/2014/main" id="{75E0B9A2-1EAA-4AEF-A45F-0E10B4EC88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5748" y="6263775"/>
            <a:ext cx="63526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18" name="Rectangle 108">
            <a:extLst>
              <a:ext uri="{FF2B5EF4-FFF2-40B4-BE49-F238E27FC236}">
                <a16:creationId xmlns:a16="http://schemas.microsoft.com/office/drawing/2014/main" id="{FF17A61E-EA78-4968-95A3-3F92F7876A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938" y="5954212"/>
            <a:ext cx="221692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0.05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20" name="Freeform 110">
            <a:extLst>
              <a:ext uri="{FF2B5EF4-FFF2-40B4-BE49-F238E27FC236}">
                <a16:creationId xmlns:a16="http://schemas.microsoft.com/office/drawing/2014/main" id="{6508CA33-12E7-4F1D-BC56-199D17AD6CE6}"/>
              </a:ext>
            </a:extLst>
          </p:cNvPr>
          <p:cNvSpPr>
            <a:spLocks/>
          </p:cNvSpPr>
          <p:nvPr/>
        </p:nvSpPr>
        <p:spPr bwMode="auto">
          <a:xfrm>
            <a:off x="1799371" y="5804987"/>
            <a:ext cx="539239" cy="1009650"/>
          </a:xfrm>
          <a:custGeom>
            <a:avLst/>
            <a:gdLst>
              <a:gd name="T0" fmla="*/ 14 w 420"/>
              <a:gd name="T1" fmla="*/ 636 h 636"/>
              <a:gd name="T2" fmla="*/ 420 w 420"/>
              <a:gd name="T3" fmla="*/ 636 h 636"/>
              <a:gd name="T4" fmla="*/ 420 w 420"/>
              <a:gd name="T5" fmla="*/ 0 h 636"/>
              <a:gd name="T6" fmla="*/ 394 w 420"/>
              <a:gd name="T7" fmla="*/ 0 h 636"/>
              <a:gd name="T8" fmla="*/ 0 w 420"/>
              <a:gd name="T9" fmla="*/ 0 h 636"/>
              <a:gd name="T10" fmla="*/ 0 w 420"/>
              <a:gd name="T11" fmla="*/ 636 h 636"/>
              <a:gd name="T12" fmla="*/ 14 w 420"/>
              <a:gd name="T13" fmla="*/ 636 h 6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0" h="636">
                <a:moveTo>
                  <a:pt x="14" y="636"/>
                </a:moveTo>
                <a:lnTo>
                  <a:pt x="420" y="636"/>
                </a:lnTo>
                <a:lnTo>
                  <a:pt x="420" y="0"/>
                </a:lnTo>
                <a:lnTo>
                  <a:pt x="394" y="0"/>
                </a:lnTo>
                <a:lnTo>
                  <a:pt x="0" y="0"/>
                </a:lnTo>
                <a:lnTo>
                  <a:pt x="0" y="636"/>
                </a:lnTo>
                <a:lnTo>
                  <a:pt x="14" y="636"/>
                </a:lnTo>
                <a:close/>
              </a:path>
            </a:pathLst>
          </a:custGeom>
          <a:solidFill>
            <a:srgbClr val="E6E6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1" name="Freeform 111">
            <a:extLst>
              <a:ext uri="{FF2B5EF4-FFF2-40B4-BE49-F238E27FC236}">
                <a16:creationId xmlns:a16="http://schemas.microsoft.com/office/drawing/2014/main" id="{4BC88182-E355-4A18-A3BB-8B023799650B}"/>
              </a:ext>
            </a:extLst>
          </p:cNvPr>
          <p:cNvSpPr>
            <a:spLocks/>
          </p:cNvSpPr>
          <p:nvPr/>
        </p:nvSpPr>
        <p:spPr bwMode="auto">
          <a:xfrm>
            <a:off x="660551" y="5804987"/>
            <a:ext cx="2697479" cy="1009650"/>
          </a:xfrm>
          <a:custGeom>
            <a:avLst/>
            <a:gdLst>
              <a:gd name="T0" fmla="*/ 33 w 2101"/>
              <a:gd name="T1" fmla="*/ 464 h 636"/>
              <a:gd name="T2" fmla="*/ 68 w 2101"/>
              <a:gd name="T3" fmla="*/ 459 h 636"/>
              <a:gd name="T4" fmla="*/ 103 w 2101"/>
              <a:gd name="T5" fmla="*/ 463 h 636"/>
              <a:gd name="T6" fmla="*/ 138 w 2101"/>
              <a:gd name="T7" fmla="*/ 421 h 636"/>
              <a:gd name="T8" fmla="*/ 173 w 2101"/>
              <a:gd name="T9" fmla="*/ 450 h 636"/>
              <a:gd name="T10" fmla="*/ 208 w 2101"/>
              <a:gd name="T11" fmla="*/ 466 h 636"/>
              <a:gd name="T12" fmla="*/ 243 w 2101"/>
              <a:gd name="T13" fmla="*/ 469 h 636"/>
              <a:gd name="T14" fmla="*/ 278 w 2101"/>
              <a:gd name="T15" fmla="*/ 489 h 636"/>
              <a:gd name="T16" fmla="*/ 313 w 2101"/>
              <a:gd name="T17" fmla="*/ 492 h 636"/>
              <a:gd name="T18" fmla="*/ 348 w 2101"/>
              <a:gd name="T19" fmla="*/ 514 h 636"/>
              <a:gd name="T20" fmla="*/ 383 w 2101"/>
              <a:gd name="T21" fmla="*/ 511 h 636"/>
              <a:gd name="T22" fmla="*/ 418 w 2101"/>
              <a:gd name="T23" fmla="*/ 519 h 636"/>
              <a:gd name="T24" fmla="*/ 453 w 2101"/>
              <a:gd name="T25" fmla="*/ 547 h 636"/>
              <a:gd name="T26" fmla="*/ 488 w 2101"/>
              <a:gd name="T27" fmla="*/ 568 h 636"/>
              <a:gd name="T28" fmla="*/ 523 w 2101"/>
              <a:gd name="T29" fmla="*/ 595 h 636"/>
              <a:gd name="T30" fmla="*/ 558 w 2101"/>
              <a:gd name="T31" fmla="*/ 621 h 636"/>
              <a:gd name="T32" fmla="*/ 593 w 2101"/>
              <a:gd name="T33" fmla="*/ 543 h 636"/>
              <a:gd name="T34" fmla="*/ 628 w 2101"/>
              <a:gd name="T35" fmla="*/ 477 h 636"/>
              <a:gd name="T36" fmla="*/ 663 w 2101"/>
              <a:gd name="T37" fmla="*/ 417 h 636"/>
              <a:gd name="T38" fmla="*/ 698 w 2101"/>
              <a:gd name="T39" fmla="*/ 323 h 636"/>
              <a:gd name="T40" fmla="*/ 733 w 2101"/>
              <a:gd name="T41" fmla="*/ 226 h 636"/>
              <a:gd name="T42" fmla="*/ 768 w 2101"/>
              <a:gd name="T43" fmla="*/ 132 h 636"/>
              <a:gd name="T44" fmla="*/ 803 w 2101"/>
              <a:gd name="T45" fmla="*/ 107 h 636"/>
              <a:gd name="T46" fmla="*/ 838 w 2101"/>
              <a:gd name="T47" fmla="*/ 43 h 636"/>
              <a:gd name="T48" fmla="*/ 873 w 2101"/>
              <a:gd name="T49" fmla="*/ 35 h 636"/>
              <a:gd name="T50" fmla="*/ 908 w 2101"/>
              <a:gd name="T51" fmla="*/ 5 h 636"/>
              <a:gd name="T52" fmla="*/ 943 w 2101"/>
              <a:gd name="T53" fmla="*/ 68 h 636"/>
              <a:gd name="T54" fmla="*/ 978 w 2101"/>
              <a:gd name="T55" fmla="*/ 126 h 636"/>
              <a:gd name="T56" fmla="*/ 1013 w 2101"/>
              <a:gd name="T57" fmla="*/ 180 h 636"/>
              <a:gd name="T58" fmla="*/ 1048 w 2101"/>
              <a:gd name="T59" fmla="*/ 182 h 636"/>
              <a:gd name="T60" fmla="*/ 1083 w 2101"/>
              <a:gd name="T61" fmla="*/ 224 h 636"/>
              <a:gd name="T62" fmla="*/ 1118 w 2101"/>
              <a:gd name="T63" fmla="*/ 224 h 636"/>
              <a:gd name="T64" fmla="*/ 1153 w 2101"/>
              <a:gd name="T65" fmla="*/ 267 h 636"/>
              <a:gd name="T66" fmla="*/ 1188 w 2101"/>
              <a:gd name="T67" fmla="*/ 257 h 636"/>
              <a:gd name="T68" fmla="*/ 1223 w 2101"/>
              <a:gd name="T69" fmla="*/ 299 h 636"/>
              <a:gd name="T70" fmla="*/ 1258 w 2101"/>
              <a:gd name="T71" fmla="*/ 284 h 636"/>
              <a:gd name="T72" fmla="*/ 1293 w 2101"/>
              <a:gd name="T73" fmla="*/ 286 h 636"/>
              <a:gd name="T74" fmla="*/ 1328 w 2101"/>
              <a:gd name="T75" fmla="*/ 285 h 636"/>
              <a:gd name="T76" fmla="*/ 1363 w 2101"/>
              <a:gd name="T77" fmla="*/ 303 h 636"/>
              <a:gd name="T78" fmla="*/ 1398 w 2101"/>
              <a:gd name="T79" fmla="*/ 339 h 636"/>
              <a:gd name="T80" fmla="*/ 1433 w 2101"/>
              <a:gd name="T81" fmla="*/ 322 h 636"/>
              <a:gd name="T82" fmla="*/ 1468 w 2101"/>
              <a:gd name="T83" fmla="*/ 353 h 636"/>
              <a:gd name="T84" fmla="*/ 1503 w 2101"/>
              <a:gd name="T85" fmla="*/ 373 h 636"/>
              <a:gd name="T86" fmla="*/ 1538 w 2101"/>
              <a:gd name="T87" fmla="*/ 350 h 636"/>
              <a:gd name="T88" fmla="*/ 1573 w 2101"/>
              <a:gd name="T89" fmla="*/ 326 h 636"/>
              <a:gd name="T90" fmla="*/ 1608 w 2101"/>
              <a:gd name="T91" fmla="*/ 305 h 636"/>
              <a:gd name="T92" fmla="*/ 1643 w 2101"/>
              <a:gd name="T93" fmla="*/ 320 h 636"/>
              <a:gd name="T94" fmla="*/ 1679 w 2101"/>
              <a:gd name="T95" fmla="*/ 319 h 636"/>
              <a:gd name="T96" fmla="*/ 1714 w 2101"/>
              <a:gd name="T97" fmla="*/ 334 h 636"/>
              <a:gd name="T98" fmla="*/ 1749 w 2101"/>
              <a:gd name="T99" fmla="*/ 374 h 636"/>
              <a:gd name="T100" fmla="*/ 1784 w 2101"/>
              <a:gd name="T101" fmla="*/ 391 h 636"/>
              <a:gd name="T102" fmla="*/ 1819 w 2101"/>
              <a:gd name="T103" fmla="*/ 365 h 636"/>
              <a:gd name="T104" fmla="*/ 1854 w 2101"/>
              <a:gd name="T105" fmla="*/ 378 h 636"/>
              <a:gd name="T106" fmla="*/ 1889 w 2101"/>
              <a:gd name="T107" fmla="*/ 361 h 636"/>
              <a:gd name="T108" fmla="*/ 1924 w 2101"/>
              <a:gd name="T109" fmla="*/ 344 h 636"/>
              <a:gd name="T110" fmla="*/ 1959 w 2101"/>
              <a:gd name="T111" fmla="*/ 343 h 636"/>
              <a:gd name="T112" fmla="*/ 1994 w 2101"/>
              <a:gd name="T113" fmla="*/ 372 h 636"/>
              <a:gd name="T114" fmla="*/ 2029 w 2101"/>
              <a:gd name="T115" fmla="*/ 366 h 636"/>
              <a:gd name="T116" fmla="*/ 2064 w 2101"/>
              <a:gd name="T117" fmla="*/ 376 h 636"/>
              <a:gd name="T118" fmla="*/ 2099 w 2101"/>
              <a:gd name="T119" fmla="*/ 385 h 6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101" h="636">
                <a:moveTo>
                  <a:pt x="0" y="443"/>
                </a:moveTo>
                <a:lnTo>
                  <a:pt x="2" y="450"/>
                </a:lnTo>
                <a:lnTo>
                  <a:pt x="5" y="456"/>
                </a:lnTo>
                <a:lnTo>
                  <a:pt x="7" y="455"/>
                </a:lnTo>
                <a:lnTo>
                  <a:pt x="9" y="467"/>
                </a:lnTo>
                <a:lnTo>
                  <a:pt x="12" y="469"/>
                </a:lnTo>
                <a:lnTo>
                  <a:pt x="14" y="474"/>
                </a:lnTo>
                <a:lnTo>
                  <a:pt x="16" y="463"/>
                </a:lnTo>
                <a:lnTo>
                  <a:pt x="19" y="458"/>
                </a:lnTo>
                <a:lnTo>
                  <a:pt x="21" y="462"/>
                </a:lnTo>
                <a:lnTo>
                  <a:pt x="23" y="454"/>
                </a:lnTo>
                <a:lnTo>
                  <a:pt x="26" y="461"/>
                </a:lnTo>
                <a:lnTo>
                  <a:pt x="28" y="462"/>
                </a:lnTo>
                <a:lnTo>
                  <a:pt x="30" y="462"/>
                </a:lnTo>
                <a:lnTo>
                  <a:pt x="33" y="464"/>
                </a:lnTo>
                <a:lnTo>
                  <a:pt x="35" y="466"/>
                </a:lnTo>
                <a:lnTo>
                  <a:pt x="37" y="462"/>
                </a:lnTo>
                <a:lnTo>
                  <a:pt x="40" y="470"/>
                </a:lnTo>
                <a:lnTo>
                  <a:pt x="42" y="467"/>
                </a:lnTo>
                <a:lnTo>
                  <a:pt x="44" y="467"/>
                </a:lnTo>
                <a:lnTo>
                  <a:pt x="47" y="462"/>
                </a:lnTo>
                <a:lnTo>
                  <a:pt x="49" y="470"/>
                </a:lnTo>
                <a:lnTo>
                  <a:pt x="51" y="469"/>
                </a:lnTo>
                <a:lnTo>
                  <a:pt x="54" y="463"/>
                </a:lnTo>
                <a:lnTo>
                  <a:pt x="56" y="467"/>
                </a:lnTo>
                <a:lnTo>
                  <a:pt x="58" y="466"/>
                </a:lnTo>
                <a:lnTo>
                  <a:pt x="61" y="460"/>
                </a:lnTo>
                <a:lnTo>
                  <a:pt x="63" y="463"/>
                </a:lnTo>
                <a:lnTo>
                  <a:pt x="65" y="459"/>
                </a:lnTo>
                <a:lnTo>
                  <a:pt x="68" y="459"/>
                </a:lnTo>
                <a:lnTo>
                  <a:pt x="70" y="459"/>
                </a:lnTo>
                <a:lnTo>
                  <a:pt x="72" y="463"/>
                </a:lnTo>
                <a:lnTo>
                  <a:pt x="75" y="469"/>
                </a:lnTo>
                <a:lnTo>
                  <a:pt x="77" y="467"/>
                </a:lnTo>
                <a:lnTo>
                  <a:pt x="79" y="457"/>
                </a:lnTo>
                <a:lnTo>
                  <a:pt x="82" y="455"/>
                </a:lnTo>
                <a:lnTo>
                  <a:pt x="84" y="452"/>
                </a:lnTo>
                <a:lnTo>
                  <a:pt x="86" y="449"/>
                </a:lnTo>
                <a:lnTo>
                  <a:pt x="89" y="449"/>
                </a:lnTo>
                <a:lnTo>
                  <a:pt x="91" y="454"/>
                </a:lnTo>
                <a:lnTo>
                  <a:pt x="93" y="451"/>
                </a:lnTo>
                <a:lnTo>
                  <a:pt x="96" y="455"/>
                </a:lnTo>
                <a:lnTo>
                  <a:pt x="98" y="459"/>
                </a:lnTo>
                <a:lnTo>
                  <a:pt x="100" y="464"/>
                </a:lnTo>
                <a:lnTo>
                  <a:pt x="103" y="463"/>
                </a:lnTo>
                <a:lnTo>
                  <a:pt x="105" y="461"/>
                </a:lnTo>
                <a:lnTo>
                  <a:pt x="108" y="466"/>
                </a:lnTo>
                <a:lnTo>
                  <a:pt x="110" y="472"/>
                </a:lnTo>
                <a:lnTo>
                  <a:pt x="112" y="475"/>
                </a:lnTo>
                <a:lnTo>
                  <a:pt x="114" y="468"/>
                </a:lnTo>
                <a:lnTo>
                  <a:pt x="117" y="463"/>
                </a:lnTo>
                <a:lnTo>
                  <a:pt x="119" y="448"/>
                </a:lnTo>
                <a:lnTo>
                  <a:pt x="121" y="445"/>
                </a:lnTo>
                <a:lnTo>
                  <a:pt x="124" y="435"/>
                </a:lnTo>
                <a:lnTo>
                  <a:pt x="126" y="440"/>
                </a:lnTo>
                <a:lnTo>
                  <a:pt x="128" y="431"/>
                </a:lnTo>
                <a:lnTo>
                  <a:pt x="131" y="435"/>
                </a:lnTo>
                <a:lnTo>
                  <a:pt x="133" y="436"/>
                </a:lnTo>
                <a:lnTo>
                  <a:pt x="135" y="424"/>
                </a:lnTo>
                <a:lnTo>
                  <a:pt x="138" y="421"/>
                </a:lnTo>
                <a:lnTo>
                  <a:pt x="140" y="413"/>
                </a:lnTo>
                <a:lnTo>
                  <a:pt x="142" y="425"/>
                </a:lnTo>
                <a:lnTo>
                  <a:pt x="145" y="427"/>
                </a:lnTo>
                <a:lnTo>
                  <a:pt x="147" y="425"/>
                </a:lnTo>
                <a:lnTo>
                  <a:pt x="149" y="432"/>
                </a:lnTo>
                <a:lnTo>
                  <a:pt x="152" y="440"/>
                </a:lnTo>
                <a:lnTo>
                  <a:pt x="154" y="443"/>
                </a:lnTo>
                <a:lnTo>
                  <a:pt x="156" y="442"/>
                </a:lnTo>
                <a:lnTo>
                  <a:pt x="159" y="437"/>
                </a:lnTo>
                <a:lnTo>
                  <a:pt x="161" y="434"/>
                </a:lnTo>
                <a:lnTo>
                  <a:pt x="163" y="439"/>
                </a:lnTo>
                <a:lnTo>
                  <a:pt x="166" y="452"/>
                </a:lnTo>
                <a:lnTo>
                  <a:pt x="168" y="457"/>
                </a:lnTo>
                <a:lnTo>
                  <a:pt x="171" y="451"/>
                </a:lnTo>
                <a:lnTo>
                  <a:pt x="173" y="450"/>
                </a:lnTo>
                <a:lnTo>
                  <a:pt x="175" y="450"/>
                </a:lnTo>
                <a:lnTo>
                  <a:pt x="177" y="457"/>
                </a:lnTo>
                <a:lnTo>
                  <a:pt x="180" y="460"/>
                </a:lnTo>
                <a:lnTo>
                  <a:pt x="182" y="466"/>
                </a:lnTo>
                <a:lnTo>
                  <a:pt x="184" y="472"/>
                </a:lnTo>
                <a:lnTo>
                  <a:pt x="187" y="477"/>
                </a:lnTo>
                <a:lnTo>
                  <a:pt x="189" y="472"/>
                </a:lnTo>
                <a:lnTo>
                  <a:pt x="191" y="466"/>
                </a:lnTo>
                <a:lnTo>
                  <a:pt x="194" y="471"/>
                </a:lnTo>
                <a:lnTo>
                  <a:pt x="196" y="465"/>
                </a:lnTo>
                <a:lnTo>
                  <a:pt x="198" y="459"/>
                </a:lnTo>
                <a:lnTo>
                  <a:pt x="201" y="459"/>
                </a:lnTo>
                <a:lnTo>
                  <a:pt x="203" y="464"/>
                </a:lnTo>
                <a:lnTo>
                  <a:pt x="206" y="470"/>
                </a:lnTo>
                <a:lnTo>
                  <a:pt x="208" y="466"/>
                </a:lnTo>
                <a:lnTo>
                  <a:pt x="210" y="474"/>
                </a:lnTo>
                <a:lnTo>
                  <a:pt x="212" y="466"/>
                </a:lnTo>
                <a:lnTo>
                  <a:pt x="215" y="464"/>
                </a:lnTo>
                <a:lnTo>
                  <a:pt x="217" y="464"/>
                </a:lnTo>
                <a:lnTo>
                  <a:pt x="219" y="467"/>
                </a:lnTo>
                <a:lnTo>
                  <a:pt x="222" y="465"/>
                </a:lnTo>
                <a:lnTo>
                  <a:pt x="224" y="471"/>
                </a:lnTo>
                <a:lnTo>
                  <a:pt x="226" y="458"/>
                </a:lnTo>
                <a:lnTo>
                  <a:pt x="229" y="460"/>
                </a:lnTo>
                <a:lnTo>
                  <a:pt x="231" y="467"/>
                </a:lnTo>
                <a:lnTo>
                  <a:pt x="234" y="473"/>
                </a:lnTo>
                <a:lnTo>
                  <a:pt x="236" y="469"/>
                </a:lnTo>
                <a:lnTo>
                  <a:pt x="238" y="469"/>
                </a:lnTo>
                <a:lnTo>
                  <a:pt x="240" y="469"/>
                </a:lnTo>
                <a:lnTo>
                  <a:pt x="243" y="469"/>
                </a:lnTo>
                <a:lnTo>
                  <a:pt x="245" y="471"/>
                </a:lnTo>
                <a:lnTo>
                  <a:pt x="247" y="469"/>
                </a:lnTo>
                <a:lnTo>
                  <a:pt x="250" y="467"/>
                </a:lnTo>
                <a:lnTo>
                  <a:pt x="252" y="467"/>
                </a:lnTo>
                <a:lnTo>
                  <a:pt x="254" y="469"/>
                </a:lnTo>
                <a:lnTo>
                  <a:pt x="257" y="473"/>
                </a:lnTo>
                <a:lnTo>
                  <a:pt x="259" y="470"/>
                </a:lnTo>
                <a:lnTo>
                  <a:pt x="262" y="464"/>
                </a:lnTo>
                <a:lnTo>
                  <a:pt x="264" y="467"/>
                </a:lnTo>
                <a:lnTo>
                  <a:pt x="266" y="476"/>
                </a:lnTo>
                <a:lnTo>
                  <a:pt x="269" y="479"/>
                </a:lnTo>
                <a:lnTo>
                  <a:pt x="271" y="484"/>
                </a:lnTo>
                <a:lnTo>
                  <a:pt x="273" y="487"/>
                </a:lnTo>
                <a:lnTo>
                  <a:pt x="275" y="493"/>
                </a:lnTo>
                <a:lnTo>
                  <a:pt x="278" y="489"/>
                </a:lnTo>
                <a:lnTo>
                  <a:pt x="280" y="491"/>
                </a:lnTo>
                <a:lnTo>
                  <a:pt x="282" y="489"/>
                </a:lnTo>
                <a:lnTo>
                  <a:pt x="285" y="484"/>
                </a:lnTo>
                <a:lnTo>
                  <a:pt x="287" y="480"/>
                </a:lnTo>
                <a:lnTo>
                  <a:pt x="289" y="473"/>
                </a:lnTo>
                <a:lnTo>
                  <a:pt x="292" y="478"/>
                </a:lnTo>
                <a:lnTo>
                  <a:pt x="294" y="474"/>
                </a:lnTo>
                <a:lnTo>
                  <a:pt x="297" y="473"/>
                </a:lnTo>
                <a:lnTo>
                  <a:pt x="299" y="470"/>
                </a:lnTo>
                <a:lnTo>
                  <a:pt x="301" y="470"/>
                </a:lnTo>
                <a:lnTo>
                  <a:pt x="304" y="477"/>
                </a:lnTo>
                <a:lnTo>
                  <a:pt x="306" y="488"/>
                </a:lnTo>
                <a:lnTo>
                  <a:pt x="308" y="482"/>
                </a:lnTo>
                <a:lnTo>
                  <a:pt x="310" y="492"/>
                </a:lnTo>
                <a:lnTo>
                  <a:pt x="313" y="492"/>
                </a:lnTo>
                <a:lnTo>
                  <a:pt x="315" y="499"/>
                </a:lnTo>
                <a:lnTo>
                  <a:pt x="317" y="499"/>
                </a:lnTo>
                <a:lnTo>
                  <a:pt x="320" y="494"/>
                </a:lnTo>
                <a:lnTo>
                  <a:pt x="322" y="505"/>
                </a:lnTo>
                <a:lnTo>
                  <a:pt x="325" y="508"/>
                </a:lnTo>
                <a:lnTo>
                  <a:pt x="327" y="511"/>
                </a:lnTo>
                <a:lnTo>
                  <a:pt x="329" y="506"/>
                </a:lnTo>
                <a:lnTo>
                  <a:pt x="332" y="510"/>
                </a:lnTo>
                <a:lnTo>
                  <a:pt x="334" y="511"/>
                </a:lnTo>
                <a:lnTo>
                  <a:pt x="336" y="504"/>
                </a:lnTo>
                <a:lnTo>
                  <a:pt x="338" y="495"/>
                </a:lnTo>
                <a:lnTo>
                  <a:pt x="341" y="494"/>
                </a:lnTo>
                <a:lnTo>
                  <a:pt x="343" y="498"/>
                </a:lnTo>
                <a:lnTo>
                  <a:pt x="345" y="509"/>
                </a:lnTo>
                <a:lnTo>
                  <a:pt x="348" y="514"/>
                </a:lnTo>
                <a:lnTo>
                  <a:pt x="350" y="514"/>
                </a:lnTo>
                <a:lnTo>
                  <a:pt x="352" y="501"/>
                </a:lnTo>
                <a:lnTo>
                  <a:pt x="355" y="506"/>
                </a:lnTo>
                <a:lnTo>
                  <a:pt x="357" y="514"/>
                </a:lnTo>
                <a:lnTo>
                  <a:pt x="360" y="509"/>
                </a:lnTo>
                <a:lnTo>
                  <a:pt x="362" y="508"/>
                </a:lnTo>
                <a:lnTo>
                  <a:pt x="364" y="508"/>
                </a:lnTo>
                <a:lnTo>
                  <a:pt x="367" y="499"/>
                </a:lnTo>
                <a:lnTo>
                  <a:pt x="369" y="493"/>
                </a:lnTo>
                <a:lnTo>
                  <a:pt x="371" y="500"/>
                </a:lnTo>
                <a:lnTo>
                  <a:pt x="373" y="506"/>
                </a:lnTo>
                <a:lnTo>
                  <a:pt x="376" y="513"/>
                </a:lnTo>
                <a:lnTo>
                  <a:pt x="378" y="516"/>
                </a:lnTo>
                <a:lnTo>
                  <a:pt x="380" y="510"/>
                </a:lnTo>
                <a:lnTo>
                  <a:pt x="383" y="511"/>
                </a:lnTo>
                <a:lnTo>
                  <a:pt x="385" y="515"/>
                </a:lnTo>
                <a:lnTo>
                  <a:pt x="388" y="503"/>
                </a:lnTo>
                <a:lnTo>
                  <a:pt x="390" y="505"/>
                </a:lnTo>
                <a:lnTo>
                  <a:pt x="392" y="508"/>
                </a:lnTo>
                <a:lnTo>
                  <a:pt x="395" y="511"/>
                </a:lnTo>
                <a:lnTo>
                  <a:pt x="397" y="503"/>
                </a:lnTo>
                <a:lnTo>
                  <a:pt x="399" y="511"/>
                </a:lnTo>
                <a:lnTo>
                  <a:pt x="402" y="516"/>
                </a:lnTo>
                <a:lnTo>
                  <a:pt x="404" y="515"/>
                </a:lnTo>
                <a:lnTo>
                  <a:pt x="406" y="517"/>
                </a:lnTo>
                <a:lnTo>
                  <a:pt x="408" y="520"/>
                </a:lnTo>
                <a:lnTo>
                  <a:pt x="411" y="527"/>
                </a:lnTo>
                <a:lnTo>
                  <a:pt x="413" y="529"/>
                </a:lnTo>
                <a:lnTo>
                  <a:pt x="416" y="532"/>
                </a:lnTo>
                <a:lnTo>
                  <a:pt x="418" y="519"/>
                </a:lnTo>
                <a:lnTo>
                  <a:pt x="420" y="519"/>
                </a:lnTo>
                <a:lnTo>
                  <a:pt x="423" y="520"/>
                </a:lnTo>
                <a:lnTo>
                  <a:pt x="425" y="525"/>
                </a:lnTo>
                <a:lnTo>
                  <a:pt x="427" y="535"/>
                </a:lnTo>
                <a:lnTo>
                  <a:pt x="430" y="532"/>
                </a:lnTo>
                <a:lnTo>
                  <a:pt x="432" y="528"/>
                </a:lnTo>
                <a:lnTo>
                  <a:pt x="434" y="536"/>
                </a:lnTo>
                <a:lnTo>
                  <a:pt x="437" y="538"/>
                </a:lnTo>
                <a:lnTo>
                  <a:pt x="439" y="538"/>
                </a:lnTo>
                <a:lnTo>
                  <a:pt x="441" y="544"/>
                </a:lnTo>
                <a:lnTo>
                  <a:pt x="443" y="543"/>
                </a:lnTo>
                <a:lnTo>
                  <a:pt x="446" y="541"/>
                </a:lnTo>
                <a:lnTo>
                  <a:pt x="448" y="542"/>
                </a:lnTo>
                <a:lnTo>
                  <a:pt x="451" y="542"/>
                </a:lnTo>
                <a:lnTo>
                  <a:pt x="453" y="547"/>
                </a:lnTo>
                <a:lnTo>
                  <a:pt x="455" y="545"/>
                </a:lnTo>
                <a:lnTo>
                  <a:pt x="458" y="547"/>
                </a:lnTo>
                <a:lnTo>
                  <a:pt x="460" y="547"/>
                </a:lnTo>
                <a:lnTo>
                  <a:pt x="462" y="549"/>
                </a:lnTo>
                <a:lnTo>
                  <a:pt x="465" y="549"/>
                </a:lnTo>
                <a:lnTo>
                  <a:pt x="467" y="556"/>
                </a:lnTo>
                <a:lnTo>
                  <a:pt x="469" y="551"/>
                </a:lnTo>
                <a:lnTo>
                  <a:pt x="471" y="546"/>
                </a:lnTo>
                <a:lnTo>
                  <a:pt x="474" y="551"/>
                </a:lnTo>
                <a:lnTo>
                  <a:pt x="476" y="554"/>
                </a:lnTo>
                <a:lnTo>
                  <a:pt x="479" y="553"/>
                </a:lnTo>
                <a:lnTo>
                  <a:pt x="481" y="560"/>
                </a:lnTo>
                <a:lnTo>
                  <a:pt x="483" y="559"/>
                </a:lnTo>
                <a:lnTo>
                  <a:pt x="486" y="561"/>
                </a:lnTo>
                <a:lnTo>
                  <a:pt x="488" y="568"/>
                </a:lnTo>
                <a:lnTo>
                  <a:pt x="490" y="563"/>
                </a:lnTo>
                <a:lnTo>
                  <a:pt x="493" y="569"/>
                </a:lnTo>
                <a:lnTo>
                  <a:pt x="495" y="581"/>
                </a:lnTo>
                <a:lnTo>
                  <a:pt x="497" y="578"/>
                </a:lnTo>
                <a:lnTo>
                  <a:pt x="500" y="568"/>
                </a:lnTo>
                <a:lnTo>
                  <a:pt x="502" y="564"/>
                </a:lnTo>
                <a:lnTo>
                  <a:pt x="504" y="566"/>
                </a:lnTo>
                <a:lnTo>
                  <a:pt x="506" y="576"/>
                </a:lnTo>
                <a:lnTo>
                  <a:pt x="509" y="570"/>
                </a:lnTo>
                <a:lnTo>
                  <a:pt x="511" y="575"/>
                </a:lnTo>
                <a:lnTo>
                  <a:pt x="514" y="583"/>
                </a:lnTo>
                <a:lnTo>
                  <a:pt x="516" y="584"/>
                </a:lnTo>
                <a:lnTo>
                  <a:pt x="518" y="582"/>
                </a:lnTo>
                <a:lnTo>
                  <a:pt x="521" y="583"/>
                </a:lnTo>
                <a:lnTo>
                  <a:pt x="523" y="595"/>
                </a:lnTo>
                <a:lnTo>
                  <a:pt x="525" y="602"/>
                </a:lnTo>
                <a:lnTo>
                  <a:pt x="528" y="606"/>
                </a:lnTo>
                <a:lnTo>
                  <a:pt x="530" y="605"/>
                </a:lnTo>
                <a:lnTo>
                  <a:pt x="532" y="608"/>
                </a:lnTo>
                <a:lnTo>
                  <a:pt x="535" y="610"/>
                </a:lnTo>
                <a:lnTo>
                  <a:pt x="537" y="607"/>
                </a:lnTo>
                <a:lnTo>
                  <a:pt x="539" y="611"/>
                </a:lnTo>
                <a:lnTo>
                  <a:pt x="542" y="611"/>
                </a:lnTo>
                <a:lnTo>
                  <a:pt x="544" y="613"/>
                </a:lnTo>
                <a:lnTo>
                  <a:pt x="546" y="611"/>
                </a:lnTo>
                <a:lnTo>
                  <a:pt x="549" y="620"/>
                </a:lnTo>
                <a:lnTo>
                  <a:pt x="551" y="621"/>
                </a:lnTo>
                <a:lnTo>
                  <a:pt x="553" y="628"/>
                </a:lnTo>
                <a:lnTo>
                  <a:pt x="556" y="636"/>
                </a:lnTo>
                <a:lnTo>
                  <a:pt x="558" y="621"/>
                </a:lnTo>
                <a:lnTo>
                  <a:pt x="560" y="616"/>
                </a:lnTo>
                <a:lnTo>
                  <a:pt x="563" y="604"/>
                </a:lnTo>
                <a:lnTo>
                  <a:pt x="565" y="602"/>
                </a:lnTo>
                <a:lnTo>
                  <a:pt x="567" y="598"/>
                </a:lnTo>
                <a:lnTo>
                  <a:pt x="570" y="599"/>
                </a:lnTo>
                <a:lnTo>
                  <a:pt x="572" y="592"/>
                </a:lnTo>
                <a:lnTo>
                  <a:pt x="574" y="598"/>
                </a:lnTo>
                <a:lnTo>
                  <a:pt x="577" y="588"/>
                </a:lnTo>
                <a:lnTo>
                  <a:pt x="579" y="583"/>
                </a:lnTo>
                <a:lnTo>
                  <a:pt x="581" y="580"/>
                </a:lnTo>
                <a:lnTo>
                  <a:pt x="584" y="585"/>
                </a:lnTo>
                <a:lnTo>
                  <a:pt x="586" y="573"/>
                </a:lnTo>
                <a:lnTo>
                  <a:pt x="588" y="568"/>
                </a:lnTo>
                <a:lnTo>
                  <a:pt x="591" y="564"/>
                </a:lnTo>
                <a:lnTo>
                  <a:pt x="593" y="543"/>
                </a:lnTo>
                <a:lnTo>
                  <a:pt x="595" y="531"/>
                </a:lnTo>
                <a:lnTo>
                  <a:pt x="598" y="521"/>
                </a:lnTo>
                <a:lnTo>
                  <a:pt x="600" y="516"/>
                </a:lnTo>
                <a:lnTo>
                  <a:pt x="602" y="511"/>
                </a:lnTo>
                <a:lnTo>
                  <a:pt x="605" y="516"/>
                </a:lnTo>
                <a:lnTo>
                  <a:pt x="607" y="504"/>
                </a:lnTo>
                <a:lnTo>
                  <a:pt x="609" y="492"/>
                </a:lnTo>
                <a:lnTo>
                  <a:pt x="612" y="491"/>
                </a:lnTo>
                <a:lnTo>
                  <a:pt x="614" y="484"/>
                </a:lnTo>
                <a:lnTo>
                  <a:pt x="616" y="484"/>
                </a:lnTo>
                <a:lnTo>
                  <a:pt x="619" y="482"/>
                </a:lnTo>
                <a:lnTo>
                  <a:pt x="621" y="479"/>
                </a:lnTo>
                <a:lnTo>
                  <a:pt x="623" y="475"/>
                </a:lnTo>
                <a:lnTo>
                  <a:pt x="626" y="477"/>
                </a:lnTo>
                <a:lnTo>
                  <a:pt x="628" y="477"/>
                </a:lnTo>
                <a:lnTo>
                  <a:pt x="630" y="471"/>
                </a:lnTo>
                <a:lnTo>
                  <a:pt x="633" y="474"/>
                </a:lnTo>
                <a:lnTo>
                  <a:pt x="635" y="471"/>
                </a:lnTo>
                <a:lnTo>
                  <a:pt x="637" y="467"/>
                </a:lnTo>
                <a:lnTo>
                  <a:pt x="640" y="461"/>
                </a:lnTo>
                <a:lnTo>
                  <a:pt x="642" y="461"/>
                </a:lnTo>
                <a:lnTo>
                  <a:pt x="644" y="453"/>
                </a:lnTo>
                <a:lnTo>
                  <a:pt x="647" y="448"/>
                </a:lnTo>
                <a:lnTo>
                  <a:pt x="649" y="443"/>
                </a:lnTo>
                <a:lnTo>
                  <a:pt x="651" y="435"/>
                </a:lnTo>
                <a:lnTo>
                  <a:pt x="654" y="425"/>
                </a:lnTo>
                <a:lnTo>
                  <a:pt x="656" y="425"/>
                </a:lnTo>
                <a:lnTo>
                  <a:pt x="658" y="432"/>
                </a:lnTo>
                <a:lnTo>
                  <a:pt x="661" y="419"/>
                </a:lnTo>
                <a:lnTo>
                  <a:pt x="663" y="417"/>
                </a:lnTo>
                <a:lnTo>
                  <a:pt x="665" y="414"/>
                </a:lnTo>
                <a:lnTo>
                  <a:pt x="668" y="404"/>
                </a:lnTo>
                <a:lnTo>
                  <a:pt x="670" y="403"/>
                </a:lnTo>
                <a:lnTo>
                  <a:pt x="672" y="386"/>
                </a:lnTo>
                <a:lnTo>
                  <a:pt x="675" y="372"/>
                </a:lnTo>
                <a:lnTo>
                  <a:pt x="677" y="370"/>
                </a:lnTo>
                <a:lnTo>
                  <a:pt x="679" y="355"/>
                </a:lnTo>
                <a:lnTo>
                  <a:pt x="682" y="340"/>
                </a:lnTo>
                <a:lnTo>
                  <a:pt x="684" y="337"/>
                </a:lnTo>
                <a:lnTo>
                  <a:pt x="686" y="344"/>
                </a:lnTo>
                <a:lnTo>
                  <a:pt x="689" y="345"/>
                </a:lnTo>
                <a:lnTo>
                  <a:pt x="691" y="335"/>
                </a:lnTo>
                <a:lnTo>
                  <a:pt x="693" y="326"/>
                </a:lnTo>
                <a:lnTo>
                  <a:pt x="696" y="331"/>
                </a:lnTo>
                <a:lnTo>
                  <a:pt x="698" y="323"/>
                </a:lnTo>
                <a:lnTo>
                  <a:pt x="700" y="317"/>
                </a:lnTo>
                <a:lnTo>
                  <a:pt x="703" y="312"/>
                </a:lnTo>
                <a:lnTo>
                  <a:pt x="705" y="308"/>
                </a:lnTo>
                <a:lnTo>
                  <a:pt x="707" y="294"/>
                </a:lnTo>
                <a:lnTo>
                  <a:pt x="710" y="281"/>
                </a:lnTo>
                <a:lnTo>
                  <a:pt x="712" y="282"/>
                </a:lnTo>
                <a:lnTo>
                  <a:pt x="714" y="283"/>
                </a:lnTo>
                <a:lnTo>
                  <a:pt x="717" y="269"/>
                </a:lnTo>
                <a:lnTo>
                  <a:pt x="719" y="262"/>
                </a:lnTo>
                <a:lnTo>
                  <a:pt x="721" y="249"/>
                </a:lnTo>
                <a:lnTo>
                  <a:pt x="724" y="248"/>
                </a:lnTo>
                <a:lnTo>
                  <a:pt x="726" y="241"/>
                </a:lnTo>
                <a:lnTo>
                  <a:pt x="728" y="241"/>
                </a:lnTo>
                <a:lnTo>
                  <a:pt x="731" y="230"/>
                </a:lnTo>
                <a:lnTo>
                  <a:pt x="733" y="226"/>
                </a:lnTo>
                <a:lnTo>
                  <a:pt x="735" y="214"/>
                </a:lnTo>
                <a:lnTo>
                  <a:pt x="738" y="206"/>
                </a:lnTo>
                <a:lnTo>
                  <a:pt x="740" y="193"/>
                </a:lnTo>
                <a:lnTo>
                  <a:pt x="742" y="179"/>
                </a:lnTo>
                <a:lnTo>
                  <a:pt x="745" y="181"/>
                </a:lnTo>
                <a:lnTo>
                  <a:pt x="747" y="175"/>
                </a:lnTo>
                <a:lnTo>
                  <a:pt x="749" y="168"/>
                </a:lnTo>
                <a:lnTo>
                  <a:pt x="752" y="153"/>
                </a:lnTo>
                <a:lnTo>
                  <a:pt x="754" y="152"/>
                </a:lnTo>
                <a:lnTo>
                  <a:pt x="756" y="145"/>
                </a:lnTo>
                <a:lnTo>
                  <a:pt x="759" y="150"/>
                </a:lnTo>
                <a:lnTo>
                  <a:pt x="761" y="146"/>
                </a:lnTo>
                <a:lnTo>
                  <a:pt x="763" y="153"/>
                </a:lnTo>
                <a:lnTo>
                  <a:pt x="766" y="144"/>
                </a:lnTo>
                <a:lnTo>
                  <a:pt x="768" y="132"/>
                </a:lnTo>
                <a:lnTo>
                  <a:pt x="770" y="125"/>
                </a:lnTo>
                <a:lnTo>
                  <a:pt x="773" y="126"/>
                </a:lnTo>
                <a:lnTo>
                  <a:pt x="775" y="126"/>
                </a:lnTo>
                <a:lnTo>
                  <a:pt x="777" y="123"/>
                </a:lnTo>
                <a:lnTo>
                  <a:pt x="780" y="134"/>
                </a:lnTo>
                <a:lnTo>
                  <a:pt x="782" y="145"/>
                </a:lnTo>
                <a:lnTo>
                  <a:pt x="785" y="130"/>
                </a:lnTo>
                <a:lnTo>
                  <a:pt x="787" y="129"/>
                </a:lnTo>
                <a:lnTo>
                  <a:pt x="789" y="121"/>
                </a:lnTo>
                <a:lnTo>
                  <a:pt x="791" y="116"/>
                </a:lnTo>
                <a:lnTo>
                  <a:pt x="794" y="116"/>
                </a:lnTo>
                <a:lnTo>
                  <a:pt x="796" y="119"/>
                </a:lnTo>
                <a:lnTo>
                  <a:pt x="798" y="116"/>
                </a:lnTo>
                <a:lnTo>
                  <a:pt x="801" y="113"/>
                </a:lnTo>
                <a:lnTo>
                  <a:pt x="803" y="107"/>
                </a:lnTo>
                <a:lnTo>
                  <a:pt x="805" y="106"/>
                </a:lnTo>
                <a:lnTo>
                  <a:pt x="808" y="87"/>
                </a:lnTo>
                <a:lnTo>
                  <a:pt x="810" y="76"/>
                </a:lnTo>
                <a:lnTo>
                  <a:pt x="812" y="69"/>
                </a:lnTo>
                <a:lnTo>
                  <a:pt x="815" y="53"/>
                </a:lnTo>
                <a:lnTo>
                  <a:pt x="817" y="43"/>
                </a:lnTo>
                <a:lnTo>
                  <a:pt x="820" y="39"/>
                </a:lnTo>
                <a:lnTo>
                  <a:pt x="822" y="38"/>
                </a:lnTo>
                <a:lnTo>
                  <a:pt x="824" y="33"/>
                </a:lnTo>
                <a:lnTo>
                  <a:pt x="826" y="35"/>
                </a:lnTo>
                <a:lnTo>
                  <a:pt x="829" y="39"/>
                </a:lnTo>
                <a:lnTo>
                  <a:pt x="831" y="37"/>
                </a:lnTo>
                <a:lnTo>
                  <a:pt x="833" y="45"/>
                </a:lnTo>
                <a:lnTo>
                  <a:pt x="836" y="39"/>
                </a:lnTo>
                <a:lnTo>
                  <a:pt x="838" y="43"/>
                </a:lnTo>
                <a:lnTo>
                  <a:pt x="840" y="46"/>
                </a:lnTo>
                <a:lnTo>
                  <a:pt x="843" y="40"/>
                </a:lnTo>
                <a:lnTo>
                  <a:pt x="845" y="26"/>
                </a:lnTo>
                <a:lnTo>
                  <a:pt x="848" y="29"/>
                </a:lnTo>
                <a:lnTo>
                  <a:pt x="850" y="30"/>
                </a:lnTo>
                <a:lnTo>
                  <a:pt x="852" y="27"/>
                </a:lnTo>
                <a:lnTo>
                  <a:pt x="854" y="29"/>
                </a:lnTo>
                <a:lnTo>
                  <a:pt x="857" y="27"/>
                </a:lnTo>
                <a:lnTo>
                  <a:pt x="859" y="35"/>
                </a:lnTo>
                <a:lnTo>
                  <a:pt x="861" y="32"/>
                </a:lnTo>
                <a:lnTo>
                  <a:pt x="864" y="29"/>
                </a:lnTo>
                <a:lnTo>
                  <a:pt x="866" y="38"/>
                </a:lnTo>
                <a:lnTo>
                  <a:pt x="868" y="42"/>
                </a:lnTo>
                <a:lnTo>
                  <a:pt x="871" y="42"/>
                </a:lnTo>
                <a:lnTo>
                  <a:pt x="873" y="35"/>
                </a:lnTo>
                <a:lnTo>
                  <a:pt x="875" y="30"/>
                </a:lnTo>
                <a:lnTo>
                  <a:pt x="878" y="37"/>
                </a:lnTo>
                <a:lnTo>
                  <a:pt x="880" y="33"/>
                </a:lnTo>
                <a:lnTo>
                  <a:pt x="883" y="31"/>
                </a:lnTo>
                <a:lnTo>
                  <a:pt x="885" y="24"/>
                </a:lnTo>
                <a:lnTo>
                  <a:pt x="887" y="26"/>
                </a:lnTo>
                <a:lnTo>
                  <a:pt x="889" y="16"/>
                </a:lnTo>
                <a:lnTo>
                  <a:pt x="892" y="6"/>
                </a:lnTo>
                <a:lnTo>
                  <a:pt x="894" y="11"/>
                </a:lnTo>
                <a:lnTo>
                  <a:pt x="896" y="20"/>
                </a:lnTo>
                <a:lnTo>
                  <a:pt x="899" y="12"/>
                </a:lnTo>
                <a:lnTo>
                  <a:pt x="901" y="6"/>
                </a:lnTo>
                <a:lnTo>
                  <a:pt x="903" y="0"/>
                </a:lnTo>
                <a:lnTo>
                  <a:pt x="906" y="0"/>
                </a:lnTo>
                <a:lnTo>
                  <a:pt x="908" y="5"/>
                </a:lnTo>
                <a:lnTo>
                  <a:pt x="911" y="4"/>
                </a:lnTo>
                <a:lnTo>
                  <a:pt x="913" y="13"/>
                </a:lnTo>
                <a:lnTo>
                  <a:pt x="915" y="6"/>
                </a:lnTo>
                <a:lnTo>
                  <a:pt x="918" y="11"/>
                </a:lnTo>
                <a:lnTo>
                  <a:pt x="920" y="11"/>
                </a:lnTo>
                <a:lnTo>
                  <a:pt x="922" y="22"/>
                </a:lnTo>
                <a:lnTo>
                  <a:pt x="924" y="28"/>
                </a:lnTo>
                <a:lnTo>
                  <a:pt x="927" y="33"/>
                </a:lnTo>
                <a:lnTo>
                  <a:pt x="929" y="43"/>
                </a:lnTo>
                <a:lnTo>
                  <a:pt x="931" y="49"/>
                </a:lnTo>
                <a:lnTo>
                  <a:pt x="934" y="45"/>
                </a:lnTo>
                <a:lnTo>
                  <a:pt x="936" y="52"/>
                </a:lnTo>
                <a:lnTo>
                  <a:pt x="939" y="64"/>
                </a:lnTo>
                <a:lnTo>
                  <a:pt x="941" y="63"/>
                </a:lnTo>
                <a:lnTo>
                  <a:pt x="943" y="68"/>
                </a:lnTo>
                <a:lnTo>
                  <a:pt x="946" y="66"/>
                </a:lnTo>
                <a:lnTo>
                  <a:pt x="948" y="75"/>
                </a:lnTo>
                <a:lnTo>
                  <a:pt x="950" y="71"/>
                </a:lnTo>
                <a:lnTo>
                  <a:pt x="952" y="80"/>
                </a:lnTo>
                <a:lnTo>
                  <a:pt x="955" y="85"/>
                </a:lnTo>
                <a:lnTo>
                  <a:pt x="957" y="88"/>
                </a:lnTo>
                <a:lnTo>
                  <a:pt x="959" y="86"/>
                </a:lnTo>
                <a:lnTo>
                  <a:pt x="962" y="81"/>
                </a:lnTo>
                <a:lnTo>
                  <a:pt x="964" y="85"/>
                </a:lnTo>
                <a:lnTo>
                  <a:pt x="966" y="84"/>
                </a:lnTo>
                <a:lnTo>
                  <a:pt x="969" y="81"/>
                </a:lnTo>
                <a:lnTo>
                  <a:pt x="971" y="93"/>
                </a:lnTo>
                <a:lnTo>
                  <a:pt x="974" y="99"/>
                </a:lnTo>
                <a:lnTo>
                  <a:pt x="976" y="116"/>
                </a:lnTo>
                <a:lnTo>
                  <a:pt x="978" y="126"/>
                </a:lnTo>
                <a:lnTo>
                  <a:pt x="981" y="135"/>
                </a:lnTo>
                <a:lnTo>
                  <a:pt x="983" y="133"/>
                </a:lnTo>
                <a:lnTo>
                  <a:pt x="985" y="139"/>
                </a:lnTo>
                <a:lnTo>
                  <a:pt x="987" y="138"/>
                </a:lnTo>
                <a:lnTo>
                  <a:pt x="990" y="144"/>
                </a:lnTo>
                <a:lnTo>
                  <a:pt x="992" y="145"/>
                </a:lnTo>
                <a:lnTo>
                  <a:pt x="994" y="161"/>
                </a:lnTo>
                <a:lnTo>
                  <a:pt x="997" y="171"/>
                </a:lnTo>
                <a:lnTo>
                  <a:pt x="999" y="174"/>
                </a:lnTo>
                <a:lnTo>
                  <a:pt x="1002" y="185"/>
                </a:lnTo>
                <a:lnTo>
                  <a:pt x="1004" y="186"/>
                </a:lnTo>
                <a:lnTo>
                  <a:pt x="1006" y="188"/>
                </a:lnTo>
                <a:lnTo>
                  <a:pt x="1009" y="186"/>
                </a:lnTo>
                <a:lnTo>
                  <a:pt x="1011" y="190"/>
                </a:lnTo>
                <a:lnTo>
                  <a:pt x="1013" y="180"/>
                </a:lnTo>
                <a:lnTo>
                  <a:pt x="1016" y="175"/>
                </a:lnTo>
                <a:lnTo>
                  <a:pt x="1018" y="174"/>
                </a:lnTo>
                <a:lnTo>
                  <a:pt x="1020" y="167"/>
                </a:lnTo>
                <a:lnTo>
                  <a:pt x="1022" y="169"/>
                </a:lnTo>
                <a:lnTo>
                  <a:pt x="1025" y="160"/>
                </a:lnTo>
                <a:lnTo>
                  <a:pt x="1027" y="159"/>
                </a:lnTo>
                <a:lnTo>
                  <a:pt x="1029" y="164"/>
                </a:lnTo>
                <a:lnTo>
                  <a:pt x="1032" y="170"/>
                </a:lnTo>
                <a:lnTo>
                  <a:pt x="1034" y="178"/>
                </a:lnTo>
                <a:lnTo>
                  <a:pt x="1037" y="175"/>
                </a:lnTo>
                <a:lnTo>
                  <a:pt x="1039" y="175"/>
                </a:lnTo>
                <a:lnTo>
                  <a:pt x="1041" y="172"/>
                </a:lnTo>
                <a:lnTo>
                  <a:pt x="1044" y="167"/>
                </a:lnTo>
                <a:lnTo>
                  <a:pt x="1046" y="173"/>
                </a:lnTo>
                <a:lnTo>
                  <a:pt x="1048" y="182"/>
                </a:lnTo>
                <a:lnTo>
                  <a:pt x="1050" y="186"/>
                </a:lnTo>
                <a:lnTo>
                  <a:pt x="1053" y="186"/>
                </a:lnTo>
                <a:lnTo>
                  <a:pt x="1055" y="192"/>
                </a:lnTo>
                <a:lnTo>
                  <a:pt x="1057" y="195"/>
                </a:lnTo>
                <a:lnTo>
                  <a:pt x="1060" y="199"/>
                </a:lnTo>
                <a:lnTo>
                  <a:pt x="1062" y="203"/>
                </a:lnTo>
                <a:lnTo>
                  <a:pt x="1065" y="195"/>
                </a:lnTo>
                <a:lnTo>
                  <a:pt x="1067" y="199"/>
                </a:lnTo>
                <a:lnTo>
                  <a:pt x="1069" y="204"/>
                </a:lnTo>
                <a:lnTo>
                  <a:pt x="1072" y="211"/>
                </a:lnTo>
                <a:lnTo>
                  <a:pt x="1074" y="204"/>
                </a:lnTo>
                <a:lnTo>
                  <a:pt x="1076" y="219"/>
                </a:lnTo>
                <a:lnTo>
                  <a:pt x="1079" y="230"/>
                </a:lnTo>
                <a:lnTo>
                  <a:pt x="1081" y="230"/>
                </a:lnTo>
                <a:lnTo>
                  <a:pt x="1083" y="224"/>
                </a:lnTo>
                <a:lnTo>
                  <a:pt x="1085" y="230"/>
                </a:lnTo>
                <a:lnTo>
                  <a:pt x="1088" y="226"/>
                </a:lnTo>
                <a:lnTo>
                  <a:pt x="1090" y="244"/>
                </a:lnTo>
                <a:lnTo>
                  <a:pt x="1093" y="244"/>
                </a:lnTo>
                <a:lnTo>
                  <a:pt x="1095" y="247"/>
                </a:lnTo>
                <a:lnTo>
                  <a:pt x="1097" y="252"/>
                </a:lnTo>
                <a:lnTo>
                  <a:pt x="1100" y="243"/>
                </a:lnTo>
                <a:lnTo>
                  <a:pt x="1102" y="248"/>
                </a:lnTo>
                <a:lnTo>
                  <a:pt x="1104" y="245"/>
                </a:lnTo>
                <a:lnTo>
                  <a:pt x="1107" y="243"/>
                </a:lnTo>
                <a:lnTo>
                  <a:pt x="1109" y="237"/>
                </a:lnTo>
                <a:lnTo>
                  <a:pt x="1111" y="234"/>
                </a:lnTo>
                <a:lnTo>
                  <a:pt x="1114" y="236"/>
                </a:lnTo>
                <a:lnTo>
                  <a:pt x="1116" y="235"/>
                </a:lnTo>
                <a:lnTo>
                  <a:pt x="1118" y="224"/>
                </a:lnTo>
                <a:lnTo>
                  <a:pt x="1120" y="234"/>
                </a:lnTo>
                <a:lnTo>
                  <a:pt x="1123" y="234"/>
                </a:lnTo>
                <a:lnTo>
                  <a:pt x="1125" y="236"/>
                </a:lnTo>
                <a:lnTo>
                  <a:pt x="1128" y="246"/>
                </a:lnTo>
                <a:lnTo>
                  <a:pt x="1130" y="246"/>
                </a:lnTo>
                <a:lnTo>
                  <a:pt x="1132" y="250"/>
                </a:lnTo>
                <a:lnTo>
                  <a:pt x="1135" y="244"/>
                </a:lnTo>
                <a:lnTo>
                  <a:pt x="1137" y="250"/>
                </a:lnTo>
                <a:lnTo>
                  <a:pt x="1139" y="249"/>
                </a:lnTo>
                <a:lnTo>
                  <a:pt x="1142" y="253"/>
                </a:lnTo>
                <a:lnTo>
                  <a:pt x="1144" y="256"/>
                </a:lnTo>
                <a:lnTo>
                  <a:pt x="1146" y="256"/>
                </a:lnTo>
                <a:lnTo>
                  <a:pt x="1148" y="270"/>
                </a:lnTo>
                <a:lnTo>
                  <a:pt x="1151" y="267"/>
                </a:lnTo>
                <a:lnTo>
                  <a:pt x="1153" y="267"/>
                </a:lnTo>
                <a:lnTo>
                  <a:pt x="1156" y="272"/>
                </a:lnTo>
                <a:lnTo>
                  <a:pt x="1158" y="275"/>
                </a:lnTo>
                <a:lnTo>
                  <a:pt x="1160" y="277"/>
                </a:lnTo>
                <a:lnTo>
                  <a:pt x="1163" y="264"/>
                </a:lnTo>
                <a:lnTo>
                  <a:pt x="1165" y="259"/>
                </a:lnTo>
                <a:lnTo>
                  <a:pt x="1167" y="261"/>
                </a:lnTo>
                <a:lnTo>
                  <a:pt x="1170" y="265"/>
                </a:lnTo>
                <a:lnTo>
                  <a:pt x="1172" y="258"/>
                </a:lnTo>
                <a:lnTo>
                  <a:pt x="1174" y="257"/>
                </a:lnTo>
                <a:lnTo>
                  <a:pt x="1177" y="258"/>
                </a:lnTo>
                <a:lnTo>
                  <a:pt x="1179" y="265"/>
                </a:lnTo>
                <a:lnTo>
                  <a:pt x="1181" y="257"/>
                </a:lnTo>
                <a:lnTo>
                  <a:pt x="1183" y="256"/>
                </a:lnTo>
                <a:lnTo>
                  <a:pt x="1186" y="262"/>
                </a:lnTo>
                <a:lnTo>
                  <a:pt x="1188" y="257"/>
                </a:lnTo>
                <a:lnTo>
                  <a:pt x="1191" y="260"/>
                </a:lnTo>
                <a:lnTo>
                  <a:pt x="1193" y="258"/>
                </a:lnTo>
                <a:lnTo>
                  <a:pt x="1195" y="264"/>
                </a:lnTo>
                <a:lnTo>
                  <a:pt x="1198" y="268"/>
                </a:lnTo>
                <a:lnTo>
                  <a:pt x="1200" y="274"/>
                </a:lnTo>
                <a:lnTo>
                  <a:pt x="1202" y="276"/>
                </a:lnTo>
                <a:lnTo>
                  <a:pt x="1205" y="284"/>
                </a:lnTo>
                <a:lnTo>
                  <a:pt x="1207" y="287"/>
                </a:lnTo>
                <a:lnTo>
                  <a:pt x="1209" y="278"/>
                </a:lnTo>
                <a:lnTo>
                  <a:pt x="1212" y="291"/>
                </a:lnTo>
                <a:lnTo>
                  <a:pt x="1214" y="292"/>
                </a:lnTo>
                <a:lnTo>
                  <a:pt x="1216" y="294"/>
                </a:lnTo>
                <a:lnTo>
                  <a:pt x="1219" y="295"/>
                </a:lnTo>
                <a:lnTo>
                  <a:pt x="1221" y="291"/>
                </a:lnTo>
                <a:lnTo>
                  <a:pt x="1223" y="299"/>
                </a:lnTo>
                <a:lnTo>
                  <a:pt x="1226" y="300"/>
                </a:lnTo>
                <a:lnTo>
                  <a:pt x="1228" y="305"/>
                </a:lnTo>
                <a:lnTo>
                  <a:pt x="1230" y="307"/>
                </a:lnTo>
                <a:lnTo>
                  <a:pt x="1233" y="309"/>
                </a:lnTo>
                <a:lnTo>
                  <a:pt x="1235" y="312"/>
                </a:lnTo>
                <a:lnTo>
                  <a:pt x="1237" y="312"/>
                </a:lnTo>
                <a:lnTo>
                  <a:pt x="1240" y="310"/>
                </a:lnTo>
                <a:lnTo>
                  <a:pt x="1242" y="292"/>
                </a:lnTo>
                <a:lnTo>
                  <a:pt x="1244" y="294"/>
                </a:lnTo>
                <a:lnTo>
                  <a:pt x="1247" y="299"/>
                </a:lnTo>
                <a:lnTo>
                  <a:pt x="1249" y="302"/>
                </a:lnTo>
                <a:lnTo>
                  <a:pt x="1251" y="302"/>
                </a:lnTo>
                <a:lnTo>
                  <a:pt x="1254" y="295"/>
                </a:lnTo>
                <a:lnTo>
                  <a:pt x="1256" y="287"/>
                </a:lnTo>
                <a:lnTo>
                  <a:pt x="1258" y="284"/>
                </a:lnTo>
                <a:lnTo>
                  <a:pt x="1261" y="283"/>
                </a:lnTo>
                <a:lnTo>
                  <a:pt x="1263" y="279"/>
                </a:lnTo>
                <a:lnTo>
                  <a:pt x="1265" y="278"/>
                </a:lnTo>
                <a:lnTo>
                  <a:pt x="1268" y="282"/>
                </a:lnTo>
                <a:lnTo>
                  <a:pt x="1270" y="283"/>
                </a:lnTo>
                <a:lnTo>
                  <a:pt x="1272" y="281"/>
                </a:lnTo>
                <a:lnTo>
                  <a:pt x="1275" y="295"/>
                </a:lnTo>
                <a:lnTo>
                  <a:pt x="1277" y="292"/>
                </a:lnTo>
                <a:lnTo>
                  <a:pt x="1279" y="288"/>
                </a:lnTo>
                <a:lnTo>
                  <a:pt x="1282" y="279"/>
                </a:lnTo>
                <a:lnTo>
                  <a:pt x="1284" y="285"/>
                </a:lnTo>
                <a:lnTo>
                  <a:pt x="1286" y="287"/>
                </a:lnTo>
                <a:lnTo>
                  <a:pt x="1289" y="282"/>
                </a:lnTo>
                <a:lnTo>
                  <a:pt x="1291" y="282"/>
                </a:lnTo>
                <a:lnTo>
                  <a:pt x="1293" y="286"/>
                </a:lnTo>
                <a:lnTo>
                  <a:pt x="1296" y="291"/>
                </a:lnTo>
                <a:lnTo>
                  <a:pt x="1298" y="292"/>
                </a:lnTo>
                <a:lnTo>
                  <a:pt x="1300" y="289"/>
                </a:lnTo>
                <a:lnTo>
                  <a:pt x="1303" y="285"/>
                </a:lnTo>
                <a:lnTo>
                  <a:pt x="1305" y="289"/>
                </a:lnTo>
                <a:lnTo>
                  <a:pt x="1307" y="279"/>
                </a:lnTo>
                <a:lnTo>
                  <a:pt x="1310" y="289"/>
                </a:lnTo>
                <a:lnTo>
                  <a:pt x="1312" y="291"/>
                </a:lnTo>
                <a:lnTo>
                  <a:pt x="1314" y="290"/>
                </a:lnTo>
                <a:lnTo>
                  <a:pt x="1317" y="285"/>
                </a:lnTo>
                <a:lnTo>
                  <a:pt x="1319" y="289"/>
                </a:lnTo>
                <a:lnTo>
                  <a:pt x="1321" y="293"/>
                </a:lnTo>
                <a:lnTo>
                  <a:pt x="1324" y="291"/>
                </a:lnTo>
                <a:lnTo>
                  <a:pt x="1326" y="286"/>
                </a:lnTo>
                <a:lnTo>
                  <a:pt x="1328" y="285"/>
                </a:lnTo>
                <a:lnTo>
                  <a:pt x="1331" y="281"/>
                </a:lnTo>
                <a:lnTo>
                  <a:pt x="1333" y="294"/>
                </a:lnTo>
                <a:lnTo>
                  <a:pt x="1335" y="285"/>
                </a:lnTo>
                <a:lnTo>
                  <a:pt x="1338" y="294"/>
                </a:lnTo>
                <a:lnTo>
                  <a:pt x="1340" y="302"/>
                </a:lnTo>
                <a:lnTo>
                  <a:pt x="1342" y="297"/>
                </a:lnTo>
                <a:lnTo>
                  <a:pt x="1345" y="299"/>
                </a:lnTo>
                <a:lnTo>
                  <a:pt x="1347" y="304"/>
                </a:lnTo>
                <a:lnTo>
                  <a:pt x="1349" y="313"/>
                </a:lnTo>
                <a:lnTo>
                  <a:pt x="1352" y="307"/>
                </a:lnTo>
                <a:lnTo>
                  <a:pt x="1354" y="301"/>
                </a:lnTo>
                <a:lnTo>
                  <a:pt x="1356" y="305"/>
                </a:lnTo>
                <a:lnTo>
                  <a:pt x="1359" y="300"/>
                </a:lnTo>
                <a:lnTo>
                  <a:pt x="1361" y="302"/>
                </a:lnTo>
                <a:lnTo>
                  <a:pt x="1363" y="303"/>
                </a:lnTo>
                <a:lnTo>
                  <a:pt x="1366" y="299"/>
                </a:lnTo>
                <a:lnTo>
                  <a:pt x="1368" y="309"/>
                </a:lnTo>
                <a:lnTo>
                  <a:pt x="1370" y="310"/>
                </a:lnTo>
                <a:lnTo>
                  <a:pt x="1373" y="308"/>
                </a:lnTo>
                <a:lnTo>
                  <a:pt x="1375" y="311"/>
                </a:lnTo>
                <a:lnTo>
                  <a:pt x="1377" y="312"/>
                </a:lnTo>
                <a:lnTo>
                  <a:pt x="1380" y="318"/>
                </a:lnTo>
                <a:lnTo>
                  <a:pt x="1382" y="325"/>
                </a:lnTo>
                <a:lnTo>
                  <a:pt x="1384" y="324"/>
                </a:lnTo>
                <a:lnTo>
                  <a:pt x="1387" y="329"/>
                </a:lnTo>
                <a:lnTo>
                  <a:pt x="1389" y="335"/>
                </a:lnTo>
                <a:lnTo>
                  <a:pt x="1391" y="330"/>
                </a:lnTo>
                <a:lnTo>
                  <a:pt x="1394" y="330"/>
                </a:lnTo>
                <a:lnTo>
                  <a:pt x="1396" y="341"/>
                </a:lnTo>
                <a:lnTo>
                  <a:pt x="1398" y="339"/>
                </a:lnTo>
                <a:lnTo>
                  <a:pt x="1401" y="333"/>
                </a:lnTo>
                <a:lnTo>
                  <a:pt x="1403" y="336"/>
                </a:lnTo>
                <a:lnTo>
                  <a:pt x="1405" y="342"/>
                </a:lnTo>
                <a:lnTo>
                  <a:pt x="1408" y="347"/>
                </a:lnTo>
                <a:lnTo>
                  <a:pt x="1410" y="349"/>
                </a:lnTo>
                <a:lnTo>
                  <a:pt x="1412" y="350"/>
                </a:lnTo>
                <a:lnTo>
                  <a:pt x="1415" y="345"/>
                </a:lnTo>
                <a:lnTo>
                  <a:pt x="1417" y="347"/>
                </a:lnTo>
                <a:lnTo>
                  <a:pt x="1419" y="336"/>
                </a:lnTo>
                <a:lnTo>
                  <a:pt x="1422" y="334"/>
                </a:lnTo>
                <a:lnTo>
                  <a:pt x="1424" y="332"/>
                </a:lnTo>
                <a:lnTo>
                  <a:pt x="1426" y="324"/>
                </a:lnTo>
                <a:lnTo>
                  <a:pt x="1429" y="330"/>
                </a:lnTo>
                <a:lnTo>
                  <a:pt x="1431" y="328"/>
                </a:lnTo>
                <a:lnTo>
                  <a:pt x="1433" y="322"/>
                </a:lnTo>
                <a:lnTo>
                  <a:pt x="1436" y="321"/>
                </a:lnTo>
                <a:lnTo>
                  <a:pt x="1438" y="332"/>
                </a:lnTo>
                <a:lnTo>
                  <a:pt x="1440" y="339"/>
                </a:lnTo>
                <a:lnTo>
                  <a:pt x="1443" y="346"/>
                </a:lnTo>
                <a:lnTo>
                  <a:pt x="1445" y="354"/>
                </a:lnTo>
                <a:lnTo>
                  <a:pt x="1447" y="361"/>
                </a:lnTo>
                <a:lnTo>
                  <a:pt x="1450" y="355"/>
                </a:lnTo>
                <a:lnTo>
                  <a:pt x="1452" y="358"/>
                </a:lnTo>
                <a:lnTo>
                  <a:pt x="1454" y="360"/>
                </a:lnTo>
                <a:lnTo>
                  <a:pt x="1457" y="350"/>
                </a:lnTo>
                <a:lnTo>
                  <a:pt x="1459" y="350"/>
                </a:lnTo>
                <a:lnTo>
                  <a:pt x="1462" y="344"/>
                </a:lnTo>
                <a:lnTo>
                  <a:pt x="1464" y="347"/>
                </a:lnTo>
                <a:lnTo>
                  <a:pt x="1466" y="350"/>
                </a:lnTo>
                <a:lnTo>
                  <a:pt x="1468" y="353"/>
                </a:lnTo>
                <a:lnTo>
                  <a:pt x="1471" y="349"/>
                </a:lnTo>
                <a:lnTo>
                  <a:pt x="1473" y="349"/>
                </a:lnTo>
                <a:lnTo>
                  <a:pt x="1475" y="347"/>
                </a:lnTo>
                <a:lnTo>
                  <a:pt x="1478" y="349"/>
                </a:lnTo>
                <a:lnTo>
                  <a:pt x="1480" y="346"/>
                </a:lnTo>
                <a:lnTo>
                  <a:pt x="1482" y="349"/>
                </a:lnTo>
                <a:lnTo>
                  <a:pt x="1485" y="353"/>
                </a:lnTo>
                <a:lnTo>
                  <a:pt x="1487" y="359"/>
                </a:lnTo>
                <a:lnTo>
                  <a:pt x="1489" y="362"/>
                </a:lnTo>
                <a:lnTo>
                  <a:pt x="1492" y="367"/>
                </a:lnTo>
                <a:lnTo>
                  <a:pt x="1494" y="377"/>
                </a:lnTo>
                <a:lnTo>
                  <a:pt x="1497" y="373"/>
                </a:lnTo>
                <a:lnTo>
                  <a:pt x="1499" y="375"/>
                </a:lnTo>
                <a:lnTo>
                  <a:pt x="1501" y="363"/>
                </a:lnTo>
                <a:lnTo>
                  <a:pt x="1503" y="373"/>
                </a:lnTo>
                <a:lnTo>
                  <a:pt x="1506" y="370"/>
                </a:lnTo>
                <a:lnTo>
                  <a:pt x="1508" y="374"/>
                </a:lnTo>
                <a:lnTo>
                  <a:pt x="1510" y="370"/>
                </a:lnTo>
                <a:lnTo>
                  <a:pt x="1513" y="373"/>
                </a:lnTo>
                <a:lnTo>
                  <a:pt x="1515" y="378"/>
                </a:lnTo>
                <a:lnTo>
                  <a:pt x="1517" y="383"/>
                </a:lnTo>
                <a:lnTo>
                  <a:pt x="1520" y="377"/>
                </a:lnTo>
                <a:lnTo>
                  <a:pt x="1522" y="381"/>
                </a:lnTo>
                <a:lnTo>
                  <a:pt x="1525" y="371"/>
                </a:lnTo>
                <a:lnTo>
                  <a:pt x="1527" y="364"/>
                </a:lnTo>
                <a:lnTo>
                  <a:pt x="1529" y="364"/>
                </a:lnTo>
                <a:lnTo>
                  <a:pt x="1531" y="365"/>
                </a:lnTo>
                <a:lnTo>
                  <a:pt x="1534" y="355"/>
                </a:lnTo>
                <a:lnTo>
                  <a:pt x="1536" y="348"/>
                </a:lnTo>
                <a:lnTo>
                  <a:pt x="1538" y="350"/>
                </a:lnTo>
                <a:lnTo>
                  <a:pt x="1541" y="355"/>
                </a:lnTo>
                <a:lnTo>
                  <a:pt x="1543" y="354"/>
                </a:lnTo>
                <a:lnTo>
                  <a:pt x="1545" y="356"/>
                </a:lnTo>
                <a:lnTo>
                  <a:pt x="1548" y="345"/>
                </a:lnTo>
                <a:lnTo>
                  <a:pt x="1550" y="344"/>
                </a:lnTo>
                <a:lnTo>
                  <a:pt x="1552" y="344"/>
                </a:lnTo>
                <a:lnTo>
                  <a:pt x="1555" y="335"/>
                </a:lnTo>
                <a:lnTo>
                  <a:pt x="1557" y="338"/>
                </a:lnTo>
                <a:lnTo>
                  <a:pt x="1560" y="336"/>
                </a:lnTo>
                <a:lnTo>
                  <a:pt x="1562" y="339"/>
                </a:lnTo>
                <a:lnTo>
                  <a:pt x="1564" y="349"/>
                </a:lnTo>
                <a:lnTo>
                  <a:pt x="1566" y="339"/>
                </a:lnTo>
                <a:lnTo>
                  <a:pt x="1569" y="333"/>
                </a:lnTo>
                <a:lnTo>
                  <a:pt x="1571" y="339"/>
                </a:lnTo>
                <a:lnTo>
                  <a:pt x="1573" y="326"/>
                </a:lnTo>
                <a:lnTo>
                  <a:pt x="1576" y="319"/>
                </a:lnTo>
                <a:lnTo>
                  <a:pt x="1578" y="317"/>
                </a:lnTo>
                <a:lnTo>
                  <a:pt x="1580" y="320"/>
                </a:lnTo>
                <a:lnTo>
                  <a:pt x="1583" y="321"/>
                </a:lnTo>
                <a:lnTo>
                  <a:pt x="1585" y="313"/>
                </a:lnTo>
                <a:lnTo>
                  <a:pt x="1588" y="320"/>
                </a:lnTo>
                <a:lnTo>
                  <a:pt x="1590" y="318"/>
                </a:lnTo>
                <a:lnTo>
                  <a:pt x="1592" y="304"/>
                </a:lnTo>
                <a:lnTo>
                  <a:pt x="1595" y="304"/>
                </a:lnTo>
                <a:lnTo>
                  <a:pt x="1597" y="296"/>
                </a:lnTo>
                <a:lnTo>
                  <a:pt x="1599" y="286"/>
                </a:lnTo>
                <a:lnTo>
                  <a:pt x="1601" y="296"/>
                </a:lnTo>
                <a:lnTo>
                  <a:pt x="1604" y="300"/>
                </a:lnTo>
                <a:lnTo>
                  <a:pt x="1606" y="305"/>
                </a:lnTo>
                <a:lnTo>
                  <a:pt x="1608" y="305"/>
                </a:lnTo>
                <a:lnTo>
                  <a:pt x="1611" y="304"/>
                </a:lnTo>
                <a:lnTo>
                  <a:pt x="1613" y="313"/>
                </a:lnTo>
                <a:lnTo>
                  <a:pt x="1616" y="327"/>
                </a:lnTo>
                <a:lnTo>
                  <a:pt x="1618" y="329"/>
                </a:lnTo>
                <a:lnTo>
                  <a:pt x="1620" y="331"/>
                </a:lnTo>
                <a:lnTo>
                  <a:pt x="1623" y="321"/>
                </a:lnTo>
                <a:lnTo>
                  <a:pt x="1625" y="319"/>
                </a:lnTo>
                <a:lnTo>
                  <a:pt x="1627" y="328"/>
                </a:lnTo>
                <a:lnTo>
                  <a:pt x="1630" y="329"/>
                </a:lnTo>
                <a:lnTo>
                  <a:pt x="1632" y="319"/>
                </a:lnTo>
                <a:lnTo>
                  <a:pt x="1634" y="313"/>
                </a:lnTo>
                <a:lnTo>
                  <a:pt x="1636" y="316"/>
                </a:lnTo>
                <a:lnTo>
                  <a:pt x="1639" y="311"/>
                </a:lnTo>
                <a:lnTo>
                  <a:pt x="1641" y="309"/>
                </a:lnTo>
                <a:lnTo>
                  <a:pt x="1643" y="320"/>
                </a:lnTo>
                <a:lnTo>
                  <a:pt x="1646" y="323"/>
                </a:lnTo>
                <a:lnTo>
                  <a:pt x="1648" y="327"/>
                </a:lnTo>
                <a:lnTo>
                  <a:pt x="1651" y="324"/>
                </a:lnTo>
                <a:lnTo>
                  <a:pt x="1653" y="321"/>
                </a:lnTo>
                <a:lnTo>
                  <a:pt x="1655" y="330"/>
                </a:lnTo>
                <a:lnTo>
                  <a:pt x="1658" y="318"/>
                </a:lnTo>
                <a:lnTo>
                  <a:pt x="1660" y="319"/>
                </a:lnTo>
                <a:lnTo>
                  <a:pt x="1662" y="323"/>
                </a:lnTo>
                <a:lnTo>
                  <a:pt x="1664" y="327"/>
                </a:lnTo>
                <a:lnTo>
                  <a:pt x="1667" y="328"/>
                </a:lnTo>
                <a:lnTo>
                  <a:pt x="1669" y="330"/>
                </a:lnTo>
                <a:lnTo>
                  <a:pt x="1671" y="322"/>
                </a:lnTo>
                <a:lnTo>
                  <a:pt x="1674" y="319"/>
                </a:lnTo>
                <a:lnTo>
                  <a:pt x="1676" y="321"/>
                </a:lnTo>
                <a:lnTo>
                  <a:pt x="1679" y="319"/>
                </a:lnTo>
                <a:lnTo>
                  <a:pt x="1681" y="322"/>
                </a:lnTo>
                <a:lnTo>
                  <a:pt x="1683" y="315"/>
                </a:lnTo>
                <a:lnTo>
                  <a:pt x="1686" y="308"/>
                </a:lnTo>
                <a:lnTo>
                  <a:pt x="1688" y="319"/>
                </a:lnTo>
                <a:lnTo>
                  <a:pt x="1690" y="308"/>
                </a:lnTo>
                <a:lnTo>
                  <a:pt x="1693" y="310"/>
                </a:lnTo>
                <a:lnTo>
                  <a:pt x="1695" y="300"/>
                </a:lnTo>
                <a:lnTo>
                  <a:pt x="1697" y="307"/>
                </a:lnTo>
                <a:lnTo>
                  <a:pt x="1699" y="312"/>
                </a:lnTo>
                <a:lnTo>
                  <a:pt x="1702" y="319"/>
                </a:lnTo>
                <a:lnTo>
                  <a:pt x="1704" y="326"/>
                </a:lnTo>
                <a:lnTo>
                  <a:pt x="1706" y="324"/>
                </a:lnTo>
                <a:lnTo>
                  <a:pt x="1709" y="321"/>
                </a:lnTo>
                <a:lnTo>
                  <a:pt x="1711" y="331"/>
                </a:lnTo>
                <a:lnTo>
                  <a:pt x="1714" y="334"/>
                </a:lnTo>
                <a:lnTo>
                  <a:pt x="1716" y="332"/>
                </a:lnTo>
                <a:lnTo>
                  <a:pt x="1718" y="331"/>
                </a:lnTo>
                <a:lnTo>
                  <a:pt x="1721" y="330"/>
                </a:lnTo>
                <a:lnTo>
                  <a:pt x="1723" y="336"/>
                </a:lnTo>
                <a:lnTo>
                  <a:pt x="1725" y="346"/>
                </a:lnTo>
                <a:lnTo>
                  <a:pt x="1728" y="348"/>
                </a:lnTo>
                <a:lnTo>
                  <a:pt x="1730" y="354"/>
                </a:lnTo>
                <a:lnTo>
                  <a:pt x="1732" y="360"/>
                </a:lnTo>
                <a:lnTo>
                  <a:pt x="1734" y="368"/>
                </a:lnTo>
                <a:lnTo>
                  <a:pt x="1737" y="365"/>
                </a:lnTo>
                <a:lnTo>
                  <a:pt x="1739" y="359"/>
                </a:lnTo>
                <a:lnTo>
                  <a:pt x="1742" y="374"/>
                </a:lnTo>
                <a:lnTo>
                  <a:pt x="1744" y="381"/>
                </a:lnTo>
                <a:lnTo>
                  <a:pt x="1746" y="382"/>
                </a:lnTo>
                <a:lnTo>
                  <a:pt x="1749" y="374"/>
                </a:lnTo>
                <a:lnTo>
                  <a:pt x="1751" y="377"/>
                </a:lnTo>
                <a:lnTo>
                  <a:pt x="1753" y="388"/>
                </a:lnTo>
                <a:lnTo>
                  <a:pt x="1756" y="384"/>
                </a:lnTo>
                <a:lnTo>
                  <a:pt x="1758" y="380"/>
                </a:lnTo>
                <a:lnTo>
                  <a:pt x="1760" y="390"/>
                </a:lnTo>
                <a:lnTo>
                  <a:pt x="1762" y="395"/>
                </a:lnTo>
                <a:lnTo>
                  <a:pt x="1765" y="403"/>
                </a:lnTo>
                <a:lnTo>
                  <a:pt x="1767" y="405"/>
                </a:lnTo>
                <a:lnTo>
                  <a:pt x="1770" y="400"/>
                </a:lnTo>
                <a:lnTo>
                  <a:pt x="1772" y="403"/>
                </a:lnTo>
                <a:lnTo>
                  <a:pt x="1774" y="399"/>
                </a:lnTo>
                <a:lnTo>
                  <a:pt x="1777" y="382"/>
                </a:lnTo>
                <a:lnTo>
                  <a:pt x="1779" y="394"/>
                </a:lnTo>
                <a:lnTo>
                  <a:pt x="1781" y="385"/>
                </a:lnTo>
                <a:lnTo>
                  <a:pt x="1784" y="391"/>
                </a:lnTo>
                <a:lnTo>
                  <a:pt x="1786" y="402"/>
                </a:lnTo>
                <a:lnTo>
                  <a:pt x="1788" y="393"/>
                </a:lnTo>
                <a:lnTo>
                  <a:pt x="1791" y="388"/>
                </a:lnTo>
                <a:lnTo>
                  <a:pt x="1793" y="395"/>
                </a:lnTo>
                <a:lnTo>
                  <a:pt x="1795" y="403"/>
                </a:lnTo>
                <a:lnTo>
                  <a:pt x="1797" y="402"/>
                </a:lnTo>
                <a:lnTo>
                  <a:pt x="1800" y="394"/>
                </a:lnTo>
                <a:lnTo>
                  <a:pt x="1802" y="383"/>
                </a:lnTo>
                <a:lnTo>
                  <a:pt x="1805" y="371"/>
                </a:lnTo>
                <a:lnTo>
                  <a:pt x="1807" y="368"/>
                </a:lnTo>
                <a:lnTo>
                  <a:pt x="1809" y="372"/>
                </a:lnTo>
                <a:lnTo>
                  <a:pt x="1812" y="369"/>
                </a:lnTo>
                <a:lnTo>
                  <a:pt x="1814" y="364"/>
                </a:lnTo>
                <a:lnTo>
                  <a:pt x="1816" y="360"/>
                </a:lnTo>
                <a:lnTo>
                  <a:pt x="1819" y="365"/>
                </a:lnTo>
                <a:lnTo>
                  <a:pt x="1821" y="372"/>
                </a:lnTo>
                <a:lnTo>
                  <a:pt x="1823" y="370"/>
                </a:lnTo>
                <a:lnTo>
                  <a:pt x="1826" y="365"/>
                </a:lnTo>
                <a:lnTo>
                  <a:pt x="1828" y="366"/>
                </a:lnTo>
                <a:lnTo>
                  <a:pt x="1830" y="373"/>
                </a:lnTo>
                <a:lnTo>
                  <a:pt x="1833" y="363"/>
                </a:lnTo>
                <a:lnTo>
                  <a:pt x="1835" y="358"/>
                </a:lnTo>
                <a:lnTo>
                  <a:pt x="1837" y="366"/>
                </a:lnTo>
                <a:lnTo>
                  <a:pt x="1840" y="372"/>
                </a:lnTo>
                <a:lnTo>
                  <a:pt x="1842" y="369"/>
                </a:lnTo>
                <a:lnTo>
                  <a:pt x="1844" y="377"/>
                </a:lnTo>
                <a:lnTo>
                  <a:pt x="1847" y="374"/>
                </a:lnTo>
                <a:lnTo>
                  <a:pt x="1849" y="378"/>
                </a:lnTo>
                <a:lnTo>
                  <a:pt x="1851" y="374"/>
                </a:lnTo>
                <a:lnTo>
                  <a:pt x="1854" y="378"/>
                </a:lnTo>
                <a:lnTo>
                  <a:pt x="1856" y="369"/>
                </a:lnTo>
                <a:lnTo>
                  <a:pt x="1858" y="381"/>
                </a:lnTo>
                <a:lnTo>
                  <a:pt x="1860" y="381"/>
                </a:lnTo>
                <a:lnTo>
                  <a:pt x="1863" y="376"/>
                </a:lnTo>
                <a:lnTo>
                  <a:pt x="1865" y="382"/>
                </a:lnTo>
                <a:lnTo>
                  <a:pt x="1868" y="377"/>
                </a:lnTo>
                <a:lnTo>
                  <a:pt x="1870" y="385"/>
                </a:lnTo>
                <a:lnTo>
                  <a:pt x="1872" y="387"/>
                </a:lnTo>
                <a:lnTo>
                  <a:pt x="1875" y="374"/>
                </a:lnTo>
                <a:lnTo>
                  <a:pt x="1877" y="378"/>
                </a:lnTo>
                <a:lnTo>
                  <a:pt x="1879" y="375"/>
                </a:lnTo>
                <a:lnTo>
                  <a:pt x="1882" y="379"/>
                </a:lnTo>
                <a:lnTo>
                  <a:pt x="1884" y="375"/>
                </a:lnTo>
                <a:lnTo>
                  <a:pt x="1886" y="374"/>
                </a:lnTo>
                <a:lnTo>
                  <a:pt x="1889" y="361"/>
                </a:lnTo>
                <a:lnTo>
                  <a:pt x="1891" y="361"/>
                </a:lnTo>
                <a:lnTo>
                  <a:pt x="1893" y="358"/>
                </a:lnTo>
                <a:lnTo>
                  <a:pt x="1896" y="356"/>
                </a:lnTo>
                <a:lnTo>
                  <a:pt x="1898" y="343"/>
                </a:lnTo>
                <a:lnTo>
                  <a:pt x="1900" y="347"/>
                </a:lnTo>
                <a:lnTo>
                  <a:pt x="1903" y="351"/>
                </a:lnTo>
                <a:lnTo>
                  <a:pt x="1905" y="353"/>
                </a:lnTo>
                <a:lnTo>
                  <a:pt x="1907" y="357"/>
                </a:lnTo>
                <a:lnTo>
                  <a:pt x="1910" y="360"/>
                </a:lnTo>
                <a:lnTo>
                  <a:pt x="1912" y="350"/>
                </a:lnTo>
                <a:lnTo>
                  <a:pt x="1914" y="351"/>
                </a:lnTo>
                <a:lnTo>
                  <a:pt x="1917" y="346"/>
                </a:lnTo>
                <a:lnTo>
                  <a:pt x="1919" y="341"/>
                </a:lnTo>
                <a:lnTo>
                  <a:pt x="1921" y="348"/>
                </a:lnTo>
                <a:lnTo>
                  <a:pt x="1924" y="344"/>
                </a:lnTo>
                <a:lnTo>
                  <a:pt x="1926" y="347"/>
                </a:lnTo>
                <a:lnTo>
                  <a:pt x="1928" y="341"/>
                </a:lnTo>
                <a:lnTo>
                  <a:pt x="1931" y="339"/>
                </a:lnTo>
                <a:lnTo>
                  <a:pt x="1933" y="341"/>
                </a:lnTo>
                <a:lnTo>
                  <a:pt x="1935" y="350"/>
                </a:lnTo>
                <a:lnTo>
                  <a:pt x="1938" y="344"/>
                </a:lnTo>
                <a:lnTo>
                  <a:pt x="1940" y="340"/>
                </a:lnTo>
                <a:lnTo>
                  <a:pt x="1942" y="340"/>
                </a:lnTo>
                <a:lnTo>
                  <a:pt x="1945" y="350"/>
                </a:lnTo>
                <a:lnTo>
                  <a:pt x="1947" y="347"/>
                </a:lnTo>
                <a:lnTo>
                  <a:pt x="1949" y="348"/>
                </a:lnTo>
                <a:lnTo>
                  <a:pt x="1952" y="345"/>
                </a:lnTo>
                <a:lnTo>
                  <a:pt x="1954" y="335"/>
                </a:lnTo>
                <a:lnTo>
                  <a:pt x="1956" y="339"/>
                </a:lnTo>
                <a:lnTo>
                  <a:pt x="1959" y="343"/>
                </a:lnTo>
                <a:lnTo>
                  <a:pt x="1961" y="349"/>
                </a:lnTo>
                <a:lnTo>
                  <a:pt x="1963" y="367"/>
                </a:lnTo>
                <a:lnTo>
                  <a:pt x="1966" y="362"/>
                </a:lnTo>
                <a:lnTo>
                  <a:pt x="1968" y="368"/>
                </a:lnTo>
                <a:lnTo>
                  <a:pt x="1970" y="365"/>
                </a:lnTo>
                <a:lnTo>
                  <a:pt x="1973" y="364"/>
                </a:lnTo>
                <a:lnTo>
                  <a:pt x="1975" y="361"/>
                </a:lnTo>
                <a:lnTo>
                  <a:pt x="1977" y="359"/>
                </a:lnTo>
                <a:lnTo>
                  <a:pt x="1980" y="363"/>
                </a:lnTo>
                <a:lnTo>
                  <a:pt x="1982" y="356"/>
                </a:lnTo>
                <a:lnTo>
                  <a:pt x="1984" y="358"/>
                </a:lnTo>
                <a:lnTo>
                  <a:pt x="1987" y="372"/>
                </a:lnTo>
                <a:lnTo>
                  <a:pt x="1989" y="370"/>
                </a:lnTo>
                <a:lnTo>
                  <a:pt x="1991" y="372"/>
                </a:lnTo>
                <a:lnTo>
                  <a:pt x="1994" y="372"/>
                </a:lnTo>
                <a:lnTo>
                  <a:pt x="1996" y="375"/>
                </a:lnTo>
                <a:lnTo>
                  <a:pt x="1998" y="378"/>
                </a:lnTo>
                <a:lnTo>
                  <a:pt x="2001" y="373"/>
                </a:lnTo>
                <a:lnTo>
                  <a:pt x="2003" y="377"/>
                </a:lnTo>
                <a:lnTo>
                  <a:pt x="2005" y="373"/>
                </a:lnTo>
                <a:lnTo>
                  <a:pt x="2008" y="370"/>
                </a:lnTo>
                <a:lnTo>
                  <a:pt x="2010" y="370"/>
                </a:lnTo>
                <a:lnTo>
                  <a:pt x="2012" y="377"/>
                </a:lnTo>
                <a:lnTo>
                  <a:pt x="2015" y="377"/>
                </a:lnTo>
                <a:lnTo>
                  <a:pt x="2017" y="369"/>
                </a:lnTo>
                <a:lnTo>
                  <a:pt x="2019" y="377"/>
                </a:lnTo>
                <a:lnTo>
                  <a:pt x="2022" y="377"/>
                </a:lnTo>
                <a:lnTo>
                  <a:pt x="2024" y="368"/>
                </a:lnTo>
                <a:lnTo>
                  <a:pt x="2026" y="367"/>
                </a:lnTo>
                <a:lnTo>
                  <a:pt x="2029" y="366"/>
                </a:lnTo>
                <a:lnTo>
                  <a:pt x="2031" y="363"/>
                </a:lnTo>
                <a:lnTo>
                  <a:pt x="2033" y="369"/>
                </a:lnTo>
                <a:lnTo>
                  <a:pt x="2036" y="366"/>
                </a:lnTo>
                <a:lnTo>
                  <a:pt x="2038" y="368"/>
                </a:lnTo>
                <a:lnTo>
                  <a:pt x="2040" y="367"/>
                </a:lnTo>
                <a:lnTo>
                  <a:pt x="2043" y="366"/>
                </a:lnTo>
                <a:lnTo>
                  <a:pt x="2045" y="358"/>
                </a:lnTo>
                <a:lnTo>
                  <a:pt x="2047" y="361"/>
                </a:lnTo>
                <a:lnTo>
                  <a:pt x="2050" y="366"/>
                </a:lnTo>
                <a:lnTo>
                  <a:pt x="2052" y="358"/>
                </a:lnTo>
                <a:lnTo>
                  <a:pt x="2054" y="358"/>
                </a:lnTo>
                <a:lnTo>
                  <a:pt x="2057" y="356"/>
                </a:lnTo>
                <a:lnTo>
                  <a:pt x="2059" y="359"/>
                </a:lnTo>
                <a:lnTo>
                  <a:pt x="2061" y="375"/>
                </a:lnTo>
                <a:lnTo>
                  <a:pt x="2064" y="376"/>
                </a:lnTo>
                <a:lnTo>
                  <a:pt x="2066" y="375"/>
                </a:lnTo>
                <a:lnTo>
                  <a:pt x="2068" y="375"/>
                </a:lnTo>
                <a:lnTo>
                  <a:pt x="2071" y="379"/>
                </a:lnTo>
                <a:lnTo>
                  <a:pt x="2073" y="378"/>
                </a:lnTo>
                <a:lnTo>
                  <a:pt x="2075" y="384"/>
                </a:lnTo>
                <a:lnTo>
                  <a:pt x="2078" y="373"/>
                </a:lnTo>
                <a:lnTo>
                  <a:pt x="2080" y="379"/>
                </a:lnTo>
                <a:lnTo>
                  <a:pt x="2082" y="381"/>
                </a:lnTo>
                <a:lnTo>
                  <a:pt x="2085" y="398"/>
                </a:lnTo>
                <a:lnTo>
                  <a:pt x="2087" y="393"/>
                </a:lnTo>
                <a:lnTo>
                  <a:pt x="2089" y="391"/>
                </a:lnTo>
                <a:lnTo>
                  <a:pt x="2092" y="382"/>
                </a:lnTo>
                <a:lnTo>
                  <a:pt x="2094" y="387"/>
                </a:lnTo>
                <a:lnTo>
                  <a:pt x="2096" y="377"/>
                </a:lnTo>
                <a:lnTo>
                  <a:pt x="2099" y="385"/>
                </a:lnTo>
                <a:lnTo>
                  <a:pt x="2101" y="375"/>
                </a:lnTo>
              </a:path>
            </a:pathLst>
          </a:custGeom>
          <a:noFill/>
          <a:ln w="17463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2" name="Freeform 112">
            <a:extLst>
              <a:ext uri="{FF2B5EF4-FFF2-40B4-BE49-F238E27FC236}">
                <a16:creationId xmlns:a16="http://schemas.microsoft.com/office/drawing/2014/main" id="{8DA501F4-59EC-444B-97A8-D040C943B0AA}"/>
              </a:ext>
            </a:extLst>
          </p:cNvPr>
          <p:cNvSpPr>
            <a:spLocks/>
          </p:cNvSpPr>
          <p:nvPr/>
        </p:nvSpPr>
        <p:spPr bwMode="auto">
          <a:xfrm>
            <a:off x="660551" y="6038350"/>
            <a:ext cx="2697479" cy="531813"/>
          </a:xfrm>
          <a:custGeom>
            <a:avLst/>
            <a:gdLst>
              <a:gd name="T0" fmla="*/ 33 w 2101"/>
              <a:gd name="T1" fmla="*/ 295 h 335"/>
              <a:gd name="T2" fmla="*/ 68 w 2101"/>
              <a:gd name="T3" fmla="*/ 308 h 335"/>
              <a:gd name="T4" fmla="*/ 103 w 2101"/>
              <a:gd name="T5" fmla="*/ 304 h 335"/>
              <a:gd name="T6" fmla="*/ 138 w 2101"/>
              <a:gd name="T7" fmla="*/ 323 h 335"/>
              <a:gd name="T8" fmla="*/ 173 w 2101"/>
              <a:gd name="T9" fmla="*/ 297 h 335"/>
              <a:gd name="T10" fmla="*/ 208 w 2101"/>
              <a:gd name="T11" fmla="*/ 311 h 335"/>
              <a:gd name="T12" fmla="*/ 243 w 2101"/>
              <a:gd name="T13" fmla="*/ 318 h 335"/>
              <a:gd name="T14" fmla="*/ 278 w 2101"/>
              <a:gd name="T15" fmla="*/ 296 h 335"/>
              <a:gd name="T16" fmla="*/ 313 w 2101"/>
              <a:gd name="T17" fmla="*/ 304 h 335"/>
              <a:gd name="T18" fmla="*/ 348 w 2101"/>
              <a:gd name="T19" fmla="*/ 296 h 335"/>
              <a:gd name="T20" fmla="*/ 383 w 2101"/>
              <a:gd name="T21" fmla="*/ 313 h 335"/>
              <a:gd name="T22" fmla="*/ 418 w 2101"/>
              <a:gd name="T23" fmla="*/ 310 h 335"/>
              <a:gd name="T24" fmla="*/ 453 w 2101"/>
              <a:gd name="T25" fmla="*/ 335 h 335"/>
              <a:gd name="T26" fmla="*/ 488 w 2101"/>
              <a:gd name="T27" fmla="*/ 296 h 335"/>
              <a:gd name="T28" fmla="*/ 523 w 2101"/>
              <a:gd name="T29" fmla="*/ 287 h 335"/>
              <a:gd name="T30" fmla="*/ 558 w 2101"/>
              <a:gd name="T31" fmla="*/ 287 h 335"/>
              <a:gd name="T32" fmla="*/ 593 w 2101"/>
              <a:gd name="T33" fmla="*/ 186 h 335"/>
              <a:gd name="T34" fmla="*/ 628 w 2101"/>
              <a:gd name="T35" fmla="*/ 135 h 335"/>
              <a:gd name="T36" fmla="*/ 663 w 2101"/>
              <a:gd name="T37" fmla="*/ 109 h 335"/>
              <a:gd name="T38" fmla="*/ 698 w 2101"/>
              <a:gd name="T39" fmla="*/ 41 h 335"/>
              <a:gd name="T40" fmla="*/ 733 w 2101"/>
              <a:gd name="T41" fmla="*/ 16 h 335"/>
              <a:gd name="T42" fmla="*/ 768 w 2101"/>
              <a:gd name="T43" fmla="*/ 24 h 335"/>
              <a:gd name="T44" fmla="*/ 803 w 2101"/>
              <a:gd name="T45" fmla="*/ 48 h 335"/>
              <a:gd name="T46" fmla="*/ 838 w 2101"/>
              <a:gd name="T47" fmla="*/ 2 h 335"/>
              <a:gd name="T48" fmla="*/ 873 w 2101"/>
              <a:gd name="T49" fmla="*/ 29 h 335"/>
              <a:gd name="T50" fmla="*/ 908 w 2101"/>
              <a:gd name="T51" fmla="*/ 72 h 335"/>
              <a:gd name="T52" fmla="*/ 943 w 2101"/>
              <a:gd name="T53" fmla="*/ 66 h 335"/>
              <a:gd name="T54" fmla="*/ 978 w 2101"/>
              <a:gd name="T55" fmla="*/ 79 h 335"/>
              <a:gd name="T56" fmla="*/ 1013 w 2101"/>
              <a:gd name="T57" fmla="*/ 164 h 335"/>
              <a:gd name="T58" fmla="*/ 1048 w 2101"/>
              <a:gd name="T59" fmla="*/ 204 h 335"/>
              <a:gd name="T60" fmla="*/ 1083 w 2101"/>
              <a:gd name="T61" fmla="*/ 176 h 335"/>
              <a:gd name="T62" fmla="*/ 1118 w 2101"/>
              <a:gd name="T63" fmla="*/ 169 h 335"/>
              <a:gd name="T64" fmla="*/ 1153 w 2101"/>
              <a:gd name="T65" fmla="*/ 162 h 335"/>
              <a:gd name="T66" fmla="*/ 1188 w 2101"/>
              <a:gd name="T67" fmla="*/ 193 h 335"/>
              <a:gd name="T68" fmla="*/ 1223 w 2101"/>
              <a:gd name="T69" fmla="*/ 148 h 335"/>
              <a:gd name="T70" fmla="*/ 1258 w 2101"/>
              <a:gd name="T71" fmla="*/ 173 h 335"/>
              <a:gd name="T72" fmla="*/ 1293 w 2101"/>
              <a:gd name="T73" fmla="*/ 168 h 335"/>
              <a:gd name="T74" fmla="*/ 1328 w 2101"/>
              <a:gd name="T75" fmla="*/ 176 h 335"/>
              <a:gd name="T76" fmla="*/ 1363 w 2101"/>
              <a:gd name="T77" fmla="*/ 150 h 335"/>
              <a:gd name="T78" fmla="*/ 1398 w 2101"/>
              <a:gd name="T79" fmla="*/ 158 h 335"/>
              <a:gd name="T80" fmla="*/ 1433 w 2101"/>
              <a:gd name="T81" fmla="*/ 167 h 335"/>
              <a:gd name="T82" fmla="*/ 1468 w 2101"/>
              <a:gd name="T83" fmla="*/ 151 h 335"/>
              <a:gd name="T84" fmla="*/ 1503 w 2101"/>
              <a:gd name="T85" fmla="*/ 219 h 335"/>
              <a:gd name="T86" fmla="*/ 1538 w 2101"/>
              <a:gd name="T87" fmla="*/ 215 h 335"/>
              <a:gd name="T88" fmla="*/ 1573 w 2101"/>
              <a:gd name="T89" fmla="*/ 201 h 335"/>
              <a:gd name="T90" fmla="*/ 1608 w 2101"/>
              <a:gd name="T91" fmla="*/ 200 h 335"/>
              <a:gd name="T92" fmla="*/ 1643 w 2101"/>
              <a:gd name="T93" fmla="*/ 249 h 335"/>
              <a:gd name="T94" fmla="*/ 1679 w 2101"/>
              <a:gd name="T95" fmla="*/ 189 h 335"/>
              <a:gd name="T96" fmla="*/ 1714 w 2101"/>
              <a:gd name="T97" fmla="*/ 194 h 335"/>
              <a:gd name="T98" fmla="*/ 1749 w 2101"/>
              <a:gd name="T99" fmla="*/ 225 h 335"/>
              <a:gd name="T100" fmla="*/ 1784 w 2101"/>
              <a:gd name="T101" fmla="*/ 231 h 335"/>
              <a:gd name="T102" fmla="*/ 1819 w 2101"/>
              <a:gd name="T103" fmla="*/ 191 h 335"/>
              <a:gd name="T104" fmla="*/ 1854 w 2101"/>
              <a:gd name="T105" fmla="*/ 190 h 335"/>
              <a:gd name="T106" fmla="*/ 1889 w 2101"/>
              <a:gd name="T107" fmla="*/ 204 h 335"/>
              <a:gd name="T108" fmla="*/ 1924 w 2101"/>
              <a:gd name="T109" fmla="*/ 174 h 335"/>
              <a:gd name="T110" fmla="*/ 1959 w 2101"/>
              <a:gd name="T111" fmla="*/ 164 h 335"/>
              <a:gd name="T112" fmla="*/ 1994 w 2101"/>
              <a:gd name="T113" fmla="*/ 224 h 335"/>
              <a:gd name="T114" fmla="*/ 2029 w 2101"/>
              <a:gd name="T115" fmla="*/ 226 h 335"/>
              <a:gd name="T116" fmla="*/ 2064 w 2101"/>
              <a:gd name="T117" fmla="*/ 260 h 335"/>
              <a:gd name="T118" fmla="*/ 2099 w 2101"/>
              <a:gd name="T119" fmla="*/ 310 h 3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101" h="335">
                <a:moveTo>
                  <a:pt x="0" y="320"/>
                </a:moveTo>
                <a:lnTo>
                  <a:pt x="2" y="327"/>
                </a:lnTo>
                <a:lnTo>
                  <a:pt x="5" y="305"/>
                </a:lnTo>
                <a:lnTo>
                  <a:pt x="7" y="303"/>
                </a:lnTo>
                <a:lnTo>
                  <a:pt x="9" y="290"/>
                </a:lnTo>
                <a:lnTo>
                  <a:pt x="12" y="295"/>
                </a:lnTo>
                <a:lnTo>
                  <a:pt x="14" y="287"/>
                </a:lnTo>
                <a:lnTo>
                  <a:pt x="16" y="288"/>
                </a:lnTo>
                <a:lnTo>
                  <a:pt x="19" y="291"/>
                </a:lnTo>
                <a:lnTo>
                  <a:pt x="21" y="297"/>
                </a:lnTo>
                <a:lnTo>
                  <a:pt x="23" y="288"/>
                </a:lnTo>
                <a:lnTo>
                  <a:pt x="26" y="286"/>
                </a:lnTo>
                <a:lnTo>
                  <a:pt x="28" y="294"/>
                </a:lnTo>
                <a:lnTo>
                  <a:pt x="30" y="294"/>
                </a:lnTo>
                <a:lnTo>
                  <a:pt x="33" y="295"/>
                </a:lnTo>
                <a:lnTo>
                  <a:pt x="35" y="302"/>
                </a:lnTo>
                <a:lnTo>
                  <a:pt x="37" y="302"/>
                </a:lnTo>
                <a:lnTo>
                  <a:pt x="40" y="296"/>
                </a:lnTo>
                <a:lnTo>
                  <a:pt x="42" y="294"/>
                </a:lnTo>
                <a:lnTo>
                  <a:pt x="44" y="292"/>
                </a:lnTo>
                <a:lnTo>
                  <a:pt x="47" y="298"/>
                </a:lnTo>
                <a:lnTo>
                  <a:pt x="49" y="301"/>
                </a:lnTo>
                <a:lnTo>
                  <a:pt x="51" y="296"/>
                </a:lnTo>
                <a:lnTo>
                  <a:pt x="54" y="301"/>
                </a:lnTo>
                <a:lnTo>
                  <a:pt x="56" y="301"/>
                </a:lnTo>
                <a:lnTo>
                  <a:pt x="58" y="307"/>
                </a:lnTo>
                <a:lnTo>
                  <a:pt x="61" y="303"/>
                </a:lnTo>
                <a:lnTo>
                  <a:pt x="63" y="292"/>
                </a:lnTo>
                <a:lnTo>
                  <a:pt x="65" y="300"/>
                </a:lnTo>
                <a:lnTo>
                  <a:pt x="68" y="308"/>
                </a:lnTo>
                <a:lnTo>
                  <a:pt x="70" y="306"/>
                </a:lnTo>
                <a:lnTo>
                  <a:pt x="72" y="305"/>
                </a:lnTo>
                <a:lnTo>
                  <a:pt x="75" y="307"/>
                </a:lnTo>
                <a:lnTo>
                  <a:pt x="77" y="310"/>
                </a:lnTo>
                <a:lnTo>
                  <a:pt x="79" y="302"/>
                </a:lnTo>
                <a:lnTo>
                  <a:pt x="82" y="304"/>
                </a:lnTo>
                <a:lnTo>
                  <a:pt x="84" y="302"/>
                </a:lnTo>
                <a:lnTo>
                  <a:pt x="86" y="305"/>
                </a:lnTo>
                <a:lnTo>
                  <a:pt x="89" y="302"/>
                </a:lnTo>
                <a:lnTo>
                  <a:pt x="91" y="306"/>
                </a:lnTo>
                <a:lnTo>
                  <a:pt x="93" y="311"/>
                </a:lnTo>
                <a:lnTo>
                  <a:pt x="96" y="308"/>
                </a:lnTo>
                <a:lnTo>
                  <a:pt x="98" y="310"/>
                </a:lnTo>
                <a:lnTo>
                  <a:pt x="100" y="309"/>
                </a:lnTo>
                <a:lnTo>
                  <a:pt x="103" y="304"/>
                </a:lnTo>
                <a:lnTo>
                  <a:pt x="105" y="300"/>
                </a:lnTo>
                <a:lnTo>
                  <a:pt x="108" y="304"/>
                </a:lnTo>
                <a:lnTo>
                  <a:pt x="110" y="310"/>
                </a:lnTo>
                <a:lnTo>
                  <a:pt x="112" y="313"/>
                </a:lnTo>
                <a:lnTo>
                  <a:pt x="114" y="311"/>
                </a:lnTo>
                <a:lnTo>
                  <a:pt x="117" y="307"/>
                </a:lnTo>
                <a:lnTo>
                  <a:pt x="119" y="307"/>
                </a:lnTo>
                <a:lnTo>
                  <a:pt x="121" y="303"/>
                </a:lnTo>
                <a:lnTo>
                  <a:pt x="124" y="300"/>
                </a:lnTo>
                <a:lnTo>
                  <a:pt x="126" y="292"/>
                </a:lnTo>
                <a:lnTo>
                  <a:pt x="128" y="302"/>
                </a:lnTo>
                <a:lnTo>
                  <a:pt x="131" y="300"/>
                </a:lnTo>
                <a:lnTo>
                  <a:pt x="133" y="310"/>
                </a:lnTo>
                <a:lnTo>
                  <a:pt x="135" y="317"/>
                </a:lnTo>
                <a:lnTo>
                  <a:pt x="138" y="323"/>
                </a:lnTo>
                <a:lnTo>
                  <a:pt x="140" y="329"/>
                </a:lnTo>
                <a:lnTo>
                  <a:pt x="142" y="322"/>
                </a:lnTo>
                <a:lnTo>
                  <a:pt x="145" y="315"/>
                </a:lnTo>
                <a:lnTo>
                  <a:pt x="147" y="313"/>
                </a:lnTo>
                <a:lnTo>
                  <a:pt x="149" y="311"/>
                </a:lnTo>
                <a:lnTo>
                  <a:pt x="152" y="322"/>
                </a:lnTo>
                <a:lnTo>
                  <a:pt x="154" y="328"/>
                </a:lnTo>
                <a:lnTo>
                  <a:pt x="156" y="327"/>
                </a:lnTo>
                <a:lnTo>
                  <a:pt x="159" y="325"/>
                </a:lnTo>
                <a:lnTo>
                  <a:pt x="161" y="324"/>
                </a:lnTo>
                <a:lnTo>
                  <a:pt x="163" y="324"/>
                </a:lnTo>
                <a:lnTo>
                  <a:pt x="166" y="315"/>
                </a:lnTo>
                <a:lnTo>
                  <a:pt x="168" y="316"/>
                </a:lnTo>
                <a:lnTo>
                  <a:pt x="171" y="301"/>
                </a:lnTo>
                <a:lnTo>
                  <a:pt x="173" y="297"/>
                </a:lnTo>
                <a:lnTo>
                  <a:pt x="175" y="300"/>
                </a:lnTo>
                <a:lnTo>
                  <a:pt x="177" y="305"/>
                </a:lnTo>
                <a:lnTo>
                  <a:pt x="180" y="312"/>
                </a:lnTo>
                <a:lnTo>
                  <a:pt x="182" y="322"/>
                </a:lnTo>
                <a:lnTo>
                  <a:pt x="184" y="304"/>
                </a:lnTo>
                <a:lnTo>
                  <a:pt x="187" y="309"/>
                </a:lnTo>
                <a:lnTo>
                  <a:pt x="189" y="308"/>
                </a:lnTo>
                <a:lnTo>
                  <a:pt x="191" y="319"/>
                </a:lnTo>
                <a:lnTo>
                  <a:pt x="194" y="314"/>
                </a:lnTo>
                <a:lnTo>
                  <a:pt x="196" y="311"/>
                </a:lnTo>
                <a:lnTo>
                  <a:pt x="198" y="309"/>
                </a:lnTo>
                <a:lnTo>
                  <a:pt x="201" y="312"/>
                </a:lnTo>
                <a:lnTo>
                  <a:pt x="203" y="312"/>
                </a:lnTo>
                <a:lnTo>
                  <a:pt x="206" y="313"/>
                </a:lnTo>
                <a:lnTo>
                  <a:pt x="208" y="311"/>
                </a:lnTo>
                <a:lnTo>
                  <a:pt x="210" y="323"/>
                </a:lnTo>
                <a:lnTo>
                  <a:pt x="212" y="324"/>
                </a:lnTo>
                <a:lnTo>
                  <a:pt x="215" y="322"/>
                </a:lnTo>
                <a:lnTo>
                  <a:pt x="217" y="316"/>
                </a:lnTo>
                <a:lnTo>
                  <a:pt x="219" y="319"/>
                </a:lnTo>
                <a:lnTo>
                  <a:pt x="222" y="312"/>
                </a:lnTo>
                <a:lnTo>
                  <a:pt x="224" y="314"/>
                </a:lnTo>
                <a:lnTo>
                  <a:pt x="226" y="320"/>
                </a:lnTo>
                <a:lnTo>
                  <a:pt x="229" y="312"/>
                </a:lnTo>
                <a:lnTo>
                  <a:pt x="231" y="320"/>
                </a:lnTo>
                <a:lnTo>
                  <a:pt x="234" y="318"/>
                </a:lnTo>
                <a:lnTo>
                  <a:pt x="236" y="321"/>
                </a:lnTo>
                <a:lnTo>
                  <a:pt x="238" y="323"/>
                </a:lnTo>
                <a:lnTo>
                  <a:pt x="240" y="324"/>
                </a:lnTo>
                <a:lnTo>
                  <a:pt x="243" y="318"/>
                </a:lnTo>
                <a:lnTo>
                  <a:pt x="245" y="313"/>
                </a:lnTo>
                <a:lnTo>
                  <a:pt x="247" y="307"/>
                </a:lnTo>
                <a:lnTo>
                  <a:pt x="250" y="307"/>
                </a:lnTo>
                <a:lnTo>
                  <a:pt x="252" y="293"/>
                </a:lnTo>
                <a:lnTo>
                  <a:pt x="254" y="290"/>
                </a:lnTo>
                <a:lnTo>
                  <a:pt x="257" y="287"/>
                </a:lnTo>
                <a:lnTo>
                  <a:pt x="259" y="292"/>
                </a:lnTo>
                <a:lnTo>
                  <a:pt x="262" y="297"/>
                </a:lnTo>
                <a:lnTo>
                  <a:pt x="264" y="290"/>
                </a:lnTo>
                <a:lnTo>
                  <a:pt x="266" y="288"/>
                </a:lnTo>
                <a:lnTo>
                  <a:pt x="269" y="290"/>
                </a:lnTo>
                <a:lnTo>
                  <a:pt x="271" y="290"/>
                </a:lnTo>
                <a:lnTo>
                  <a:pt x="273" y="289"/>
                </a:lnTo>
                <a:lnTo>
                  <a:pt x="275" y="300"/>
                </a:lnTo>
                <a:lnTo>
                  <a:pt x="278" y="296"/>
                </a:lnTo>
                <a:lnTo>
                  <a:pt x="280" y="289"/>
                </a:lnTo>
                <a:lnTo>
                  <a:pt x="282" y="294"/>
                </a:lnTo>
                <a:lnTo>
                  <a:pt x="285" y="285"/>
                </a:lnTo>
                <a:lnTo>
                  <a:pt x="287" y="282"/>
                </a:lnTo>
                <a:lnTo>
                  <a:pt x="289" y="292"/>
                </a:lnTo>
                <a:lnTo>
                  <a:pt x="292" y="290"/>
                </a:lnTo>
                <a:lnTo>
                  <a:pt x="294" y="296"/>
                </a:lnTo>
                <a:lnTo>
                  <a:pt x="297" y="293"/>
                </a:lnTo>
                <a:lnTo>
                  <a:pt x="299" y="291"/>
                </a:lnTo>
                <a:lnTo>
                  <a:pt x="301" y="283"/>
                </a:lnTo>
                <a:lnTo>
                  <a:pt x="304" y="289"/>
                </a:lnTo>
                <a:lnTo>
                  <a:pt x="306" y="288"/>
                </a:lnTo>
                <a:lnTo>
                  <a:pt x="308" y="295"/>
                </a:lnTo>
                <a:lnTo>
                  <a:pt x="310" y="298"/>
                </a:lnTo>
                <a:lnTo>
                  <a:pt x="313" y="304"/>
                </a:lnTo>
                <a:lnTo>
                  <a:pt x="315" y="295"/>
                </a:lnTo>
                <a:lnTo>
                  <a:pt x="317" y="302"/>
                </a:lnTo>
                <a:lnTo>
                  <a:pt x="320" y="303"/>
                </a:lnTo>
                <a:lnTo>
                  <a:pt x="322" y="298"/>
                </a:lnTo>
                <a:lnTo>
                  <a:pt x="325" y="289"/>
                </a:lnTo>
                <a:lnTo>
                  <a:pt x="327" y="292"/>
                </a:lnTo>
                <a:lnTo>
                  <a:pt x="329" y="293"/>
                </a:lnTo>
                <a:lnTo>
                  <a:pt x="332" y="300"/>
                </a:lnTo>
                <a:lnTo>
                  <a:pt x="334" y="297"/>
                </a:lnTo>
                <a:lnTo>
                  <a:pt x="336" y="300"/>
                </a:lnTo>
                <a:lnTo>
                  <a:pt x="338" y="295"/>
                </a:lnTo>
                <a:lnTo>
                  <a:pt x="341" y="297"/>
                </a:lnTo>
                <a:lnTo>
                  <a:pt x="343" y="296"/>
                </a:lnTo>
                <a:lnTo>
                  <a:pt x="345" y="298"/>
                </a:lnTo>
                <a:lnTo>
                  <a:pt x="348" y="296"/>
                </a:lnTo>
                <a:lnTo>
                  <a:pt x="350" y="300"/>
                </a:lnTo>
                <a:lnTo>
                  <a:pt x="352" y="305"/>
                </a:lnTo>
                <a:lnTo>
                  <a:pt x="355" y="301"/>
                </a:lnTo>
                <a:lnTo>
                  <a:pt x="357" y="302"/>
                </a:lnTo>
                <a:lnTo>
                  <a:pt x="360" y="305"/>
                </a:lnTo>
                <a:lnTo>
                  <a:pt x="362" y="300"/>
                </a:lnTo>
                <a:lnTo>
                  <a:pt x="364" y="298"/>
                </a:lnTo>
                <a:lnTo>
                  <a:pt x="367" y="296"/>
                </a:lnTo>
                <a:lnTo>
                  <a:pt x="369" y="292"/>
                </a:lnTo>
                <a:lnTo>
                  <a:pt x="371" y="298"/>
                </a:lnTo>
                <a:lnTo>
                  <a:pt x="373" y="296"/>
                </a:lnTo>
                <a:lnTo>
                  <a:pt x="376" y="293"/>
                </a:lnTo>
                <a:lnTo>
                  <a:pt x="378" y="292"/>
                </a:lnTo>
                <a:lnTo>
                  <a:pt x="380" y="299"/>
                </a:lnTo>
                <a:lnTo>
                  <a:pt x="383" y="313"/>
                </a:lnTo>
                <a:lnTo>
                  <a:pt x="385" y="322"/>
                </a:lnTo>
                <a:lnTo>
                  <a:pt x="388" y="324"/>
                </a:lnTo>
                <a:lnTo>
                  <a:pt x="390" y="324"/>
                </a:lnTo>
                <a:lnTo>
                  <a:pt x="392" y="323"/>
                </a:lnTo>
                <a:lnTo>
                  <a:pt x="395" y="323"/>
                </a:lnTo>
                <a:lnTo>
                  <a:pt x="397" y="324"/>
                </a:lnTo>
                <a:lnTo>
                  <a:pt x="399" y="324"/>
                </a:lnTo>
                <a:lnTo>
                  <a:pt x="402" y="317"/>
                </a:lnTo>
                <a:lnTo>
                  <a:pt x="404" y="321"/>
                </a:lnTo>
                <a:lnTo>
                  <a:pt x="406" y="312"/>
                </a:lnTo>
                <a:lnTo>
                  <a:pt x="408" y="316"/>
                </a:lnTo>
                <a:lnTo>
                  <a:pt x="411" y="316"/>
                </a:lnTo>
                <a:lnTo>
                  <a:pt x="413" y="310"/>
                </a:lnTo>
                <a:lnTo>
                  <a:pt x="416" y="317"/>
                </a:lnTo>
                <a:lnTo>
                  <a:pt x="418" y="310"/>
                </a:lnTo>
                <a:lnTo>
                  <a:pt x="420" y="307"/>
                </a:lnTo>
                <a:lnTo>
                  <a:pt x="423" y="294"/>
                </a:lnTo>
                <a:lnTo>
                  <a:pt x="425" y="293"/>
                </a:lnTo>
                <a:lnTo>
                  <a:pt x="427" y="288"/>
                </a:lnTo>
                <a:lnTo>
                  <a:pt x="430" y="298"/>
                </a:lnTo>
                <a:lnTo>
                  <a:pt x="432" y="294"/>
                </a:lnTo>
                <a:lnTo>
                  <a:pt x="434" y="307"/>
                </a:lnTo>
                <a:lnTo>
                  <a:pt x="437" y="319"/>
                </a:lnTo>
                <a:lnTo>
                  <a:pt x="439" y="329"/>
                </a:lnTo>
                <a:lnTo>
                  <a:pt x="441" y="326"/>
                </a:lnTo>
                <a:lnTo>
                  <a:pt x="443" y="331"/>
                </a:lnTo>
                <a:lnTo>
                  <a:pt x="446" y="328"/>
                </a:lnTo>
                <a:lnTo>
                  <a:pt x="448" y="318"/>
                </a:lnTo>
                <a:lnTo>
                  <a:pt x="451" y="323"/>
                </a:lnTo>
                <a:lnTo>
                  <a:pt x="453" y="335"/>
                </a:lnTo>
                <a:lnTo>
                  <a:pt x="455" y="328"/>
                </a:lnTo>
                <a:lnTo>
                  <a:pt x="458" y="330"/>
                </a:lnTo>
                <a:lnTo>
                  <a:pt x="460" y="325"/>
                </a:lnTo>
                <a:lnTo>
                  <a:pt x="462" y="318"/>
                </a:lnTo>
                <a:lnTo>
                  <a:pt x="465" y="316"/>
                </a:lnTo>
                <a:lnTo>
                  <a:pt x="467" y="311"/>
                </a:lnTo>
                <a:lnTo>
                  <a:pt x="469" y="310"/>
                </a:lnTo>
                <a:lnTo>
                  <a:pt x="471" y="312"/>
                </a:lnTo>
                <a:lnTo>
                  <a:pt x="474" y="324"/>
                </a:lnTo>
                <a:lnTo>
                  <a:pt x="476" y="308"/>
                </a:lnTo>
                <a:lnTo>
                  <a:pt x="479" y="310"/>
                </a:lnTo>
                <a:lnTo>
                  <a:pt x="481" y="303"/>
                </a:lnTo>
                <a:lnTo>
                  <a:pt x="483" y="300"/>
                </a:lnTo>
                <a:lnTo>
                  <a:pt x="486" y="293"/>
                </a:lnTo>
                <a:lnTo>
                  <a:pt x="488" y="296"/>
                </a:lnTo>
                <a:lnTo>
                  <a:pt x="490" y="293"/>
                </a:lnTo>
                <a:lnTo>
                  <a:pt x="493" y="293"/>
                </a:lnTo>
                <a:lnTo>
                  <a:pt x="495" y="291"/>
                </a:lnTo>
                <a:lnTo>
                  <a:pt x="497" y="284"/>
                </a:lnTo>
                <a:lnTo>
                  <a:pt x="500" y="281"/>
                </a:lnTo>
                <a:lnTo>
                  <a:pt x="502" y="284"/>
                </a:lnTo>
                <a:lnTo>
                  <a:pt x="504" y="282"/>
                </a:lnTo>
                <a:lnTo>
                  <a:pt x="506" y="285"/>
                </a:lnTo>
                <a:lnTo>
                  <a:pt x="509" y="276"/>
                </a:lnTo>
                <a:lnTo>
                  <a:pt x="511" y="274"/>
                </a:lnTo>
                <a:lnTo>
                  <a:pt x="514" y="274"/>
                </a:lnTo>
                <a:lnTo>
                  <a:pt x="516" y="280"/>
                </a:lnTo>
                <a:lnTo>
                  <a:pt x="518" y="282"/>
                </a:lnTo>
                <a:lnTo>
                  <a:pt x="521" y="290"/>
                </a:lnTo>
                <a:lnTo>
                  <a:pt x="523" y="287"/>
                </a:lnTo>
                <a:lnTo>
                  <a:pt x="525" y="284"/>
                </a:lnTo>
                <a:lnTo>
                  <a:pt x="528" y="288"/>
                </a:lnTo>
                <a:lnTo>
                  <a:pt x="530" y="282"/>
                </a:lnTo>
                <a:lnTo>
                  <a:pt x="532" y="282"/>
                </a:lnTo>
                <a:lnTo>
                  <a:pt x="535" y="285"/>
                </a:lnTo>
                <a:lnTo>
                  <a:pt x="537" y="287"/>
                </a:lnTo>
                <a:lnTo>
                  <a:pt x="539" y="284"/>
                </a:lnTo>
                <a:lnTo>
                  <a:pt x="542" y="279"/>
                </a:lnTo>
                <a:lnTo>
                  <a:pt x="544" y="283"/>
                </a:lnTo>
                <a:lnTo>
                  <a:pt x="546" y="279"/>
                </a:lnTo>
                <a:lnTo>
                  <a:pt x="549" y="279"/>
                </a:lnTo>
                <a:lnTo>
                  <a:pt x="551" y="286"/>
                </a:lnTo>
                <a:lnTo>
                  <a:pt x="553" y="282"/>
                </a:lnTo>
                <a:lnTo>
                  <a:pt x="556" y="283"/>
                </a:lnTo>
                <a:lnTo>
                  <a:pt x="558" y="287"/>
                </a:lnTo>
                <a:lnTo>
                  <a:pt x="560" y="274"/>
                </a:lnTo>
                <a:lnTo>
                  <a:pt x="563" y="275"/>
                </a:lnTo>
                <a:lnTo>
                  <a:pt x="565" y="275"/>
                </a:lnTo>
                <a:lnTo>
                  <a:pt x="567" y="264"/>
                </a:lnTo>
                <a:lnTo>
                  <a:pt x="570" y="252"/>
                </a:lnTo>
                <a:lnTo>
                  <a:pt x="572" y="235"/>
                </a:lnTo>
                <a:lnTo>
                  <a:pt x="574" y="230"/>
                </a:lnTo>
                <a:lnTo>
                  <a:pt x="577" y="224"/>
                </a:lnTo>
                <a:lnTo>
                  <a:pt x="579" y="224"/>
                </a:lnTo>
                <a:lnTo>
                  <a:pt x="581" y="219"/>
                </a:lnTo>
                <a:lnTo>
                  <a:pt x="584" y="206"/>
                </a:lnTo>
                <a:lnTo>
                  <a:pt x="586" y="188"/>
                </a:lnTo>
                <a:lnTo>
                  <a:pt x="588" y="188"/>
                </a:lnTo>
                <a:lnTo>
                  <a:pt x="591" y="191"/>
                </a:lnTo>
                <a:lnTo>
                  <a:pt x="593" y="186"/>
                </a:lnTo>
                <a:lnTo>
                  <a:pt x="595" y="173"/>
                </a:lnTo>
                <a:lnTo>
                  <a:pt x="598" y="161"/>
                </a:lnTo>
                <a:lnTo>
                  <a:pt x="600" y="155"/>
                </a:lnTo>
                <a:lnTo>
                  <a:pt x="602" y="156"/>
                </a:lnTo>
                <a:lnTo>
                  <a:pt x="605" y="151"/>
                </a:lnTo>
                <a:lnTo>
                  <a:pt x="607" y="143"/>
                </a:lnTo>
                <a:lnTo>
                  <a:pt x="609" y="154"/>
                </a:lnTo>
                <a:lnTo>
                  <a:pt x="612" y="161"/>
                </a:lnTo>
                <a:lnTo>
                  <a:pt x="614" y="154"/>
                </a:lnTo>
                <a:lnTo>
                  <a:pt x="616" y="150"/>
                </a:lnTo>
                <a:lnTo>
                  <a:pt x="619" y="156"/>
                </a:lnTo>
                <a:lnTo>
                  <a:pt x="621" y="148"/>
                </a:lnTo>
                <a:lnTo>
                  <a:pt x="623" y="138"/>
                </a:lnTo>
                <a:lnTo>
                  <a:pt x="626" y="138"/>
                </a:lnTo>
                <a:lnTo>
                  <a:pt x="628" y="135"/>
                </a:lnTo>
                <a:lnTo>
                  <a:pt x="630" y="127"/>
                </a:lnTo>
                <a:lnTo>
                  <a:pt x="633" y="123"/>
                </a:lnTo>
                <a:lnTo>
                  <a:pt x="635" y="124"/>
                </a:lnTo>
                <a:lnTo>
                  <a:pt x="637" y="122"/>
                </a:lnTo>
                <a:lnTo>
                  <a:pt x="640" y="122"/>
                </a:lnTo>
                <a:lnTo>
                  <a:pt x="642" y="117"/>
                </a:lnTo>
                <a:lnTo>
                  <a:pt x="644" y="107"/>
                </a:lnTo>
                <a:lnTo>
                  <a:pt x="647" y="114"/>
                </a:lnTo>
                <a:lnTo>
                  <a:pt x="649" y="109"/>
                </a:lnTo>
                <a:lnTo>
                  <a:pt x="651" y="109"/>
                </a:lnTo>
                <a:lnTo>
                  <a:pt x="654" y="110"/>
                </a:lnTo>
                <a:lnTo>
                  <a:pt x="656" y="100"/>
                </a:lnTo>
                <a:lnTo>
                  <a:pt x="658" y="102"/>
                </a:lnTo>
                <a:lnTo>
                  <a:pt x="661" y="99"/>
                </a:lnTo>
                <a:lnTo>
                  <a:pt x="663" y="109"/>
                </a:lnTo>
                <a:lnTo>
                  <a:pt x="665" y="102"/>
                </a:lnTo>
                <a:lnTo>
                  <a:pt x="668" y="101"/>
                </a:lnTo>
                <a:lnTo>
                  <a:pt x="670" y="93"/>
                </a:lnTo>
                <a:lnTo>
                  <a:pt x="672" y="99"/>
                </a:lnTo>
                <a:lnTo>
                  <a:pt x="675" y="91"/>
                </a:lnTo>
                <a:lnTo>
                  <a:pt x="677" y="85"/>
                </a:lnTo>
                <a:lnTo>
                  <a:pt x="679" y="82"/>
                </a:lnTo>
                <a:lnTo>
                  <a:pt x="682" y="78"/>
                </a:lnTo>
                <a:lnTo>
                  <a:pt x="684" y="81"/>
                </a:lnTo>
                <a:lnTo>
                  <a:pt x="686" y="73"/>
                </a:lnTo>
                <a:lnTo>
                  <a:pt x="689" y="67"/>
                </a:lnTo>
                <a:lnTo>
                  <a:pt x="691" y="51"/>
                </a:lnTo>
                <a:lnTo>
                  <a:pt x="693" y="45"/>
                </a:lnTo>
                <a:lnTo>
                  <a:pt x="696" y="47"/>
                </a:lnTo>
                <a:lnTo>
                  <a:pt x="698" y="41"/>
                </a:lnTo>
                <a:lnTo>
                  <a:pt x="700" y="43"/>
                </a:lnTo>
                <a:lnTo>
                  <a:pt x="703" y="40"/>
                </a:lnTo>
                <a:lnTo>
                  <a:pt x="705" y="30"/>
                </a:lnTo>
                <a:lnTo>
                  <a:pt x="707" y="30"/>
                </a:lnTo>
                <a:lnTo>
                  <a:pt x="710" y="27"/>
                </a:lnTo>
                <a:lnTo>
                  <a:pt x="712" y="24"/>
                </a:lnTo>
                <a:lnTo>
                  <a:pt x="714" y="18"/>
                </a:lnTo>
                <a:lnTo>
                  <a:pt x="717" y="20"/>
                </a:lnTo>
                <a:lnTo>
                  <a:pt x="719" y="24"/>
                </a:lnTo>
                <a:lnTo>
                  <a:pt x="721" y="15"/>
                </a:lnTo>
                <a:lnTo>
                  <a:pt x="724" y="20"/>
                </a:lnTo>
                <a:lnTo>
                  <a:pt x="726" y="18"/>
                </a:lnTo>
                <a:lnTo>
                  <a:pt x="728" y="24"/>
                </a:lnTo>
                <a:lnTo>
                  <a:pt x="731" y="17"/>
                </a:lnTo>
                <a:lnTo>
                  <a:pt x="733" y="16"/>
                </a:lnTo>
                <a:lnTo>
                  <a:pt x="735" y="12"/>
                </a:lnTo>
                <a:lnTo>
                  <a:pt x="738" y="1"/>
                </a:lnTo>
                <a:lnTo>
                  <a:pt x="740" y="5"/>
                </a:lnTo>
                <a:lnTo>
                  <a:pt x="742" y="8"/>
                </a:lnTo>
                <a:lnTo>
                  <a:pt x="745" y="9"/>
                </a:lnTo>
                <a:lnTo>
                  <a:pt x="747" y="18"/>
                </a:lnTo>
                <a:lnTo>
                  <a:pt x="749" y="25"/>
                </a:lnTo>
                <a:lnTo>
                  <a:pt x="752" y="26"/>
                </a:lnTo>
                <a:lnTo>
                  <a:pt x="754" y="28"/>
                </a:lnTo>
                <a:lnTo>
                  <a:pt x="756" y="30"/>
                </a:lnTo>
                <a:lnTo>
                  <a:pt x="759" y="32"/>
                </a:lnTo>
                <a:lnTo>
                  <a:pt x="761" y="30"/>
                </a:lnTo>
                <a:lnTo>
                  <a:pt x="763" y="33"/>
                </a:lnTo>
                <a:lnTo>
                  <a:pt x="766" y="24"/>
                </a:lnTo>
                <a:lnTo>
                  <a:pt x="768" y="24"/>
                </a:lnTo>
                <a:lnTo>
                  <a:pt x="770" y="30"/>
                </a:lnTo>
                <a:lnTo>
                  <a:pt x="773" y="38"/>
                </a:lnTo>
                <a:lnTo>
                  <a:pt x="775" y="45"/>
                </a:lnTo>
                <a:lnTo>
                  <a:pt x="777" y="39"/>
                </a:lnTo>
                <a:lnTo>
                  <a:pt x="780" y="41"/>
                </a:lnTo>
                <a:lnTo>
                  <a:pt x="782" y="51"/>
                </a:lnTo>
                <a:lnTo>
                  <a:pt x="785" y="55"/>
                </a:lnTo>
                <a:lnTo>
                  <a:pt x="787" y="62"/>
                </a:lnTo>
                <a:lnTo>
                  <a:pt x="789" y="59"/>
                </a:lnTo>
                <a:lnTo>
                  <a:pt x="791" y="62"/>
                </a:lnTo>
                <a:lnTo>
                  <a:pt x="794" y="66"/>
                </a:lnTo>
                <a:lnTo>
                  <a:pt x="796" y="60"/>
                </a:lnTo>
                <a:lnTo>
                  <a:pt x="798" y="47"/>
                </a:lnTo>
                <a:lnTo>
                  <a:pt x="801" y="47"/>
                </a:lnTo>
                <a:lnTo>
                  <a:pt x="803" y="48"/>
                </a:lnTo>
                <a:lnTo>
                  <a:pt x="805" y="42"/>
                </a:lnTo>
                <a:lnTo>
                  <a:pt x="808" y="36"/>
                </a:lnTo>
                <a:lnTo>
                  <a:pt x="810" y="37"/>
                </a:lnTo>
                <a:lnTo>
                  <a:pt x="812" y="29"/>
                </a:lnTo>
                <a:lnTo>
                  <a:pt x="815" y="26"/>
                </a:lnTo>
                <a:lnTo>
                  <a:pt x="817" y="19"/>
                </a:lnTo>
                <a:lnTo>
                  <a:pt x="820" y="10"/>
                </a:lnTo>
                <a:lnTo>
                  <a:pt x="822" y="14"/>
                </a:lnTo>
                <a:lnTo>
                  <a:pt x="824" y="19"/>
                </a:lnTo>
                <a:lnTo>
                  <a:pt x="826" y="9"/>
                </a:lnTo>
                <a:lnTo>
                  <a:pt x="829" y="4"/>
                </a:lnTo>
                <a:lnTo>
                  <a:pt x="831" y="4"/>
                </a:lnTo>
                <a:lnTo>
                  <a:pt x="833" y="1"/>
                </a:lnTo>
                <a:lnTo>
                  <a:pt x="836" y="0"/>
                </a:lnTo>
                <a:lnTo>
                  <a:pt x="838" y="2"/>
                </a:lnTo>
                <a:lnTo>
                  <a:pt x="840" y="7"/>
                </a:lnTo>
                <a:lnTo>
                  <a:pt x="843" y="11"/>
                </a:lnTo>
                <a:lnTo>
                  <a:pt x="845" y="9"/>
                </a:lnTo>
                <a:lnTo>
                  <a:pt x="848" y="2"/>
                </a:lnTo>
                <a:lnTo>
                  <a:pt x="850" y="3"/>
                </a:lnTo>
                <a:lnTo>
                  <a:pt x="852" y="5"/>
                </a:lnTo>
                <a:lnTo>
                  <a:pt x="854" y="5"/>
                </a:lnTo>
                <a:lnTo>
                  <a:pt x="857" y="7"/>
                </a:lnTo>
                <a:lnTo>
                  <a:pt x="859" y="3"/>
                </a:lnTo>
                <a:lnTo>
                  <a:pt x="861" y="17"/>
                </a:lnTo>
                <a:lnTo>
                  <a:pt x="864" y="16"/>
                </a:lnTo>
                <a:lnTo>
                  <a:pt x="866" y="19"/>
                </a:lnTo>
                <a:lnTo>
                  <a:pt x="868" y="22"/>
                </a:lnTo>
                <a:lnTo>
                  <a:pt x="871" y="24"/>
                </a:lnTo>
                <a:lnTo>
                  <a:pt x="873" y="29"/>
                </a:lnTo>
                <a:lnTo>
                  <a:pt x="875" y="30"/>
                </a:lnTo>
                <a:lnTo>
                  <a:pt x="878" y="42"/>
                </a:lnTo>
                <a:lnTo>
                  <a:pt x="880" y="43"/>
                </a:lnTo>
                <a:lnTo>
                  <a:pt x="883" y="57"/>
                </a:lnTo>
                <a:lnTo>
                  <a:pt x="885" y="72"/>
                </a:lnTo>
                <a:lnTo>
                  <a:pt x="887" y="60"/>
                </a:lnTo>
                <a:lnTo>
                  <a:pt x="889" y="67"/>
                </a:lnTo>
                <a:lnTo>
                  <a:pt x="892" y="68"/>
                </a:lnTo>
                <a:lnTo>
                  <a:pt x="894" y="61"/>
                </a:lnTo>
                <a:lnTo>
                  <a:pt x="896" y="64"/>
                </a:lnTo>
                <a:lnTo>
                  <a:pt x="899" y="67"/>
                </a:lnTo>
                <a:lnTo>
                  <a:pt x="901" y="69"/>
                </a:lnTo>
                <a:lnTo>
                  <a:pt x="903" y="64"/>
                </a:lnTo>
                <a:lnTo>
                  <a:pt x="906" y="63"/>
                </a:lnTo>
                <a:lnTo>
                  <a:pt x="908" y="72"/>
                </a:lnTo>
                <a:lnTo>
                  <a:pt x="911" y="65"/>
                </a:lnTo>
                <a:lnTo>
                  <a:pt x="913" y="67"/>
                </a:lnTo>
                <a:lnTo>
                  <a:pt x="915" y="60"/>
                </a:lnTo>
                <a:lnTo>
                  <a:pt x="918" y="63"/>
                </a:lnTo>
                <a:lnTo>
                  <a:pt x="920" y="69"/>
                </a:lnTo>
                <a:lnTo>
                  <a:pt x="922" y="69"/>
                </a:lnTo>
                <a:lnTo>
                  <a:pt x="924" y="74"/>
                </a:lnTo>
                <a:lnTo>
                  <a:pt x="927" y="74"/>
                </a:lnTo>
                <a:lnTo>
                  <a:pt x="929" y="73"/>
                </a:lnTo>
                <a:lnTo>
                  <a:pt x="931" y="69"/>
                </a:lnTo>
                <a:lnTo>
                  <a:pt x="934" y="67"/>
                </a:lnTo>
                <a:lnTo>
                  <a:pt x="936" y="63"/>
                </a:lnTo>
                <a:lnTo>
                  <a:pt x="939" y="61"/>
                </a:lnTo>
                <a:lnTo>
                  <a:pt x="941" y="62"/>
                </a:lnTo>
                <a:lnTo>
                  <a:pt x="943" y="66"/>
                </a:lnTo>
                <a:lnTo>
                  <a:pt x="946" y="77"/>
                </a:lnTo>
                <a:lnTo>
                  <a:pt x="948" y="77"/>
                </a:lnTo>
                <a:lnTo>
                  <a:pt x="950" y="74"/>
                </a:lnTo>
                <a:lnTo>
                  <a:pt x="952" y="84"/>
                </a:lnTo>
                <a:lnTo>
                  <a:pt x="955" y="84"/>
                </a:lnTo>
                <a:lnTo>
                  <a:pt x="957" y="75"/>
                </a:lnTo>
                <a:lnTo>
                  <a:pt x="959" y="85"/>
                </a:lnTo>
                <a:lnTo>
                  <a:pt x="962" y="78"/>
                </a:lnTo>
                <a:lnTo>
                  <a:pt x="964" y="81"/>
                </a:lnTo>
                <a:lnTo>
                  <a:pt x="966" y="95"/>
                </a:lnTo>
                <a:lnTo>
                  <a:pt x="969" y="93"/>
                </a:lnTo>
                <a:lnTo>
                  <a:pt x="971" y="95"/>
                </a:lnTo>
                <a:lnTo>
                  <a:pt x="974" y="87"/>
                </a:lnTo>
                <a:lnTo>
                  <a:pt x="976" y="83"/>
                </a:lnTo>
                <a:lnTo>
                  <a:pt x="978" y="79"/>
                </a:lnTo>
                <a:lnTo>
                  <a:pt x="981" y="80"/>
                </a:lnTo>
                <a:lnTo>
                  <a:pt x="983" y="87"/>
                </a:lnTo>
                <a:lnTo>
                  <a:pt x="985" y="97"/>
                </a:lnTo>
                <a:lnTo>
                  <a:pt x="987" y="101"/>
                </a:lnTo>
                <a:lnTo>
                  <a:pt x="990" y="99"/>
                </a:lnTo>
                <a:lnTo>
                  <a:pt x="992" y="105"/>
                </a:lnTo>
                <a:lnTo>
                  <a:pt x="994" y="113"/>
                </a:lnTo>
                <a:lnTo>
                  <a:pt x="997" y="118"/>
                </a:lnTo>
                <a:lnTo>
                  <a:pt x="999" y="124"/>
                </a:lnTo>
                <a:lnTo>
                  <a:pt x="1002" y="132"/>
                </a:lnTo>
                <a:lnTo>
                  <a:pt x="1004" y="147"/>
                </a:lnTo>
                <a:lnTo>
                  <a:pt x="1006" y="162"/>
                </a:lnTo>
                <a:lnTo>
                  <a:pt x="1009" y="163"/>
                </a:lnTo>
                <a:lnTo>
                  <a:pt x="1011" y="158"/>
                </a:lnTo>
                <a:lnTo>
                  <a:pt x="1013" y="164"/>
                </a:lnTo>
                <a:lnTo>
                  <a:pt x="1016" y="183"/>
                </a:lnTo>
                <a:lnTo>
                  <a:pt x="1018" y="193"/>
                </a:lnTo>
                <a:lnTo>
                  <a:pt x="1020" y="194"/>
                </a:lnTo>
                <a:lnTo>
                  <a:pt x="1022" y="195"/>
                </a:lnTo>
                <a:lnTo>
                  <a:pt x="1025" y="197"/>
                </a:lnTo>
                <a:lnTo>
                  <a:pt x="1027" y="188"/>
                </a:lnTo>
                <a:lnTo>
                  <a:pt x="1029" y="198"/>
                </a:lnTo>
                <a:lnTo>
                  <a:pt x="1032" y="201"/>
                </a:lnTo>
                <a:lnTo>
                  <a:pt x="1034" y="209"/>
                </a:lnTo>
                <a:lnTo>
                  <a:pt x="1037" y="209"/>
                </a:lnTo>
                <a:lnTo>
                  <a:pt x="1039" y="211"/>
                </a:lnTo>
                <a:lnTo>
                  <a:pt x="1041" y="210"/>
                </a:lnTo>
                <a:lnTo>
                  <a:pt x="1044" y="213"/>
                </a:lnTo>
                <a:lnTo>
                  <a:pt x="1046" y="210"/>
                </a:lnTo>
                <a:lnTo>
                  <a:pt x="1048" y="204"/>
                </a:lnTo>
                <a:lnTo>
                  <a:pt x="1050" y="205"/>
                </a:lnTo>
                <a:lnTo>
                  <a:pt x="1053" y="193"/>
                </a:lnTo>
                <a:lnTo>
                  <a:pt x="1055" y="193"/>
                </a:lnTo>
                <a:lnTo>
                  <a:pt x="1057" y="193"/>
                </a:lnTo>
                <a:lnTo>
                  <a:pt x="1060" y="197"/>
                </a:lnTo>
                <a:lnTo>
                  <a:pt x="1062" y="186"/>
                </a:lnTo>
                <a:lnTo>
                  <a:pt x="1065" y="178"/>
                </a:lnTo>
                <a:lnTo>
                  <a:pt x="1067" y="179"/>
                </a:lnTo>
                <a:lnTo>
                  <a:pt x="1069" y="166"/>
                </a:lnTo>
                <a:lnTo>
                  <a:pt x="1072" y="164"/>
                </a:lnTo>
                <a:lnTo>
                  <a:pt x="1074" y="176"/>
                </a:lnTo>
                <a:lnTo>
                  <a:pt x="1076" y="171"/>
                </a:lnTo>
                <a:lnTo>
                  <a:pt x="1079" y="175"/>
                </a:lnTo>
                <a:lnTo>
                  <a:pt x="1081" y="181"/>
                </a:lnTo>
                <a:lnTo>
                  <a:pt x="1083" y="176"/>
                </a:lnTo>
                <a:lnTo>
                  <a:pt x="1085" y="177"/>
                </a:lnTo>
                <a:lnTo>
                  <a:pt x="1088" y="173"/>
                </a:lnTo>
                <a:lnTo>
                  <a:pt x="1090" y="171"/>
                </a:lnTo>
                <a:lnTo>
                  <a:pt x="1093" y="166"/>
                </a:lnTo>
                <a:lnTo>
                  <a:pt x="1095" y="164"/>
                </a:lnTo>
                <a:lnTo>
                  <a:pt x="1097" y="159"/>
                </a:lnTo>
                <a:lnTo>
                  <a:pt x="1100" y="160"/>
                </a:lnTo>
                <a:lnTo>
                  <a:pt x="1102" y="166"/>
                </a:lnTo>
                <a:lnTo>
                  <a:pt x="1104" y="175"/>
                </a:lnTo>
                <a:lnTo>
                  <a:pt x="1107" y="174"/>
                </a:lnTo>
                <a:lnTo>
                  <a:pt x="1109" y="172"/>
                </a:lnTo>
                <a:lnTo>
                  <a:pt x="1111" y="170"/>
                </a:lnTo>
                <a:lnTo>
                  <a:pt x="1114" y="166"/>
                </a:lnTo>
                <a:lnTo>
                  <a:pt x="1116" y="167"/>
                </a:lnTo>
                <a:lnTo>
                  <a:pt x="1118" y="169"/>
                </a:lnTo>
                <a:lnTo>
                  <a:pt x="1120" y="175"/>
                </a:lnTo>
                <a:lnTo>
                  <a:pt x="1123" y="171"/>
                </a:lnTo>
                <a:lnTo>
                  <a:pt x="1125" y="175"/>
                </a:lnTo>
                <a:lnTo>
                  <a:pt x="1128" y="179"/>
                </a:lnTo>
                <a:lnTo>
                  <a:pt x="1130" y="171"/>
                </a:lnTo>
                <a:lnTo>
                  <a:pt x="1132" y="167"/>
                </a:lnTo>
                <a:lnTo>
                  <a:pt x="1135" y="174"/>
                </a:lnTo>
                <a:lnTo>
                  <a:pt x="1137" y="167"/>
                </a:lnTo>
                <a:lnTo>
                  <a:pt x="1139" y="160"/>
                </a:lnTo>
                <a:lnTo>
                  <a:pt x="1142" y="154"/>
                </a:lnTo>
                <a:lnTo>
                  <a:pt x="1144" y="161"/>
                </a:lnTo>
                <a:lnTo>
                  <a:pt x="1146" y="160"/>
                </a:lnTo>
                <a:lnTo>
                  <a:pt x="1148" y="171"/>
                </a:lnTo>
                <a:lnTo>
                  <a:pt x="1151" y="165"/>
                </a:lnTo>
                <a:lnTo>
                  <a:pt x="1153" y="162"/>
                </a:lnTo>
                <a:lnTo>
                  <a:pt x="1156" y="163"/>
                </a:lnTo>
                <a:lnTo>
                  <a:pt x="1158" y="161"/>
                </a:lnTo>
                <a:lnTo>
                  <a:pt x="1160" y="173"/>
                </a:lnTo>
                <a:lnTo>
                  <a:pt x="1163" y="190"/>
                </a:lnTo>
                <a:lnTo>
                  <a:pt x="1165" y="196"/>
                </a:lnTo>
                <a:lnTo>
                  <a:pt x="1167" y="197"/>
                </a:lnTo>
                <a:lnTo>
                  <a:pt x="1170" y="197"/>
                </a:lnTo>
                <a:lnTo>
                  <a:pt x="1172" y="192"/>
                </a:lnTo>
                <a:lnTo>
                  <a:pt x="1174" y="193"/>
                </a:lnTo>
                <a:lnTo>
                  <a:pt x="1177" y="195"/>
                </a:lnTo>
                <a:lnTo>
                  <a:pt x="1179" y="198"/>
                </a:lnTo>
                <a:lnTo>
                  <a:pt x="1181" y="197"/>
                </a:lnTo>
                <a:lnTo>
                  <a:pt x="1183" y="196"/>
                </a:lnTo>
                <a:lnTo>
                  <a:pt x="1186" y="196"/>
                </a:lnTo>
                <a:lnTo>
                  <a:pt x="1188" y="193"/>
                </a:lnTo>
                <a:lnTo>
                  <a:pt x="1191" y="189"/>
                </a:lnTo>
                <a:lnTo>
                  <a:pt x="1193" y="185"/>
                </a:lnTo>
                <a:lnTo>
                  <a:pt x="1195" y="184"/>
                </a:lnTo>
                <a:lnTo>
                  <a:pt x="1198" y="179"/>
                </a:lnTo>
                <a:lnTo>
                  <a:pt x="1200" y="182"/>
                </a:lnTo>
                <a:lnTo>
                  <a:pt x="1202" y="181"/>
                </a:lnTo>
                <a:lnTo>
                  <a:pt x="1205" y="181"/>
                </a:lnTo>
                <a:lnTo>
                  <a:pt x="1207" y="171"/>
                </a:lnTo>
                <a:lnTo>
                  <a:pt x="1209" y="175"/>
                </a:lnTo>
                <a:lnTo>
                  <a:pt x="1212" y="165"/>
                </a:lnTo>
                <a:lnTo>
                  <a:pt x="1214" y="176"/>
                </a:lnTo>
                <a:lnTo>
                  <a:pt x="1216" y="167"/>
                </a:lnTo>
                <a:lnTo>
                  <a:pt x="1219" y="164"/>
                </a:lnTo>
                <a:lnTo>
                  <a:pt x="1221" y="154"/>
                </a:lnTo>
                <a:lnTo>
                  <a:pt x="1223" y="148"/>
                </a:lnTo>
                <a:lnTo>
                  <a:pt x="1226" y="144"/>
                </a:lnTo>
                <a:lnTo>
                  <a:pt x="1228" y="145"/>
                </a:lnTo>
                <a:lnTo>
                  <a:pt x="1230" y="136"/>
                </a:lnTo>
                <a:lnTo>
                  <a:pt x="1233" y="144"/>
                </a:lnTo>
                <a:lnTo>
                  <a:pt x="1235" y="142"/>
                </a:lnTo>
                <a:lnTo>
                  <a:pt x="1237" y="148"/>
                </a:lnTo>
                <a:lnTo>
                  <a:pt x="1240" y="150"/>
                </a:lnTo>
                <a:lnTo>
                  <a:pt x="1242" y="151"/>
                </a:lnTo>
                <a:lnTo>
                  <a:pt x="1244" y="148"/>
                </a:lnTo>
                <a:lnTo>
                  <a:pt x="1247" y="153"/>
                </a:lnTo>
                <a:lnTo>
                  <a:pt x="1249" y="165"/>
                </a:lnTo>
                <a:lnTo>
                  <a:pt x="1251" y="176"/>
                </a:lnTo>
                <a:lnTo>
                  <a:pt x="1254" y="170"/>
                </a:lnTo>
                <a:lnTo>
                  <a:pt x="1256" y="177"/>
                </a:lnTo>
                <a:lnTo>
                  <a:pt x="1258" y="173"/>
                </a:lnTo>
                <a:lnTo>
                  <a:pt x="1261" y="168"/>
                </a:lnTo>
                <a:lnTo>
                  <a:pt x="1263" y="167"/>
                </a:lnTo>
                <a:lnTo>
                  <a:pt x="1265" y="172"/>
                </a:lnTo>
                <a:lnTo>
                  <a:pt x="1268" y="170"/>
                </a:lnTo>
                <a:lnTo>
                  <a:pt x="1270" y="177"/>
                </a:lnTo>
                <a:lnTo>
                  <a:pt x="1272" y="176"/>
                </a:lnTo>
                <a:lnTo>
                  <a:pt x="1275" y="179"/>
                </a:lnTo>
                <a:lnTo>
                  <a:pt x="1277" y="187"/>
                </a:lnTo>
                <a:lnTo>
                  <a:pt x="1279" y="179"/>
                </a:lnTo>
                <a:lnTo>
                  <a:pt x="1282" y="189"/>
                </a:lnTo>
                <a:lnTo>
                  <a:pt x="1284" y="186"/>
                </a:lnTo>
                <a:lnTo>
                  <a:pt x="1286" y="179"/>
                </a:lnTo>
                <a:lnTo>
                  <a:pt x="1289" y="181"/>
                </a:lnTo>
                <a:lnTo>
                  <a:pt x="1291" y="169"/>
                </a:lnTo>
                <a:lnTo>
                  <a:pt x="1293" y="168"/>
                </a:lnTo>
                <a:lnTo>
                  <a:pt x="1296" y="167"/>
                </a:lnTo>
                <a:lnTo>
                  <a:pt x="1298" y="167"/>
                </a:lnTo>
                <a:lnTo>
                  <a:pt x="1300" y="164"/>
                </a:lnTo>
                <a:lnTo>
                  <a:pt x="1303" y="157"/>
                </a:lnTo>
                <a:lnTo>
                  <a:pt x="1305" y="153"/>
                </a:lnTo>
                <a:lnTo>
                  <a:pt x="1307" y="152"/>
                </a:lnTo>
                <a:lnTo>
                  <a:pt x="1310" y="153"/>
                </a:lnTo>
                <a:lnTo>
                  <a:pt x="1312" y="144"/>
                </a:lnTo>
                <a:lnTo>
                  <a:pt x="1314" y="149"/>
                </a:lnTo>
                <a:lnTo>
                  <a:pt x="1317" y="155"/>
                </a:lnTo>
                <a:lnTo>
                  <a:pt x="1319" y="145"/>
                </a:lnTo>
                <a:lnTo>
                  <a:pt x="1321" y="149"/>
                </a:lnTo>
                <a:lnTo>
                  <a:pt x="1324" y="161"/>
                </a:lnTo>
                <a:lnTo>
                  <a:pt x="1326" y="167"/>
                </a:lnTo>
                <a:lnTo>
                  <a:pt x="1328" y="176"/>
                </a:lnTo>
                <a:lnTo>
                  <a:pt x="1331" y="177"/>
                </a:lnTo>
                <a:lnTo>
                  <a:pt x="1333" y="175"/>
                </a:lnTo>
                <a:lnTo>
                  <a:pt x="1335" y="174"/>
                </a:lnTo>
                <a:lnTo>
                  <a:pt x="1338" y="175"/>
                </a:lnTo>
                <a:lnTo>
                  <a:pt x="1340" y="173"/>
                </a:lnTo>
                <a:lnTo>
                  <a:pt x="1342" y="170"/>
                </a:lnTo>
                <a:lnTo>
                  <a:pt x="1345" y="175"/>
                </a:lnTo>
                <a:lnTo>
                  <a:pt x="1347" y="169"/>
                </a:lnTo>
                <a:lnTo>
                  <a:pt x="1349" y="154"/>
                </a:lnTo>
                <a:lnTo>
                  <a:pt x="1352" y="152"/>
                </a:lnTo>
                <a:lnTo>
                  <a:pt x="1354" y="153"/>
                </a:lnTo>
                <a:lnTo>
                  <a:pt x="1356" y="152"/>
                </a:lnTo>
                <a:lnTo>
                  <a:pt x="1359" y="157"/>
                </a:lnTo>
                <a:lnTo>
                  <a:pt x="1361" y="157"/>
                </a:lnTo>
                <a:lnTo>
                  <a:pt x="1363" y="150"/>
                </a:lnTo>
                <a:lnTo>
                  <a:pt x="1366" y="146"/>
                </a:lnTo>
                <a:lnTo>
                  <a:pt x="1368" y="141"/>
                </a:lnTo>
                <a:lnTo>
                  <a:pt x="1370" y="141"/>
                </a:lnTo>
                <a:lnTo>
                  <a:pt x="1373" y="140"/>
                </a:lnTo>
                <a:lnTo>
                  <a:pt x="1375" y="141"/>
                </a:lnTo>
                <a:lnTo>
                  <a:pt x="1377" y="144"/>
                </a:lnTo>
                <a:lnTo>
                  <a:pt x="1380" y="147"/>
                </a:lnTo>
                <a:lnTo>
                  <a:pt x="1382" y="135"/>
                </a:lnTo>
                <a:lnTo>
                  <a:pt x="1384" y="141"/>
                </a:lnTo>
                <a:lnTo>
                  <a:pt x="1387" y="139"/>
                </a:lnTo>
                <a:lnTo>
                  <a:pt x="1389" y="136"/>
                </a:lnTo>
                <a:lnTo>
                  <a:pt x="1391" y="136"/>
                </a:lnTo>
                <a:lnTo>
                  <a:pt x="1394" y="145"/>
                </a:lnTo>
                <a:lnTo>
                  <a:pt x="1396" y="151"/>
                </a:lnTo>
                <a:lnTo>
                  <a:pt x="1398" y="158"/>
                </a:lnTo>
                <a:lnTo>
                  <a:pt x="1401" y="153"/>
                </a:lnTo>
                <a:lnTo>
                  <a:pt x="1403" y="150"/>
                </a:lnTo>
                <a:lnTo>
                  <a:pt x="1405" y="145"/>
                </a:lnTo>
                <a:lnTo>
                  <a:pt x="1408" y="149"/>
                </a:lnTo>
                <a:lnTo>
                  <a:pt x="1410" y="145"/>
                </a:lnTo>
                <a:lnTo>
                  <a:pt x="1412" y="154"/>
                </a:lnTo>
                <a:lnTo>
                  <a:pt x="1415" y="152"/>
                </a:lnTo>
                <a:lnTo>
                  <a:pt x="1417" y="168"/>
                </a:lnTo>
                <a:lnTo>
                  <a:pt x="1419" y="164"/>
                </a:lnTo>
                <a:lnTo>
                  <a:pt x="1422" y="161"/>
                </a:lnTo>
                <a:lnTo>
                  <a:pt x="1424" y="161"/>
                </a:lnTo>
                <a:lnTo>
                  <a:pt x="1426" y="166"/>
                </a:lnTo>
                <a:lnTo>
                  <a:pt x="1429" y="167"/>
                </a:lnTo>
                <a:lnTo>
                  <a:pt x="1431" y="169"/>
                </a:lnTo>
                <a:lnTo>
                  <a:pt x="1433" y="167"/>
                </a:lnTo>
                <a:lnTo>
                  <a:pt x="1436" y="171"/>
                </a:lnTo>
                <a:lnTo>
                  <a:pt x="1438" y="171"/>
                </a:lnTo>
                <a:lnTo>
                  <a:pt x="1440" y="174"/>
                </a:lnTo>
                <a:lnTo>
                  <a:pt x="1443" y="168"/>
                </a:lnTo>
                <a:lnTo>
                  <a:pt x="1445" y="177"/>
                </a:lnTo>
                <a:lnTo>
                  <a:pt x="1447" y="177"/>
                </a:lnTo>
                <a:lnTo>
                  <a:pt x="1450" y="173"/>
                </a:lnTo>
                <a:lnTo>
                  <a:pt x="1452" y="161"/>
                </a:lnTo>
                <a:lnTo>
                  <a:pt x="1454" y="155"/>
                </a:lnTo>
                <a:lnTo>
                  <a:pt x="1457" y="149"/>
                </a:lnTo>
                <a:lnTo>
                  <a:pt x="1459" y="147"/>
                </a:lnTo>
                <a:lnTo>
                  <a:pt x="1462" y="148"/>
                </a:lnTo>
                <a:lnTo>
                  <a:pt x="1464" y="153"/>
                </a:lnTo>
                <a:lnTo>
                  <a:pt x="1466" y="161"/>
                </a:lnTo>
                <a:lnTo>
                  <a:pt x="1468" y="151"/>
                </a:lnTo>
                <a:lnTo>
                  <a:pt x="1471" y="162"/>
                </a:lnTo>
                <a:lnTo>
                  <a:pt x="1473" y="162"/>
                </a:lnTo>
                <a:lnTo>
                  <a:pt x="1475" y="166"/>
                </a:lnTo>
                <a:lnTo>
                  <a:pt x="1478" y="177"/>
                </a:lnTo>
                <a:lnTo>
                  <a:pt x="1480" y="178"/>
                </a:lnTo>
                <a:lnTo>
                  <a:pt x="1482" y="183"/>
                </a:lnTo>
                <a:lnTo>
                  <a:pt x="1485" y="191"/>
                </a:lnTo>
                <a:lnTo>
                  <a:pt x="1487" y="199"/>
                </a:lnTo>
                <a:lnTo>
                  <a:pt x="1489" y="211"/>
                </a:lnTo>
                <a:lnTo>
                  <a:pt x="1492" y="218"/>
                </a:lnTo>
                <a:lnTo>
                  <a:pt x="1494" y="217"/>
                </a:lnTo>
                <a:lnTo>
                  <a:pt x="1497" y="216"/>
                </a:lnTo>
                <a:lnTo>
                  <a:pt x="1499" y="225"/>
                </a:lnTo>
                <a:lnTo>
                  <a:pt x="1501" y="219"/>
                </a:lnTo>
                <a:lnTo>
                  <a:pt x="1503" y="219"/>
                </a:lnTo>
                <a:lnTo>
                  <a:pt x="1506" y="230"/>
                </a:lnTo>
                <a:lnTo>
                  <a:pt x="1508" y="223"/>
                </a:lnTo>
                <a:lnTo>
                  <a:pt x="1510" y="224"/>
                </a:lnTo>
                <a:lnTo>
                  <a:pt x="1513" y="224"/>
                </a:lnTo>
                <a:lnTo>
                  <a:pt x="1515" y="221"/>
                </a:lnTo>
                <a:lnTo>
                  <a:pt x="1517" y="215"/>
                </a:lnTo>
                <a:lnTo>
                  <a:pt x="1520" y="222"/>
                </a:lnTo>
                <a:lnTo>
                  <a:pt x="1522" y="208"/>
                </a:lnTo>
                <a:lnTo>
                  <a:pt x="1525" y="217"/>
                </a:lnTo>
                <a:lnTo>
                  <a:pt x="1527" y="206"/>
                </a:lnTo>
                <a:lnTo>
                  <a:pt x="1529" y="205"/>
                </a:lnTo>
                <a:lnTo>
                  <a:pt x="1531" y="205"/>
                </a:lnTo>
                <a:lnTo>
                  <a:pt x="1534" y="213"/>
                </a:lnTo>
                <a:lnTo>
                  <a:pt x="1536" y="215"/>
                </a:lnTo>
                <a:lnTo>
                  <a:pt x="1538" y="215"/>
                </a:lnTo>
                <a:lnTo>
                  <a:pt x="1541" y="217"/>
                </a:lnTo>
                <a:lnTo>
                  <a:pt x="1543" y="210"/>
                </a:lnTo>
                <a:lnTo>
                  <a:pt x="1545" y="204"/>
                </a:lnTo>
                <a:lnTo>
                  <a:pt x="1548" y="199"/>
                </a:lnTo>
                <a:lnTo>
                  <a:pt x="1550" y="207"/>
                </a:lnTo>
                <a:lnTo>
                  <a:pt x="1552" y="205"/>
                </a:lnTo>
                <a:lnTo>
                  <a:pt x="1555" y="214"/>
                </a:lnTo>
                <a:lnTo>
                  <a:pt x="1557" y="223"/>
                </a:lnTo>
                <a:lnTo>
                  <a:pt x="1560" y="221"/>
                </a:lnTo>
                <a:lnTo>
                  <a:pt x="1562" y="213"/>
                </a:lnTo>
                <a:lnTo>
                  <a:pt x="1564" y="202"/>
                </a:lnTo>
                <a:lnTo>
                  <a:pt x="1566" y="196"/>
                </a:lnTo>
                <a:lnTo>
                  <a:pt x="1569" y="205"/>
                </a:lnTo>
                <a:lnTo>
                  <a:pt x="1571" y="203"/>
                </a:lnTo>
                <a:lnTo>
                  <a:pt x="1573" y="201"/>
                </a:lnTo>
                <a:lnTo>
                  <a:pt x="1576" y="198"/>
                </a:lnTo>
                <a:lnTo>
                  <a:pt x="1578" y="193"/>
                </a:lnTo>
                <a:lnTo>
                  <a:pt x="1580" y="194"/>
                </a:lnTo>
                <a:lnTo>
                  <a:pt x="1583" y="178"/>
                </a:lnTo>
                <a:lnTo>
                  <a:pt x="1585" y="179"/>
                </a:lnTo>
                <a:lnTo>
                  <a:pt x="1588" y="187"/>
                </a:lnTo>
                <a:lnTo>
                  <a:pt x="1590" y="195"/>
                </a:lnTo>
                <a:lnTo>
                  <a:pt x="1592" y="201"/>
                </a:lnTo>
                <a:lnTo>
                  <a:pt x="1595" y="204"/>
                </a:lnTo>
                <a:lnTo>
                  <a:pt x="1597" y="212"/>
                </a:lnTo>
                <a:lnTo>
                  <a:pt x="1599" y="208"/>
                </a:lnTo>
                <a:lnTo>
                  <a:pt x="1601" y="206"/>
                </a:lnTo>
                <a:lnTo>
                  <a:pt x="1604" y="201"/>
                </a:lnTo>
                <a:lnTo>
                  <a:pt x="1606" y="191"/>
                </a:lnTo>
                <a:lnTo>
                  <a:pt x="1608" y="200"/>
                </a:lnTo>
                <a:lnTo>
                  <a:pt x="1611" y="204"/>
                </a:lnTo>
                <a:lnTo>
                  <a:pt x="1613" y="209"/>
                </a:lnTo>
                <a:lnTo>
                  <a:pt x="1616" y="208"/>
                </a:lnTo>
                <a:lnTo>
                  <a:pt x="1618" y="211"/>
                </a:lnTo>
                <a:lnTo>
                  <a:pt x="1620" y="213"/>
                </a:lnTo>
                <a:lnTo>
                  <a:pt x="1623" y="212"/>
                </a:lnTo>
                <a:lnTo>
                  <a:pt x="1625" y="217"/>
                </a:lnTo>
                <a:lnTo>
                  <a:pt x="1627" y="218"/>
                </a:lnTo>
                <a:lnTo>
                  <a:pt x="1630" y="226"/>
                </a:lnTo>
                <a:lnTo>
                  <a:pt x="1632" y="226"/>
                </a:lnTo>
                <a:lnTo>
                  <a:pt x="1634" y="214"/>
                </a:lnTo>
                <a:lnTo>
                  <a:pt x="1636" y="223"/>
                </a:lnTo>
                <a:lnTo>
                  <a:pt x="1639" y="237"/>
                </a:lnTo>
                <a:lnTo>
                  <a:pt x="1641" y="240"/>
                </a:lnTo>
                <a:lnTo>
                  <a:pt x="1643" y="249"/>
                </a:lnTo>
                <a:lnTo>
                  <a:pt x="1646" y="252"/>
                </a:lnTo>
                <a:lnTo>
                  <a:pt x="1648" y="244"/>
                </a:lnTo>
                <a:lnTo>
                  <a:pt x="1651" y="233"/>
                </a:lnTo>
                <a:lnTo>
                  <a:pt x="1653" y="231"/>
                </a:lnTo>
                <a:lnTo>
                  <a:pt x="1655" y="237"/>
                </a:lnTo>
                <a:lnTo>
                  <a:pt x="1658" y="228"/>
                </a:lnTo>
                <a:lnTo>
                  <a:pt x="1660" y="231"/>
                </a:lnTo>
                <a:lnTo>
                  <a:pt x="1662" y="222"/>
                </a:lnTo>
                <a:lnTo>
                  <a:pt x="1664" y="213"/>
                </a:lnTo>
                <a:lnTo>
                  <a:pt x="1667" y="213"/>
                </a:lnTo>
                <a:lnTo>
                  <a:pt x="1669" y="211"/>
                </a:lnTo>
                <a:lnTo>
                  <a:pt x="1671" y="206"/>
                </a:lnTo>
                <a:lnTo>
                  <a:pt x="1674" y="207"/>
                </a:lnTo>
                <a:lnTo>
                  <a:pt x="1676" y="194"/>
                </a:lnTo>
                <a:lnTo>
                  <a:pt x="1679" y="189"/>
                </a:lnTo>
                <a:lnTo>
                  <a:pt x="1681" y="186"/>
                </a:lnTo>
                <a:lnTo>
                  <a:pt x="1683" y="184"/>
                </a:lnTo>
                <a:lnTo>
                  <a:pt x="1686" y="182"/>
                </a:lnTo>
                <a:lnTo>
                  <a:pt x="1688" y="187"/>
                </a:lnTo>
                <a:lnTo>
                  <a:pt x="1690" y="180"/>
                </a:lnTo>
                <a:lnTo>
                  <a:pt x="1693" y="181"/>
                </a:lnTo>
                <a:lnTo>
                  <a:pt x="1695" y="189"/>
                </a:lnTo>
                <a:lnTo>
                  <a:pt x="1697" y="184"/>
                </a:lnTo>
                <a:lnTo>
                  <a:pt x="1699" y="173"/>
                </a:lnTo>
                <a:lnTo>
                  <a:pt x="1702" y="175"/>
                </a:lnTo>
                <a:lnTo>
                  <a:pt x="1704" y="183"/>
                </a:lnTo>
                <a:lnTo>
                  <a:pt x="1706" y="174"/>
                </a:lnTo>
                <a:lnTo>
                  <a:pt x="1709" y="180"/>
                </a:lnTo>
                <a:lnTo>
                  <a:pt x="1711" y="182"/>
                </a:lnTo>
                <a:lnTo>
                  <a:pt x="1714" y="194"/>
                </a:lnTo>
                <a:lnTo>
                  <a:pt x="1716" y="196"/>
                </a:lnTo>
                <a:lnTo>
                  <a:pt x="1718" y="195"/>
                </a:lnTo>
                <a:lnTo>
                  <a:pt x="1721" y="195"/>
                </a:lnTo>
                <a:lnTo>
                  <a:pt x="1723" y="200"/>
                </a:lnTo>
                <a:lnTo>
                  <a:pt x="1725" y="203"/>
                </a:lnTo>
                <a:lnTo>
                  <a:pt x="1728" y="203"/>
                </a:lnTo>
                <a:lnTo>
                  <a:pt x="1730" y="206"/>
                </a:lnTo>
                <a:lnTo>
                  <a:pt x="1732" y="216"/>
                </a:lnTo>
                <a:lnTo>
                  <a:pt x="1734" y="226"/>
                </a:lnTo>
                <a:lnTo>
                  <a:pt x="1737" y="222"/>
                </a:lnTo>
                <a:lnTo>
                  <a:pt x="1739" y="218"/>
                </a:lnTo>
                <a:lnTo>
                  <a:pt x="1742" y="218"/>
                </a:lnTo>
                <a:lnTo>
                  <a:pt x="1744" y="210"/>
                </a:lnTo>
                <a:lnTo>
                  <a:pt x="1746" y="215"/>
                </a:lnTo>
                <a:lnTo>
                  <a:pt x="1749" y="225"/>
                </a:lnTo>
                <a:lnTo>
                  <a:pt x="1751" y="239"/>
                </a:lnTo>
                <a:lnTo>
                  <a:pt x="1753" y="248"/>
                </a:lnTo>
                <a:lnTo>
                  <a:pt x="1756" y="247"/>
                </a:lnTo>
                <a:lnTo>
                  <a:pt x="1758" y="246"/>
                </a:lnTo>
                <a:lnTo>
                  <a:pt x="1760" y="245"/>
                </a:lnTo>
                <a:lnTo>
                  <a:pt x="1762" y="241"/>
                </a:lnTo>
                <a:lnTo>
                  <a:pt x="1765" y="249"/>
                </a:lnTo>
                <a:lnTo>
                  <a:pt x="1767" y="244"/>
                </a:lnTo>
                <a:lnTo>
                  <a:pt x="1770" y="256"/>
                </a:lnTo>
                <a:lnTo>
                  <a:pt x="1772" y="257"/>
                </a:lnTo>
                <a:lnTo>
                  <a:pt x="1774" y="255"/>
                </a:lnTo>
                <a:lnTo>
                  <a:pt x="1777" y="251"/>
                </a:lnTo>
                <a:lnTo>
                  <a:pt x="1779" y="244"/>
                </a:lnTo>
                <a:lnTo>
                  <a:pt x="1781" y="242"/>
                </a:lnTo>
                <a:lnTo>
                  <a:pt x="1784" y="231"/>
                </a:lnTo>
                <a:lnTo>
                  <a:pt x="1786" y="228"/>
                </a:lnTo>
                <a:lnTo>
                  <a:pt x="1788" y="224"/>
                </a:lnTo>
                <a:lnTo>
                  <a:pt x="1791" y="229"/>
                </a:lnTo>
                <a:lnTo>
                  <a:pt x="1793" y="237"/>
                </a:lnTo>
                <a:lnTo>
                  <a:pt x="1795" y="237"/>
                </a:lnTo>
                <a:lnTo>
                  <a:pt x="1797" y="233"/>
                </a:lnTo>
                <a:lnTo>
                  <a:pt x="1800" y="232"/>
                </a:lnTo>
                <a:lnTo>
                  <a:pt x="1802" y="234"/>
                </a:lnTo>
                <a:lnTo>
                  <a:pt x="1805" y="214"/>
                </a:lnTo>
                <a:lnTo>
                  <a:pt x="1807" y="212"/>
                </a:lnTo>
                <a:lnTo>
                  <a:pt x="1809" y="208"/>
                </a:lnTo>
                <a:lnTo>
                  <a:pt x="1812" y="201"/>
                </a:lnTo>
                <a:lnTo>
                  <a:pt x="1814" y="199"/>
                </a:lnTo>
                <a:lnTo>
                  <a:pt x="1816" y="197"/>
                </a:lnTo>
                <a:lnTo>
                  <a:pt x="1819" y="191"/>
                </a:lnTo>
                <a:lnTo>
                  <a:pt x="1821" y="204"/>
                </a:lnTo>
                <a:lnTo>
                  <a:pt x="1823" y="203"/>
                </a:lnTo>
                <a:lnTo>
                  <a:pt x="1826" y="196"/>
                </a:lnTo>
                <a:lnTo>
                  <a:pt x="1828" y="194"/>
                </a:lnTo>
                <a:lnTo>
                  <a:pt x="1830" y="191"/>
                </a:lnTo>
                <a:lnTo>
                  <a:pt x="1833" y="188"/>
                </a:lnTo>
                <a:lnTo>
                  <a:pt x="1835" y="200"/>
                </a:lnTo>
                <a:lnTo>
                  <a:pt x="1837" y="205"/>
                </a:lnTo>
                <a:lnTo>
                  <a:pt x="1840" y="200"/>
                </a:lnTo>
                <a:lnTo>
                  <a:pt x="1842" y="200"/>
                </a:lnTo>
                <a:lnTo>
                  <a:pt x="1844" y="194"/>
                </a:lnTo>
                <a:lnTo>
                  <a:pt x="1847" y="189"/>
                </a:lnTo>
                <a:lnTo>
                  <a:pt x="1849" y="184"/>
                </a:lnTo>
                <a:lnTo>
                  <a:pt x="1851" y="188"/>
                </a:lnTo>
                <a:lnTo>
                  <a:pt x="1854" y="190"/>
                </a:lnTo>
                <a:lnTo>
                  <a:pt x="1856" y="194"/>
                </a:lnTo>
                <a:lnTo>
                  <a:pt x="1858" y="197"/>
                </a:lnTo>
                <a:lnTo>
                  <a:pt x="1860" y="197"/>
                </a:lnTo>
                <a:lnTo>
                  <a:pt x="1863" y="200"/>
                </a:lnTo>
                <a:lnTo>
                  <a:pt x="1865" y="196"/>
                </a:lnTo>
                <a:lnTo>
                  <a:pt x="1868" y="198"/>
                </a:lnTo>
                <a:lnTo>
                  <a:pt x="1870" y="201"/>
                </a:lnTo>
                <a:lnTo>
                  <a:pt x="1872" y="196"/>
                </a:lnTo>
                <a:lnTo>
                  <a:pt x="1875" y="195"/>
                </a:lnTo>
                <a:lnTo>
                  <a:pt x="1877" y="203"/>
                </a:lnTo>
                <a:lnTo>
                  <a:pt x="1879" y="206"/>
                </a:lnTo>
                <a:lnTo>
                  <a:pt x="1882" y="194"/>
                </a:lnTo>
                <a:lnTo>
                  <a:pt x="1884" y="203"/>
                </a:lnTo>
                <a:lnTo>
                  <a:pt x="1886" y="204"/>
                </a:lnTo>
                <a:lnTo>
                  <a:pt x="1889" y="204"/>
                </a:lnTo>
                <a:lnTo>
                  <a:pt x="1891" y="205"/>
                </a:lnTo>
                <a:lnTo>
                  <a:pt x="1893" y="207"/>
                </a:lnTo>
                <a:lnTo>
                  <a:pt x="1896" y="209"/>
                </a:lnTo>
                <a:lnTo>
                  <a:pt x="1898" y="205"/>
                </a:lnTo>
                <a:lnTo>
                  <a:pt x="1900" y="206"/>
                </a:lnTo>
                <a:lnTo>
                  <a:pt x="1903" y="212"/>
                </a:lnTo>
                <a:lnTo>
                  <a:pt x="1905" y="208"/>
                </a:lnTo>
                <a:lnTo>
                  <a:pt x="1907" y="200"/>
                </a:lnTo>
                <a:lnTo>
                  <a:pt x="1910" y="193"/>
                </a:lnTo>
                <a:lnTo>
                  <a:pt x="1912" y="180"/>
                </a:lnTo>
                <a:lnTo>
                  <a:pt x="1914" y="174"/>
                </a:lnTo>
                <a:lnTo>
                  <a:pt x="1917" y="178"/>
                </a:lnTo>
                <a:lnTo>
                  <a:pt x="1919" y="170"/>
                </a:lnTo>
                <a:lnTo>
                  <a:pt x="1921" y="170"/>
                </a:lnTo>
                <a:lnTo>
                  <a:pt x="1924" y="174"/>
                </a:lnTo>
                <a:lnTo>
                  <a:pt x="1926" y="176"/>
                </a:lnTo>
                <a:lnTo>
                  <a:pt x="1928" y="179"/>
                </a:lnTo>
                <a:lnTo>
                  <a:pt x="1931" y="182"/>
                </a:lnTo>
                <a:lnTo>
                  <a:pt x="1933" y="176"/>
                </a:lnTo>
                <a:lnTo>
                  <a:pt x="1935" y="177"/>
                </a:lnTo>
                <a:lnTo>
                  <a:pt x="1938" y="179"/>
                </a:lnTo>
                <a:lnTo>
                  <a:pt x="1940" y="179"/>
                </a:lnTo>
                <a:lnTo>
                  <a:pt x="1942" y="178"/>
                </a:lnTo>
                <a:lnTo>
                  <a:pt x="1945" y="176"/>
                </a:lnTo>
                <a:lnTo>
                  <a:pt x="1947" y="175"/>
                </a:lnTo>
                <a:lnTo>
                  <a:pt x="1949" y="178"/>
                </a:lnTo>
                <a:lnTo>
                  <a:pt x="1952" y="178"/>
                </a:lnTo>
                <a:lnTo>
                  <a:pt x="1954" y="176"/>
                </a:lnTo>
                <a:lnTo>
                  <a:pt x="1956" y="167"/>
                </a:lnTo>
                <a:lnTo>
                  <a:pt x="1959" y="164"/>
                </a:lnTo>
                <a:lnTo>
                  <a:pt x="1961" y="158"/>
                </a:lnTo>
                <a:lnTo>
                  <a:pt x="1963" y="157"/>
                </a:lnTo>
                <a:lnTo>
                  <a:pt x="1966" y="165"/>
                </a:lnTo>
                <a:lnTo>
                  <a:pt x="1968" y="171"/>
                </a:lnTo>
                <a:lnTo>
                  <a:pt x="1970" y="182"/>
                </a:lnTo>
                <a:lnTo>
                  <a:pt x="1973" y="187"/>
                </a:lnTo>
                <a:lnTo>
                  <a:pt x="1975" y="199"/>
                </a:lnTo>
                <a:lnTo>
                  <a:pt x="1977" y="195"/>
                </a:lnTo>
                <a:lnTo>
                  <a:pt x="1980" y="210"/>
                </a:lnTo>
                <a:lnTo>
                  <a:pt x="1982" y="213"/>
                </a:lnTo>
                <a:lnTo>
                  <a:pt x="1984" y="216"/>
                </a:lnTo>
                <a:lnTo>
                  <a:pt x="1987" y="218"/>
                </a:lnTo>
                <a:lnTo>
                  <a:pt x="1989" y="215"/>
                </a:lnTo>
                <a:lnTo>
                  <a:pt x="1991" y="233"/>
                </a:lnTo>
                <a:lnTo>
                  <a:pt x="1994" y="224"/>
                </a:lnTo>
                <a:lnTo>
                  <a:pt x="1996" y="227"/>
                </a:lnTo>
                <a:lnTo>
                  <a:pt x="1998" y="229"/>
                </a:lnTo>
                <a:lnTo>
                  <a:pt x="2001" y="229"/>
                </a:lnTo>
                <a:lnTo>
                  <a:pt x="2003" y="226"/>
                </a:lnTo>
                <a:lnTo>
                  <a:pt x="2005" y="225"/>
                </a:lnTo>
                <a:lnTo>
                  <a:pt x="2008" y="221"/>
                </a:lnTo>
                <a:lnTo>
                  <a:pt x="2010" y="222"/>
                </a:lnTo>
                <a:lnTo>
                  <a:pt x="2012" y="222"/>
                </a:lnTo>
                <a:lnTo>
                  <a:pt x="2015" y="226"/>
                </a:lnTo>
                <a:lnTo>
                  <a:pt x="2017" y="223"/>
                </a:lnTo>
                <a:lnTo>
                  <a:pt x="2019" y="224"/>
                </a:lnTo>
                <a:lnTo>
                  <a:pt x="2022" y="219"/>
                </a:lnTo>
                <a:lnTo>
                  <a:pt x="2024" y="222"/>
                </a:lnTo>
                <a:lnTo>
                  <a:pt x="2026" y="230"/>
                </a:lnTo>
                <a:lnTo>
                  <a:pt x="2029" y="226"/>
                </a:lnTo>
                <a:lnTo>
                  <a:pt x="2031" y="238"/>
                </a:lnTo>
                <a:lnTo>
                  <a:pt x="2033" y="244"/>
                </a:lnTo>
                <a:lnTo>
                  <a:pt x="2036" y="252"/>
                </a:lnTo>
                <a:lnTo>
                  <a:pt x="2038" y="258"/>
                </a:lnTo>
                <a:lnTo>
                  <a:pt x="2040" y="252"/>
                </a:lnTo>
                <a:lnTo>
                  <a:pt x="2043" y="252"/>
                </a:lnTo>
                <a:lnTo>
                  <a:pt x="2045" y="249"/>
                </a:lnTo>
                <a:lnTo>
                  <a:pt x="2047" y="246"/>
                </a:lnTo>
                <a:lnTo>
                  <a:pt x="2050" y="247"/>
                </a:lnTo>
                <a:lnTo>
                  <a:pt x="2052" y="254"/>
                </a:lnTo>
                <a:lnTo>
                  <a:pt x="2054" y="254"/>
                </a:lnTo>
                <a:lnTo>
                  <a:pt x="2057" y="252"/>
                </a:lnTo>
                <a:lnTo>
                  <a:pt x="2059" y="259"/>
                </a:lnTo>
                <a:lnTo>
                  <a:pt x="2061" y="259"/>
                </a:lnTo>
                <a:lnTo>
                  <a:pt x="2064" y="260"/>
                </a:lnTo>
                <a:lnTo>
                  <a:pt x="2066" y="252"/>
                </a:lnTo>
                <a:lnTo>
                  <a:pt x="2068" y="262"/>
                </a:lnTo>
                <a:lnTo>
                  <a:pt x="2071" y="255"/>
                </a:lnTo>
                <a:lnTo>
                  <a:pt x="2073" y="267"/>
                </a:lnTo>
                <a:lnTo>
                  <a:pt x="2075" y="268"/>
                </a:lnTo>
                <a:lnTo>
                  <a:pt x="2078" y="264"/>
                </a:lnTo>
                <a:lnTo>
                  <a:pt x="2080" y="267"/>
                </a:lnTo>
                <a:lnTo>
                  <a:pt x="2082" y="267"/>
                </a:lnTo>
                <a:lnTo>
                  <a:pt x="2085" y="268"/>
                </a:lnTo>
                <a:lnTo>
                  <a:pt x="2087" y="263"/>
                </a:lnTo>
                <a:lnTo>
                  <a:pt x="2089" y="258"/>
                </a:lnTo>
                <a:lnTo>
                  <a:pt x="2092" y="266"/>
                </a:lnTo>
                <a:lnTo>
                  <a:pt x="2094" y="277"/>
                </a:lnTo>
                <a:lnTo>
                  <a:pt x="2096" y="289"/>
                </a:lnTo>
                <a:lnTo>
                  <a:pt x="2099" y="310"/>
                </a:lnTo>
                <a:lnTo>
                  <a:pt x="2101" y="322"/>
                </a:lnTo>
              </a:path>
            </a:pathLst>
          </a:custGeom>
          <a:noFill/>
          <a:ln w="17463" cap="flat">
            <a:solidFill>
              <a:srgbClr val="225EA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3" name="Freeform 113">
            <a:extLst>
              <a:ext uri="{FF2B5EF4-FFF2-40B4-BE49-F238E27FC236}">
                <a16:creationId xmlns:a16="http://schemas.microsoft.com/office/drawing/2014/main" id="{737D7347-DE01-4D37-BE31-2AD618285957}"/>
              </a:ext>
            </a:extLst>
          </p:cNvPr>
          <p:cNvSpPr>
            <a:spLocks/>
          </p:cNvSpPr>
          <p:nvPr/>
        </p:nvSpPr>
        <p:spPr bwMode="auto">
          <a:xfrm>
            <a:off x="660551" y="6030412"/>
            <a:ext cx="2697479" cy="544513"/>
          </a:xfrm>
          <a:custGeom>
            <a:avLst/>
            <a:gdLst>
              <a:gd name="T0" fmla="*/ 33 w 2101"/>
              <a:gd name="T1" fmla="*/ 239 h 343"/>
              <a:gd name="T2" fmla="*/ 68 w 2101"/>
              <a:gd name="T3" fmla="*/ 225 h 343"/>
              <a:gd name="T4" fmla="*/ 103 w 2101"/>
              <a:gd name="T5" fmla="*/ 208 h 343"/>
              <a:gd name="T6" fmla="*/ 138 w 2101"/>
              <a:gd name="T7" fmla="*/ 246 h 343"/>
              <a:gd name="T8" fmla="*/ 173 w 2101"/>
              <a:gd name="T9" fmla="*/ 237 h 343"/>
              <a:gd name="T10" fmla="*/ 208 w 2101"/>
              <a:gd name="T11" fmla="*/ 221 h 343"/>
              <a:gd name="T12" fmla="*/ 243 w 2101"/>
              <a:gd name="T13" fmla="*/ 264 h 343"/>
              <a:gd name="T14" fmla="*/ 278 w 2101"/>
              <a:gd name="T15" fmla="*/ 270 h 343"/>
              <a:gd name="T16" fmla="*/ 313 w 2101"/>
              <a:gd name="T17" fmla="*/ 293 h 343"/>
              <a:gd name="T18" fmla="*/ 348 w 2101"/>
              <a:gd name="T19" fmla="*/ 283 h 343"/>
              <a:gd name="T20" fmla="*/ 383 w 2101"/>
              <a:gd name="T21" fmla="*/ 340 h 343"/>
              <a:gd name="T22" fmla="*/ 418 w 2101"/>
              <a:gd name="T23" fmla="*/ 301 h 343"/>
              <a:gd name="T24" fmla="*/ 453 w 2101"/>
              <a:gd name="T25" fmla="*/ 334 h 343"/>
              <a:gd name="T26" fmla="*/ 488 w 2101"/>
              <a:gd name="T27" fmla="*/ 314 h 343"/>
              <a:gd name="T28" fmla="*/ 523 w 2101"/>
              <a:gd name="T29" fmla="*/ 306 h 343"/>
              <a:gd name="T30" fmla="*/ 558 w 2101"/>
              <a:gd name="T31" fmla="*/ 306 h 343"/>
              <a:gd name="T32" fmla="*/ 593 w 2101"/>
              <a:gd name="T33" fmla="*/ 256 h 343"/>
              <a:gd name="T34" fmla="*/ 628 w 2101"/>
              <a:gd name="T35" fmla="*/ 229 h 343"/>
              <a:gd name="T36" fmla="*/ 663 w 2101"/>
              <a:gd name="T37" fmla="*/ 117 h 343"/>
              <a:gd name="T38" fmla="*/ 698 w 2101"/>
              <a:gd name="T39" fmla="*/ 34 h 343"/>
              <a:gd name="T40" fmla="*/ 733 w 2101"/>
              <a:gd name="T41" fmla="*/ 0 h 343"/>
              <a:gd name="T42" fmla="*/ 768 w 2101"/>
              <a:gd name="T43" fmla="*/ 55 h 343"/>
              <a:gd name="T44" fmla="*/ 803 w 2101"/>
              <a:gd name="T45" fmla="*/ 84 h 343"/>
              <a:gd name="T46" fmla="*/ 838 w 2101"/>
              <a:gd name="T47" fmla="*/ 99 h 343"/>
              <a:gd name="T48" fmla="*/ 873 w 2101"/>
              <a:gd name="T49" fmla="*/ 161 h 343"/>
              <a:gd name="T50" fmla="*/ 908 w 2101"/>
              <a:gd name="T51" fmla="*/ 145 h 343"/>
              <a:gd name="T52" fmla="*/ 943 w 2101"/>
              <a:gd name="T53" fmla="*/ 138 h 343"/>
              <a:gd name="T54" fmla="*/ 978 w 2101"/>
              <a:gd name="T55" fmla="*/ 145 h 343"/>
              <a:gd name="T56" fmla="*/ 1013 w 2101"/>
              <a:gd name="T57" fmla="*/ 196 h 343"/>
              <a:gd name="T58" fmla="*/ 1048 w 2101"/>
              <a:gd name="T59" fmla="*/ 217 h 343"/>
              <a:gd name="T60" fmla="*/ 1083 w 2101"/>
              <a:gd name="T61" fmla="*/ 215 h 343"/>
              <a:gd name="T62" fmla="*/ 1118 w 2101"/>
              <a:gd name="T63" fmla="*/ 214 h 343"/>
              <a:gd name="T64" fmla="*/ 1153 w 2101"/>
              <a:gd name="T65" fmla="*/ 204 h 343"/>
              <a:gd name="T66" fmla="*/ 1188 w 2101"/>
              <a:gd name="T67" fmla="*/ 201 h 343"/>
              <a:gd name="T68" fmla="*/ 1223 w 2101"/>
              <a:gd name="T69" fmla="*/ 156 h 343"/>
              <a:gd name="T70" fmla="*/ 1258 w 2101"/>
              <a:gd name="T71" fmla="*/ 165 h 343"/>
              <a:gd name="T72" fmla="*/ 1293 w 2101"/>
              <a:gd name="T73" fmla="*/ 180 h 343"/>
              <a:gd name="T74" fmla="*/ 1328 w 2101"/>
              <a:gd name="T75" fmla="*/ 185 h 343"/>
              <a:gd name="T76" fmla="*/ 1363 w 2101"/>
              <a:gd name="T77" fmla="*/ 167 h 343"/>
              <a:gd name="T78" fmla="*/ 1398 w 2101"/>
              <a:gd name="T79" fmla="*/ 175 h 343"/>
              <a:gd name="T80" fmla="*/ 1433 w 2101"/>
              <a:gd name="T81" fmla="*/ 198 h 343"/>
              <a:gd name="T82" fmla="*/ 1468 w 2101"/>
              <a:gd name="T83" fmla="*/ 202 h 343"/>
              <a:gd name="T84" fmla="*/ 1503 w 2101"/>
              <a:gd name="T85" fmla="*/ 226 h 343"/>
              <a:gd name="T86" fmla="*/ 1538 w 2101"/>
              <a:gd name="T87" fmla="*/ 260 h 343"/>
              <a:gd name="T88" fmla="*/ 1573 w 2101"/>
              <a:gd name="T89" fmla="*/ 235 h 343"/>
              <a:gd name="T90" fmla="*/ 1608 w 2101"/>
              <a:gd name="T91" fmla="*/ 255 h 343"/>
              <a:gd name="T92" fmla="*/ 1643 w 2101"/>
              <a:gd name="T93" fmla="*/ 249 h 343"/>
              <a:gd name="T94" fmla="*/ 1679 w 2101"/>
              <a:gd name="T95" fmla="*/ 242 h 343"/>
              <a:gd name="T96" fmla="*/ 1714 w 2101"/>
              <a:gd name="T97" fmla="*/ 226 h 343"/>
              <a:gd name="T98" fmla="*/ 1749 w 2101"/>
              <a:gd name="T99" fmla="*/ 202 h 343"/>
              <a:gd name="T100" fmla="*/ 1784 w 2101"/>
              <a:gd name="T101" fmla="*/ 204 h 343"/>
              <a:gd name="T102" fmla="*/ 1819 w 2101"/>
              <a:gd name="T103" fmla="*/ 241 h 343"/>
              <a:gd name="T104" fmla="*/ 1854 w 2101"/>
              <a:gd name="T105" fmla="*/ 223 h 343"/>
              <a:gd name="T106" fmla="*/ 1889 w 2101"/>
              <a:gd name="T107" fmla="*/ 154 h 343"/>
              <a:gd name="T108" fmla="*/ 1924 w 2101"/>
              <a:gd name="T109" fmla="*/ 167 h 343"/>
              <a:gd name="T110" fmla="*/ 1959 w 2101"/>
              <a:gd name="T111" fmla="*/ 171 h 343"/>
              <a:gd name="T112" fmla="*/ 1994 w 2101"/>
              <a:gd name="T113" fmla="*/ 176 h 343"/>
              <a:gd name="T114" fmla="*/ 2029 w 2101"/>
              <a:gd name="T115" fmla="*/ 149 h 343"/>
              <a:gd name="T116" fmla="*/ 2064 w 2101"/>
              <a:gd name="T117" fmla="*/ 178 h 343"/>
              <a:gd name="T118" fmla="*/ 2099 w 2101"/>
              <a:gd name="T119" fmla="*/ 216 h 3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101" h="343">
                <a:moveTo>
                  <a:pt x="0" y="261"/>
                </a:moveTo>
                <a:lnTo>
                  <a:pt x="2" y="259"/>
                </a:lnTo>
                <a:lnTo>
                  <a:pt x="5" y="267"/>
                </a:lnTo>
                <a:lnTo>
                  <a:pt x="7" y="258"/>
                </a:lnTo>
                <a:lnTo>
                  <a:pt x="9" y="263"/>
                </a:lnTo>
                <a:lnTo>
                  <a:pt x="12" y="257"/>
                </a:lnTo>
                <a:lnTo>
                  <a:pt x="14" y="272"/>
                </a:lnTo>
                <a:lnTo>
                  <a:pt x="16" y="269"/>
                </a:lnTo>
                <a:lnTo>
                  <a:pt x="19" y="269"/>
                </a:lnTo>
                <a:lnTo>
                  <a:pt x="21" y="263"/>
                </a:lnTo>
                <a:lnTo>
                  <a:pt x="23" y="258"/>
                </a:lnTo>
                <a:lnTo>
                  <a:pt x="26" y="257"/>
                </a:lnTo>
                <a:lnTo>
                  <a:pt x="28" y="252"/>
                </a:lnTo>
                <a:lnTo>
                  <a:pt x="30" y="232"/>
                </a:lnTo>
                <a:lnTo>
                  <a:pt x="33" y="239"/>
                </a:lnTo>
                <a:lnTo>
                  <a:pt x="35" y="228"/>
                </a:lnTo>
                <a:lnTo>
                  <a:pt x="37" y="226"/>
                </a:lnTo>
                <a:lnTo>
                  <a:pt x="40" y="219"/>
                </a:lnTo>
                <a:lnTo>
                  <a:pt x="42" y="223"/>
                </a:lnTo>
                <a:lnTo>
                  <a:pt x="44" y="210"/>
                </a:lnTo>
                <a:lnTo>
                  <a:pt x="47" y="219"/>
                </a:lnTo>
                <a:lnTo>
                  <a:pt x="49" y="226"/>
                </a:lnTo>
                <a:lnTo>
                  <a:pt x="51" y="221"/>
                </a:lnTo>
                <a:lnTo>
                  <a:pt x="54" y="232"/>
                </a:lnTo>
                <a:lnTo>
                  <a:pt x="56" y="237"/>
                </a:lnTo>
                <a:lnTo>
                  <a:pt x="58" y="240"/>
                </a:lnTo>
                <a:lnTo>
                  <a:pt x="61" y="237"/>
                </a:lnTo>
                <a:lnTo>
                  <a:pt x="63" y="229"/>
                </a:lnTo>
                <a:lnTo>
                  <a:pt x="65" y="226"/>
                </a:lnTo>
                <a:lnTo>
                  <a:pt x="68" y="225"/>
                </a:lnTo>
                <a:lnTo>
                  <a:pt x="70" y="224"/>
                </a:lnTo>
                <a:lnTo>
                  <a:pt x="72" y="229"/>
                </a:lnTo>
                <a:lnTo>
                  <a:pt x="75" y="232"/>
                </a:lnTo>
                <a:lnTo>
                  <a:pt x="77" y="234"/>
                </a:lnTo>
                <a:lnTo>
                  <a:pt x="79" y="223"/>
                </a:lnTo>
                <a:lnTo>
                  <a:pt x="82" y="221"/>
                </a:lnTo>
                <a:lnTo>
                  <a:pt x="84" y="223"/>
                </a:lnTo>
                <a:lnTo>
                  <a:pt x="86" y="221"/>
                </a:lnTo>
                <a:lnTo>
                  <a:pt x="89" y="228"/>
                </a:lnTo>
                <a:lnTo>
                  <a:pt x="91" y="225"/>
                </a:lnTo>
                <a:lnTo>
                  <a:pt x="93" y="227"/>
                </a:lnTo>
                <a:lnTo>
                  <a:pt x="96" y="225"/>
                </a:lnTo>
                <a:lnTo>
                  <a:pt x="98" y="214"/>
                </a:lnTo>
                <a:lnTo>
                  <a:pt x="100" y="217"/>
                </a:lnTo>
                <a:lnTo>
                  <a:pt x="103" y="208"/>
                </a:lnTo>
                <a:lnTo>
                  <a:pt x="105" y="204"/>
                </a:lnTo>
                <a:lnTo>
                  <a:pt x="108" y="213"/>
                </a:lnTo>
                <a:lnTo>
                  <a:pt x="110" y="199"/>
                </a:lnTo>
                <a:lnTo>
                  <a:pt x="112" y="213"/>
                </a:lnTo>
                <a:lnTo>
                  <a:pt x="114" y="222"/>
                </a:lnTo>
                <a:lnTo>
                  <a:pt x="117" y="216"/>
                </a:lnTo>
                <a:lnTo>
                  <a:pt x="119" y="225"/>
                </a:lnTo>
                <a:lnTo>
                  <a:pt x="121" y="241"/>
                </a:lnTo>
                <a:lnTo>
                  <a:pt x="124" y="251"/>
                </a:lnTo>
                <a:lnTo>
                  <a:pt x="126" y="249"/>
                </a:lnTo>
                <a:lnTo>
                  <a:pt x="128" y="246"/>
                </a:lnTo>
                <a:lnTo>
                  <a:pt x="131" y="240"/>
                </a:lnTo>
                <a:lnTo>
                  <a:pt x="133" y="242"/>
                </a:lnTo>
                <a:lnTo>
                  <a:pt x="135" y="247"/>
                </a:lnTo>
                <a:lnTo>
                  <a:pt x="138" y="246"/>
                </a:lnTo>
                <a:lnTo>
                  <a:pt x="140" y="246"/>
                </a:lnTo>
                <a:lnTo>
                  <a:pt x="142" y="249"/>
                </a:lnTo>
                <a:lnTo>
                  <a:pt x="145" y="244"/>
                </a:lnTo>
                <a:lnTo>
                  <a:pt x="147" y="249"/>
                </a:lnTo>
                <a:lnTo>
                  <a:pt x="149" y="259"/>
                </a:lnTo>
                <a:lnTo>
                  <a:pt x="152" y="258"/>
                </a:lnTo>
                <a:lnTo>
                  <a:pt x="154" y="250"/>
                </a:lnTo>
                <a:lnTo>
                  <a:pt x="156" y="248"/>
                </a:lnTo>
                <a:lnTo>
                  <a:pt x="159" y="237"/>
                </a:lnTo>
                <a:lnTo>
                  <a:pt x="161" y="253"/>
                </a:lnTo>
                <a:lnTo>
                  <a:pt x="163" y="242"/>
                </a:lnTo>
                <a:lnTo>
                  <a:pt x="166" y="230"/>
                </a:lnTo>
                <a:lnTo>
                  <a:pt x="168" y="231"/>
                </a:lnTo>
                <a:lnTo>
                  <a:pt x="171" y="224"/>
                </a:lnTo>
                <a:lnTo>
                  <a:pt x="173" y="237"/>
                </a:lnTo>
                <a:lnTo>
                  <a:pt x="175" y="241"/>
                </a:lnTo>
                <a:lnTo>
                  <a:pt x="177" y="238"/>
                </a:lnTo>
                <a:lnTo>
                  <a:pt x="180" y="235"/>
                </a:lnTo>
                <a:lnTo>
                  <a:pt x="182" y="235"/>
                </a:lnTo>
                <a:lnTo>
                  <a:pt x="184" y="229"/>
                </a:lnTo>
                <a:lnTo>
                  <a:pt x="187" y="230"/>
                </a:lnTo>
                <a:lnTo>
                  <a:pt x="189" y="229"/>
                </a:lnTo>
                <a:lnTo>
                  <a:pt x="191" y="227"/>
                </a:lnTo>
                <a:lnTo>
                  <a:pt x="194" y="222"/>
                </a:lnTo>
                <a:lnTo>
                  <a:pt x="196" y="217"/>
                </a:lnTo>
                <a:lnTo>
                  <a:pt x="198" y="218"/>
                </a:lnTo>
                <a:lnTo>
                  <a:pt x="201" y="215"/>
                </a:lnTo>
                <a:lnTo>
                  <a:pt x="203" y="218"/>
                </a:lnTo>
                <a:lnTo>
                  <a:pt x="206" y="211"/>
                </a:lnTo>
                <a:lnTo>
                  <a:pt x="208" y="221"/>
                </a:lnTo>
                <a:lnTo>
                  <a:pt x="210" y="225"/>
                </a:lnTo>
                <a:lnTo>
                  <a:pt x="212" y="229"/>
                </a:lnTo>
                <a:lnTo>
                  <a:pt x="215" y="231"/>
                </a:lnTo>
                <a:lnTo>
                  <a:pt x="217" y="244"/>
                </a:lnTo>
                <a:lnTo>
                  <a:pt x="219" y="230"/>
                </a:lnTo>
                <a:lnTo>
                  <a:pt x="222" y="244"/>
                </a:lnTo>
                <a:lnTo>
                  <a:pt x="224" y="249"/>
                </a:lnTo>
                <a:lnTo>
                  <a:pt x="226" y="258"/>
                </a:lnTo>
                <a:lnTo>
                  <a:pt x="229" y="262"/>
                </a:lnTo>
                <a:lnTo>
                  <a:pt x="231" y="267"/>
                </a:lnTo>
                <a:lnTo>
                  <a:pt x="234" y="258"/>
                </a:lnTo>
                <a:lnTo>
                  <a:pt x="236" y="261"/>
                </a:lnTo>
                <a:lnTo>
                  <a:pt x="238" y="271"/>
                </a:lnTo>
                <a:lnTo>
                  <a:pt x="240" y="267"/>
                </a:lnTo>
                <a:lnTo>
                  <a:pt x="243" y="264"/>
                </a:lnTo>
                <a:lnTo>
                  <a:pt x="245" y="270"/>
                </a:lnTo>
                <a:lnTo>
                  <a:pt x="247" y="266"/>
                </a:lnTo>
                <a:lnTo>
                  <a:pt x="250" y="269"/>
                </a:lnTo>
                <a:lnTo>
                  <a:pt x="252" y="276"/>
                </a:lnTo>
                <a:lnTo>
                  <a:pt x="254" y="277"/>
                </a:lnTo>
                <a:lnTo>
                  <a:pt x="257" y="278"/>
                </a:lnTo>
                <a:lnTo>
                  <a:pt x="259" y="272"/>
                </a:lnTo>
                <a:lnTo>
                  <a:pt x="262" y="267"/>
                </a:lnTo>
                <a:lnTo>
                  <a:pt x="264" y="258"/>
                </a:lnTo>
                <a:lnTo>
                  <a:pt x="266" y="255"/>
                </a:lnTo>
                <a:lnTo>
                  <a:pt x="269" y="253"/>
                </a:lnTo>
                <a:lnTo>
                  <a:pt x="271" y="253"/>
                </a:lnTo>
                <a:lnTo>
                  <a:pt x="273" y="262"/>
                </a:lnTo>
                <a:lnTo>
                  <a:pt x="275" y="257"/>
                </a:lnTo>
                <a:lnTo>
                  <a:pt x="278" y="270"/>
                </a:lnTo>
                <a:lnTo>
                  <a:pt x="280" y="274"/>
                </a:lnTo>
                <a:lnTo>
                  <a:pt x="282" y="268"/>
                </a:lnTo>
                <a:lnTo>
                  <a:pt x="285" y="289"/>
                </a:lnTo>
                <a:lnTo>
                  <a:pt x="287" y="291"/>
                </a:lnTo>
                <a:lnTo>
                  <a:pt x="289" y="298"/>
                </a:lnTo>
                <a:lnTo>
                  <a:pt x="292" y="304"/>
                </a:lnTo>
                <a:lnTo>
                  <a:pt x="294" y="298"/>
                </a:lnTo>
                <a:lnTo>
                  <a:pt x="297" y="306"/>
                </a:lnTo>
                <a:lnTo>
                  <a:pt x="299" y="300"/>
                </a:lnTo>
                <a:lnTo>
                  <a:pt x="301" y="311"/>
                </a:lnTo>
                <a:lnTo>
                  <a:pt x="304" y="320"/>
                </a:lnTo>
                <a:lnTo>
                  <a:pt x="306" y="318"/>
                </a:lnTo>
                <a:lnTo>
                  <a:pt x="308" y="308"/>
                </a:lnTo>
                <a:lnTo>
                  <a:pt x="310" y="294"/>
                </a:lnTo>
                <a:lnTo>
                  <a:pt x="313" y="293"/>
                </a:lnTo>
                <a:lnTo>
                  <a:pt x="315" y="292"/>
                </a:lnTo>
                <a:lnTo>
                  <a:pt x="317" y="305"/>
                </a:lnTo>
                <a:lnTo>
                  <a:pt x="320" y="303"/>
                </a:lnTo>
                <a:lnTo>
                  <a:pt x="322" y="297"/>
                </a:lnTo>
                <a:lnTo>
                  <a:pt x="325" y="297"/>
                </a:lnTo>
                <a:lnTo>
                  <a:pt x="327" y="298"/>
                </a:lnTo>
                <a:lnTo>
                  <a:pt x="329" y="303"/>
                </a:lnTo>
                <a:lnTo>
                  <a:pt x="332" y="303"/>
                </a:lnTo>
                <a:lnTo>
                  <a:pt x="334" y="297"/>
                </a:lnTo>
                <a:lnTo>
                  <a:pt x="336" y="292"/>
                </a:lnTo>
                <a:lnTo>
                  <a:pt x="338" y="280"/>
                </a:lnTo>
                <a:lnTo>
                  <a:pt x="341" y="282"/>
                </a:lnTo>
                <a:lnTo>
                  <a:pt x="343" y="283"/>
                </a:lnTo>
                <a:lnTo>
                  <a:pt x="345" y="290"/>
                </a:lnTo>
                <a:lnTo>
                  <a:pt x="348" y="283"/>
                </a:lnTo>
                <a:lnTo>
                  <a:pt x="350" y="299"/>
                </a:lnTo>
                <a:lnTo>
                  <a:pt x="352" y="302"/>
                </a:lnTo>
                <a:lnTo>
                  <a:pt x="355" y="308"/>
                </a:lnTo>
                <a:lnTo>
                  <a:pt x="357" y="304"/>
                </a:lnTo>
                <a:lnTo>
                  <a:pt x="360" y="298"/>
                </a:lnTo>
                <a:lnTo>
                  <a:pt x="362" y="297"/>
                </a:lnTo>
                <a:lnTo>
                  <a:pt x="364" y="310"/>
                </a:lnTo>
                <a:lnTo>
                  <a:pt x="367" y="315"/>
                </a:lnTo>
                <a:lnTo>
                  <a:pt x="369" y="324"/>
                </a:lnTo>
                <a:lnTo>
                  <a:pt x="371" y="323"/>
                </a:lnTo>
                <a:lnTo>
                  <a:pt x="373" y="330"/>
                </a:lnTo>
                <a:lnTo>
                  <a:pt x="376" y="337"/>
                </a:lnTo>
                <a:lnTo>
                  <a:pt x="378" y="342"/>
                </a:lnTo>
                <a:lnTo>
                  <a:pt x="380" y="343"/>
                </a:lnTo>
                <a:lnTo>
                  <a:pt x="383" y="340"/>
                </a:lnTo>
                <a:lnTo>
                  <a:pt x="385" y="342"/>
                </a:lnTo>
                <a:lnTo>
                  <a:pt x="388" y="334"/>
                </a:lnTo>
                <a:lnTo>
                  <a:pt x="390" y="330"/>
                </a:lnTo>
                <a:lnTo>
                  <a:pt x="392" y="331"/>
                </a:lnTo>
                <a:lnTo>
                  <a:pt x="395" y="321"/>
                </a:lnTo>
                <a:lnTo>
                  <a:pt x="397" y="319"/>
                </a:lnTo>
                <a:lnTo>
                  <a:pt x="399" y="315"/>
                </a:lnTo>
                <a:lnTo>
                  <a:pt x="402" y="319"/>
                </a:lnTo>
                <a:lnTo>
                  <a:pt x="404" y="312"/>
                </a:lnTo>
                <a:lnTo>
                  <a:pt x="406" y="321"/>
                </a:lnTo>
                <a:lnTo>
                  <a:pt x="408" y="320"/>
                </a:lnTo>
                <a:lnTo>
                  <a:pt x="411" y="321"/>
                </a:lnTo>
                <a:lnTo>
                  <a:pt x="413" y="302"/>
                </a:lnTo>
                <a:lnTo>
                  <a:pt x="416" y="292"/>
                </a:lnTo>
                <a:lnTo>
                  <a:pt x="418" y="301"/>
                </a:lnTo>
                <a:lnTo>
                  <a:pt x="420" y="307"/>
                </a:lnTo>
                <a:lnTo>
                  <a:pt x="423" y="299"/>
                </a:lnTo>
                <a:lnTo>
                  <a:pt x="425" y="301"/>
                </a:lnTo>
                <a:lnTo>
                  <a:pt x="427" y="290"/>
                </a:lnTo>
                <a:lnTo>
                  <a:pt x="430" y="284"/>
                </a:lnTo>
                <a:lnTo>
                  <a:pt x="432" y="274"/>
                </a:lnTo>
                <a:lnTo>
                  <a:pt x="434" y="277"/>
                </a:lnTo>
                <a:lnTo>
                  <a:pt x="437" y="285"/>
                </a:lnTo>
                <a:lnTo>
                  <a:pt x="439" y="278"/>
                </a:lnTo>
                <a:lnTo>
                  <a:pt x="441" y="283"/>
                </a:lnTo>
                <a:lnTo>
                  <a:pt x="443" y="292"/>
                </a:lnTo>
                <a:lnTo>
                  <a:pt x="446" y="293"/>
                </a:lnTo>
                <a:lnTo>
                  <a:pt x="448" y="306"/>
                </a:lnTo>
                <a:lnTo>
                  <a:pt x="451" y="318"/>
                </a:lnTo>
                <a:lnTo>
                  <a:pt x="453" y="334"/>
                </a:lnTo>
                <a:lnTo>
                  <a:pt x="455" y="332"/>
                </a:lnTo>
                <a:lnTo>
                  <a:pt x="458" y="336"/>
                </a:lnTo>
                <a:lnTo>
                  <a:pt x="460" y="327"/>
                </a:lnTo>
                <a:lnTo>
                  <a:pt x="462" y="329"/>
                </a:lnTo>
                <a:lnTo>
                  <a:pt x="465" y="324"/>
                </a:lnTo>
                <a:lnTo>
                  <a:pt x="467" y="322"/>
                </a:lnTo>
                <a:lnTo>
                  <a:pt x="469" y="327"/>
                </a:lnTo>
                <a:lnTo>
                  <a:pt x="471" y="322"/>
                </a:lnTo>
                <a:lnTo>
                  <a:pt x="474" y="315"/>
                </a:lnTo>
                <a:lnTo>
                  <a:pt x="476" y="313"/>
                </a:lnTo>
                <a:lnTo>
                  <a:pt x="479" y="310"/>
                </a:lnTo>
                <a:lnTo>
                  <a:pt x="481" y="316"/>
                </a:lnTo>
                <a:lnTo>
                  <a:pt x="483" y="314"/>
                </a:lnTo>
                <a:lnTo>
                  <a:pt x="486" y="319"/>
                </a:lnTo>
                <a:lnTo>
                  <a:pt x="488" y="314"/>
                </a:lnTo>
                <a:lnTo>
                  <a:pt x="490" y="305"/>
                </a:lnTo>
                <a:lnTo>
                  <a:pt x="493" y="295"/>
                </a:lnTo>
                <a:lnTo>
                  <a:pt x="495" y="285"/>
                </a:lnTo>
                <a:lnTo>
                  <a:pt x="497" y="290"/>
                </a:lnTo>
                <a:lnTo>
                  <a:pt x="500" y="297"/>
                </a:lnTo>
                <a:lnTo>
                  <a:pt x="502" y="304"/>
                </a:lnTo>
                <a:lnTo>
                  <a:pt x="504" y="301"/>
                </a:lnTo>
                <a:lnTo>
                  <a:pt x="506" y="301"/>
                </a:lnTo>
                <a:lnTo>
                  <a:pt x="509" y="297"/>
                </a:lnTo>
                <a:lnTo>
                  <a:pt x="511" y="299"/>
                </a:lnTo>
                <a:lnTo>
                  <a:pt x="514" y="294"/>
                </a:lnTo>
                <a:lnTo>
                  <a:pt x="516" y="286"/>
                </a:lnTo>
                <a:lnTo>
                  <a:pt x="518" y="299"/>
                </a:lnTo>
                <a:lnTo>
                  <a:pt x="521" y="309"/>
                </a:lnTo>
                <a:lnTo>
                  <a:pt x="523" y="306"/>
                </a:lnTo>
                <a:lnTo>
                  <a:pt x="525" y="314"/>
                </a:lnTo>
                <a:lnTo>
                  <a:pt x="528" y="312"/>
                </a:lnTo>
                <a:lnTo>
                  <a:pt x="530" y="303"/>
                </a:lnTo>
                <a:lnTo>
                  <a:pt x="532" y="304"/>
                </a:lnTo>
                <a:lnTo>
                  <a:pt x="535" y="306"/>
                </a:lnTo>
                <a:lnTo>
                  <a:pt x="537" y="302"/>
                </a:lnTo>
                <a:lnTo>
                  <a:pt x="539" y="315"/>
                </a:lnTo>
                <a:lnTo>
                  <a:pt x="542" y="312"/>
                </a:lnTo>
                <a:lnTo>
                  <a:pt x="544" y="318"/>
                </a:lnTo>
                <a:lnTo>
                  <a:pt x="546" y="319"/>
                </a:lnTo>
                <a:lnTo>
                  <a:pt x="549" y="314"/>
                </a:lnTo>
                <a:lnTo>
                  <a:pt x="551" y="309"/>
                </a:lnTo>
                <a:lnTo>
                  <a:pt x="553" y="317"/>
                </a:lnTo>
                <a:lnTo>
                  <a:pt x="556" y="304"/>
                </a:lnTo>
                <a:lnTo>
                  <a:pt x="558" y="306"/>
                </a:lnTo>
                <a:lnTo>
                  <a:pt x="560" y="295"/>
                </a:lnTo>
                <a:lnTo>
                  <a:pt x="563" y="284"/>
                </a:lnTo>
                <a:lnTo>
                  <a:pt x="565" y="276"/>
                </a:lnTo>
                <a:lnTo>
                  <a:pt x="567" y="267"/>
                </a:lnTo>
                <a:lnTo>
                  <a:pt x="570" y="273"/>
                </a:lnTo>
                <a:lnTo>
                  <a:pt x="572" y="265"/>
                </a:lnTo>
                <a:lnTo>
                  <a:pt x="574" y="262"/>
                </a:lnTo>
                <a:lnTo>
                  <a:pt x="577" y="261"/>
                </a:lnTo>
                <a:lnTo>
                  <a:pt x="579" y="265"/>
                </a:lnTo>
                <a:lnTo>
                  <a:pt x="581" y="268"/>
                </a:lnTo>
                <a:lnTo>
                  <a:pt x="584" y="261"/>
                </a:lnTo>
                <a:lnTo>
                  <a:pt x="586" y="258"/>
                </a:lnTo>
                <a:lnTo>
                  <a:pt x="588" y="256"/>
                </a:lnTo>
                <a:lnTo>
                  <a:pt x="591" y="267"/>
                </a:lnTo>
                <a:lnTo>
                  <a:pt x="593" y="256"/>
                </a:lnTo>
                <a:lnTo>
                  <a:pt x="595" y="256"/>
                </a:lnTo>
                <a:lnTo>
                  <a:pt x="598" y="243"/>
                </a:lnTo>
                <a:lnTo>
                  <a:pt x="600" y="261"/>
                </a:lnTo>
                <a:lnTo>
                  <a:pt x="602" y="258"/>
                </a:lnTo>
                <a:lnTo>
                  <a:pt x="605" y="251"/>
                </a:lnTo>
                <a:lnTo>
                  <a:pt x="607" y="246"/>
                </a:lnTo>
                <a:lnTo>
                  <a:pt x="609" y="245"/>
                </a:lnTo>
                <a:lnTo>
                  <a:pt x="612" y="233"/>
                </a:lnTo>
                <a:lnTo>
                  <a:pt x="614" y="231"/>
                </a:lnTo>
                <a:lnTo>
                  <a:pt x="616" y="231"/>
                </a:lnTo>
                <a:lnTo>
                  <a:pt x="619" y="239"/>
                </a:lnTo>
                <a:lnTo>
                  <a:pt x="621" y="238"/>
                </a:lnTo>
                <a:lnTo>
                  <a:pt x="623" y="229"/>
                </a:lnTo>
                <a:lnTo>
                  <a:pt x="626" y="230"/>
                </a:lnTo>
                <a:lnTo>
                  <a:pt x="628" y="229"/>
                </a:lnTo>
                <a:lnTo>
                  <a:pt x="630" y="209"/>
                </a:lnTo>
                <a:lnTo>
                  <a:pt x="633" y="204"/>
                </a:lnTo>
                <a:lnTo>
                  <a:pt x="635" y="193"/>
                </a:lnTo>
                <a:lnTo>
                  <a:pt x="637" y="191"/>
                </a:lnTo>
                <a:lnTo>
                  <a:pt x="640" y="169"/>
                </a:lnTo>
                <a:lnTo>
                  <a:pt x="642" y="172"/>
                </a:lnTo>
                <a:lnTo>
                  <a:pt x="644" y="163"/>
                </a:lnTo>
                <a:lnTo>
                  <a:pt x="647" y="162"/>
                </a:lnTo>
                <a:lnTo>
                  <a:pt x="649" y="149"/>
                </a:lnTo>
                <a:lnTo>
                  <a:pt x="651" y="142"/>
                </a:lnTo>
                <a:lnTo>
                  <a:pt x="654" y="130"/>
                </a:lnTo>
                <a:lnTo>
                  <a:pt x="656" y="129"/>
                </a:lnTo>
                <a:lnTo>
                  <a:pt x="658" y="126"/>
                </a:lnTo>
                <a:lnTo>
                  <a:pt x="661" y="124"/>
                </a:lnTo>
                <a:lnTo>
                  <a:pt x="663" y="117"/>
                </a:lnTo>
                <a:lnTo>
                  <a:pt x="665" y="110"/>
                </a:lnTo>
                <a:lnTo>
                  <a:pt x="668" y="101"/>
                </a:lnTo>
                <a:lnTo>
                  <a:pt x="670" y="100"/>
                </a:lnTo>
                <a:lnTo>
                  <a:pt x="672" y="79"/>
                </a:lnTo>
                <a:lnTo>
                  <a:pt x="675" y="69"/>
                </a:lnTo>
                <a:lnTo>
                  <a:pt x="677" y="71"/>
                </a:lnTo>
                <a:lnTo>
                  <a:pt x="679" y="79"/>
                </a:lnTo>
                <a:lnTo>
                  <a:pt x="682" y="79"/>
                </a:lnTo>
                <a:lnTo>
                  <a:pt x="684" y="74"/>
                </a:lnTo>
                <a:lnTo>
                  <a:pt x="686" y="61"/>
                </a:lnTo>
                <a:lnTo>
                  <a:pt x="689" y="57"/>
                </a:lnTo>
                <a:lnTo>
                  <a:pt x="691" y="56"/>
                </a:lnTo>
                <a:lnTo>
                  <a:pt x="693" y="43"/>
                </a:lnTo>
                <a:lnTo>
                  <a:pt x="696" y="38"/>
                </a:lnTo>
                <a:lnTo>
                  <a:pt x="698" y="34"/>
                </a:lnTo>
                <a:lnTo>
                  <a:pt x="700" y="31"/>
                </a:lnTo>
                <a:lnTo>
                  <a:pt x="703" y="27"/>
                </a:lnTo>
                <a:lnTo>
                  <a:pt x="705" y="19"/>
                </a:lnTo>
                <a:lnTo>
                  <a:pt x="707" y="19"/>
                </a:lnTo>
                <a:lnTo>
                  <a:pt x="710" y="21"/>
                </a:lnTo>
                <a:lnTo>
                  <a:pt x="712" y="23"/>
                </a:lnTo>
                <a:lnTo>
                  <a:pt x="714" y="14"/>
                </a:lnTo>
                <a:lnTo>
                  <a:pt x="717" y="23"/>
                </a:lnTo>
                <a:lnTo>
                  <a:pt x="719" y="18"/>
                </a:lnTo>
                <a:lnTo>
                  <a:pt x="721" y="15"/>
                </a:lnTo>
                <a:lnTo>
                  <a:pt x="724" y="9"/>
                </a:lnTo>
                <a:lnTo>
                  <a:pt x="726" y="3"/>
                </a:lnTo>
                <a:lnTo>
                  <a:pt x="728" y="6"/>
                </a:lnTo>
                <a:lnTo>
                  <a:pt x="731" y="2"/>
                </a:lnTo>
                <a:lnTo>
                  <a:pt x="733" y="0"/>
                </a:lnTo>
                <a:lnTo>
                  <a:pt x="735" y="5"/>
                </a:lnTo>
                <a:lnTo>
                  <a:pt x="738" y="4"/>
                </a:lnTo>
                <a:lnTo>
                  <a:pt x="740" y="1"/>
                </a:lnTo>
                <a:lnTo>
                  <a:pt x="742" y="9"/>
                </a:lnTo>
                <a:lnTo>
                  <a:pt x="745" y="7"/>
                </a:lnTo>
                <a:lnTo>
                  <a:pt x="747" y="13"/>
                </a:lnTo>
                <a:lnTo>
                  <a:pt x="749" y="23"/>
                </a:lnTo>
                <a:lnTo>
                  <a:pt x="752" y="19"/>
                </a:lnTo>
                <a:lnTo>
                  <a:pt x="754" y="33"/>
                </a:lnTo>
                <a:lnTo>
                  <a:pt x="756" y="32"/>
                </a:lnTo>
                <a:lnTo>
                  <a:pt x="759" y="45"/>
                </a:lnTo>
                <a:lnTo>
                  <a:pt x="761" y="55"/>
                </a:lnTo>
                <a:lnTo>
                  <a:pt x="763" y="59"/>
                </a:lnTo>
                <a:lnTo>
                  <a:pt x="766" y="63"/>
                </a:lnTo>
                <a:lnTo>
                  <a:pt x="768" y="55"/>
                </a:lnTo>
                <a:lnTo>
                  <a:pt x="770" y="66"/>
                </a:lnTo>
                <a:lnTo>
                  <a:pt x="773" y="69"/>
                </a:lnTo>
                <a:lnTo>
                  <a:pt x="775" y="61"/>
                </a:lnTo>
                <a:lnTo>
                  <a:pt x="777" y="61"/>
                </a:lnTo>
                <a:lnTo>
                  <a:pt x="780" y="70"/>
                </a:lnTo>
                <a:lnTo>
                  <a:pt x="782" y="65"/>
                </a:lnTo>
                <a:lnTo>
                  <a:pt x="785" y="75"/>
                </a:lnTo>
                <a:lnTo>
                  <a:pt x="787" y="68"/>
                </a:lnTo>
                <a:lnTo>
                  <a:pt x="789" y="74"/>
                </a:lnTo>
                <a:lnTo>
                  <a:pt x="791" y="78"/>
                </a:lnTo>
                <a:lnTo>
                  <a:pt x="794" y="76"/>
                </a:lnTo>
                <a:lnTo>
                  <a:pt x="796" y="71"/>
                </a:lnTo>
                <a:lnTo>
                  <a:pt x="798" y="73"/>
                </a:lnTo>
                <a:lnTo>
                  <a:pt x="801" y="84"/>
                </a:lnTo>
                <a:lnTo>
                  <a:pt x="803" y="84"/>
                </a:lnTo>
                <a:lnTo>
                  <a:pt x="805" y="76"/>
                </a:lnTo>
                <a:lnTo>
                  <a:pt x="808" y="75"/>
                </a:lnTo>
                <a:lnTo>
                  <a:pt x="810" y="80"/>
                </a:lnTo>
                <a:lnTo>
                  <a:pt x="812" y="85"/>
                </a:lnTo>
                <a:lnTo>
                  <a:pt x="815" y="79"/>
                </a:lnTo>
                <a:lnTo>
                  <a:pt x="817" y="92"/>
                </a:lnTo>
                <a:lnTo>
                  <a:pt x="820" y="92"/>
                </a:lnTo>
                <a:lnTo>
                  <a:pt x="822" y="89"/>
                </a:lnTo>
                <a:lnTo>
                  <a:pt x="824" y="80"/>
                </a:lnTo>
                <a:lnTo>
                  <a:pt x="826" y="95"/>
                </a:lnTo>
                <a:lnTo>
                  <a:pt x="829" y="95"/>
                </a:lnTo>
                <a:lnTo>
                  <a:pt x="831" y="94"/>
                </a:lnTo>
                <a:lnTo>
                  <a:pt x="833" y="93"/>
                </a:lnTo>
                <a:lnTo>
                  <a:pt x="836" y="97"/>
                </a:lnTo>
                <a:lnTo>
                  <a:pt x="838" y="99"/>
                </a:lnTo>
                <a:lnTo>
                  <a:pt x="840" y="105"/>
                </a:lnTo>
                <a:lnTo>
                  <a:pt x="843" y="97"/>
                </a:lnTo>
                <a:lnTo>
                  <a:pt x="845" y="99"/>
                </a:lnTo>
                <a:lnTo>
                  <a:pt x="848" y="109"/>
                </a:lnTo>
                <a:lnTo>
                  <a:pt x="850" y="117"/>
                </a:lnTo>
                <a:lnTo>
                  <a:pt x="852" y="123"/>
                </a:lnTo>
                <a:lnTo>
                  <a:pt x="854" y="127"/>
                </a:lnTo>
                <a:lnTo>
                  <a:pt x="857" y="135"/>
                </a:lnTo>
                <a:lnTo>
                  <a:pt x="859" y="152"/>
                </a:lnTo>
                <a:lnTo>
                  <a:pt x="861" y="160"/>
                </a:lnTo>
                <a:lnTo>
                  <a:pt x="864" y="161"/>
                </a:lnTo>
                <a:lnTo>
                  <a:pt x="866" y="158"/>
                </a:lnTo>
                <a:lnTo>
                  <a:pt x="868" y="159"/>
                </a:lnTo>
                <a:lnTo>
                  <a:pt x="871" y="162"/>
                </a:lnTo>
                <a:lnTo>
                  <a:pt x="873" y="161"/>
                </a:lnTo>
                <a:lnTo>
                  <a:pt x="875" y="162"/>
                </a:lnTo>
                <a:lnTo>
                  <a:pt x="878" y="163"/>
                </a:lnTo>
                <a:lnTo>
                  <a:pt x="880" y="172"/>
                </a:lnTo>
                <a:lnTo>
                  <a:pt x="883" y="185"/>
                </a:lnTo>
                <a:lnTo>
                  <a:pt x="885" y="181"/>
                </a:lnTo>
                <a:lnTo>
                  <a:pt x="887" y="188"/>
                </a:lnTo>
                <a:lnTo>
                  <a:pt x="889" y="189"/>
                </a:lnTo>
                <a:lnTo>
                  <a:pt x="892" y="179"/>
                </a:lnTo>
                <a:lnTo>
                  <a:pt x="894" y="165"/>
                </a:lnTo>
                <a:lnTo>
                  <a:pt x="896" y="156"/>
                </a:lnTo>
                <a:lnTo>
                  <a:pt x="899" y="150"/>
                </a:lnTo>
                <a:lnTo>
                  <a:pt x="901" y="153"/>
                </a:lnTo>
                <a:lnTo>
                  <a:pt x="903" y="148"/>
                </a:lnTo>
                <a:lnTo>
                  <a:pt x="906" y="151"/>
                </a:lnTo>
                <a:lnTo>
                  <a:pt x="908" y="145"/>
                </a:lnTo>
                <a:lnTo>
                  <a:pt x="911" y="150"/>
                </a:lnTo>
                <a:lnTo>
                  <a:pt x="913" y="147"/>
                </a:lnTo>
                <a:lnTo>
                  <a:pt x="915" y="140"/>
                </a:lnTo>
                <a:lnTo>
                  <a:pt x="918" y="137"/>
                </a:lnTo>
                <a:lnTo>
                  <a:pt x="920" y="147"/>
                </a:lnTo>
                <a:lnTo>
                  <a:pt x="922" y="150"/>
                </a:lnTo>
                <a:lnTo>
                  <a:pt x="924" y="146"/>
                </a:lnTo>
                <a:lnTo>
                  <a:pt x="927" y="130"/>
                </a:lnTo>
                <a:lnTo>
                  <a:pt x="929" y="125"/>
                </a:lnTo>
                <a:lnTo>
                  <a:pt x="931" y="130"/>
                </a:lnTo>
                <a:lnTo>
                  <a:pt x="934" y="136"/>
                </a:lnTo>
                <a:lnTo>
                  <a:pt x="936" y="131"/>
                </a:lnTo>
                <a:lnTo>
                  <a:pt x="939" y="133"/>
                </a:lnTo>
                <a:lnTo>
                  <a:pt x="941" y="136"/>
                </a:lnTo>
                <a:lnTo>
                  <a:pt x="943" y="138"/>
                </a:lnTo>
                <a:lnTo>
                  <a:pt x="946" y="131"/>
                </a:lnTo>
                <a:lnTo>
                  <a:pt x="948" y="126"/>
                </a:lnTo>
                <a:lnTo>
                  <a:pt x="950" y="130"/>
                </a:lnTo>
                <a:lnTo>
                  <a:pt x="952" y="128"/>
                </a:lnTo>
                <a:lnTo>
                  <a:pt x="955" y="132"/>
                </a:lnTo>
                <a:lnTo>
                  <a:pt x="957" y="129"/>
                </a:lnTo>
                <a:lnTo>
                  <a:pt x="959" y="133"/>
                </a:lnTo>
                <a:lnTo>
                  <a:pt x="962" y="140"/>
                </a:lnTo>
                <a:lnTo>
                  <a:pt x="964" y="139"/>
                </a:lnTo>
                <a:lnTo>
                  <a:pt x="966" y="141"/>
                </a:lnTo>
                <a:lnTo>
                  <a:pt x="969" y="137"/>
                </a:lnTo>
                <a:lnTo>
                  <a:pt x="971" y="140"/>
                </a:lnTo>
                <a:lnTo>
                  <a:pt x="974" y="143"/>
                </a:lnTo>
                <a:lnTo>
                  <a:pt x="976" y="139"/>
                </a:lnTo>
                <a:lnTo>
                  <a:pt x="978" y="145"/>
                </a:lnTo>
                <a:lnTo>
                  <a:pt x="981" y="153"/>
                </a:lnTo>
                <a:lnTo>
                  <a:pt x="983" y="159"/>
                </a:lnTo>
                <a:lnTo>
                  <a:pt x="985" y="158"/>
                </a:lnTo>
                <a:lnTo>
                  <a:pt x="987" y="160"/>
                </a:lnTo>
                <a:lnTo>
                  <a:pt x="990" y="160"/>
                </a:lnTo>
                <a:lnTo>
                  <a:pt x="992" y="170"/>
                </a:lnTo>
                <a:lnTo>
                  <a:pt x="994" y="170"/>
                </a:lnTo>
                <a:lnTo>
                  <a:pt x="997" y="169"/>
                </a:lnTo>
                <a:lnTo>
                  <a:pt x="999" y="167"/>
                </a:lnTo>
                <a:lnTo>
                  <a:pt x="1002" y="163"/>
                </a:lnTo>
                <a:lnTo>
                  <a:pt x="1004" y="164"/>
                </a:lnTo>
                <a:lnTo>
                  <a:pt x="1006" y="173"/>
                </a:lnTo>
                <a:lnTo>
                  <a:pt x="1009" y="184"/>
                </a:lnTo>
                <a:lnTo>
                  <a:pt x="1011" y="184"/>
                </a:lnTo>
                <a:lnTo>
                  <a:pt x="1013" y="196"/>
                </a:lnTo>
                <a:lnTo>
                  <a:pt x="1016" y="204"/>
                </a:lnTo>
                <a:lnTo>
                  <a:pt x="1018" y="212"/>
                </a:lnTo>
                <a:lnTo>
                  <a:pt x="1020" y="204"/>
                </a:lnTo>
                <a:lnTo>
                  <a:pt x="1022" y="209"/>
                </a:lnTo>
                <a:lnTo>
                  <a:pt x="1025" y="216"/>
                </a:lnTo>
                <a:lnTo>
                  <a:pt x="1027" y="219"/>
                </a:lnTo>
                <a:lnTo>
                  <a:pt x="1029" y="226"/>
                </a:lnTo>
                <a:lnTo>
                  <a:pt x="1032" y="235"/>
                </a:lnTo>
                <a:lnTo>
                  <a:pt x="1034" y="231"/>
                </a:lnTo>
                <a:lnTo>
                  <a:pt x="1037" y="232"/>
                </a:lnTo>
                <a:lnTo>
                  <a:pt x="1039" y="236"/>
                </a:lnTo>
                <a:lnTo>
                  <a:pt x="1041" y="231"/>
                </a:lnTo>
                <a:lnTo>
                  <a:pt x="1044" y="216"/>
                </a:lnTo>
                <a:lnTo>
                  <a:pt x="1046" y="217"/>
                </a:lnTo>
                <a:lnTo>
                  <a:pt x="1048" y="217"/>
                </a:lnTo>
                <a:lnTo>
                  <a:pt x="1050" y="214"/>
                </a:lnTo>
                <a:lnTo>
                  <a:pt x="1053" y="212"/>
                </a:lnTo>
                <a:lnTo>
                  <a:pt x="1055" y="212"/>
                </a:lnTo>
                <a:lnTo>
                  <a:pt x="1057" y="213"/>
                </a:lnTo>
                <a:lnTo>
                  <a:pt x="1060" y="218"/>
                </a:lnTo>
                <a:lnTo>
                  <a:pt x="1062" y="215"/>
                </a:lnTo>
                <a:lnTo>
                  <a:pt x="1065" y="208"/>
                </a:lnTo>
                <a:lnTo>
                  <a:pt x="1067" y="209"/>
                </a:lnTo>
                <a:lnTo>
                  <a:pt x="1069" y="210"/>
                </a:lnTo>
                <a:lnTo>
                  <a:pt x="1072" y="209"/>
                </a:lnTo>
                <a:lnTo>
                  <a:pt x="1074" y="209"/>
                </a:lnTo>
                <a:lnTo>
                  <a:pt x="1076" y="198"/>
                </a:lnTo>
                <a:lnTo>
                  <a:pt x="1079" y="203"/>
                </a:lnTo>
                <a:lnTo>
                  <a:pt x="1081" y="213"/>
                </a:lnTo>
                <a:lnTo>
                  <a:pt x="1083" y="215"/>
                </a:lnTo>
                <a:lnTo>
                  <a:pt x="1085" y="221"/>
                </a:lnTo>
                <a:lnTo>
                  <a:pt x="1088" y="230"/>
                </a:lnTo>
                <a:lnTo>
                  <a:pt x="1090" y="228"/>
                </a:lnTo>
                <a:lnTo>
                  <a:pt x="1093" y="222"/>
                </a:lnTo>
                <a:lnTo>
                  <a:pt x="1095" y="228"/>
                </a:lnTo>
                <a:lnTo>
                  <a:pt x="1097" y="220"/>
                </a:lnTo>
                <a:lnTo>
                  <a:pt x="1100" y="221"/>
                </a:lnTo>
                <a:lnTo>
                  <a:pt x="1102" y="224"/>
                </a:lnTo>
                <a:lnTo>
                  <a:pt x="1104" y="230"/>
                </a:lnTo>
                <a:lnTo>
                  <a:pt x="1107" y="218"/>
                </a:lnTo>
                <a:lnTo>
                  <a:pt x="1109" y="204"/>
                </a:lnTo>
                <a:lnTo>
                  <a:pt x="1111" y="201"/>
                </a:lnTo>
                <a:lnTo>
                  <a:pt x="1114" y="216"/>
                </a:lnTo>
                <a:lnTo>
                  <a:pt x="1116" y="220"/>
                </a:lnTo>
                <a:lnTo>
                  <a:pt x="1118" y="214"/>
                </a:lnTo>
                <a:lnTo>
                  <a:pt x="1120" y="208"/>
                </a:lnTo>
                <a:lnTo>
                  <a:pt x="1123" y="207"/>
                </a:lnTo>
                <a:lnTo>
                  <a:pt x="1125" y="206"/>
                </a:lnTo>
                <a:lnTo>
                  <a:pt x="1128" y="212"/>
                </a:lnTo>
                <a:lnTo>
                  <a:pt x="1130" y="216"/>
                </a:lnTo>
                <a:lnTo>
                  <a:pt x="1132" y="211"/>
                </a:lnTo>
                <a:lnTo>
                  <a:pt x="1135" y="207"/>
                </a:lnTo>
                <a:lnTo>
                  <a:pt x="1137" y="201"/>
                </a:lnTo>
                <a:lnTo>
                  <a:pt x="1139" y="195"/>
                </a:lnTo>
                <a:lnTo>
                  <a:pt x="1142" y="204"/>
                </a:lnTo>
                <a:lnTo>
                  <a:pt x="1144" y="206"/>
                </a:lnTo>
                <a:lnTo>
                  <a:pt x="1146" y="199"/>
                </a:lnTo>
                <a:lnTo>
                  <a:pt x="1148" y="205"/>
                </a:lnTo>
                <a:lnTo>
                  <a:pt x="1151" y="201"/>
                </a:lnTo>
                <a:lnTo>
                  <a:pt x="1153" y="204"/>
                </a:lnTo>
                <a:lnTo>
                  <a:pt x="1156" y="204"/>
                </a:lnTo>
                <a:lnTo>
                  <a:pt x="1158" y="204"/>
                </a:lnTo>
                <a:lnTo>
                  <a:pt x="1160" y="206"/>
                </a:lnTo>
                <a:lnTo>
                  <a:pt x="1163" y="212"/>
                </a:lnTo>
                <a:lnTo>
                  <a:pt x="1165" y="207"/>
                </a:lnTo>
                <a:lnTo>
                  <a:pt x="1167" y="199"/>
                </a:lnTo>
                <a:lnTo>
                  <a:pt x="1170" y="195"/>
                </a:lnTo>
                <a:lnTo>
                  <a:pt x="1172" y="204"/>
                </a:lnTo>
                <a:lnTo>
                  <a:pt x="1174" y="201"/>
                </a:lnTo>
                <a:lnTo>
                  <a:pt x="1177" y="201"/>
                </a:lnTo>
                <a:lnTo>
                  <a:pt x="1179" y="193"/>
                </a:lnTo>
                <a:lnTo>
                  <a:pt x="1181" y="198"/>
                </a:lnTo>
                <a:lnTo>
                  <a:pt x="1183" y="198"/>
                </a:lnTo>
                <a:lnTo>
                  <a:pt x="1186" y="193"/>
                </a:lnTo>
                <a:lnTo>
                  <a:pt x="1188" y="201"/>
                </a:lnTo>
                <a:lnTo>
                  <a:pt x="1191" y="198"/>
                </a:lnTo>
                <a:lnTo>
                  <a:pt x="1193" y="200"/>
                </a:lnTo>
                <a:lnTo>
                  <a:pt x="1195" y="189"/>
                </a:lnTo>
                <a:lnTo>
                  <a:pt x="1198" y="197"/>
                </a:lnTo>
                <a:lnTo>
                  <a:pt x="1200" y="190"/>
                </a:lnTo>
                <a:lnTo>
                  <a:pt x="1202" y="180"/>
                </a:lnTo>
                <a:lnTo>
                  <a:pt x="1205" y="179"/>
                </a:lnTo>
                <a:lnTo>
                  <a:pt x="1207" y="186"/>
                </a:lnTo>
                <a:lnTo>
                  <a:pt x="1209" y="190"/>
                </a:lnTo>
                <a:lnTo>
                  <a:pt x="1212" y="182"/>
                </a:lnTo>
                <a:lnTo>
                  <a:pt x="1214" y="180"/>
                </a:lnTo>
                <a:lnTo>
                  <a:pt x="1216" y="180"/>
                </a:lnTo>
                <a:lnTo>
                  <a:pt x="1219" y="164"/>
                </a:lnTo>
                <a:lnTo>
                  <a:pt x="1221" y="157"/>
                </a:lnTo>
                <a:lnTo>
                  <a:pt x="1223" y="156"/>
                </a:lnTo>
                <a:lnTo>
                  <a:pt x="1226" y="150"/>
                </a:lnTo>
                <a:lnTo>
                  <a:pt x="1228" y="149"/>
                </a:lnTo>
                <a:lnTo>
                  <a:pt x="1230" y="159"/>
                </a:lnTo>
                <a:lnTo>
                  <a:pt x="1233" y="163"/>
                </a:lnTo>
                <a:lnTo>
                  <a:pt x="1235" y="165"/>
                </a:lnTo>
                <a:lnTo>
                  <a:pt x="1237" y="173"/>
                </a:lnTo>
                <a:lnTo>
                  <a:pt x="1240" y="167"/>
                </a:lnTo>
                <a:lnTo>
                  <a:pt x="1242" y="170"/>
                </a:lnTo>
                <a:lnTo>
                  <a:pt x="1244" y="172"/>
                </a:lnTo>
                <a:lnTo>
                  <a:pt x="1247" y="152"/>
                </a:lnTo>
                <a:lnTo>
                  <a:pt x="1249" y="156"/>
                </a:lnTo>
                <a:lnTo>
                  <a:pt x="1251" y="166"/>
                </a:lnTo>
                <a:lnTo>
                  <a:pt x="1254" y="162"/>
                </a:lnTo>
                <a:lnTo>
                  <a:pt x="1256" y="160"/>
                </a:lnTo>
                <a:lnTo>
                  <a:pt x="1258" y="165"/>
                </a:lnTo>
                <a:lnTo>
                  <a:pt x="1261" y="156"/>
                </a:lnTo>
                <a:lnTo>
                  <a:pt x="1263" y="166"/>
                </a:lnTo>
                <a:lnTo>
                  <a:pt x="1265" y="172"/>
                </a:lnTo>
                <a:lnTo>
                  <a:pt x="1268" y="175"/>
                </a:lnTo>
                <a:lnTo>
                  <a:pt x="1270" y="172"/>
                </a:lnTo>
                <a:lnTo>
                  <a:pt x="1272" y="174"/>
                </a:lnTo>
                <a:lnTo>
                  <a:pt x="1275" y="169"/>
                </a:lnTo>
                <a:lnTo>
                  <a:pt x="1277" y="175"/>
                </a:lnTo>
                <a:lnTo>
                  <a:pt x="1279" y="170"/>
                </a:lnTo>
                <a:lnTo>
                  <a:pt x="1282" y="166"/>
                </a:lnTo>
                <a:lnTo>
                  <a:pt x="1284" y="171"/>
                </a:lnTo>
                <a:lnTo>
                  <a:pt x="1286" y="166"/>
                </a:lnTo>
                <a:lnTo>
                  <a:pt x="1289" y="171"/>
                </a:lnTo>
                <a:lnTo>
                  <a:pt x="1291" y="172"/>
                </a:lnTo>
                <a:lnTo>
                  <a:pt x="1293" y="180"/>
                </a:lnTo>
                <a:lnTo>
                  <a:pt x="1296" y="180"/>
                </a:lnTo>
                <a:lnTo>
                  <a:pt x="1298" y="184"/>
                </a:lnTo>
                <a:lnTo>
                  <a:pt x="1300" y="177"/>
                </a:lnTo>
                <a:lnTo>
                  <a:pt x="1303" y="186"/>
                </a:lnTo>
                <a:lnTo>
                  <a:pt x="1305" y="171"/>
                </a:lnTo>
                <a:lnTo>
                  <a:pt x="1307" y="176"/>
                </a:lnTo>
                <a:lnTo>
                  <a:pt x="1310" y="178"/>
                </a:lnTo>
                <a:lnTo>
                  <a:pt x="1312" y="187"/>
                </a:lnTo>
                <a:lnTo>
                  <a:pt x="1314" y="185"/>
                </a:lnTo>
                <a:lnTo>
                  <a:pt x="1317" y="180"/>
                </a:lnTo>
                <a:lnTo>
                  <a:pt x="1319" y="190"/>
                </a:lnTo>
                <a:lnTo>
                  <a:pt x="1321" y="185"/>
                </a:lnTo>
                <a:lnTo>
                  <a:pt x="1324" y="183"/>
                </a:lnTo>
                <a:lnTo>
                  <a:pt x="1326" y="190"/>
                </a:lnTo>
                <a:lnTo>
                  <a:pt x="1328" y="185"/>
                </a:lnTo>
                <a:lnTo>
                  <a:pt x="1331" y="189"/>
                </a:lnTo>
                <a:lnTo>
                  <a:pt x="1333" y="189"/>
                </a:lnTo>
                <a:lnTo>
                  <a:pt x="1335" y="181"/>
                </a:lnTo>
                <a:lnTo>
                  <a:pt x="1338" y="180"/>
                </a:lnTo>
                <a:lnTo>
                  <a:pt x="1340" y="169"/>
                </a:lnTo>
                <a:lnTo>
                  <a:pt x="1342" y="174"/>
                </a:lnTo>
                <a:lnTo>
                  <a:pt x="1345" y="171"/>
                </a:lnTo>
                <a:lnTo>
                  <a:pt x="1347" y="162"/>
                </a:lnTo>
                <a:lnTo>
                  <a:pt x="1349" y="163"/>
                </a:lnTo>
                <a:lnTo>
                  <a:pt x="1352" y="159"/>
                </a:lnTo>
                <a:lnTo>
                  <a:pt x="1354" y="169"/>
                </a:lnTo>
                <a:lnTo>
                  <a:pt x="1356" y="176"/>
                </a:lnTo>
                <a:lnTo>
                  <a:pt x="1359" y="169"/>
                </a:lnTo>
                <a:lnTo>
                  <a:pt x="1361" y="165"/>
                </a:lnTo>
                <a:lnTo>
                  <a:pt x="1363" y="167"/>
                </a:lnTo>
                <a:lnTo>
                  <a:pt x="1366" y="168"/>
                </a:lnTo>
                <a:lnTo>
                  <a:pt x="1368" y="163"/>
                </a:lnTo>
                <a:lnTo>
                  <a:pt x="1370" y="163"/>
                </a:lnTo>
                <a:lnTo>
                  <a:pt x="1373" y="166"/>
                </a:lnTo>
                <a:lnTo>
                  <a:pt x="1375" y="171"/>
                </a:lnTo>
                <a:lnTo>
                  <a:pt x="1377" y="175"/>
                </a:lnTo>
                <a:lnTo>
                  <a:pt x="1380" y="170"/>
                </a:lnTo>
                <a:lnTo>
                  <a:pt x="1382" y="176"/>
                </a:lnTo>
                <a:lnTo>
                  <a:pt x="1384" y="172"/>
                </a:lnTo>
                <a:lnTo>
                  <a:pt x="1387" y="173"/>
                </a:lnTo>
                <a:lnTo>
                  <a:pt x="1389" y="182"/>
                </a:lnTo>
                <a:lnTo>
                  <a:pt x="1391" y="175"/>
                </a:lnTo>
                <a:lnTo>
                  <a:pt x="1394" y="176"/>
                </a:lnTo>
                <a:lnTo>
                  <a:pt x="1396" y="175"/>
                </a:lnTo>
                <a:lnTo>
                  <a:pt x="1398" y="175"/>
                </a:lnTo>
                <a:lnTo>
                  <a:pt x="1401" y="169"/>
                </a:lnTo>
                <a:lnTo>
                  <a:pt x="1403" y="171"/>
                </a:lnTo>
                <a:lnTo>
                  <a:pt x="1405" y="171"/>
                </a:lnTo>
                <a:lnTo>
                  <a:pt x="1408" y="183"/>
                </a:lnTo>
                <a:lnTo>
                  <a:pt x="1410" y="182"/>
                </a:lnTo>
                <a:lnTo>
                  <a:pt x="1412" y="184"/>
                </a:lnTo>
                <a:lnTo>
                  <a:pt x="1415" y="179"/>
                </a:lnTo>
                <a:lnTo>
                  <a:pt x="1417" y="181"/>
                </a:lnTo>
                <a:lnTo>
                  <a:pt x="1419" y="171"/>
                </a:lnTo>
                <a:lnTo>
                  <a:pt x="1422" y="163"/>
                </a:lnTo>
                <a:lnTo>
                  <a:pt x="1424" y="166"/>
                </a:lnTo>
                <a:lnTo>
                  <a:pt x="1426" y="173"/>
                </a:lnTo>
                <a:lnTo>
                  <a:pt x="1429" y="187"/>
                </a:lnTo>
                <a:lnTo>
                  <a:pt x="1431" y="182"/>
                </a:lnTo>
                <a:lnTo>
                  <a:pt x="1433" y="198"/>
                </a:lnTo>
                <a:lnTo>
                  <a:pt x="1436" y="197"/>
                </a:lnTo>
                <a:lnTo>
                  <a:pt x="1438" y="188"/>
                </a:lnTo>
                <a:lnTo>
                  <a:pt x="1440" y="194"/>
                </a:lnTo>
                <a:lnTo>
                  <a:pt x="1443" y="196"/>
                </a:lnTo>
                <a:lnTo>
                  <a:pt x="1445" y="198"/>
                </a:lnTo>
                <a:lnTo>
                  <a:pt x="1447" y="207"/>
                </a:lnTo>
                <a:lnTo>
                  <a:pt x="1450" y="208"/>
                </a:lnTo>
                <a:lnTo>
                  <a:pt x="1452" y="200"/>
                </a:lnTo>
                <a:lnTo>
                  <a:pt x="1454" y="188"/>
                </a:lnTo>
                <a:lnTo>
                  <a:pt x="1457" y="193"/>
                </a:lnTo>
                <a:lnTo>
                  <a:pt x="1459" y="195"/>
                </a:lnTo>
                <a:lnTo>
                  <a:pt x="1462" y="196"/>
                </a:lnTo>
                <a:lnTo>
                  <a:pt x="1464" y="193"/>
                </a:lnTo>
                <a:lnTo>
                  <a:pt x="1466" y="197"/>
                </a:lnTo>
                <a:lnTo>
                  <a:pt x="1468" y="202"/>
                </a:lnTo>
                <a:lnTo>
                  <a:pt x="1471" y="196"/>
                </a:lnTo>
                <a:lnTo>
                  <a:pt x="1473" y="207"/>
                </a:lnTo>
                <a:lnTo>
                  <a:pt x="1475" y="199"/>
                </a:lnTo>
                <a:lnTo>
                  <a:pt x="1478" y="198"/>
                </a:lnTo>
                <a:lnTo>
                  <a:pt x="1480" y="202"/>
                </a:lnTo>
                <a:lnTo>
                  <a:pt x="1482" y="212"/>
                </a:lnTo>
                <a:lnTo>
                  <a:pt x="1485" y="208"/>
                </a:lnTo>
                <a:lnTo>
                  <a:pt x="1487" y="217"/>
                </a:lnTo>
                <a:lnTo>
                  <a:pt x="1489" y="206"/>
                </a:lnTo>
                <a:lnTo>
                  <a:pt x="1492" y="221"/>
                </a:lnTo>
                <a:lnTo>
                  <a:pt x="1494" y="222"/>
                </a:lnTo>
                <a:lnTo>
                  <a:pt x="1497" y="227"/>
                </a:lnTo>
                <a:lnTo>
                  <a:pt x="1499" y="225"/>
                </a:lnTo>
                <a:lnTo>
                  <a:pt x="1501" y="225"/>
                </a:lnTo>
                <a:lnTo>
                  <a:pt x="1503" y="226"/>
                </a:lnTo>
                <a:lnTo>
                  <a:pt x="1506" y="224"/>
                </a:lnTo>
                <a:lnTo>
                  <a:pt x="1508" y="235"/>
                </a:lnTo>
                <a:lnTo>
                  <a:pt x="1510" y="236"/>
                </a:lnTo>
                <a:lnTo>
                  <a:pt x="1513" y="235"/>
                </a:lnTo>
                <a:lnTo>
                  <a:pt x="1515" y="241"/>
                </a:lnTo>
                <a:lnTo>
                  <a:pt x="1517" y="231"/>
                </a:lnTo>
                <a:lnTo>
                  <a:pt x="1520" y="229"/>
                </a:lnTo>
                <a:lnTo>
                  <a:pt x="1522" y="236"/>
                </a:lnTo>
                <a:lnTo>
                  <a:pt x="1525" y="242"/>
                </a:lnTo>
                <a:lnTo>
                  <a:pt x="1527" y="255"/>
                </a:lnTo>
                <a:lnTo>
                  <a:pt x="1529" y="254"/>
                </a:lnTo>
                <a:lnTo>
                  <a:pt x="1531" y="257"/>
                </a:lnTo>
                <a:lnTo>
                  <a:pt x="1534" y="269"/>
                </a:lnTo>
                <a:lnTo>
                  <a:pt x="1536" y="267"/>
                </a:lnTo>
                <a:lnTo>
                  <a:pt x="1538" y="260"/>
                </a:lnTo>
                <a:lnTo>
                  <a:pt x="1541" y="245"/>
                </a:lnTo>
                <a:lnTo>
                  <a:pt x="1543" y="238"/>
                </a:lnTo>
                <a:lnTo>
                  <a:pt x="1545" y="238"/>
                </a:lnTo>
                <a:lnTo>
                  <a:pt x="1548" y="235"/>
                </a:lnTo>
                <a:lnTo>
                  <a:pt x="1550" y="237"/>
                </a:lnTo>
                <a:lnTo>
                  <a:pt x="1552" y="232"/>
                </a:lnTo>
                <a:lnTo>
                  <a:pt x="1555" y="242"/>
                </a:lnTo>
                <a:lnTo>
                  <a:pt x="1557" y="249"/>
                </a:lnTo>
                <a:lnTo>
                  <a:pt x="1560" y="249"/>
                </a:lnTo>
                <a:lnTo>
                  <a:pt x="1562" y="246"/>
                </a:lnTo>
                <a:lnTo>
                  <a:pt x="1564" y="242"/>
                </a:lnTo>
                <a:lnTo>
                  <a:pt x="1566" y="233"/>
                </a:lnTo>
                <a:lnTo>
                  <a:pt x="1569" y="232"/>
                </a:lnTo>
                <a:lnTo>
                  <a:pt x="1571" y="241"/>
                </a:lnTo>
                <a:lnTo>
                  <a:pt x="1573" y="235"/>
                </a:lnTo>
                <a:lnTo>
                  <a:pt x="1576" y="226"/>
                </a:lnTo>
                <a:lnTo>
                  <a:pt x="1578" y="235"/>
                </a:lnTo>
                <a:lnTo>
                  <a:pt x="1580" y="237"/>
                </a:lnTo>
                <a:lnTo>
                  <a:pt x="1583" y="234"/>
                </a:lnTo>
                <a:lnTo>
                  <a:pt x="1585" y="227"/>
                </a:lnTo>
                <a:lnTo>
                  <a:pt x="1588" y="233"/>
                </a:lnTo>
                <a:lnTo>
                  <a:pt x="1590" y="227"/>
                </a:lnTo>
                <a:lnTo>
                  <a:pt x="1592" y="239"/>
                </a:lnTo>
                <a:lnTo>
                  <a:pt x="1595" y="239"/>
                </a:lnTo>
                <a:lnTo>
                  <a:pt x="1597" y="238"/>
                </a:lnTo>
                <a:lnTo>
                  <a:pt x="1599" y="239"/>
                </a:lnTo>
                <a:lnTo>
                  <a:pt x="1601" y="242"/>
                </a:lnTo>
                <a:lnTo>
                  <a:pt x="1604" y="246"/>
                </a:lnTo>
                <a:lnTo>
                  <a:pt x="1606" y="248"/>
                </a:lnTo>
                <a:lnTo>
                  <a:pt x="1608" y="255"/>
                </a:lnTo>
                <a:lnTo>
                  <a:pt x="1611" y="248"/>
                </a:lnTo>
                <a:lnTo>
                  <a:pt x="1613" y="252"/>
                </a:lnTo>
                <a:lnTo>
                  <a:pt x="1616" y="238"/>
                </a:lnTo>
                <a:lnTo>
                  <a:pt x="1618" y="244"/>
                </a:lnTo>
                <a:lnTo>
                  <a:pt x="1620" y="245"/>
                </a:lnTo>
                <a:lnTo>
                  <a:pt x="1623" y="236"/>
                </a:lnTo>
                <a:lnTo>
                  <a:pt x="1625" y="240"/>
                </a:lnTo>
                <a:lnTo>
                  <a:pt x="1627" y="237"/>
                </a:lnTo>
                <a:lnTo>
                  <a:pt x="1630" y="238"/>
                </a:lnTo>
                <a:lnTo>
                  <a:pt x="1632" y="231"/>
                </a:lnTo>
                <a:lnTo>
                  <a:pt x="1634" y="231"/>
                </a:lnTo>
                <a:lnTo>
                  <a:pt x="1636" y="235"/>
                </a:lnTo>
                <a:lnTo>
                  <a:pt x="1639" y="239"/>
                </a:lnTo>
                <a:lnTo>
                  <a:pt x="1641" y="251"/>
                </a:lnTo>
                <a:lnTo>
                  <a:pt x="1643" y="249"/>
                </a:lnTo>
                <a:lnTo>
                  <a:pt x="1646" y="241"/>
                </a:lnTo>
                <a:lnTo>
                  <a:pt x="1648" y="243"/>
                </a:lnTo>
                <a:lnTo>
                  <a:pt x="1651" y="242"/>
                </a:lnTo>
                <a:lnTo>
                  <a:pt x="1653" y="252"/>
                </a:lnTo>
                <a:lnTo>
                  <a:pt x="1655" y="252"/>
                </a:lnTo>
                <a:lnTo>
                  <a:pt x="1658" y="253"/>
                </a:lnTo>
                <a:lnTo>
                  <a:pt x="1660" y="249"/>
                </a:lnTo>
                <a:lnTo>
                  <a:pt x="1662" y="252"/>
                </a:lnTo>
                <a:lnTo>
                  <a:pt x="1664" y="252"/>
                </a:lnTo>
                <a:lnTo>
                  <a:pt x="1667" y="242"/>
                </a:lnTo>
                <a:lnTo>
                  <a:pt x="1669" y="240"/>
                </a:lnTo>
                <a:lnTo>
                  <a:pt x="1671" y="244"/>
                </a:lnTo>
                <a:lnTo>
                  <a:pt x="1674" y="236"/>
                </a:lnTo>
                <a:lnTo>
                  <a:pt x="1676" y="239"/>
                </a:lnTo>
                <a:lnTo>
                  <a:pt x="1679" y="242"/>
                </a:lnTo>
                <a:lnTo>
                  <a:pt x="1681" y="240"/>
                </a:lnTo>
                <a:lnTo>
                  <a:pt x="1683" y="237"/>
                </a:lnTo>
                <a:lnTo>
                  <a:pt x="1686" y="225"/>
                </a:lnTo>
                <a:lnTo>
                  <a:pt x="1688" y="232"/>
                </a:lnTo>
                <a:lnTo>
                  <a:pt x="1690" y="231"/>
                </a:lnTo>
                <a:lnTo>
                  <a:pt x="1693" y="219"/>
                </a:lnTo>
                <a:lnTo>
                  <a:pt x="1695" y="222"/>
                </a:lnTo>
                <a:lnTo>
                  <a:pt x="1697" y="233"/>
                </a:lnTo>
                <a:lnTo>
                  <a:pt x="1699" y="234"/>
                </a:lnTo>
                <a:lnTo>
                  <a:pt x="1702" y="233"/>
                </a:lnTo>
                <a:lnTo>
                  <a:pt x="1704" y="237"/>
                </a:lnTo>
                <a:lnTo>
                  <a:pt x="1706" y="248"/>
                </a:lnTo>
                <a:lnTo>
                  <a:pt x="1709" y="241"/>
                </a:lnTo>
                <a:lnTo>
                  <a:pt x="1711" y="229"/>
                </a:lnTo>
                <a:lnTo>
                  <a:pt x="1714" y="226"/>
                </a:lnTo>
                <a:lnTo>
                  <a:pt x="1716" y="224"/>
                </a:lnTo>
                <a:lnTo>
                  <a:pt x="1718" y="224"/>
                </a:lnTo>
                <a:lnTo>
                  <a:pt x="1721" y="218"/>
                </a:lnTo>
                <a:lnTo>
                  <a:pt x="1723" y="214"/>
                </a:lnTo>
                <a:lnTo>
                  <a:pt x="1725" y="218"/>
                </a:lnTo>
                <a:lnTo>
                  <a:pt x="1728" y="224"/>
                </a:lnTo>
                <a:lnTo>
                  <a:pt x="1730" y="227"/>
                </a:lnTo>
                <a:lnTo>
                  <a:pt x="1732" y="217"/>
                </a:lnTo>
                <a:lnTo>
                  <a:pt x="1734" y="212"/>
                </a:lnTo>
                <a:lnTo>
                  <a:pt x="1737" y="220"/>
                </a:lnTo>
                <a:lnTo>
                  <a:pt x="1739" y="224"/>
                </a:lnTo>
                <a:lnTo>
                  <a:pt x="1742" y="221"/>
                </a:lnTo>
                <a:lnTo>
                  <a:pt x="1744" y="207"/>
                </a:lnTo>
                <a:lnTo>
                  <a:pt x="1746" y="209"/>
                </a:lnTo>
                <a:lnTo>
                  <a:pt x="1749" y="202"/>
                </a:lnTo>
                <a:lnTo>
                  <a:pt x="1751" y="210"/>
                </a:lnTo>
                <a:lnTo>
                  <a:pt x="1753" y="219"/>
                </a:lnTo>
                <a:lnTo>
                  <a:pt x="1756" y="218"/>
                </a:lnTo>
                <a:lnTo>
                  <a:pt x="1758" y="206"/>
                </a:lnTo>
                <a:lnTo>
                  <a:pt x="1760" y="214"/>
                </a:lnTo>
                <a:lnTo>
                  <a:pt x="1762" y="223"/>
                </a:lnTo>
                <a:lnTo>
                  <a:pt x="1765" y="209"/>
                </a:lnTo>
                <a:lnTo>
                  <a:pt x="1767" y="206"/>
                </a:lnTo>
                <a:lnTo>
                  <a:pt x="1770" y="212"/>
                </a:lnTo>
                <a:lnTo>
                  <a:pt x="1772" y="221"/>
                </a:lnTo>
                <a:lnTo>
                  <a:pt x="1774" y="216"/>
                </a:lnTo>
                <a:lnTo>
                  <a:pt x="1777" y="217"/>
                </a:lnTo>
                <a:lnTo>
                  <a:pt x="1779" y="201"/>
                </a:lnTo>
                <a:lnTo>
                  <a:pt x="1781" y="206"/>
                </a:lnTo>
                <a:lnTo>
                  <a:pt x="1784" y="204"/>
                </a:lnTo>
                <a:lnTo>
                  <a:pt x="1786" y="208"/>
                </a:lnTo>
                <a:lnTo>
                  <a:pt x="1788" y="213"/>
                </a:lnTo>
                <a:lnTo>
                  <a:pt x="1791" y="213"/>
                </a:lnTo>
                <a:lnTo>
                  <a:pt x="1793" y="222"/>
                </a:lnTo>
                <a:lnTo>
                  <a:pt x="1795" y="222"/>
                </a:lnTo>
                <a:lnTo>
                  <a:pt x="1797" y="219"/>
                </a:lnTo>
                <a:lnTo>
                  <a:pt x="1800" y="215"/>
                </a:lnTo>
                <a:lnTo>
                  <a:pt x="1802" y="225"/>
                </a:lnTo>
                <a:lnTo>
                  <a:pt x="1805" y="213"/>
                </a:lnTo>
                <a:lnTo>
                  <a:pt x="1807" y="221"/>
                </a:lnTo>
                <a:lnTo>
                  <a:pt x="1809" y="237"/>
                </a:lnTo>
                <a:lnTo>
                  <a:pt x="1812" y="239"/>
                </a:lnTo>
                <a:lnTo>
                  <a:pt x="1814" y="241"/>
                </a:lnTo>
                <a:lnTo>
                  <a:pt x="1816" y="237"/>
                </a:lnTo>
                <a:lnTo>
                  <a:pt x="1819" y="241"/>
                </a:lnTo>
                <a:lnTo>
                  <a:pt x="1821" y="242"/>
                </a:lnTo>
                <a:lnTo>
                  <a:pt x="1823" y="239"/>
                </a:lnTo>
                <a:lnTo>
                  <a:pt x="1826" y="231"/>
                </a:lnTo>
                <a:lnTo>
                  <a:pt x="1828" y="224"/>
                </a:lnTo>
                <a:lnTo>
                  <a:pt x="1830" y="229"/>
                </a:lnTo>
                <a:lnTo>
                  <a:pt x="1833" y="235"/>
                </a:lnTo>
                <a:lnTo>
                  <a:pt x="1835" y="235"/>
                </a:lnTo>
                <a:lnTo>
                  <a:pt x="1837" y="231"/>
                </a:lnTo>
                <a:lnTo>
                  <a:pt x="1840" y="216"/>
                </a:lnTo>
                <a:lnTo>
                  <a:pt x="1842" y="219"/>
                </a:lnTo>
                <a:lnTo>
                  <a:pt x="1844" y="224"/>
                </a:lnTo>
                <a:lnTo>
                  <a:pt x="1847" y="231"/>
                </a:lnTo>
                <a:lnTo>
                  <a:pt x="1849" y="229"/>
                </a:lnTo>
                <a:lnTo>
                  <a:pt x="1851" y="227"/>
                </a:lnTo>
                <a:lnTo>
                  <a:pt x="1854" y="223"/>
                </a:lnTo>
                <a:lnTo>
                  <a:pt x="1856" y="217"/>
                </a:lnTo>
                <a:lnTo>
                  <a:pt x="1858" y="211"/>
                </a:lnTo>
                <a:lnTo>
                  <a:pt x="1860" y="209"/>
                </a:lnTo>
                <a:lnTo>
                  <a:pt x="1863" y="207"/>
                </a:lnTo>
                <a:lnTo>
                  <a:pt x="1865" y="195"/>
                </a:lnTo>
                <a:lnTo>
                  <a:pt x="1868" y="200"/>
                </a:lnTo>
                <a:lnTo>
                  <a:pt x="1870" y="193"/>
                </a:lnTo>
                <a:lnTo>
                  <a:pt x="1872" y="201"/>
                </a:lnTo>
                <a:lnTo>
                  <a:pt x="1875" y="183"/>
                </a:lnTo>
                <a:lnTo>
                  <a:pt x="1877" y="179"/>
                </a:lnTo>
                <a:lnTo>
                  <a:pt x="1879" y="189"/>
                </a:lnTo>
                <a:lnTo>
                  <a:pt x="1882" y="170"/>
                </a:lnTo>
                <a:lnTo>
                  <a:pt x="1884" y="163"/>
                </a:lnTo>
                <a:lnTo>
                  <a:pt x="1886" y="158"/>
                </a:lnTo>
                <a:lnTo>
                  <a:pt x="1889" y="154"/>
                </a:lnTo>
                <a:lnTo>
                  <a:pt x="1891" y="148"/>
                </a:lnTo>
                <a:lnTo>
                  <a:pt x="1893" y="141"/>
                </a:lnTo>
                <a:lnTo>
                  <a:pt x="1896" y="137"/>
                </a:lnTo>
                <a:lnTo>
                  <a:pt x="1898" y="130"/>
                </a:lnTo>
                <a:lnTo>
                  <a:pt x="1900" y="131"/>
                </a:lnTo>
                <a:lnTo>
                  <a:pt x="1903" y="133"/>
                </a:lnTo>
                <a:lnTo>
                  <a:pt x="1905" y="132"/>
                </a:lnTo>
                <a:lnTo>
                  <a:pt x="1907" y="141"/>
                </a:lnTo>
                <a:lnTo>
                  <a:pt x="1910" y="145"/>
                </a:lnTo>
                <a:lnTo>
                  <a:pt x="1912" y="149"/>
                </a:lnTo>
                <a:lnTo>
                  <a:pt x="1914" y="156"/>
                </a:lnTo>
                <a:lnTo>
                  <a:pt x="1917" y="162"/>
                </a:lnTo>
                <a:lnTo>
                  <a:pt x="1919" y="162"/>
                </a:lnTo>
                <a:lnTo>
                  <a:pt x="1921" y="174"/>
                </a:lnTo>
                <a:lnTo>
                  <a:pt x="1924" y="167"/>
                </a:lnTo>
                <a:lnTo>
                  <a:pt x="1926" y="167"/>
                </a:lnTo>
                <a:lnTo>
                  <a:pt x="1928" y="167"/>
                </a:lnTo>
                <a:lnTo>
                  <a:pt x="1931" y="181"/>
                </a:lnTo>
                <a:lnTo>
                  <a:pt x="1933" y="178"/>
                </a:lnTo>
                <a:lnTo>
                  <a:pt x="1935" y="184"/>
                </a:lnTo>
                <a:lnTo>
                  <a:pt x="1938" y="178"/>
                </a:lnTo>
                <a:lnTo>
                  <a:pt x="1940" y="178"/>
                </a:lnTo>
                <a:lnTo>
                  <a:pt x="1942" y="168"/>
                </a:lnTo>
                <a:lnTo>
                  <a:pt x="1945" y="165"/>
                </a:lnTo>
                <a:lnTo>
                  <a:pt x="1947" y="163"/>
                </a:lnTo>
                <a:lnTo>
                  <a:pt x="1949" y="158"/>
                </a:lnTo>
                <a:lnTo>
                  <a:pt x="1952" y="167"/>
                </a:lnTo>
                <a:lnTo>
                  <a:pt x="1954" y="168"/>
                </a:lnTo>
                <a:lnTo>
                  <a:pt x="1956" y="166"/>
                </a:lnTo>
                <a:lnTo>
                  <a:pt x="1959" y="171"/>
                </a:lnTo>
                <a:lnTo>
                  <a:pt x="1961" y="174"/>
                </a:lnTo>
                <a:lnTo>
                  <a:pt x="1963" y="169"/>
                </a:lnTo>
                <a:lnTo>
                  <a:pt x="1966" y="175"/>
                </a:lnTo>
                <a:lnTo>
                  <a:pt x="1968" y="167"/>
                </a:lnTo>
                <a:lnTo>
                  <a:pt x="1970" y="173"/>
                </a:lnTo>
                <a:lnTo>
                  <a:pt x="1973" y="166"/>
                </a:lnTo>
                <a:lnTo>
                  <a:pt x="1975" y="167"/>
                </a:lnTo>
                <a:lnTo>
                  <a:pt x="1977" y="160"/>
                </a:lnTo>
                <a:lnTo>
                  <a:pt x="1980" y="154"/>
                </a:lnTo>
                <a:lnTo>
                  <a:pt x="1982" y="153"/>
                </a:lnTo>
                <a:lnTo>
                  <a:pt x="1984" y="158"/>
                </a:lnTo>
                <a:lnTo>
                  <a:pt x="1987" y="164"/>
                </a:lnTo>
                <a:lnTo>
                  <a:pt x="1989" y="160"/>
                </a:lnTo>
                <a:lnTo>
                  <a:pt x="1991" y="173"/>
                </a:lnTo>
                <a:lnTo>
                  <a:pt x="1994" y="176"/>
                </a:lnTo>
                <a:lnTo>
                  <a:pt x="1996" y="163"/>
                </a:lnTo>
                <a:lnTo>
                  <a:pt x="1998" y="156"/>
                </a:lnTo>
                <a:lnTo>
                  <a:pt x="2001" y="156"/>
                </a:lnTo>
                <a:lnTo>
                  <a:pt x="2003" y="146"/>
                </a:lnTo>
                <a:lnTo>
                  <a:pt x="2005" y="148"/>
                </a:lnTo>
                <a:lnTo>
                  <a:pt x="2008" y="144"/>
                </a:lnTo>
                <a:lnTo>
                  <a:pt x="2010" y="146"/>
                </a:lnTo>
                <a:lnTo>
                  <a:pt x="2012" y="151"/>
                </a:lnTo>
                <a:lnTo>
                  <a:pt x="2015" y="153"/>
                </a:lnTo>
                <a:lnTo>
                  <a:pt x="2017" y="149"/>
                </a:lnTo>
                <a:lnTo>
                  <a:pt x="2019" y="145"/>
                </a:lnTo>
                <a:lnTo>
                  <a:pt x="2022" y="144"/>
                </a:lnTo>
                <a:lnTo>
                  <a:pt x="2024" y="149"/>
                </a:lnTo>
                <a:lnTo>
                  <a:pt x="2026" y="155"/>
                </a:lnTo>
                <a:lnTo>
                  <a:pt x="2029" y="149"/>
                </a:lnTo>
                <a:lnTo>
                  <a:pt x="2031" y="147"/>
                </a:lnTo>
                <a:lnTo>
                  <a:pt x="2033" y="137"/>
                </a:lnTo>
                <a:lnTo>
                  <a:pt x="2036" y="139"/>
                </a:lnTo>
                <a:lnTo>
                  <a:pt x="2038" y="137"/>
                </a:lnTo>
                <a:lnTo>
                  <a:pt x="2040" y="143"/>
                </a:lnTo>
                <a:lnTo>
                  <a:pt x="2043" y="150"/>
                </a:lnTo>
                <a:lnTo>
                  <a:pt x="2045" y="156"/>
                </a:lnTo>
                <a:lnTo>
                  <a:pt x="2047" y="158"/>
                </a:lnTo>
                <a:lnTo>
                  <a:pt x="2050" y="157"/>
                </a:lnTo>
                <a:lnTo>
                  <a:pt x="2052" y="171"/>
                </a:lnTo>
                <a:lnTo>
                  <a:pt x="2054" y="161"/>
                </a:lnTo>
                <a:lnTo>
                  <a:pt x="2057" y="169"/>
                </a:lnTo>
                <a:lnTo>
                  <a:pt x="2059" y="165"/>
                </a:lnTo>
                <a:lnTo>
                  <a:pt x="2061" y="175"/>
                </a:lnTo>
                <a:lnTo>
                  <a:pt x="2064" y="178"/>
                </a:lnTo>
                <a:lnTo>
                  <a:pt x="2066" y="177"/>
                </a:lnTo>
                <a:lnTo>
                  <a:pt x="2068" y="198"/>
                </a:lnTo>
                <a:lnTo>
                  <a:pt x="2071" y="194"/>
                </a:lnTo>
                <a:lnTo>
                  <a:pt x="2073" y="197"/>
                </a:lnTo>
                <a:lnTo>
                  <a:pt x="2075" y="195"/>
                </a:lnTo>
                <a:lnTo>
                  <a:pt x="2078" y="204"/>
                </a:lnTo>
                <a:lnTo>
                  <a:pt x="2080" y="205"/>
                </a:lnTo>
                <a:lnTo>
                  <a:pt x="2082" y="216"/>
                </a:lnTo>
                <a:lnTo>
                  <a:pt x="2085" y="240"/>
                </a:lnTo>
                <a:lnTo>
                  <a:pt x="2087" y="236"/>
                </a:lnTo>
                <a:lnTo>
                  <a:pt x="2089" y="234"/>
                </a:lnTo>
                <a:lnTo>
                  <a:pt x="2092" y="229"/>
                </a:lnTo>
                <a:lnTo>
                  <a:pt x="2094" y="216"/>
                </a:lnTo>
                <a:lnTo>
                  <a:pt x="2096" y="216"/>
                </a:lnTo>
                <a:lnTo>
                  <a:pt x="2099" y="216"/>
                </a:lnTo>
                <a:lnTo>
                  <a:pt x="2101" y="209"/>
                </a:lnTo>
              </a:path>
            </a:pathLst>
          </a:custGeom>
          <a:noFill/>
          <a:ln w="17463" cap="flat">
            <a:solidFill>
              <a:srgbClr val="1D91C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4" name="Freeform 114">
            <a:extLst>
              <a:ext uri="{FF2B5EF4-FFF2-40B4-BE49-F238E27FC236}">
                <a16:creationId xmlns:a16="http://schemas.microsoft.com/office/drawing/2014/main" id="{A13B4B2F-E9CD-4DAC-A74B-665E445812F4}"/>
              </a:ext>
            </a:extLst>
          </p:cNvPr>
          <p:cNvSpPr>
            <a:spLocks/>
          </p:cNvSpPr>
          <p:nvPr/>
        </p:nvSpPr>
        <p:spPr bwMode="auto">
          <a:xfrm>
            <a:off x="660551" y="5998662"/>
            <a:ext cx="2697479" cy="638175"/>
          </a:xfrm>
          <a:custGeom>
            <a:avLst/>
            <a:gdLst>
              <a:gd name="T0" fmla="*/ 33 w 2101"/>
              <a:gd name="T1" fmla="*/ 225 h 402"/>
              <a:gd name="T2" fmla="*/ 68 w 2101"/>
              <a:gd name="T3" fmla="*/ 216 h 402"/>
              <a:gd name="T4" fmla="*/ 103 w 2101"/>
              <a:gd name="T5" fmla="*/ 199 h 402"/>
              <a:gd name="T6" fmla="*/ 138 w 2101"/>
              <a:gd name="T7" fmla="*/ 172 h 402"/>
              <a:gd name="T8" fmla="*/ 173 w 2101"/>
              <a:gd name="T9" fmla="*/ 209 h 402"/>
              <a:gd name="T10" fmla="*/ 208 w 2101"/>
              <a:gd name="T11" fmla="*/ 192 h 402"/>
              <a:gd name="T12" fmla="*/ 243 w 2101"/>
              <a:gd name="T13" fmla="*/ 222 h 402"/>
              <a:gd name="T14" fmla="*/ 278 w 2101"/>
              <a:gd name="T15" fmla="*/ 249 h 402"/>
              <a:gd name="T16" fmla="*/ 313 w 2101"/>
              <a:gd name="T17" fmla="*/ 330 h 402"/>
              <a:gd name="T18" fmla="*/ 348 w 2101"/>
              <a:gd name="T19" fmla="*/ 327 h 402"/>
              <a:gd name="T20" fmla="*/ 383 w 2101"/>
              <a:gd name="T21" fmla="*/ 366 h 402"/>
              <a:gd name="T22" fmla="*/ 418 w 2101"/>
              <a:gd name="T23" fmla="*/ 353 h 402"/>
              <a:gd name="T24" fmla="*/ 453 w 2101"/>
              <a:gd name="T25" fmla="*/ 319 h 402"/>
              <a:gd name="T26" fmla="*/ 488 w 2101"/>
              <a:gd name="T27" fmla="*/ 260 h 402"/>
              <a:gd name="T28" fmla="*/ 523 w 2101"/>
              <a:gd name="T29" fmla="*/ 241 h 402"/>
              <a:gd name="T30" fmla="*/ 558 w 2101"/>
              <a:gd name="T31" fmla="*/ 171 h 402"/>
              <a:gd name="T32" fmla="*/ 593 w 2101"/>
              <a:gd name="T33" fmla="*/ 64 h 402"/>
              <a:gd name="T34" fmla="*/ 628 w 2101"/>
              <a:gd name="T35" fmla="*/ 23 h 402"/>
              <a:gd name="T36" fmla="*/ 663 w 2101"/>
              <a:gd name="T37" fmla="*/ 42 h 402"/>
              <a:gd name="T38" fmla="*/ 698 w 2101"/>
              <a:gd name="T39" fmla="*/ 5 h 402"/>
              <a:gd name="T40" fmla="*/ 733 w 2101"/>
              <a:gd name="T41" fmla="*/ 29 h 402"/>
              <a:gd name="T42" fmla="*/ 768 w 2101"/>
              <a:gd name="T43" fmla="*/ 52 h 402"/>
              <a:gd name="T44" fmla="*/ 803 w 2101"/>
              <a:gd name="T45" fmla="*/ 127 h 402"/>
              <a:gd name="T46" fmla="*/ 838 w 2101"/>
              <a:gd name="T47" fmla="*/ 126 h 402"/>
              <a:gd name="T48" fmla="*/ 873 w 2101"/>
              <a:gd name="T49" fmla="*/ 152 h 402"/>
              <a:gd name="T50" fmla="*/ 908 w 2101"/>
              <a:gd name="T51" fmla="*/ 198 h 402"/>
              <a:gd name="T52" fmla="*/ 943 w 2101"/>
              <a:gd name="T53" fmla="*/ 258 h 402"/>
              <a:gd name="T54" fmla="*/ 978 w 2101"/>
              <a:gd name="T55" fmla="*/ 321 h 402"/>
              <a:gd name="T56" fmla="*/ 1013 w 2101"/>
              <a:gd name="T57" fmla="*/ 347 h 402"/>
              <a:gd name="T58" fmla="*/ 1048 w 2101"/>
              <a:gd name="T59" fmla="*/ 374 h 402"/>
              <a:gd name="T60" fmla="*/ 1083 w 2101"/>
              <a:gd name="T61" fmla="*/ 376 h 402"/>
              <a:gd name="T62" fmla="*/ 1118 w 2101"/>
              <a:gd name="T63" fmla="*/ 398 h 402"/>
              <a:gd name="T64" fmla="*/ 1153 w 2101"/>
              <a:gd name="T65" fmla="*/ 389 h 402"/>
              <a:gd name="T66" fmla="*/ 1188 w 2101"/>
              <a:gd name="T67" fmla="*/ 350 h 402"/>
              <a:gd name="T68" fmla="*/ 1223 w 2101"/>
              <a:gd name="T69" fmla="*/ 339 h 402"/>
              <a:gd name="T70" fmla="*/ 1258 w 2101"/>
              <a:gd name="T71" fmla="*/ 286 h 402"/>
              <a:gd name="T72" fmla="*/ 1293 w 2101"/>
              <a:gd name="T73" fmla="*/ 274 h 402"/>
              <a:gd name="T74" fmla="*/ 1328 w 2101"/>
              <a:gd name="T75" fmla="*/ 255 h 402"/>
              <a:gd name="T76" fmla="*/ 1363 w 2101"/>
              <a:gd name="T77" fmla="*/ 235 h 402"/>
              <a:gd name="T78" fmla="*/ 1398 w 2101"/>
              <a:gd name="T79" fmla="*/ 216 h 402"/>
              <a:gd name="T80" fmla="*/ 1433 w 2101"/>
              <a:gd name="T81" fmla="*/ 225 h 402"/>
              <a:gd name="T82" fmla="*/ 1468 w 2101"/>
              <a:gd name="T83" fmla="*/ 242 h 402"/>
              <a:gd name="T84" fmla="*/ 1503 w 2101"/>
              <a:gd name="T85" fmla="*/ 238 h 402"/>
              <a:gd name="T86" fmla="*/ 1538 w 2101"/>
              <a:gd name="T87" fmla="*/ 214 h 402"/>
              <a:gd name="T88" fmla="*/ 1573 w 2101"/>
              <a:gd name="T89" fmla="*/ 220 h 402"/>
              <a:gd name="T90" fmla="*/ 1608 w 2101"/>
              <a:gd name="T91" fmla="*/ 203 h 402"/>
              <a:gd name="T92" fmla="*/ 1643 w 2101"/>
              <a:gd name="T93" fmla="*/ 177 h 402"/>
              <a:gd name="T94" fmla="*/ 1679 w 2101"/>
              <a:gd name="T95" fmla="*/ 161 h 402"/>
              <a:gd name="T96" fmla="*/ 1714 w 2101"/>
              <a:gd name="T97" fmla="*/ 185 h 402"/>
              <a:gd name="T98" fmla="*/ 1749 w 2101"/>
              <a:gd name="T99" fmla="*/ 183 h 402"/>
              <a:gd name="T100" fmla="*/ 1784 w 2101"/>
              <a:gd name="T101" fmla="*/ 156 h 402"/>
              <a:gd name="T102" fmla="*/ 1819 w 2101"/>
              <a:gd name="T103" fmla="*/ 150 h 402"/>
              <a:gd name="T104" fmla="*/ 1854 w 2101"/>
              <a:gd name="T105" fmla="*/ 167 h 402"/>
              <a:gd name="T106" fmla="*/ 1889 w 2101"/>
              <a:gd name="T107" fmla="*/ 177 h 402"/>
              <a:gd name="T108" fmla="*/ 1924 w 2101"/>
              <a:gd name="T109" fmla="*/ 203 h 402"/>
              <a:gd name="T110" fmla="*/ 1959 w 2101"/>
              <a:gd name="T111" fmla="*/ 212 h 402"/>
              <a:gd name="T112" fmla="*/ 1994 w 2101"/>
              <a:gd name="T113" fmla="*/ 252 h 402"/>
              <a:gd name="T114" fmla="*/ 2029 w 2101"/>
              <a:gd name="T115" fmla="*/ 260 h 402"/>
              <a:gd name="T116" fmla="*/ 2064 w 2101"/>
              <a:gd name="T117" fmla="*/ 238 h 402"/>
              <a:gd name="T118" fmla="*/ 2099 w 2101"/>
              <a:gd name="T119" fmla="*/ 256 h 4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101" h="402">
                <a:moveTo>
                  <a:pt x="0" y="199"/>
                </a:moveTo>
                <a:lnTo>
                  <a:pt x="2" y="212"/>
                </a:lnTo>
                <a:lnTo>
                  <a:pt x="5" y="203"/>
                </a:lnTo>
                <a:lnTo>
                  <a:pt x="7" y="203"/>
                </a:lnTo>
                <a:lnTo>
                  <a:pt x="9" y="198"/>
                </a:lnTo>
                <a:lnTo>
                  <a:pt x="12" y="198"/>
                </a:lnTo>
                <a:lnTo>
                  <a:pt x="14" y="212"/>
                </a:lnTo>
                <a:lnTo>
                  <a:pt x="16" y="223"/>
                </a:lnTo>
                <a:lnTo>
                  <a:pt x="19" y="216"/>
                </a:lnTo>
                <a:lnTo>
                  <a:pt x="21" y="225"/>
                </a:lnTo>
                <a:lnTo>
                  <a:pt x="23" y="225"/>
                </a:lnTo>
                <a:lnTo>
                  <a:pt x="26" y="213"/>
                </a:lnTo>
                <a:lnTo>
                  <a:pt x="28" y="215"/>
                </a:lnTo>
                <a:lnTo>
                  <a:pt x="30" y="226"/>
                </a:lnTo>
                <a:lnTo>
                  <a:pt x="33" y="225"/>
                </a:lnTo>
                <a:lnTo>
                  <a:pt x="35" y="226"/>
                </a:lnTo>
                <a:lnTo>
                  <a:pt x="37" y="231"/>
                </a:lnTo>
                <a:lnTo>
                  <a:pt x="40" y="229"/>
                </a:lnTo>
                <a:lnTo>
                  <a:pt x="42" y="215"/>
                </a:lnTo>
                <a:lnTo>
                  <a:pt x="44" y="226"/>
                </a:lnTo>
                <a:lnTo>
                  <a:pt x="47" y="229"/>
                </a:lnTo>
                <a:lnTo>
                  <a:pt x="49" y="233"/>
                </a:lnTo>
                <a:lnTo>
                  <a:pt x="51" y="229"/>
                </a:lnTo>
                <a:lnTo>
                  <a:pt x="54" y="227"/>
                </a:lnTo>
                <a:lnTo>
                  <a:pt x="56" y="227"/>
                </a:lnTo>
                <a:lnTo>
                  <a:pt x="58" y="226"/>
                </a:lnTo>
                <a:lnTo>
                  <a:pt x="61" y="235"/>
                </a:lnTo>
                <a:lnTo>
                  <a:pt x="63" y="230"/>
                </a:lnTo>
                <a:lnTo>
                  <a:pt x="65" y="231"/>
                </a:lnTo>
                <a:lnTo>
                  <a:pt x="68" y="216"/>
                </a:lnTo>
                <a:lnTo>
                  <a:pt x="70" y="220"/>
                </a:lnTo>
                <a:lnTo>
                  <a:pt x="72" y="216"/>
                </a:lnTo>
                <a:lnTo>
                  <a:pt x="75" y="207"/>
                </a:lnTo>
                <a:lnTo>
                  <a:pt x="77" y="207"/>
                </a:lnTo>
                <a:lnTo>
                  <a:pt x="79" y="201"/>
                </a:lnTo>
                <a:lnTo>
                  <a:pt x="82" y="205"/>
                </a:lnTo>
                <a:lnTo>
                  <a:pt x="84" y="207"/>
                </a:lnTo>
                <a:lnTo>
                  <a:pt x="86" y="208"/>
                </a:lnTo>
                <a:lnTo>
                  <a:pt x="89" y="209"/>
                </a:lnTo>
                <a:lnTo>
                  <a:pt x="91" y="215"/>
                </a:lnTo>
                <a:lnTo>
                  <a:pt x="93" y="214"/>
                </a:lnTo>
                <a:lnTo>
                  <a:pt x="96" y="204"/>
                </a:lnTo>
                <a:lnTo>
                  <a:pt x="98" y="197"/>
                </a:lnTo>
                <a:lnTo>
                  <a:pt x="100" y="194"/>
                </a:lnTo>
                <a:lnTo>
                  <a:pt x="103" y="199"/>
                </a:lnTo>
                <a:lnTo>
                  <a:pt x="105" y="197"/>
                </a:lnTo>
                <a:lnTo>
                  <a:pt x="108" y="194"/>
                </a:lnTo>
                <a:lnTo>
                  <a:pt x="110" y="189"/>
                </a:lnTo>
                <a:lnTo>
                  <a:pt x="112" y="176"/>
                </a:lnTo>
                <a:lnTo>
                  <a:pt x="114" y="178"/>
                </a:lnTo>
                <a:lnTo>
                  <a:pt x="117" y="172"/>
                </a:lnTo>
                <a:lnTo>
                  <a:pt x="119" y="176"/>
                </a:lnTo>
                <a:lnTo>
                  <a:pt x="121" y="180"/>
                </a:lnTo>
                <a:lnTo>
                  <a:pt x="124" y="177"/>
                </a:lnTo>
                <a:lnTo>
                  <a:pt x="126" y="179"/>
                </a:lnTo>
                <a:lnTo>
                  <a:pt x="128" y="182"/>
                </a:lnTo>
                <a:lnTo>
                  <a:pt x="131" y="172"/>
                </a:lnTo>
                <a:lnTo>
                  <a:pt x="133" y="171"/>
                </a:lnTo>
                <a:lnTo>
                  <a:pt x="135" y="170"/>
                </a:lnTo>
                <a:lnTo>
                  <a:pt x="138" y="172"/>
                </a:lnTo>
                <a:lnTo>
                  <a:pt x="140" y="177"/>
                </a:lnTo>
                <a:lnTo>
                  <a:pt x="142" y="182"/>
                </a:lnTo>
                <a:lnTo>
                  <a:pt x="145" y="179"/>
                </a:lnTo>
                <a:lnTo>
                  <a:pt x="147" y="190"/>
                </a:lnTo>
                <a:lnTo>
                  <a:pt x="149" y="186"/>
                </a:lnTo>
                <a:lnTo>
                  <a:pt x="152" y="189"/>
                </a:lnTo>
                <a:lnTo>
                  <a:pt x="154" y="197"/>
                </a:lnTo>
                <a:lnTo>
                  <a:pt x="156" y="201"/>
                </a:lnTo>
                <a:lnTo>
                  <a:pt x="159" y="200"/>
                </a:lnTo>
                <a:lnTo>
                  <a:pt x="161" y="205"/>
                </a:lnTo>
                <a:lnTo>
                  <a:pt x="163" y="212"/>
                </a:lnTo>
                <a:lnTo>
                  <a:pt x="166" y="212"/>
                </a:lnTo>
                <a:lnTo>
                  <a:pt x="168" y="216"/>
                </a:lnTo>
                <a:lnTo>
                  <a:pt x="171" y="209"/>
                </a:lnTo>
                <a:lnTo>
                  <a:pt x="173" y="209"/>
                </a:lnTo>
                <a:lnTo>
                  <a:pt x="175" y="207"/>
                </a:lnTo>
                <a:lnTo>
                  <a:pt x="177" y="207"/>
                </a:lnTo>
                <a:lnTo>
                  <a:pt x="180" y="206"/>
                </a:lnTo>
                <a:lnTo>
                  <a:pt x="182" y="205"/>
                </a:lnTo>
                <a:lnTo>
                  <a:pt x="184" y="206"/>
                </a:lnTo>
                <a:lnTo>
                  <a:pt x="187" y="201"/>
                </a:lnTo>
                <a:lnTo>
                  <a:pt x="189" y="199"/>
                </a:lnTo>
                <a:lnTo>
                  <a:pt x="191" y="203"/>
                </a:lnTo>
                <a:lnTo>
                  <a:pt x="194" y="200"/>
                </a:lnTo>
                <a:lnTo>
                  <a:pt x="196" y="206"/>
                </a:lnTo>
                <a:lnTo>
                  <a:pt x="198" y="207"/>
                </a:lnTo>
                <a:lnTo>
                  <a:pt x="201" y="200"/>
                </a:lnTo>
                <a:lnTo>
                  <a:pt x="203" y="191"/>
                </a:lnTo>
                <a:lnTo>
                  <a:pt x="206" y="194"/>
                </a:lnTo>
                <a:lnTo>
                  <a:pt x="208" y="192"/>
                </a:lnTo>
                <a:lnTo>
                  <a:pt x="210" y="194"/>
                </a:lnTo>
                <a:lnTo>
                  <a:pt x="212" y="209"/>
                </a:lnTo>
                <a:lnTo>
                  <a:pt x="215" y="211"/>
                </a:lnTo>
                <a:lnTo>
                  <a:pt x="217" y="204"/>
                </a:lnTo>
                <a:lnTo>
                  <a:pt x="219" y="204"/>
                </a:lnTo>
                <a:lnTo>
                  <a:pt x="222" y="206"/>
                </a:lnTo>
                <a:lnTo>
                  <a:pt x="224" y="206"/>
                </a:lnTo>
                <a:lnTo>
                  <a:pt x="226" y="211"/>
                </a:lnTo>
                <a:lnTo>
                  <a:pt x="229" y="220"/>
                </a:lnTo>
                <a:lnTo>
                  <a:pt x="231" y="218"/>
                </a:lnTo>
                <a:lnTo>
                  <a:pt x="234" y="218"/>
                </a:lnTo>
                <a:lnTo>
                  <a:pt x="236" y="221"/>
                </a:lnTo>
                <a:lnTo>
                  <a:pt x="238" y="221"/>
                </a:lnTo>
                <a:lnTo>
                  <a:pt x="240" y="224"/>
                </a:lnTo>
                <a:lnTo>
                  <a:pt x="243" y="222"/>
                </a:lnTo>
                <a:lnTo>
                  <a:pt x="245" y="224"/>
                </a:lnTo>
                <a:lnTo>
                  <a:pt x="247" y="220"/>
                </a:lnTo>
                <a:lnTo>
                  <a:pt x="250" y="224"/>
                </a:lnTo>
                <a:lnTo>
                  <a:pt x="252" y="224"/>
                </a:lnTo>
                <a:lnTo>
                  <a:pt x="254" y="236"/>
                </a:lnTo>
                <a:lnTo>
                  <a:pt x="257" y="233"/>
                </a:lnTo>
                <a:lnTo>
                  <a:pt x="259" y="242"/>
                </a:lnTo>
                <a:lnTo>
                  <a:pt x="262" y="252"/>
                </a:lnTo>
                <a:lnTo>
                  <a:pt x="264" y="256"/>
                </a:lnTo>
                <a:lnTo>
                  <a:pt x="266" y="257"/>
                </a:lnTo>
                <a:lnTo>
                  <a:pt x="269" y="255"/>
                </a:lnTo>
                <a:lnTo>
                  <a:pt x="271" y="257"/>
                </a:lnTo>
                <a:lnTo>
                  <a:pt x="273" y="254"/>
                </a:lnTo>
                <a:lnTo>
                  <a:pt x="275" y="255"/>
                </a:lnTo>
                <a:lnTo>
                  <a:pt x="278" y="249"/>
                </a:lnTo>
                <a:lnTo>
                  <a:pt x="280" y="248"/>
                </a:lnTo>
                <a:lnTo>
                  <a:pt x="282" y="262"/>
                </a:lnTo>
                <a:lnTo>
                  <a:pt x="285" y="269"/>
                </a:lnTo>
                <a:lnTo>
                  <a:pt x="287" y="282"/>
                </a:lnTo>
                <a:lnTo>
                  <a:pt x="289" y="290"/>
                </a:lnTo>
                <a:lnTo>
                  <a:pt x="292" y="288"/>
                </a:lnTo>
                <a:lnTo>
                  <a:pt x="294" y="287"/>
                </a:lnTo>
                <a:lnTo>
                  <a:pt x="297" y="295"/>
                </a:lnTo>
                <a:lnTo>
                  <a:pt x="299" y="307"/>
                </a:lnTo>
                <a:lnTo>
                  <a:pt x="301" y="313"/>
                </a:lnTo>
                <a:lnTo>
                  <a:pt x="304" y="316"/>
                </a:lnTo>
                <a:lnTo>
                  <a:pt x="306" y="319"/>
                </a:lnTo>
                <a:lnTo>
                  <a:pt x="308" y="317"/>
                </a:lnTo>
                <a:lnTo>
                  <a:pt x="310" y="326"/>
                </a:lnTo>
                <a:lnTo>
                  <a:pt x="313" y="330"/>
                </a:lnTo>
                <a:lnTo>
                  <a:pt x="315" y="334"/>
                </a:lnTo>
                <a:lnTo>
                  <a:pt x="317" y="340"/>
                </a:lnTo>
                <a:lnTo>
                  <a:pt x="320" y="338"/>
                </a:lnTo>
                <a:lnTo>
                  <a:pt x="322" y="347"/>
                </a:lnTo>
                <a:lnTo>
                  <a:pt x="325" y="344"/>
                </a:lnTo>
                <a:lnTo>
                  <a:pt x="327" y="347"/>
                </a:lnTo>
                <a:lnTo>
                  <a:pt x="329" y="341"/>
                </a:lnTo>
                <a:lnTo>
                  <a:pt x="332" y="346"/>
                </a:lnTo>
                <a:lnTo>
                  <a:pt x="334" y="339"/>
                </a:lnTo>
                <a:lnTo>
                  <a:pt x="336" y="338"/>
                </a:lnTo>
                <a:lnTo>
                  <a:pt x="338" y="332"/>
                </a:lnTo>
                <a:lnTo>
                  <a:pt x="341" y="325"/>
                </a:lnTo>
                <a:lnTo>
                  <a:pt x="343" y="326"/>
                </a:lnTo>
                <a:lnTo>
                  <a:pt x="345" y="331"/>
                </a:lnTo>
                <a:lnTo>
                  <a:pt x="348" y="327"/>
                </a:lnTo>
                <a:lnTo>
                  <a:pt x="350" y="327"/>
                </a:lnTo>
                <a:lnTo>
                  <a:pt x="352" y="338"/>
                </a:lnTo>
                <a:lnTo>
                  <a:pt x="355" y="334"/>
                </a:lnTo>
                <a:lnTo>
                  <a:pt x="357" y="343"/>
                </a:lnTo>
                <a:lnTo>
                  <a:pt x="360" y="346"/>
                </a:lnTo>
                <a:lnTo>
                  <a:pt x="362" y="338"/>
                </a:lnTo>
                <a:lnTo>
                  <a:pt x="364" y="346"/>
                </a:lnTo>
                <a:lnTo>
                  <a:pt x="367" y="347"/>
                </a:lnTo>
                <a:lnTo>
                  <a:pt x="369" y="355"/>
                </a:lnTo>
                <a:lnTo>
                  <a:pt x="371" y="358"/>
                </a:lnTo>
                <a:lnTo>
                  <a:pt x="373" y="354"/>
                </a:lnTo>
                <a:lnTo>
                  <a:pt x="376" y="352"/>
                </a:lnTo>
                <a:lnTo>
                  <a:pt x="378" y="363"/>
                </a:lnTo>
                <a:lnTo>
                  <a:pt x="380" y="369"/>
                </a:lnTo>
                <a:lnTo>
                  <a:pt x="383" y="366"/>
                </a:lnTo>
                <a:lnTo>
                  <a:pt x="385" y="369"/>
                </a:lnTo>
                <a:lnTo>
                  <a:pt x="388" y="367"/>
                </a:lnTo>
                <a:lnTo>
                  <a:pt x="390" y="368"/>
                </a:lnTo>
                <a:lnTo>
                  <a:pt x="392" y="367"/>
                </a:lnTo>
                <a:lnTo>
                  <a:pt x="395" y="357"/>
                </a:lnTo>
                <a:lnTo>
                  <a:pt x="397" y="362"/>
                </a:lnTo>
                <a:lnTo>
                  <a:pt x="399" y="354"/>
                </a:lnTo>
                <a:lnTo>
                  <a:pt x="402" y="351"/>
                </a:lnTo>
                <a:lnTo>
                  <a:pt x="404" y="355"/>
                </a:lnTo>
                <a:lnTo>
                  <a:pt x="406" y="359"/>
                </a:lnTo>
                <a:lnTo>
                  <a:pt x="408" y="355"/>
                </a:lnTo>
                <a:lnTo>
                  <a:pt x="411" y="358"/>
                </a:lnTo>
                <a:lnTo>
                  <a:pt x="413" y="352"/>
                </a:lnTo>
                <a:lnTo>
                  <a:pt x="416" y="354"/>
                </a:lnTo>
                <a:lnTo>
                  <a:pt x="418" y="353"/>
                </a:lnTo>
                <a:lnTo>
                  <a:pt x="420" y="350"/>
                </a:lnTo>
                <a:lnTo>
                  <a:pt x="423" y="337"/>
                </a:lnTo>
                <a:lnTo>
                  <a:pt x="425" y="337"/>
                </a:lnTo>
                <a:lnTo>
                  <a:pt x="427" y="346"/>
                </a:lnTo>
                <a:lnTo>
                  <a:pt x="430" y="349"/>
                </a:lnTo>
                <a:lnTo>
                  <a:pt x="432" y="344"/>
                </a:lnTo>
                <a:lnTo>
                  <a:pt x="434" y="340"/>
                </a:lnTo>
                <a:lnTo>
                  <a:pt x="437" y="337"/>
                </a:lnTo>
                <a:lnTo>
                  <a:pt x="439" y="339"/>
                </a:lnTo>
                <a:lnTo>
                  <a:pt x="441" y="338"/>
                </a:lnTo>
                <a:lnTo>
                  <a:pt x="443" y="333"/>
                </a:lnTo>
                <a:lnTo>
                  <a:pt x="446" y="325"/>
                </a:lnTo>
                <a:lnTo>
                  <a:pt x="448" y="320"/>
                </a:lnTo>
                <a:lnTo>
                  <a:pt x="451" y="312"/>
                </a:lnTo>
                <a:lnTo>
                  <a:pt x="453" y="319"/>
                </a:lnTo>
                <a:lnTo>
                  <a:pt x="455" y="308"/>
                </a:lnTo>
                <a:lnTo>
                  <a:pt x="458" y="309"/>
                </a:lnTo>
                <a:lnTo>
                  <a:pt x="460" y="304"/>
                </a:lnTo>
                <a:lnTo>
                  <a:pt x="462" y="303"/>
                </a:lnTo>
                <a:lnTo>
                  <a:pt x="465" y="298"/>
                </a:lnTo>
                <a:lnTo>
                  <a:pt x="467" y="300"/>
                </a:lnTo>
                <a:lnTo>
                  <a:pt x="469" y="299"/>
                </a:lnTo>
                <a:lnTo>
                  <a:pt x="471" y="293"/>
                </a:lnTo>
                <a:lnTo>
                  <a:pt x="474" y="285"/>
                </a:lnTo>
                <a:lnTo>
                  <a:pt x="476" y="280"/>
                </a:lnTo>
                <a:lnTo>
                  <a:pt x="479" y="281"/>
                </a:lnTo>
                <a:lnTo>
                  <a:pt x="481" y="268"/>
                </a:lnTo>
                <a:lnTo>
                  <a:pt x="483" y="268"/>
                </a:lnTo>
                <a:lnTo>
                  <a:pt x="486" y="259"/>
                </a:lnTo>
                <a:lnTo>
                  <a:pt x="488" y="260"/>
                </a:lnTo>
                <a:lnTo>
                  <a:pt x="490" y="261"/>
                </a:lnTo>
                <a:lnTo>
                  <a:pt x="493" y="259"/>
                </a:lnTo>
                <a:lnTo>
                  <a:pt x="495" y="253"/>
                </a:lnTo>
                <a:lnTo>
                  <a:pt x="497" y="252"/>
                </a:lnTo>
                <a:lnTo>
                  <a:pt x="500" y="250"/>
                </a:lnTo>
                <a:lnTo>
                  <a:pt x="502" y="249"/>
                </a:lnTo>
                <a:lnTo>
                  <a:pt x="504" y="247"/>
                </a:lnTo>
                <a:lnTo>
                  <a:pt x="506" y="250"/>
                </a:lnTo>
                <a:lnTo>
                  <a:pt x="509" y="242"/>
                </a:lnTo>
                <a:lnTo>
                  <a:pt x="511" y="251"/>
                </a:lnTo>
                <a:lnTo>
                  <a:pt x="514" y="248"/>
                </a:lnTo>
                <a:lnTo>
                  <a:pt x="516" y="248"/>
                </a:lnTo>
                <a:lnTo>
                  <a:pt x="518" y="246"/>
                </a:lnTo>
                <a:lnTo>
                  <a:pt x="521" y="237"/>
                </a:lnTo>
                <a:lnTo>
                  <a:pt x="523" y="241"/>
                </a:lnTo>
                <a:lnTo>
                  <a:pt x="525" y="247"/>
                </a:lnTo>
                <a:lnTo>
                  <a:pt x="528" y="254"/>
                </a:lnTo>
                <a:lnTo>
                  <a:pt x="530" y="244"/>
                </a:lnTo>
                <a:lnTo>
                  <a:pt x="532" y="240"/>
                </a:lnTo>
                <a:lnTo>
                  <a:pt x="535" y="248"/>
                </a:lnTo>
                <a:lnTo>
                  <a:pt x="537" y="245"/>
                </a:lnTo>
                <a:lnTo>
                  <a:pt x="539" y="236"/>
                </a:lnTo>
                <a:lnTo>
                  <a:pt x="542" y="239"/>
                </a:lnTo>
                <a:lnTo>
                  <a:pt x="544" y="223"/>
                </a:lnTo>
                <a:lnTo>
                  <a:pt x="546" y="205"/>
                </a:lnTo>
                <a:lnTo>
                  <a:pt x="549" y="204"/>
                </a:lnTo>
                <a:lnTo>
                  <a:pt x="551" y="191"/>
                </a:lnTo>
                <a:lnTo>
                  <a:pt x="553" y="186"/>
                </a:lnTo>
                <a:lnTo>
                  <a:pt x="556" y="172"/>
                </a:lnTo>
                <a:lnTo>
                  <a:pt x="558" y="171"/>
                </a:lnTo>
                <a:lnTo>
                  <a:pt x="560" y="174"/>
                </a:lnTo>
                <a:lnTo>
                  <a:pt x="563" y="175"/>
                </a:lnTo>
                <a:lnTo>
                  <a:pt x="565" y="157"/>
                </a:lnTo>
                <a:lnTo>
                  <a:pt x="567" y="153"/>
                </a:lnTo>
                <a:lnTo>
                  <a:pt x="570" y="158"/>
                </a:lnTo>
                <a:lnTo>
                  <a:pt x="572" y="150"/>
                </a:lnTo>
                <a:lnTo>
                  <a:pt x="574" y="142"/>
                </a:lnTo>
                <a:lnTo>
                  <a:pt x="577" y="136"/>
                </a:lnTo>
                <a:lnTo>
                  <a:pt x="579" y="130"/>
                </a:lnTo>
                <a:lnTo>
                  <a:pt x="581" y="130"/>
                </a:lnTo>
                <a:lnTo>
                  <a:pt x="584" y="118"/>
                </a:lnTo>
                <a:lnTo>
                  <a:pt x="586" y="113"/>
                </a:lnTo>
                <a:lnTo>
                  <a:pt x="588" y="92"/>
                </a:lnTo>
                <a:lnTo>
                  <a:pt x="591" y="79"/>
                </a:lnTo>
                <a:lnTo>
                  <a:pt x="593" y="64"/>
                </a:lnTo>
                <a:lnTo>
                  <a:pt x="595" y="60"/>
                </a:lnTo>
                <a:lnTo>
                  <a:pt x="598" y="47"/>
                </a:lnTo>
                <a:lnTo>
                  <a:pt x="600" y="44"/>
                </a:lnTo>
                <a:lnTo>
                  <a:pt x="602" y="38"/>
                </a:lnTo>
                <a:lnTo>
                  <a:pt x="605" y="24"/>
                </a:lnTo>
                <a:lnTo>
                  <a:pt x="607" y="25"/>
                </a:lnTo>
                <a:lnTo>
                  <a:pt x="609" y="26"/>
                </a:lnTo>
                <a:lnTo>
                  <a:pt x="612" y="23"/>
                </a:lnTo>
                <a:lnTo>
                  <a:pt x="614" y="9"/>
                </a:lnTo>
                <a:lnTo>
                  <a:pt x="616" y="12"/>
                </a:lnTo>
                <a:lnTo>
                  <a:pt x="619" y="13"/>
                </a:lnTo>
                <a:lnTo>
                  <a:pt x="621" y="15"/>
                </a:lnTo>
                <a:lnTo>
                  <a:pt x="623" y="21"/>
                </a:lnTo>
                <a:lnTo>
                  <a:pt x="626" y="19"/>
                </a:lnTo>
                <a:lnTo>
                  <a:pt x="628" y="23"/>
                </a:lnTo>
                <a:lnTo>
                  <a:pt x="630" y="27"/>
                </a:lnTo>
                <a:lnTo>
                  <a:pt x="633" y="29"/>
                </a:lnTo>
                <a:lnTo>
                  <a:pt x="635" y="31"/>
                </a:lnTo>
                <a:lnTo>
                  <a:pt x="637" y="29"/>
                </a:lnTo>
                <a:lnTo>
                  <a:pt x="640" y="33"/>
                </a:lnTo>
                <a:lnTo>
                  <a:pt x="642" y="43"/>
                </a:lnTo>
                <a:lnTo>
                  <a:pt x="644" y="34"/>
                </a:lnTo>
                <a:lnTo>
                  <a:pt x="647" y="42"/>
                </a:lnTo>
                <a:lnTo>
                  <a:pt x="649" y="34"/>
                </a:lnTo>
                <a:lnTo>
                  <a:pt x="651" y="40"/>
                </a:lnTo>
                <a:lnTo>
                  <a:pt x="654" y="43"/>
                </a:lnTo>
                <a:lnTo>
                  <a:pt x="656" y="38"/>
                </a:lnTo>
                <a:lnTo>
                  <a:pt x="658" y="42"/>
                </a:lnTo>
                <a:lnTo>
                  <a:pt x="661" y="47"/>
                </a:lnTo>
                <a:lnTo>
                  <a:pt x="663" y="42"/>
                </a:lnTo>
                <a:lnTo>
                  <a:pt x="665" y="39"/>
                </a:lnTo>
                <a:lnTo>
                  <a:pt x="668" y="44"/>
                </a:lnTo>
                <a:lnTo>
                  <a:pt x="670" y="31"/>
                </a:lnTo>
                <a:lnTo>
                  <a:pt x="672" y="29"/>
                </a:lnTo>
                <a:lnTo>
                  <a:pt x="675" y="26"/>
                </a:lnTo>
                <a:lnTo>
                  <a:pt x="677" y="22"/>
                </a:lnTo>
                <a:lnTo>
                  <a:pt x="679" y="25"/>
                </a:lnTo>
                <a:lnTo>
                  <a:pt x="682" y="26"/>
                </a:lnTo>
                <a:lnTo>
                  <a:pt x="684" y="31"/>
                </a:lnTo>
                <a:lnTo>
                  <a:pt x="686" y="28"/>
                </a:lnTo>
                <a:lnTo>
                  <a:pt x="689" y="12"/>
                </a:lnTo>
                <a:lnTo>
                  <a:pt x="691" y="10"/>
                </a:lnTo>
                <a:lnTo>
                  <a:pt x="693" y="19"/>
                </a:lnTo>
                <a:lnTo>
                  <a:pt x="696" y="15"/>
                </a:lnTo>
                <a:lnTo>
                  <a:pt x="698" y="5"/>
                </a:lnTo>
                <a:lnTo>
                  <a:pt x="700" y="0"/>
                </a:lnTo>
                <a:lnTo>
                  <a:pt x="703" y="6"/>
                </a:lnTo>
                <a:lnTo>
                  <a:pt x="705" y="3"/>
                </a:lnTo>
                <a:lnTo>
                  <a:pt x="707" y="19"/>
                </a:lnTo>
                <a:lnTo>
                  <a:pt x="710" y="22"/>
                </a:lnTo>
                <a:lnTo>
                  <a:pt x="712" y="24"/>
                </a:lnTo>
                <a:lnTo>
                  <a:pt x="714" y="15"/>
                </a:lnTo>
                <a:lnTo>
                  <a:pt x="717" y="22"/>
                </a:lnTo>
                <a:lnTo>
                  <a:pt x="719" y="16"/>
                </a:lnTo>
                <a:lnTo>
                  <a:pt x="721" y="10"/>
                </a:lnTo>
                <a:lnTo>
                  <a:pt x="724" y="13"/>
                </a:lnTo>
                <a:lnTo>
                  <a:pt x="726" y="14"/>
                </a:lnTo>
                <a:lnTo>
                  <a:pt x="728" y="12"/>
                </a:lnTo>
                <a:lnTo>
                  <a:pt x="731" y="23"/>
                </a:lnTo>
                <a:lnTo>
                  <a:pt x="733" y="29"/>
                </a:lnTo>
                <a:lnTo>
                  <a:pt x="735" y="32"/>
                </a:lnTo>
                <a:lnTo>
                  <a:pt x="738" y="30"/>
                </a:lnTo>
                <a:lnTo>
                  <a:pt x="740" y="30"/>
                </a:lnTo>
                <a:lnTo>
                  <a:pt x="742" y="34"/>
                </a:lnTo>
                <a:lnTo>
                  <a:pt x="745" y="25"/>
                </a:lnTo>
                <a:lnTo>
                  <a:pt x="747" y="21"/>
                </a:lnTo>
                <a:lnTo>
                  <a:pt x="749" y="19"/>
                </a:lnTo>
                <a:lnTo>
                  <a:pt x="752" y="19"/>
                </a:lnTo>
                <a:lnTo>
                  <a:pt x="754" y="21"/>
                </a:lnTo>
                <a:lnTo>
                  <a:pt x="756" y="16"/>
                </a:lnTo>
                <a:lnTo>
                  <a:pt x="759" y="14"/>
                </a:lnTo>
                <a:lnTo>
                  <a:pt x="761" y="26"/>
                </a:lnTo>
                <a:lnTo>
                  <a:pt x="763" y="28"/>
                </a:lnTo>
                <a:lnTo>
                  <a:pt x="766" y="40"/>
                </a:lnTo>
                <a:lnTo>
                  <a:pt x="768" y="52"/>
                </a:lnTo>
                <a:lnTo>
                  <a:pt x="770" y="56"/>
                </a:lnTo>
                <a:lnTo>
                  <a:pt x="773" y="55"/>
                </a:lnTo>
                <a:lnTo>
                  <a:pt x="775" y="77"/>
                </a:lnTo>
                <a:lnTo>
                  <a:pt x="777" y="72"/>
                </a:lnTo>
                <a:lnTo>
                  <a:pt x="780" y="84"/>
                </a:lnTo>
                <a:lnTo>
                  <a:pt x="782" y="95"/>
                </a:lnTo>
                <a:lnTo>
                  <a:pt x="785" y="95"/>
                </a:lnTo>
                <a:lnTo>
                  <a:pt x="787" y="95"/>
                </a:lnTo>
                <a:lnTo>
                  <a:pt x="789" y="101"/>
                </a:lnTo>
                <a:lnTo>
                  <a:pt x="791" y="109"/>
                </a:lnTo>
                <a:lnTo>
                  <a:pt x="794" y="110"/>
                </a:lnTo>
                <a:lnTo>
                  <a:pt x="796" y="115"/>
                </a:lnTo>
                <a:lnTo>
                  <a:pt x="798" y="125"/>
                </a:lnTo>
                <a:lnTo>
                  <a:pt x="801" y="132"/>
                </a:lnTo>
                <a:lnTo>
                  <a:pt x="803" y="127"/>
                </a:lnTo>
                <a:lnTo>
                  <a:pt x="805" y="122"/>
                </a:lnTo>
                <a:lnTo>
                  <a:pt x="808" y="126"/>
                </a:lnTo>
                <a:lnTo>
                  <a:pt x="810" y="120"/>
                </a:lnTo>
                <a:lnTo>
                  <a:pt x="812" y="126"/>
                </a:lnTo>
                <a:lnTo>
                  <a:pt x="815" y="126"/>
                </a:lnTo>
                <a:lnTo>
                  <a:pt x="817" y="124"/>
                </a:lnTo>
                <a:lnTo>
                  <a:pt x="820" y="121"/>
                </a:lnTo>
                <a:lnTo>
                  <a:pt x="822" y="123"/>
                </a:lnTo>
                <a:lnTo>
                  <a:pt x="824" y="128"/>
                </a:lnTo>
                <a:lnTo>
                  <a:pt x="826" y="126"/>
                </a:lnTo>
                <a:lnTo>
                  <a:pt x="829" y="124"/>
                </a:lnTo>
                <a:lnTo>
                  <a:pt x="831" y="126"/>
                </a:lnTo>
                <a:lnTo>
                  <a:pt x="833" y="119"/>
                </a:lnTo>
                <a:lnTo>
                  <a:pt x="836" y="124"/>
                </a:lnTo>
                <a:lnTo>
                  <a:pt x="838" y="126"/>
                </a:lnTo>
                <a:lnTo>
                  <a:pt x="840" y="126"/>
                </a:lnTo>
                <a:lnTo>
                  <a:pt x="843" y="125"/>
                </a:lnTo>
                <a:lnTo>
                  <a:pt x="845" y="128"/>
                </a:lnTo>
                <a:lnTo>
                  <a:pt x="848" y="129"/>
                </a:lnTo>
                <a:lnTo>
                  <a:pt x="850" y="135"/>
                </a:lnTo>
                <a:lnTo>
                  <a:pt x="852" y="140"/>
                </a:lnTo>
                <a:lnTo>
                  <a:pt x="854" y="144"/>
                </a:lnTo>
                <a:lnTo>
                  <a:pt x="857" y="156"/>
                </a:lnTo>
                <a:lnTo>
                  <a:pt x="859" y="164"/>
                </a:lnTo>
                <a:lnTo>
                  <a:pt x="861" y="163"/>
                </a:lnTo>
                <a:lnTo>
                  <a:pt x="864" y="168"/>
                </a:lnTo>
                <a:lnTo>
                  <a:pt x="866" y="162"/>
                </a:lnTo>
                <a:lnTo>
                  <a:pt x="868" y="155"/>
                </a:lnTo>
                <a:lnTo>
                  <a:pt x="871" y="152"/>
                </a:lnTo>
                <a:lnTo>
                  <a:pt x="873" y="152"/>
                </a:lnTo>
                <a:lnTo>
                  <a:pt x="875" y="159"/>
                </a:lnTo>
                <a:lnTo>
                  <a:pt x="878" y="161"/>
                </a:lnTo>
                <a:lnTo>
                  <a:pt x="880" y="159"/>
                </a:lnTo>
                <a:lnTo>
                  <a:pt x="883" y="166"/>
                </a:lnTo>
                <a:lnTo>
                  <a:pt x="885" y="177"/>
                </a:lnTo>
                <a:lnTo>
                  <a:pt x="887" y="188"/>
                </a:lnTo>
                <a:lnTo>
                  <a:pt x="889" y="186"/>
                </a:lnTo>
                <a:lnTo>
                  <a:pt x="892" y="192"/>
                </a:lnTo>
                <a:lnTo>
                  <a:pt x="894" y="187"/>
                </a:lnTo>
                <a:lnTo>
                  <a:pt x="896" y="191"/>
                </a:lnTo>
                <a:lnTo>
                  <a:pt x="899" y="182"/>
                </a:lnTo>
                <a:lnTo>
                  <a:pt x="901" y="182"/>
                </a:lnTo>
                <a:lnTo>
                  <a:pt x="903" y="184"/>
                </a:lnTo>
                <a:lnTo>
                  <a:pt x="906" y="193"/>
                </a:lnTo>
                <a:lnTo>
                  <a:pt x="908" y="198"/>
                </a:lnTo>
                <a:lnTo>
                  <a:pt x="911" y="196"/>
                </a:lnTo>
                <a:lnTo>
                  <a:pt x="913" y="197"/>
                </a:lnTo>
                <a:lnTo>
                  <a:pt x="915" y="199"/>
                </a:lnTo>
                <a:lnTo>
                  <a:pt x="918" y="197"/>
                </a:lnTo>
                <a:lnTo>
                  <a:pt x="920" y="209"/>
                </a:lnTo>
                <a:lnTo>
                  <a:pt x="922" y="209"/>
                </a:lnTo>
                <a:lnTo>
                  <a:pt x="924" y="218"/>
                </a:lnTo>
                <a:lnTo>
                  <a:pt x="927" y="222"/>
                </a:lnTo>
                <a:lnTo>
                  <a:pt x="929" y="228"/>
                </a:lnTo>
                <a:lnTo>
                  <a:pt x="931" y="237"/>
                </a:lnTo>
                <a:lnTo>
                  <a:pt x="934" y="244"/>
                </a:lnTo>
                <a:lnTo>
                  <a:pt x="936" y="248"/>
                </a:lnTo>
                <a:lnTo>
                  <a:pt x="939" y="252"/>
                </a:lnTo>
                <a:lnTo>
                  <a:pt x="941" y="256"/>
                </a:lnTo>
                <a:lnTo>
                  <a:pt x="943" y="258"/>
                </a:lnTo>
                <a:lnTo>
                  <a:pt x="946" y="268"/>
                </a:lnTo>
                <a:lnTo>
                  <a:pt x="948" y="268"/>
                </a:lnTo>
                <a:lnTo>
                  <a:pt x="950" y="277"/>
                </a:lnTo>
                <a:lnTo>
                  <a:pt x="952" y="274"/>
                </a:lnTo>
                <a:lnTo>
                  <a:pt x="955" y="264"/>
                </a:lnTo>
                <a:lnTo>
                  <a:pt x="957" y="268"/>
                </a:lnTo>
                <a:lnTo>
                  <a:pt x="959" y="276"/>
                </a:lnTo>
                <a:lnTo>
                  <a:pt x="962" y="274"/>
                </a:lnTo>
                <a:lnTo>
                  <a:pt x="964" y="294"/>
                </a:lnTo>
                <a:lnTo>
                  <a:pt x="966" y="298"/>
                </a:lnTo>
                <a:lnTo>
                  <a:pt x="969" y="301"/>
                </a:lnTo>
                <a:lnTo>
                  <a:pt x="971" y="311"/>
                </a:lnTo>
                <a:lnTo>
                  <a:pt x="974" y="316"/>
                </a:lnTo>
                <a:lnTo>
                  <a:pt x="976" y="321"/>
                </a:lnTo>
                <a:lnTo>
                  <a:pt x="978" y="321"/>
                </a:lnTo>
                <a:lnTo>
                  <a:pt x="981" y="326"/>
                </a:lnTo>
                <a:lnTo>
                  <a:pt x="983" y="323"/>
                </a:lnTo>
                <a:lnTo>
                  <a:pt x="985" y="326"/>
                </a:lnTo>
                <a:lnTo>
                  <a:pt x="987" y="330"/>
                </a:lnTo>
                <a:lnTo>
                  <a:pt x="990" y="327"/>
                </a:lnTo>
                <a:lnTo>
                  <a:pt x="992" y="339"/>
                </a:lnTo>
                <a:lnTo>
                  <a:pt x="994" y="331"/>
                </a:lnTo>
                <a:lnTo>
                  <a:pt x="997" y="340"/>
                </a:lnTo>
                <a:lnTo>
                  <a:pt x="999" y="343"/>
                </a:lnTo>
                <a:lnTo>
                  <a:pt x="1002" y="342"/>
                </a:lnTo>
                <a:lnTo>
                  <a:pt x="1004" y="346"/>
                </a:lnTo>
                <a:lnTo>
                  <a:pt x="1006" y="351"/>
                </a:lnTo>
                <a:lnTo>
                  <a:pt x="1009" y="350"/>
                </a:lnTo>
                <a:lnTo>
                  <a:pt x="1011" y="349"/>
                </a:lnTo>
                <a:lnTo>
                  <a:pt x="1013" y="347"/>
                </a:lnTo>
                <a:lnTo>
                  <a:pt x="1016" y="345"/>
                </a:lnTo>
                <a:lnTo>
                  <a:pt x="1018" y="350"/>
                </a:lnTo>
                <a:lnTo>
                  <a:pt x="1020" y="356"/>
                </a:lnTo>
                <a:lnTo>
                  <a:pt x="1022" y="363"/>
                </a:lnTo>
                <a:lnTo>
                  <a:pt x="1025" y="354"/>
                </a:lnTo>
                <a:lnTo>
                  <a:pt x="1027" y="353"/>
                </a:lnTo>
                <a:lnTo>
                  <a:pt x="1029" y="361"/>
                </a:lnTo>
                <a:lnTo>
                  <a:pt x="1032" y="354"/>
                </a:lnTo>
                <a:lnTo>
                  <a:pt x="1034" y="356"/>
                </a:lnTo>
                <a:lnTo>
                  <a:pt x="1037" y="357"/>
                </a:lnTo>
                <a:lnTo>
                  <a:pt x="1039" y="367"/>
                </a:lnTo>
                <a:lnTo>
                  <a:pt x="1041" y="375"/>
                </a:lnTo>
                <a:lnTo>
                  <a:pt x="1044" y="375"/>
                </a:lnTo>
                <a:lnTo>
                  <a:pt x="1046" y="376"/>
                </a:lnTo>
                <a:lnTo>
                  <a:pt x="1048" y="374"/>
                </a:lnTo>
                <a:lnTo>
                  <a:pt x="1050" y="372"/>
                </a:lnTo>
                <a:lnTo>
                  <a:pt x="1053" y="374"/>
                </a:lnTo>
                <a:lnTo>
                  <a:pt x="1055" y="385"/>
                </a:lnTo>
                <a:lnTo>
                  <a:pt x="1057" y="383"/>
                </a:lnTo>
                <a:lnTo>
                  <a:pt x="1060" y="391"/>
                </a:lnTo>
                <a:lnTo>
                  <a:pt x="1062" y="392"/>
                </a:lnTo>
                <a:lnTo>
                  <a:pt x="1065" y="396"/>
                </a:lnTo>
                <a:lnTo>
                  <a:pt x="1067" y="392"/>
                </a:lnTo>
                <a:lnTo>
                  <a:pt x="1069" y="395"/>
                </a:lnTo>
                <a:lnTo>
                  <a:pt x="1072" y="393"/>
                </a:lnTo>
                <a:lnTo>
                  <a:pt x="1074" y="389"/>
                </a:lnTo>
                <a:lnTo>
                  <a:pt x="1076" y="388"/>
                </a:lnTo>
                <a:lnTo>
                  <a:pt x="1079" y="387"/>
                </a:lnTo>
                <a:lnTo>
                  <a:pt x="1081" y="385"/>
                </a:lnTo>
                <a:lnTo>
                  <a:pt x="1083" y="376"/>
                </a:lnTo>
                <a:lnTo>
                  <a:pt x="1085" y="383"/>
                </a:lnTo>
                <a:lnTo>
                  <a:pt x="1088" y="392"/>
                </a:lnTo>
                <a:lnTo>
                  <a:pt x="1090" y="390"/>
                </a:lnTo>
                <a:lnTo>
                  <a:pt x="1093" y="387"/>
                </a:lnTo>
                <a:lnTo>
                  <a:pt x="1095" y="378"/>
                </a:lnTo>
                <a:lnTo>
                  <a:pt x="1097" y="387"/>
                </a:lnTo>
                <a:lnTo>
                  <a:pt x="1100" y="394"/>
                </a:lnTo>
                <a:lnTo>
                  <a:pt x="1102" y="399"/>
                </a:lnTo>
                <a:lnTo>
                  <a:pt x="1104" y="402"/>
                </a:lnTo>
                <a:lnTo>
                  <a:pt x="1107" y="394"/>
                </a:lnTo>
                <a:lnTo>
                  <a:pt x="1109" y="389"/>
                </a:lnTo>
                <a:lnTo>
                  <a:pt x="1111" y="394"/>
                </a:lnTo>
                <a:lnTo>
                  <a:pt x="1114" y="397"/>
                </a:lnTo>
                <a:lnTo>
                  <a:pt x="1116" y="394"/>
                </a:lnTo>
                <a:lnTo>
                  <a:pt x="1118" y="398"/>
                </a:lnTo>
                <a:lnTo>
                  <a:pt x="1120" y="394"/>
                </a:lnTo>
                <a:lnTo>
                  <a:pt x="1123" y="389"/>
                </a:lnTo>
                <a:lnTo>
                  <a:pt x="1125" y="399"/>
                </a:lnTo>
                <a:lnTo>
                  <a:pt x="1128" y="393"/>
                </a:lnTo>
                <a:lnTo>
                  <a:pt x="1130" y="397"/>
                </a:lnTo>
                <a:lnTo>
                  <a:pt x="1132" y="395"/>
                </a:lnTo>
                <a:lnTo>
                  <a:pt x="1135" y="394"/>
                </a:lnTo>
                <a:lnTo>
                  <a:pt x="1137" y="390"/>
                </a:lnTo>
                <a:lnTo>
                  <a:pt x="1139" y="391"/>
                </a:lnTo>
                <a:lnTo>
                  <a:pt x="1142" y="389"/>
                </a:lnTo>
                <a:lnTo>
                  <a:pt x="1144" y="387"/>
                </a:lnTo>
                <a:lnTo>
                  <a:pt x="1146" y="389"/>
                </a:lnTo>
                <a:lnTo>
                  <a:pt x="1148" y="394"/>
                </a:lnTo>
                <a:lnTo>
                  <a:pt x="1151" y="389"/>
                </a:lnTo>
                <a:lnTo>
                  <a:pt x="1153" y="389"/>
                </a:lnTo>
                <a:lnTo>
                  <a:pt x="1156" y="381"/>
                </a:lnTo>
                <a:lnTo>
                  <a:pt x="1158" y="379"/>
                </a:lnTo>
                <a:lnTo>
                  <a:pt x="1160" y="369"/>
                </a:lnTo>
                <a:lnTo>
                  <a:pt x="1163" y="363"/>
                </a:lnTo>
                <a:lnTo>
                  <a:pt x="1165" y="366"/>
                </a:lnTo>
                <a:lnTo>
                  <a:pt x="1167" y="363"/>
                </a:lnTo>
                <a:lnTo>
                  <a:pt x="1170" y="371"/>
                </a:lnTo>
                <a:lnTo>
                  <a:pt x="1172" y="358"/>
                </a:lnTo>
                <a:lnTo>
                  <a:pt x="1174" y="357"/>
                </a:lnTo>
                <a:lnTo>
                  <a:pt x="1177" y="367"/>
                </a:lnTo>
                <a:lnTo>
                  <a:pt x="1179" y="367"/>
                </a:lnTo>
                <a:lnTo>
                  <a:pt x="1181" y="368"/>
                </a:lnTo>
                <a:lnTo>
                  <a:pt x="1183" y="354"/>
                </a:lnTo>
                <a:lnTo>
                  <a:pt x="1186" y="347"/>
                </a:lnTo>
                <a:lnTo>
                  <a:pt x="1188" y="350"/>
                </a:lnTo>
                <a:lnTo>
                  <a:pt x="1191" y="346"/>
                </a:lnTo>
                <a:lnTo>
                  <a:pt x="1193" y="352"/>
                </a:lnTo>
                <a:lnTo>
                  <a:pt x="1195" y="356"/>
                </a:lnTo>
                <a:lnTo>
                  <a:pt x="1198" y="356"/>
                </a:lnTo>
                <a:lnTo>
                  <a:pt x="1200" y="356"/>
                </a:lnTo>
                <a:lnTo>
                  <a:pt x="1202" y="363"/>
                </a:lnTo>
                <a:lnTo>
                  <a:pt x="1205" y="360"/>
                </a:lnTo>
                <a:lnTo>
                  <a:pt x="1207" y="360"/>
                </a:lnTo>
                <a:lnTo>
                  <a:pt x="1209" y="359"/>
                </a:lnTo>
                <a:lnTo>
                  <a:pt x="1212" y="367"/>
                </a:lnTo>
                <a:lnTo>
                  <a:pt x="1214" y="359"/>
                </a:lnTo>
                <a:lnTo>
                  <a:pt x="1216" y="345"/>
                </a:lnTo>
                <a:lnTo>
                  <a:pt x="1219" y="347"/>
                </a:lnTo>
                <a:lnTo>
                  <a:pt x="1221" y="333"/>
                </a:lnTo>
                <a:lnTo>
                  <a:pt x="1223" y="339"/>
                </a:lnTo>
                <a:lnTo>
                  <a:pt x="1226" y="331"/>
                </a:lnTo>
                <a:lnTo>
                  <a:pt x="1228" y="325"/>
                </a:lnTo>
                <a:lnTo>
                  <a:pt x="1230" y="331"/>
                </a:lnTo>
                <a:lnTo>
                  <a:pt x="1233" y="327"/>
                </a:lnTo>
                <a:lnTo>
                  <a:pt x="1235" y="323"/>
                </a:lnTo>
                <a:lnTo>
                  <a:pt x="1237" y="326"/>
                </a:lnTo>
                <a:lnTo>
                  <a:pt x="1240" y="330"/>
                </a:lnTo>
                <a:lnTo>
                  <a:pt x="1242" y="328"/>
                </a:lnTo>
                <a:lnTo>
                  <a:pt x="1244" y="319"/>
                </a:lnTo>
                <a:lnTo>
                  <a:pt x="1247" y="313"/>
                </a:lnTo>
                <a:lnTo>
                  <a:pt x="1249" y="310"/>
                </a:lnTo>
                <a:lnTo>
                  <a:pt x="1251" y="302"/>
                </a:lnTo>
                <a:lnTo>
                  <a:pt x="1254" y="300"/>
                </a:lnTo>
                <a:lnTo>
                  <a:pt x="1256" y="282"/>
                </a:lnTo>
                <a:lnTo>
                  <a:pt x="1258" y="286"/>
                </a:lnTo>
                <a:lnTo>
                  <a:pt x="1261" y="283"/>
                </a:lnTo>
                <a:lnTo>
                  <a:pt x="1263" y="287"/>
                </a:lnTo>
                <a:lnTo>
                  <a:pt x="1265" y="282"/>
                </a:lnTo>
                <a:lnTo>
                  <a:pt x="1268" y="291"/>
                </a:lnTo>
                <a:lnTo>
                  <a:pt x="1270" y="293"/>
                </a:lnTo>
                <a:lnTo>
                  <a:pt x="1272" y="290"/>
                </a:lnTo>
                <a:lnTo>
                  <a:pt x="1275" y="277"/>
                </a:lnTo>
                <a:lnTo>
                  <a:pt x="1277" y="282"/>
                </a:lnTo>
                <a:lnTo>
                  <a:pt x="1279" y="289"/>
                </a:lnTo>
                <a:lnTo>
                  <a:pt x="1282" y="295"/>
                </a:lnTo>
                <a:lnTo>
                  <a:pt x="1284" y="286"/>
                </a:lnTo>
                <a:lnTo>
                  <a:pt x="1286" y="284"/>
                </a:lnTo>
                <a:lnTo>
                  <a:pt x="1289" y="278"/>
                </a:lnTo>
                <a:lnTo>
                  <a:pt x="1291" y="273"/>
                </a:lnTo>
                <a:lnTo>
                  <a:pt x="1293" y="274"/>
                </a:lnTo>
                <a:lnTo>
                  <a:pt x="1296" y="282"/>
                </a:lnTo>
                <a:lnTo>
                  <a:pt x="1298" y="278"/>
                </a:lnTo>
                <a:lnTo>
                  <a:pt x="1300" y="278"/>
                </a:lnTo>
                <a:lnTo>
                  <a:pt x="1303" y="280"/>
                </a:lnTo>
                <a:lnTo>
                  <a:pt x="1305" y="273"/>
                </a:lnTo>
                <a:lnTo>
                  <a:pt x="1307" y="276"/>
                </a:lnTo>
                <a:lnTo>
                  <a:pt x="1310" y="270"/>
                </a:lnTo>
                <a:lnTo>
                  <a:pt x="1312" y="259"/>
                </a:lnTo>
                <a:lnTo>
                  <a:pt x="1314" y="268"/>
                </a:lnTo>
                <a:lnTo>
                  <a:pt x="1317" y="265"/>
                </a:lnTo>
                <a:lnTo>
                  <a:pt x="1319" y="247"/>
                </a:lnTo>
                <a:lnTo>
                  <a:pt x="1321" y="249"/>
                </a:lnTo>
                <a:lnTo>
                  <a:pt x="1324" y="247"/>
                </a:lnTo>
                <a:lnTo>
                  <a:pt x="1326" y="246"/>
                </a:lnTo>
                <a:lnTo>
                  <a:pt x="1328" y="255"/>
                </a:lnTo>
                <a:lnTo>
                  <a:pt x="1331" y="256"/>
                </a:lnTo>
                <a:lnTo>
                  <a:pt x="1333" y="260"/>
                </a:lnTo>
                <a:lnTo>
                  <a:pt x="1335" y="256"/>
                </a:lnTo>
                <a:lnTo>
                  <a:pt x="1338" y="254"/>
                </a:lnTo>
                <a:lnTo>
                  <a:pt x="1340" y="241"/>
                </a:lnTo>
                <a:lnTo>
                  <a:pt x="1342" y="242"/>
                </a:lnTo>
                <a:lnTo>
                  <a:pt x="1345" y="248"/>
                </a:lnTo>
                <a:lnTo>
                  <a:pt x="1347" y="255"/>
                </a:lnTo>
                <a:lnTo>
                  <a:pt x="1349" y="260"/>
                </a:lnTo>
                <a:lnTo>
                  <a:pt x="1352" y="261"/>
                </a:lnTo>
                <a:lnTo>
                  <a:pt x="1354" y="253"/>
                </a:lnTo>
                <a:lnTo>
                  <a:pt x="1356" y="242"/>
                </a:lnTo>
                <a:lnTo>
                  <a:pt x="1359" y="255"/>
                </a:lnTo>
                <a:lnTo>
                  <a:pt x="1361" y="249"/>
                </a:lnTo>
                <a:lnTo>
                  <a:pt x="1363" y="235"/>
                </a:lnTo>
                <a:lnTo>
                  <a:pt x="1366" y="230"/>
                </a:lnTo>
                <a:lnTo>
                  <a:pt x="1368" y="234"/>
                </a:lnTo>
                <a:lnTo>
                  <a:pt x="1370" y="229"/>
                </a:lnTo>
                <a:lnTo>
                  <a:pt x="1373" y="236"/>
                </a:lnTo>
                <a:lnTo>
                  <a:pt x="1375" y="227"/>
                </a:lnTo>
                <a:lnTo>
                  <a:pt x="1377" y="231"/>
                </a:lnTo>
                <a:lnTo>
                  <a:pt x="1380" y="222"/>
                </a:lnTo>
                <a:lnTo>
                  <a:pt x="1382" y="217"/>
                </a:lnTo>
                <a:lnTo>
                  <a:pt x="1384" y="216"/>
                </a:lnTo>
                <a:lnTo>
                  <a:pt x="1387" y="215"/>
                </a:lnTo>
                <a:lnTo>
                  <a:pt x="1389" y="216"/>
                </a:lnTo>
                <a:lnTo>
                  <a:pt x="1391" y="214"/>
                </a:lnTo>
                <a:lnTo>
                  <a:pt x="1394" y="218"/>
                </a:lnTo>
                <a:lnTo>
                  <a:pt x="1396" y="214"/>
                </a:lnTo>
                <a:lnTo>
                  <a:pt x="1398" y="216"/>
                </a:lnTo>
                <a:lnTo>
                  <a:pt x="1401" y="221"/>
                </a:lnTo>
                <a:lnTo>
                  <a:pt x="1403" y="229"/>
                </a:lnTo>
                <a:lnTo>
                  <a:pt x="1405" y="227"/>
                </a:lnTo>
                <a:lnTo>
                  <a:pt x="1408" y="236"/>
                </a:lnTo>
                <a:lnTo>
                  <a:pt x="1410" y="216"/>
                </a:lnTo>
                <a:lnTo>
                  <a:pt x="1412" y="213"/>
                </a:lnTo>
                <a:lnTo>
                  <a:pt x="1415" y="210"/>
                </a:lnTo>
                <a:lnTo>
                  <a:pt x="1417" y="209"/>
                </a:lnTo>
                <a:lnTo>
                  <a:pt x="1419" y="207"/>
                </a:lnTo>
                <a:lnTo>
                  <a:pt x="1422" y="223"/>
                </a:lnTo>
                <a:lnTo>
                  <a:pt x="1424" y="225"/>
                </a:lnTo>
                <a:lnTo>
                  <a:pt x="1426" y="222"/>
                </a:lnTo>
                <a:lnTo>
                  <a:pt x="1429" y="224"/>
                </a:lnTo>
                <a:lnTo>
                  <a:pt x="1431" y="225"/>
                </a:lnTo>
                <a:lnTo>
                  <a:pt x="1433" y="225"/>
                </a:lnTo>
                <a:lnTo>
                  <a:pt x="1436" y="223"/>
                </a:lnTo>
                <a:lnTo>
                  <a:pt x="1438" y="229"/>
                </a:lnTo>
                <a:lnTo>
                  <a:pt x="1440" y="231"/>
                </a:lnTo>
                <a:lnTo>
                  <a:pt x="1443" y="241"/>
                </a:lnTo>
                <a:lnTo>
                  <a:pt x="1445" y="233"/>
                </a:lnTo>
                <a:lnTo>
                  <a:pt x="1447" y="240"/>
                </a:lnTo>
                <a:lnTo>
                  <a:pt x="1450" y="233"/>
                </a:lnTo>
                <a:lnTo>
                  <a:pt x="1452" y="237"/>
                </a:lnTo>
                <a:lnTo>
                  <a:pt x="1454" y="238"/>
                </a:lnTo>
                <a:lnTo>
                  <a:pt x="1457" y="242"/>
                </a:lnTo>
                <a:lnTo>
                  <a:pt x="1459" y="244"/>
                </a:lnTo>
                <a:lnTo>
                  <a:pt x="1462" y="251"/>
                </a:lnTo>
                <a:lnTo>
                  <a:pt x="1464" y="241"/>
                </a:lnTo>
                <a:lnTo>
                  <a:pt x="1466" y="240"/>
                </a:lnTo>
                <a:lnTo>
                  <a:pt x="1468" y="242"/>
                </a:lnTo>
                <a:lnTo>
                  <a:pt x="1471" y="240"/>
                </a:lnTo>
                <a:lnTo>
                  <a:pt x="1473" y="244"/>
                </a:lnTo>
                <a:lnTo>
                  <a:pt x="1475" y="247"/>
                </a:lnTo>
                <a:lnTo>
                  <a:pt x="1478" y="251"/>
                </a:lnTo>
                <a:lnTo>
                  <a:pt x="1480" y="256"/>
                </a:lnTo>
                <a:lnTo>
                  <a:pt x="1482" y="259"/>
                </a:lnTo>
                <a:lnTo>
                  <a:pt x="1485" y="259"/>
                </a:lnTo>
                <a:lnTo>
                  <a:pt x="1487" y="249"/>
                </a:lnTo>
                <a:lnTo>
                  <a:pt x="1489" y="246"/>
                </a:lnTo>
                <a:lnTo>
                  <a:pt x="1492" y="244"/>
                </a:lnTo>
                <a:lnTo>
                  <a:pt x="1494" y="229"/>
                </a:lnTo>
                <a:lnTo>
                  <a:pt x="1497" y="234"/>
                </a:lnTo>
                <a:lnTo>
                  <a:pt x="1499" y="249"/>
                </a:lnTo>
                <a:lnTo>
                  <a:pt x="1501" y="237"/>
                </a:lnTo>
                <a:lnTo>
                  <a:pt x="1503" y="238"/>
                </a:lnTo>
                <a:lnTo>
                  <a:pt x="1506" y="251"/>
                </a:lnTo>
                <a:lnTo>
                  <a:pt x="1508" y="246"/>
                </a:lnTo>
                <a:lnTo>
                  <a:pt x="1510" y="250"/>
                </a:lnTo>
                <a:lnTo>
                  <a:pt x="1513" y="242"/>
                </a:lnTo>
                <a:lnTo>
                  <a:pt x="1515" y="244"/>
                </a:lnTo>
                <a:lnTo>
                  <a:pt x="1517" y="243"/>
                </a:lnTo>
                <a:lnTo>
                  <a:pt x="1520" y="228"/>
                </a:lnTo>
                <a:lnTo>
                  <a:pt x="1522" y="228"/>
                </a:lnTo>
                <a:lnTo>
                  <a:pt x="1525" y="220"/>
                </a:lnTo>
                <a:lnTo>
                  <a:pt x="1527" y="226"/>
                </a:lnTo>
                <a:lnTo>
                  <a:pt x="1529" y="231"/>
                </a:lnTo>
                <a:lnTo>
                  <a:pt x="1531" y="227"/>
                </a:lnTo>
                <a:lnTo>
                  <a:pt x="1534" y="231"/>
                </a:lnTo>
                <a:lnTo>
                  <a:pt x="1536" y="222"/>
                </a:lnTo>
                <a:lnTo>
                  <a:pt x="1538" y="214"/>
                </a:lnTo>
                <a:lnTo>
                  <a:pt x="1541" y="219"/>
                </a:lnTo>
                <a:lnTo>
                  <a:pt x="1543" y="229"/>
                </a:lnTo>
                <a:lnTo>
                  <a:pt x="1545" y="213"/>
                </a:lnTo>
                <a:lnTo>
                  <a:pt x="1548" y="209"/>
                </a:lnTo>
                <a:lnTo>
                  <a:pt x="1550" y="211"/>
                </a:lnTo>
                <a:lnTo>
                  <a:pt x="1552" y="208"/>
                </a:lnTo>
                <a:lnTo>
                  <a:pt x="1555" y="195"/>
                </a:lnTo>
                <a:lnTo>
                  <a:pt x="1557" y="207"/>
                </a:lnTo>
                <a:lnTo>
                  <a:pt x="1560" y="201"/>
                </a:lnTo>
                <a:lnTo>
                  <a:pt x="1562" y="203"/>
                </a:lnTo>
                <a:lnTo>
                  <a:pt x="1564" y="205"/>
                </a:lnTo>
                <a:lnTo>
                  <a:pt x="1566" y="217"/>
                </a:lnTo>
                <a:lnTo>
                  <a:pt x="1569" y="218"/>
                </a:lnTo>
                <a:lnTo>
                  <a:pt x="1571" y="217"/>
                </a:lnTo>
                <a:lnTo>
                  <a:pt x="1573" y="220"/>
                </a:lnTo>
                <a:lnTo>
                  <a:pt x="1576" y="204"/>
                </a:lnTo>
                <a:lnTo>
                  <a:pt x="1578" y="208"/>
                </a:lnTo>
                <a:lnTo>
                  <a:pt x="1580" y="205"/>
                </a:lnTo>
                <a:lnTo>
                  <a:pt x="1583" y="207"/>
                </a:lnTo>
                <a:lnTo>
                  <a:pt x="1585" y="198"/>
                </a:lnTo>
                <a:lnTo>
                  <a:pt x="1588" y="203"/>
                </a:lnTo>
                <a:lnTo>
                  <a:pt x="1590" y="208"/>
                </a:lnTo>
                <a:lnTo>
                  <a:pt x="1592" y="203"/>
                </a:lnTo>
                <a:lnTo>
                  <a:pt x="1595" y="198"/>
                </a:lnTo>
                <a:lnTo>
                  <a:pt x="1597" y="213"/>
                </a:lnTo>
                <a:lnTo>
                  <a:pt x="1599" y="209"/>
                </a:lnTo>
                <a:lnTo>
                  <a:pt x="1601" y="212"/>
                </a:lnTo>
                <a:lnTo>
                  <a:pt x="1604" y="206"/>
                </a:lnTo>
                <a:lnTo>
                  <a:pt x="1606" y="209"/>
                </a:lnTo>
                <a:lnTo>
                  <a:pt x="1608" y="203"/>
                </a:lnTo>
                <a:lnTo>
                  <a:pt x="1611" y="200"/>
                </a:lnTo>
                <a:lnTo>
                  <a:pt x="1613" y="202"/>
                </a:lnTo>
                <a:lnTo>
                  <a:pt x="1616" y="194"/>
                </a:lnTo>
                <a:lnTo>
                  <a:pt x="1618" y="207"/>
                </a:lnTo>
                <a:lnTo>
                  <a:pt x="1620" y="203"/>
                </a:lnTo>
                <a:lnTo>
                  <a:pt x="1623" y="206"/>
                </a:lnTo>
                <a:lnTo>
                  <a:pt x="1625" y="196"/>
                </a:lnTo>
                <a:lnTo>
                  <a:pt x="1627" y="190"/>
                </a:lnTo>
                <a:lnTo>
                  <a:pt x="1630" y="194"/>
                </a:lnTo>
                <a:lnTo>
                  <a:pt x="1632" y="198"/>
                </a:lnTo>
                <a:lnTo>
                  <a:pt x="1634" y="187"/>
                </a:lnTo>
                <a:lnTo>
                  <a:pt x="1636" y="182"/>
                </a:lnTo>
                <a:lnTo>
                  <a:pt x="1639" y="182"/>
                </a:lnTo>
                <a:lnTo>
                  <a:pt x="1641" y="176"/>
                </a:lnTo>
                <a:lnTo>
                  <a:pt x="1643" y="177"/>
                </a:lnTo>
                <a:lnTo>
                  <a:pt x="1646" y="174"/>
                </a:lnTo>
                <a:lnTo>
                  <a:pt x="1648" y="172"/>
                </a:lnTo>
                <a:lnTo>
                  <a:pt x="1651" y="169"/>
                </a:lnTo>
                <a:lnTo>
                  <a:pt x="1653" y="162"/>
                </a:lnTo>
                <a:lnTo>
                  <a:pt x="1655" y="153"/>
                </a:lnTo>
                <a:lnTo>
                  <a:pt x="1658" y="160"/>
                </a:lnTo>
                <a:lnTo>
                  <a:pt x="1660" y="152"/>
                </a:lnTo>
                <a:lnTo>
                  <a:pt x="1662" y="150"/>
                </a:lnTo>
                <a:lnTo>
                  <a:pt x="1664" y="151"/>
                </a:lnTo>
                <a:lnTo>
                  <a:pt x="1667" y="151"/>
                </a:lnTo>
                <a:lnTo>
                  <a:pt x="1669" y="149"/>
                </a:lnTo>
                <a:lnTo>
                  <a:pt x="1671" y="152"/>
                </a:lnTo>
                <a:lnTo>
                  <a:pt x="1674" y="156"/>
                </a:lnTo>
                <a:lnTo>
                  <a:pt x="1676" y="163"/>
                </a:lnTo>
                <a:lnTo>
                  <a:pt x="1679" y="161"/>
                </a:lnTo>
                <a:lnTo>
                  <a:pt x="1681" y="173"/>
                </a:lnTo>
                <a:lnTo>
                  <a:pt x="1683" y="165"/>
                </a:lnTo>
                <a:lnTo>
                  <a:pt x="1686" y="159"/>
                </a:lnTo>
                <a:lnTo>
                  <a:pt x="1688" y="164"/>
                </a:lnTo>
                <a:lnTo>
                  <a:pt x="1690" y="161"/>
                </a:lnTo>
                <a:lnTo>
                  <a:pt x="1693" y="157"/>
                </a:lnTo>
                <a:lnTo>
                  <a:pt x="1695" y="162"/>
                </a:lnTo>
                <a:lnTo>
                  <a:pt x="1697" y="160"/>
                </a:lnTo>
                <a:lnTo>
                  <a:pt x="1699" y="170"/>
                </a:lnTo>
                <a:lnTo>
                  <a:pt x="1702" y="172"/>
                </a:lnTo>
                <a:lnTo>
                  <a:pt x="1704" y="164"/>
                </a:lnTo>
                <a:lnTo>
                  <a:pt x="1706" y="167"/>
                </a:lnTo>
                <a:lnTo>
                  <a:pt x="1709" y="169"/>
                </a:lnTo>
                <a:lnTo>
                  <a:pt x="1711" y="180"/>
                </a:lnTo>
                <a:lnTo>
                  <a:pt x="1714" y="185"/>
                </a:lnTo>
                <a:lnTo>
                  <a:pt x="1716" y="174"/>
                </a:lnTo>
                <a:lnTo>
                  <a:pt x="1718" y="173"/>
                </a:lnTo>
                <a:lnTo>
                  <a:pt x="1721" y="172"/>
                </a:lnTo>
                <a:lnTo>
                  <a:pt x="1723" y="172"/>
                </a:lnTo>
                <a:lnTo>
                  <a:pt x="1725" y="175"/>
                </a:lnTo>
                <a:lnTo>
                  <a:pt x="1728" y="168"/>
                </a:lnTo>
                <a:lnTo>
                  <a:pt x="1730" y="164"/>
                </a:lnTo>
                <a:lnTo>
                  <a:pt x="1732" y="174"/>
                </a:lnTo>
                <a:lnTo>
                  <a:pt x="1734" y="172"/>
                </a:lnTo>
                <a:lnTo>
                  <a:pt x="1737" y="176"/>
                </a:lnTo>
                <a:lnTo>
                  <a:pt x="1739" y="179"/>
                </a:lnTo>
                <a:lnTo>
                  <a:pt x="1742" y="180"/>
                </a:lnTo>
                <a:lnTo>
                  <a:pt x="1744" y="184"/>
                </a:lnTo>
                <a:lnTo>
                  <a:pt x="1746" y="181"/>
                </a:lnTo>
                <a:lnTo>
                  <a:pt x="1749" y="183"/>
                </a:lnTo>
                <a:lnTo>
                  <a:pt x="1751" y="172"/>
                </a:lnTo>
                <a:lnTo>
                  <a:pt x="1753" y="164"/>
                </a:lnTo>
                <a:lnTo>
                  <a:pt x="1756" y="169"/>
                </a:lnTo>
                <a:lnTo>
                  <a:pt x="1758" y="174"/>
                </a:lnTo>
                <a:lnTo>
                  <a:pt x="1760" y="173"/>
                </a:lnTo>
                <a:lnTo>
                  <a:pt x="1762" y="187"/>
                </a:lnTo>
                <a:lnTo>
                  <a:pt x="1765" y="183"/>
                </a:lnTo>
                <a:lnTo>
                  <a:pt x="1767" y="172"/>
                </a:lnTo>
                <a:lnTo>
                  <a:pt x="1770" y="172"/>
                </a:lnTo>
                <a:lnTo>
                  <a:pt x="1772" y="177"/>
                </a:lnTo>
                <a:lnTo>
                  <a:pt x="1774" y="170"/>
                </a:lnTo>
                <a:lnTo>
                  <a:pt x="1777" y="152"/>
                </a:lnTo>
                <a:lnTo>
                  <a:pt x="1779" y="157"/>
                </a:lnTo>
                <a:lnTo>
                  <a:pt x="1781" y="156"/>
                </a:lnTo>
                <a:lnTo>
                  <a:pt x="1784" y="156"/>
                </a:lnTo>
                <a:lnTo>
                  <a:pt x="1786" y="161"/>
                </a:lnTo>
                <a:lnTo>
                  <a:pt x="1788" y="162"/>
                </a:lnTo>
                <a:lnTo>
                  <a:pt x="1791" y="166"/>
                </a:lnTo>
                <a:lnTo>
                  <a:pt x="1793" y="161"/>
                </a:lnTo>
                <a:lnTo>
                  <a:pt x="1795" y="153"/>
                </a:lnTo>
                <a:lnTo>
                  <a:pt x="1797" y="152"/>
                </a:lnTo>
                <a:lnTo>
                  <a:pt x="1800" y="155"/>
                </a:lnTo>
                <a:lnTo>
                  <a:pt x="1802" y="161"/>
                </a:lnTo>
                <a:lnTo>
                  <a:pt x="1805" y="147"/>
                </a:lnTo>
                <a:lnTo>
                  <a:pt x="1807" y="151"/>
                </a:lnTo>
                <a:lnTo>
                  <a:pt x="1809" y="150"/>
                </a:lnTo>
                <a:lnTo>
                  <a:pt x="1812" y="150"/>
                </a:lnTo>
                <a:lnTo>
                  <a:pt x="1814" y="156"/>
                </a:lnTo>
                <a:lnTo>
                  <a:pt x="1816" y="160"/>
                </a:lnTo>
                <a:lnTo>
                  <a:pt x="1819" y="150"/>
                </a:lnTo>
                <a:lnTo>
                  <a:pt x="1821" y="146"/>
                </a:lnTo>
                <a:lnTo>
                  <a:pt x="1823" y="152"/>
                </a:lnTo>
                <a:lnTo>
                  <a:pt x="1826" y="149"/>
                </a:lnTo>
                <a:lnTo>
                  <a:pt x="1828" y="145"/>
                </a:lnTo>
                <a:lnTo>
                  <a:pt x="1830" y="147"/>
                </a:lnTo>
                <a:lnTo>
                  <a:pt x="1833" y="152"/>
                </a:lnTo>
                <a:lnTo>
                  <a:pt x="1835" y="156"/>
                </a:lnTo>
                <a:lnTo>
                  <a:pt x="1837" y="161"/>
                </a:lnTo>
                <a:lnTo>
                  <a:pt x="1840" y="161"/>
                </a:lnTo>
                <a:lnTo>
                  <a:pt x="1842" y="172"/>
                </a:lnTo>
                <a:lnTo>
                  <a:pt x="1844" y="167"/>
                </a:lnTo>
                <a:lnTo>
                  <a:pt x="1847" y="167"/>
                </a:lnTo>
                <a:lnTo>
                  <a:pt x="1849" y="167"/>
                </a:lnTo>
                <a:lnTo>
                  <a:pt x="1851" y="169"/>
                </a:lnTo>
                <a:lnTo>
                  <a:pt x="1854" y="167"/>
                </a:lnTo>
                <a:lnTo>
                  <a:pt x="1856" y="165"/>
                </a:lnTo>
                <a:lnTo>
                  <a:pt x="1858" y="168"/>
                </a:lnTo>
                <a:lnTo>
                  <a:pt x="1860" y="172"/>
                </a:lnTo>
                <a:lnTo>
                  <a:pt x="1863" y="169"/>
                </a:lnTo>
                <a:lnTo>
                  <a:pt x="1865" y="170"/>
                </a:lnTo>
                <a:lnTo>
                  <a:pt x="1868" y="170"/>
                </a:lnTo>
                <a:lnTo>
                  <a:pt x="1870" y="180"/>
                </a:lnTo>
                <a:lnTo>
                  <a:pt x="1872" y="179"/>
                </a:lnTo>
                <a:lnTo>
                  <a:pt x="1875" y="182"/>
                </a:lnTo>
                <a:lnTo>
                  <a:pt x="1877" y="186"/>
                </a:lnTo>
                <a:lnTo>
                  <a:pt x="1879" y="188"/>
                </a:lnTo>
                <a:lnTo>
                  <a:pt x="1882" y="183"/>
                </a:lnTo>
                <a:lnTo>
                  <a:pt x="1884" y="189"/>
                </a:lnTo>
                <a:lnTo>
                  <a:pt x="1886" y="183"/>
                </a:lnTo>
                <a:lnTo>
                  <a:pt x="1889" y="177"/>
                </a:lnTo>
                <a:lnTo>
                  <a:pt x="1891" y="183"/>
                </a:lnTo>
                <a:lnTo>
                  <a:pt x="1893" y="186"/>
                </a:lnTo>
                <a:lnTo>
                  <a:pt x="1896" y="189"/>
                </a:lnTo>
                <a:lnTo>
                  <a:pt x="1898" y="187"/>
                </a:lnTo>
                <a:lnTo>
                  <a:pt x="1900" y="182"/>
                </a:lnTo>
                <a:lnTo>
                  <a:pt x="1903" y="185"/>
                </a:lnTo>
                <a:lnTo>
                  <a:pt x="1905" y="190"/>
                </a:lnTo>
                <a:lnTo>
                  <a:pt x="1907" y="187"/>
                </a:lnTo>
                <a:lnTo>
                  <a:pt x="1910" y="196"/>
                </a:lnTo>
                <a:lnTo>
                  <a:pt x="1912" y="186"/>
                </a:lnTo>
                <a:lnTo>
                  <a:pt x="1914" y="194"/>
                </a:lnTo>
                <a:lnTo>
                  <a:pt x="1917" y="191"/>
                </a:lnTo>
                <a:lnTo>
                  <a:pt x="1919" y="193"/>
                </a:lnTo>
                <a:lnTo>
                  <a:pt x="1921" y="200"/>
                </a:lnTo>
                <a:lnTo>
                  <a:pt x="1924" y="203"/>
                </a:lnTo>
                <a:lnTo>
                  <a:pt x="1926" y="197"/>
                </a:lnTo>
                <a:lnTo>
                  <a:pt x="1928" y="209"/>
                </a:lnTo>
                <a:lnTo>
                  <a:pt x="1931" y="211"/>
                </a:lnTo>
                <a:lnTo>
                  <a:pt x="1933" y="213"/>
                </a:lnTo>
                <a:lnTo>
                  <a:pt x="1935" y="212"/>
                </a:lnTo>
                <a:lnTo>
                  <a:pt x="1938" y="217"/>
                </a:lnTo>
                <a:lnTo>
                  <a:pt x="1940" y="217"/>
                </a:lnTo>
                <a:lnTo>
                  <a:pt x="1942" y="209"/>
                </a:lnTo>
                <a:lnTo>
                  <a:pt x="1945" y="204"/>
                </a:lnTo>
                <a:lnTo>
                  <a:pt x="1947" y="202"/>
                </a:lnTo>
                <a:lnTo>
                  <a:pt x="1949" y="201"/>
                </a:lnTo>
                <a:lnTo>
                  <a:pt x="1952" y="208"/>
                </a:lnTo>
                <a:lnTo>
                  <a:pt x="1954" y="211"/>
                </a:lnTo>
                <a:lnTo>
                  <a:pt x="1956" y="208"/>
                </a:lnTo>
                <a:lnTo>
                  <a:pt x="1959" y="212"/>
                </a:lnTo>
                <a:lnTo>
                  <a:pt x="1961" y="222"/>
                </a:lnTo>
                <a:lnTo>
                  <a:pt x="1963" y="240"/>
                </a:lnTo>
                <a:lnTo>
                  <a:pt x="1966" y="247"/>
                </a:lnTo>
                <a:lnTo>
                  <a:pt x="1968" y="242"/>
                </a:lnTo>
                <a:lnTo>
                  <a:pt x="1970" y="238"/>
                </a:lnTo>
                <a:lnTo>
                  <a:pt x="1973" y="239"/>
                </a:lnTo>
                <a:lnTo>
                  <a:pt x="1975" y="239"/>
                </a:lnTo>
                <a:lnTo>
                  <a:pt x="1977" y="229"/>
                </a:lnTo>
                <a:lnTo>
                  <a:pt x="1980" y="235"/>
                </a:lnTo>
                <a:lnTo>
                  <a:pt x="1982" y="239"/>
                </a:lnTo>
                <a:lnTo>
                  <a:pt x="1984" y="240"/>
                </a:lnTo>
                <a:lnTo>
                  <a:pt x="1987" y="238"/>
                </a:lnTo>
                <a:lnTo>
                  <a:pt x="1989" y="246"/>
                </a:lnTo>
                <a:lnTo>
                  <a:pt x="1991" y="253"/>
                </a:lnTo>
                <a:lnTo>
                  <a:pt x="1994" y="252"/>
                </a:lnTo>
                <a:lnTo>
                  <a:pt x="1996" y="266"/>
                </a:lnTo>
                <a:lnTo>
                  <a:pt x="1998" y="274"/>
                </a:lnTo>
                <a:lnTo>
                  <a:pt x="2001" y="276"/>
                </a:lnTo>
                <a:lnTo>
                  <a:pt x="2003" y="265"/>
                </a:lnTo>
                <a:lnTo>
                  <a:pt x="2005" y="261"/>
                </a:lnTo>
                <a:lnTo>
                  <a:pt x="2008" y="270"/>
                </a:lnTo>
                <a:lnTo>
                  <a:pt x="2010" y="270"/>
                </a:lnTo>
                <a:lnTo>
                  <a:pt x="2012" y="271"/>
                </a:lnTo>
                <a:lnTo>
                  <a:pt x="2015" y="274"/>
                </a:lnTo>
                <a:lnTo>
                  <a:pt x="2017" y="269"/>
                </a:lnTo>
                <a:lnTo>
                  <a:pt x="2019" y="266"/>
                </a:lnTo>
                <a:lnTo>
                  <a:pt x="2022" y="263"/>
                </a:lnTo>
                <a:lnTo>
                  <a:pt x="2024" y="265"/>
                </a:lnTo>
                <a:lnTo>
                  <a:pt x="2026" y="266"/>
                </a:lnTo>
                <a:lnTo>
                  <a:pt x="2029" y="260"/>
                </a:lnTo>
                <a:lnTo>
                  <a:pt x="2031" y="262"/>
                </a:lnTo>
                <a:lnTo>
                  <a:pt x="2033" y="263"/>
                </a:lnTo>
                <a:lnTo>
                  <a:pt x="2036" y="266"/>
                </a:lnTo>
                <a:lnTo>
                  <a:pt x="2038" y="261"/>
                </a:lnTo>
                <a:lnTo>
                  <a:pt x="2040" y="259"/>
                </a:lnTo>
                <a:lnTo>
                  <a:pt x="2043" y="262"/>
                </a:lnTo>
                <a:lnTo>
                  <a:pt x="2045" y="255"/>
                </a:lnTo>
                <a:lnTo>
                  <a:pt x="2047" y="252"/>
                </a:lnTo>
                <a:lnTo>
                  <a:pt x="2050" y="249"/>
                </a:lnTo>
                <a:lnTo>
                  <a:pt x="2052" y="252"/>
                </a:lnTo>
                <a:lnTo>
                  <a:pt x="2054" y="252"/>
                </a:lnTo>
                <a:lnTo>
                  <a:pt x="2057" y="253"/>
                </a:lnTo>
                <a:lnTo>
                  <a:pt x="2059" y="249"/>
                </a:lnTo>
                <a:lnTo>
                  <a:pt x="2061" y="242"/>
                </a:lnTo>
                <a:lnTo>
                  <a:pt x="2064" y="238"/>
                </a:lnTo>
                <a:lnTo>
                  <a:pt x="2066" y="245"/>
                </a:lnTo>
                <a:lnTo>
                  <a:pt x="2068" y="247"/>
                </a:lnTo>
                <a:lnTo>
                  <a:pt x="2071" y="240"/>
                </a:lnTo>
                <a:lnTo>
                  <a:pt x="2073" y="243"/>
                </a:lnTo>
                <a:lnTo>
                  <a:pt x="2075" y="246"/>
                </a:lnTo>
                <a:lnTo>
                  <a:pt x="2078" y="248"/>
                </a:lnTo>
                <a:lnTo>
                  <a:pt x="2080" y="249"/>
                </a:lnTo>
                <a:lnTo>
                  <a:pt x="2082" y="240"/>
                </a:lnTo>
                <a:lnTo>
                  <a:pt x="2085" y="241"/>
                </a:lnTo>
                <a:lnTo>
                  <a:pt x="2087" y="247"/>
                </a:lnTo>
                <a:lnTo>
                  <a:pt x="2089" y="248"/>
                </a:lnTo>
                <a:lnTo>
                  <a:pt x="2092" y="238"/>
                </a:lnTo>
                <a:lnTo>
                  <a:pt x="2094" y="240"/>
                </a:lnTo>
                <a:lnTo>
                  <a:pt x="2096" y="235"/>
                </a:lnTo>
                <a:lnTo>
                  <a:pt x="2099" y="256"/>
                </a:lnTo>
                <a:lnTo>
                  <a:pt x="2101" y="255"/>
                </a:lnTo>
              </a:path>
            </a:pathLst>
          </a:custGeom>
          <a:noFill/>
          <a:ln w="17463" cap="flat">
            <a:solidFill>
              <a:srgbClr val="41B6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5" name="Freeform 115">
            <a:extLst>
              <a:ext uri="{FF2B5EF4-FFF2-40B4-BE49-F238E27FC236}">
                <a16:creationId xmlns:a16="http://schemas.microsoft.com/office/drawing/2014/main" id="{C24AAE56-1EF8-427B-89D2-F07BE8354EAC}"/>
              </a:ext>
            </a:extLst>
          </p:cNvPr>
          <p:cNvSpPr>
            <a:spLocks/>
          </p:cNvSpPr>
          <p:nvPr/>
        </p:nvSpPr>
        <p:spPr bwMode="auto">
          <a:xfrm>
            <a:off x="660551" y="5990725"/>
            <a:ext cx="2697479" cy="706438"/>
          </a:xfrm>
          <a:custGeom>
            <a:avLst/>
            <a:gdLst>
              <a:gd name="T0" fmla="*/ 33 w 2101"/>
              <a:gd name="T1" fmla="*/ 212 h 445"/>
              <a:gd name="T2" fmla="*/ 68 w 2101"/>
              <a:gd name="T3" fmla="*/ 241 h 445"/>
              <a:gd name="T4" fmla="*/ 103 w 2101"/>
              <a:gd name="T5" fmla="*/ 233 h 445"/>
              <a:gd name="T6" fmla="*/ 138 w 2101"/>
              <a:gd name="T7" fmla="*/ 194 h 445"/>
              <a:gd name="T8" fmla="*/ 173 w 2101"/>
              <a:gd name="T9" fmla="*/ 194 h 445"/>
              <a:gd name="T10" fmla="*/ 208 w 2101"/>
              <a:gd name="T11" fmla="*/ 196 h 445"/>
              <a:gd name="T12" fmla="*/ 243 w 2101"/>
              <a:gd name="T13" fmla="*/ 156 h 445"/>
              <a:gd name="T14" fmla="*/ 278 w 2101"/>
              <a:gd name="T15" fmla="*/ 140 h 445"/>
              <a:gd name="T16" fmla="*/ 313 w 2101"/>
              <a:gd name="T17" fmla="*/ 189 h 445"/>
              <a:gd name="T18" fmla="*/ 348 w 2101"/>
              <a:gd name="T19" fmla="*/ 180 h 445"/>
              <a:gd name="T20" fmla="*/ 383 w 2101"/>
              <a:gd name="T21" fmla="*/ 187 h 445"/>
              <a:gd name="T22" fmla="*/ 418 w 2101"/>
              <a:gd name="T23" fmla="*/ 208 h 445"/>
              <a:gd name="T24" fmla="*/ 453 w 2101"/>
              <a:gd name="T25" fmla="*/ 224 h 445"/>
              <a:gd name="T26" fmla="*/ 488 w 2101"/>
              <a:gd name="T27" fmla="*/ 219 h 445"/>
              <a:gd name="T28" fmla="*/ 523 w 2101"/>
              <a:gd name="T29" fmla="*/ 228 h 445"/>
              <a:gd name="T30" fmla="*/ 558 w 2101"/>
              <a:gd name="T31" fmla="*/ 213 h 445"/>
              <a:gd name="T32" fmla="*/ 593 w 2101"/>
              <a:gd name="T33" fmla="*/ 132 h 445"/>
              <a:gd name="T34" fmla="*/ 628 w 2101"/>
              <a:gd name="T35" fmla="*/ 71 h 445"/>
              <a:gd name="T36" fmla="*/ 663 w 2101"/>
              <a:gd name="T37" fmla="*/ 57 h 445"/>
              <a:gd name="T38" fmla="*/ 698 w 2101"/>
              <a:gd name="T39" fmla="*/ 5 h 445"/>
              <a:gd name="T40" fmla="*/ 733 w 2101"/>
              <a:gd name="T41" fmla="*/ 15 h 445"/>
              <a:gd name="T42" fmla="*/ 768 w 2101"/>
              <a:gd name="T43" fmla="*/ 97 h 445"/>
              <a:gd name="T44" fmla="*/ 803 w 2101"/>
              <a:gd name="T45" fmla="*/ 189 h 445"/>
              <a:gd name="T46" fmla="*/ 838 w 2101"/>
              <a:gd name="T47" fmla="*/ 214 h 445"/>
              <a:gd name="T48" fmla="*/ 873 w 2101"/>
              <a:gd name="T49" fmla="*/ 281 h 445"/>
              <a:gd name="T50" fmla="*/ 908 w 2101"/>
              <a:gd name="T51" fmla="*/ 307 h 445"/>
              <a:gd name="T52" fmla="*/ 943 w 2101"/>
              <a:gd name="T53" fmla="*/ 355 h 445"/>
              <a:gd name="T54" fmla="*/ 978 w 2101"/>
              <a:gd name="T55" fmla="*/ 399 h 445"/>
              <a:gd name="T56" fmla="*/ 1013 w 2101"/>
              <a:gd name="T57" fmla="*/ 431 h 445"/>
              <a:gd name="T58" fmla="*/ 1048 w 2101"/>
              <a:gd name="T59" fmla="*/ 420 h 445"/>
              <a:gd name="T60" fmla="*/ 1083 w 2101"/>
              <a:gd name="T61" fmla="*/ 384 h 445"/>
              <a:gd name="T62" fmla="*/ 1118 w 2101"/>
              <a:gd name="T63" fmla="*/ 364 h 445"/>
              <a:gd name="T64" fmla="*/ 1153 w 2101"/>
              <a:gd name="T65" fmla="*/ 341 h 445"/>
              <a:gd name="T66" fmla="*/ 1188 w 2101"/>
              <a:gd name="T67" fmla="*/ 314 h 445"/>
              <a:gd name="T68" fmla="*/ 1223 w 2101"/>
              <a:gd name="T69" fmla="*/ 327 h 445"/>
              <a:gd name="T70" fmla="*/ 1258 w 2101"/>
              <a:gd name="T71" fmla="*/ 320 h 445"/>
              <a:gd name="T72" fmla="*/ 1293 w 2101"/>
              <a:gd name="T73" fmla="*/ 323 h 445"/>
              <a:gd name="T74" fmla="*/ 1328 w 2101"/>
              <a:gd name="T75" fmla="*/ 296 h 445"/>
              <a:gd name="T76" fmla="*/ 1363 w 2101"/>
              <a:gd name="T77" fmla="*/ 343 h 445"/>
              <a:gd name="T78" fmla="*/ 1398 w 2101"/>
              <a:gd name="T79" fmla="*/ 305 h 445"/>
              <a:gd name="T80" fmla="*/ 1433 w 2101"/>
              <a:gd name="T81" fmla="*/ 295 h 445"/>
              <a:gd name="T82" fmla="*/ 1468 w 2101"/>
              <a:gd name="T83" fmla="*/ 281 h 445"/>
              <a:gd name="T84" fmla="*/ 1503 w 2101"/>
              <a:gd name="T85" fmla="*/ 275 h 445"/>
              <a:gd name="T86" fmla="*/ 1538 w 2101"/>
              <a:gd name="T87" fmla="*/ 236 h 445"/>
              <a:gd name="T88" fmla="*/ 1573 w 2101"/>
              <a:gd name="T89" fmla="*/ 210 h 445"/>
              <a:gd name="T90" fmla="*/ 1608 w 2101"/>
              <a:gd name="T91" fmla="*/ 243 h 445"/>
              <a:gd name="T92" fmla="*/ 1643 w 2101"/>
              <a:gd name="T93" fmla="*/ 208 h 445"/>
              <a:gd name="T94" fmla="*/ 1679 w 2101"/>
              <a:gd name="T95" fmla="*/ 195 h 445"/>
              <a:gd name="T96" fmla="*/ 1714 w 2101"/>
              <a:gd name="T97" fmla="*/ 196 h 445"/>
              <a:gd name="T98" fmla="*/ 1749 w 2101"/>
              <a:gd name="T99" fmla="*/ 188 h 445"/>
              <a:gd name="T100" fmla="*/ 1784 w 2101"/>
              <a:gd name="T101" fmla="*/ 180 h 445"/>
              <a:gd name="T102" fmla="*/ 1819 w 2101"/>
              <a:gd name="T103" fmla="*/ 188 h 445"/>
              <a:gd name="T104" fmla="*/ 1854 w 2101"/>
              <a:gd name="T105" fmla="*/ 172 h 445"/>
              <a:gd name="T106" fmla="*/ 1889 w 2101"/>
              <a:gd name="T107" fmla="*/ 192 h 445"/>
              <a:gd name="T108" fmla="*/ 1924 w 2101"/>
              <a:gd name="T109" fmla="*/ 190 h 445"/>
              <a:gd name="T110" fmla="*/ 1959 w 2101"/>
              <a:gd name="T111" fmla="*/ 195 h 445"/>
              <a:gd name="T112" fmla="*/ 1994 w 2101"/>
              <a:gd name="T113" fmla="*/ 201 h 445"/>
              <a:gd name="T114" fmla="*/ 2029 w 2101"/>
              <a:gd name="T115" fmla="*/ 222 h 445"/>
              <a:gd name="T116" fmla="*/ 2064 w 2101"/>
              <a:gd name="T117" fmla="*/ 214 h 445"/>
              <a:gd name="T118" fmla="*/ 2099 w 2101"/>
              <a:gd name="T119" fmla="*/ 177 h 44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101" h="445">
                <a:moveTo>
                  <a:pt x="0" y="232"/>
                </a:moveTo>
                <a:lnTo>
                  <a:pt x="2" y="227"/>
                </a:lnTo>
                <a:lnTo>
                  <a:pt x="5" y="230"/>
                </a:lnTo>
                <a:lnTo>
                  <a:pt x="7" y="222"/>
                </a:lnTo>
                <a:lnTo>
                  <a:pt x="9" y="230"/>
                </a:lnTo>
                <a:lnTo>
                  <a:pt x="12" y="232"/>
                </a:lnTo>
                <a:lnTo>
                  <a:pt x="14" y="214"/>
                </a:lnTo>
                <a:lnTo>
                  <a:pt x="16" y="221"/>
                </a:lnTo>
                <a:lnTo>
                  <a:pt x="19" y="206"/>
                </a:lnTo>
                <a:lnTo>
                  <a:pt x="21" y="202"/>
                </a:lnTo>
                <a:lnTo>
                  <a:pt x="23" y="205"/>
                </a:lnTo>
                <a:lnTo>
                  <a:pt x="26" y="210"/>
                </a:lnTo>
                <a:lnTo>
                  <a:pt x="28" y="214"/>
                </a:lnTo>
                <a:lnTo>
                  <a:pt x="30" y="211"/>
                </a:lnTo>
                <a:lnTo>
                  <a:pt x="33" y="212"/>
                </a:lnTo>
                <a:lnTo>
                  <a:pt x="35" y="216"/>
                </a:lnTo>
                <a:lnTo>
                  <a:pt x="37" y="219"/>
                </a:lnTo>
                <a:lnTo>
                  <a:pt x="40" y="224"/>
                </a:lnTo>
                <a:lnTo>
                  <a:pt x="42" y="223"/>
                </a:lnTo>
                <a:lnTo>
                  <a:pt x="44" y="220"/>
                </a:lnTo>
                <a:lnTo>
                  <a:pt x="47" y="223"/>
                </a:lnTo>
                <a:lnTo>
                  <a:pt x="49" y="218"/>
                </a:lnTo>
                <a:lnTo>
                  <a:pt x="51" y="219"/>
                </a:lnTo>
                <a:lnTo>
                  <a:pt x="54" y="225"/>
                </a:lnTo>
                <a:lnTo>
                  <a:pt x="56" y="225"/>
                </a:lnTo>
                <a:lnTo>
                  <a:pt x="58" y="234"/>
                </a:lnTo>
                <a:lnTo>
                  <a:pt x="61" y="232"/>
                </a:lnTo>
                <a:lnTo>
                  <a:pt x="63" y="237"/>
                </a:lnTo>
                <a:lnTo>
                  <a:pt x="65" y="244"/>
                </a:lnTo>
                <a:lnTo>
                  <a:pt x="68" y="241"/>
                </a:lnTo>
                <a:lnTo>
                  <a:pt x="70" y="236"/>
                </a:lnTo>
                <a:lnTo>
                  <a:pt x="72" y="236"/>
                </a:lnTo>
                <a:lnTo>
                  <a:pt x="75" y="231"/>
                </a:lnTo>
                <a:lnTo>
                  <a:pt x="77" y="238"/>
                </a:lnTo>
                <a:lnTo>
                  <a:pt x="79" y="233"/>
                </a:lnTo>
                <a:lnTo>
                  <a:pt x="82" y="239"/>
                </a:lnTo>
                <a:lnTo>
                  <a:pt x="84" y="231"/>
                </a:lnTo>
                <a:lnTo>
                  <a:pt x="86" y="235"/>
                </a:lnTo>
                <a:lnTo>
                  <a:pt x="89" y="238"/>
                </a:lnTo>
                <a:lnTo>
                  <a:pt x="91" y="237"/>
                </a:lnTo>
                <a:lnTo>
                  <a:pt x="93" y="235"/>
                </a:lnTo>
                <a:lnTo>
                  <a:pt x="96" y="235"/>
                </a:lnTo>
                <a:lnTo>
                  <a:pt x="98" y="232"/>
                </a:lnTo>
                <a:lnTo>
                  <a:pt x="100" y="229"/>
                </a:lnTo>
                <a:lnTo>
                  <a:pt x="103" y="233"/>
                </a:lnTo>
                <a:lnTo>
                  <a:pt x="105" y="253"/>
                </a:lnTo>
                <a:lnTo>
                  <a:pt x="108" y="245"/>
                </a:lnTo>
                <a:lnTo>
                  <a:pt x="110" y="241"/>
                </a:lnTo>
                <a:lnTo>
                  <a:pt x="112" y="235"/>
                </a:lnTo>
                <a:lnTo>
                  <a:pt x="114" y="230"/>
                </a:lnTo>
                <a:lnTo>
                  <a:pt x="117" y="227"/>
                </a:lnTo>
                <a:lnTo>
                  <a:pt x="119" y="205"/>
                </a:lnTo>
                <a:lnTo>
                  <a:pt x="121" y="208"/>
                </a:lnTo>
                <a:lnTo>
                  <a:pt x="124" y="211"/>
                </a:lnTo>
                <a:lnTo>
                  <a:pt x="126" y="208"/>
                </a:lnTo>
                <a:lnTo>
                  <a:pt x="128" y="212"/>
                </a:lnTo>
                <a:lnTo>
                  <a:pt x="131" y="207"/>
                </a:lnTo>
                <a:lnTo>
                  <a:pt x="133" y="204"/>
                </a:lnTo>
                <a:lnTo>
                  <a:pt x="135" y="209"/>
                </a:lnTo>
                <a:lnTo>
                  <a:pt x="138" y="194"/>
                </a:lnTo>
                <a:lnTo>
                  <a:pt x="140" y="217"/>
                </a:lnTo>
                <a:lnTo>
                  <a:pt x="142" y="210"/>
                </a:lnTo>
                <a:lnTo>
                  <a:pt x="145" y="200"/>
                </a:lnTo>
                <a:lnTo>
                  <a:pt x="147" y="199"/>
                </a:lnTo>
                <a:lnTo>
                  <a:pt x="149" y="200"/>
                </a:lnTo>
                <a:lnTo>
                  <a:pt x="152" y="193"/>
                </a:lnTo>
                <a:lnTo>
                  <a:pt x="154" y="204"/>
                </a:lnTo>
                <a:lnTo>
                  <a:pt x="156" y="206"/>
                </a:lnTo>
                <a:lnTo>
                  <a:pt x="159" y="208"/>
                </a:lnTo>
                <a:lnTo>
                  <a:pt x="161" y="211"/>
                </a:lnTo>
                <a:lnTo>
                  <a:pt x="163" y="200"/>
                </a:lnTo>
                <a:lnTo>
                  <a:pt x="166" y="188"/>
                </a:lnTo>
                <a:lnTo>
                  <a:pt x="168" y="190"/>
                </a:lnTo>
                <a:lnTo>
                  <a:pt x="171" y="195"/>
                </a:lnTo>
                <a:lnTo>
                  <a:pt x="173" y="194"/>
                </a:lnTo>
                <a:lnTo>
                  <a:pt x="175" y="185"/>
                </a:lnTo>
                <a:lnTo>
                  <a:pt x="177" y="183"/>
                </a:lnTo>
                <a:lnTo>
                  <a:pt x="180" y="182"/>
                </a:lnTo>
                <a:lnTo>
                  <a:pt x="182" y="176"/>
                </a:lnTo>
                <a:lnTo>
                  <a:pt x="184" y="177"/>
                </a:lnTo>
                <a:lnTo>
                  <a:pt x="187" y="182"/>
                </a:lnTo>
                <a:lnTo>
                  <a:pt x="189" y="185"/>
                </a:lnTo>
                <a:lnTo>
                  <a:pt x="191" y="189"/>
                </a:lnTo>
                <a:lnTo>
                  <a:pt x="194" y="193"/>
                </a:lnTo>
                <a:lnTo>
                  <a:pt x="196" y="188"/>
                </a:lnTo>
                <a:lnTo>
                  <a:pt x="198" y="187"/>
                </a:lnTo>
                <a:lnTo>
                  <a:pt x="201" y="195"/>
                </a:lnTo>
                <a:lnTo>
                  <a:pt x="203" y="185"/>
                </a:lnTo>
                <a:lnTo>
                  <a:pt x="206" y="196"/>
                </a:lnTo>
                <a:lnTo>
                  <a:pt x="208" y="196"/>
                </a:lnTo>
                <a:lnTo>
                  <a:pt x="210" y="187"/>
                </a:lnTo>
                <a:lnTo>
                  <a:pt x="212" y="179"/>
                </a:lnTo>
                <a:lnTo>
                  <a:pt x="215" y="171"/>
                </a:lnTo>
                <a:lnTo>
                  <a:pt x="217" y="173"/>
                </a:lnTo>
                <a:lnTo>
                  <a:pt x="219" y="174"/>
                </a:lnTo>
                <a:lnTo>
                  <a:pt x="222" y="178"/>
                </a:lnTo>
                <a:lnTo>
                  <a:pt x="224" y="175"/>
                </a:lnTo>
                <a:lnTo>
                  <a:pt x="226" y="173"/>
                </a:lnTo>
                <a:lnTo>
                  <a:pt x="229" y="177"/>
                </a:lnTo>
                <a:lnTo>
                  <a:pt x="231" y="172"/>
                </a:lnTo>
                <a:lnTo>
                  <a:pt x="234" y="162"/>
                </a:lnTo>
                <a:lnTo>
                  <a:pt x="236" y="163"/>
                </a:lnTo>
                <a:lnTo>
                  <a:pt x="238" y="165"/>
                </a:lnTo>
                <a:lnTo>
                  <a:pt x="240" y="152"/>
                </a:lnTo>
                <a:lnTo>
                  <a:pt x="243" y="156"/>
                </a:lnTo>
                <a:lnTo>
                  <a:pt x="245" y="145"/>
                </a:lnTo>
                <a:lnTo>
                  <a:pt x="247" y="142"/>
                </a:lnTo>
                <a:lnTo>
                  <a:pt x="250" y="130"/>
                </a:lnTo>
                <a:lnTo>
                  <a:pt x="252" y="127"/>
                </a:lnTo>
                <a:lnTo>
                  <a:pt x="254" y="133"/>
                </a:lnTo>
                <a:lnTo>
                  <a:pt x="257" y="140"/>
                </a:lnTo>
                <a:lnTo>
                  <a:pt x="259" y="143"/>
                </a:lnTo>
                <a:lnTo>
                  <a:pt x="262" y="148"/>
                </a:lnTo>
                <a:lnTo>
                  <a:pt x="264" y="140"/>
                </a:lnTo>
                <a:lnTo>
                  <a:pt x="266" y="141"/>
                </a:lnTo>
                <a:lnTo>
                  <a:pt x="269" y="136"/>
                </a:lnTo>
                <a:lnTo>
                  <a:pt x="271" y="147"/>
                </a:lnTo>
                <a:lnTo>
                  <a:pt x="273" y="147"/>
                </a:lnTo>
                <a:lnTo>
                  <a:pt x="275" y="142"/>
                </a:lnTo>
                <a:lnTo>
                  <a:pt x="278" y="140"/>
                </a:lnTo>
                <a:lnTo>
                  <a:pt x="280" y="134"/>
                </a:lnTo>
                <a:lnTo>
                  <a:pt x="282" y="131"/>
                </a:lnTo>
                <a:lnTo>
                  <a:pt x="285" y="137"/>
                </a:lnTo>
                <a:lnTo>
                  <a:pt x="287" y="138"/>
                </a:lnTo>
                <a:lnTo>
                  <a:pt x="289" y="127"/>
                </a:lnTo>
                <a:lnTo>
                  <a:pt x="292" y="126"/>
                </a:lnTo>
                <a:lnTo>
                  <a:pt x="294" y="123"/>
                </a:lnTo>
                <a:lnTo>
                  <a:pt x="297" y="121"/>
                </a:lnTo>
                <a:lnTo>
                  <a:pt x="299" y="142"/>
                </a:lnTo>
                <a:lnTo>
                  <a:pt x="301" y="156"/>
                </a:lnTo>
                <a:lnTo>
                  <a:pt x="304" y="160"/>
                </a:lnTo>
                <a:lnTo>
                  <a:pt x="306" y="181"/>
                </a:lnTo>
                <a:lnTo>
                  <a:pt x="308" y="185"/>
                </a:lnTo>
                <a:lnTo>
                  <a:pt x="310" y="182"/>
                </a:lnTo>
                <a:lnTo>
                  <a:pt x="313" y="189"/>
                </a:lnTo>
                <a:lnTo>
                  <a:pt x="315" y="181"/>
                </a:lnTo>
                <a:lnTo>
                  <a:pt x="317" y="188"/>
                </a:lnTo>
                <a:lnTo>
                  <a:pt x="320" y="202"/>
                </a:lnTo>
                <a:lnTo>
                  <a:pt x="322" y="198"/>
                </a:lnTo>
                <a:lnTo>
                  <a:pt x="325" y="199"/>
                </a:lnTo>
                <a:lnTo>
                  <a:pt x="327" y="194"/>
                </a:lnTo>
                <a:lnTo>
                  <a:pt x="329" y="201"/>
                </a:lnTo>
                <a:lnTo>
                  <a:pt x="332" y="209"/>
                </a:lnTo>
                <a:lnTo>
                  <a:pt x="334" y="209"/>
                </a:lnTo>
                <a:lnTo>
                  <a:pt x="336" y="199"/>
                </a:lnTo>
                <a:lnTo>
                  <a:pt x="338" y="206"/>
                </a:lnTo>
                <a:lnTo>
                  <a:pt x="341" y="195"/>
                </a:lnTo>
                <a:lnTo>
                  <a:pt x="343" y="180"/>
                </a:lnTo>
                <a:lnTo>
                  <a:pt x="345" y="178"/>
                </a:lnTo>
                <a:lnTo>
                  <a:pt x="348" y="180"/>
                </a:lnTo>
                <a:lnTo>
                  <a:pt x="350" y="193"/>
                </a:lnTo>
                <a:lnTo>
                  <a:pt x="352" y="209"/>
                </a:lnTo>
                <a:lnTo>
                  <a:pt x="355" y="215"/>
                </a:lnTo>
                <a:lnTo>
                  <a:pt x="357" y="212"/>
                </a:lnTo>
                <a:lnTo>
                  <a:pt x="360" y="205"/>
                </a:lnTo>
                <a:lnTo>
                  <a:pt x="362" y="215"/>
                </a:lnTo>
                <a:lnTo>
                  <a:pt x="364" y="212"/>
                </a:lnTo>
                <a:lnTo>
                  <a:pt x="367" y="211"/>
                </a:lnTo>
                <a:lnTo>
                  <a:pt x="369" y="213"/>
                </a:lnTo>
                <a:lnTo>
                  <a:pt x="371" y="213"/>
                </a:lnTo>
                <a:lnTo>
                  <a:pt x="373" y="209"/>
                </a:lnTo>
                <a:lnTo>
                  <a:pt x="376" y="207"/>
                </a:lnTo>
                <a:lnTo>
                  <a:pt x="378" y="195"/>
                </a:lnTo>
                <a:lnTo>
                  <a:pt x="380" y="187"/>
                </a:lnTo>
                <a:lnTo>
                  <a:pt x="383" y="187"/>
                </a:lnTo>
                <a:lnTo>
                  <a:pt x="385" y="183"/>
                </a:lnTo>
                <a:lnTo>
                  <a:pt x="388" y="178"/>
                </a:lnTo>
                <a:lnTo>
                  <a:pt x="390" y="188"/>
                </a:lnTo>
                <a:lnTo>
                  <a:pt x="392" y="179"/>
                </a:lnTo>
                <a:lnTo>
                  <a:pt x="395" y="183"/>
                </a:lnTo>
                <a:lnTo>
                  <a:pt x="397" y="191"/>
                </a:lnTo>
                <a:lnTo>
                  <a:pt x="399" y="192"/>
                </a:lnTo>
                <a:lnTo>
                  <a:pt x="402" y="198"/>
                </a:lnTo>
                <a:lnTo>
                  <a:pt x="404" y="200"/>
                </a:lnTo>
                <a:lnTo>
                  <a:pt x="406" y="197"/>
                </a:lnTo>
                <a:lnTo>
                  <a:pt x="408" y="194"/>
                </a:lnTo>
                <a:lnTo>
                  <a:pt x="411" y="202"/>
                </a:lnTo>
                <a:lnTo>
                  <a:pt x="413" y="207"/>
                </a:lnTo>
                <a:lnTo>
                  <a:pt x="416" y="204"/>
                </a:lnTo>
                <a:lnTo>
                  <a:pt x="418" y="208"/>
                </a:lnTo>
                <a:lnTo>
                  <a:pt x="420" y="210"/>
                </a:lnTo>
                <a:lnTo>
                  <a:pt x="423" y="216"/>
                </a:lnTo>
                <a:lnTo>
                  <a:pt x="425" y="216"/>
                </a:lnTo>
                <a:lnTo>
                  <a:pt x="427" y="225"/>
                </a:lnTo>
                <a:lnTo>
                  <a:pt x="430" y="221"/>
                </a:lnTo>
                <a:lnTo>
                  <a:pt x="432" y="219"/>
                </a:lnTo>
                <a:lnTo>
                  <a:pt x="434" y="214"/>
                </a:lnTo>
                <a:lnTo>
                  <a:pt x="437" y="223"/>
                </a:lnTo>
                <a:lnTo>
                  <a:pt x="439" y="228"/>
                </a:lnTo>
                <a:lnTo>
                  <a:pt x="441" y="220"/>
                </a:lnTo>
                <a:lnTo>
                  <a:pt x="443" y="225"/>
                </a:lnTo>
                <a:lnTo>
                  <a:pt x="446" y="216"/>
                </a:lnTo>
                <a:lnTo>
                  <a:pt x="448" y="216"/>
                </a:lnTo>
                <a:lnTo>
                  <a:pt x="451" y="225"/>
                </a:lnTo>
                <a:lnTo>
                  <a:pt x="453" y="224"/>
                </a:lnTo>
                <a:lnTo>
                  <a:pt x="455" y="225"/>
                </a:lnTo>
                <a:lnTo>
                  <a:pt x="458" y="218"/>
                </a:lnTo>
                <a:lnTo>
                  <a:pt x="460" y="212"/>
                </a:lnTo>
                <a:lnTo>
                  <a:pt x="462" y="220"/>
                </a:lnTo>
                <a:lnTo>
                  <a:pt x="465" y="219"/>
                </a:lnTo>
                <a:lnTo>
                  <a:pt x="467" y="235"/>
                </a:lnTo>
                <a:lnTo>
                  <a:pt x="469" y="234"/>
                </a:lnTo>
                <a:lnTo>
                  <a:pt x="471" y="224"/>
                </a:lnTo>
                <a:lnTo>
                  <a:pt x="474" y="224"/>
                </a:lnTo>
                <a:lnTo>
                  <a:pt x="476" y="234"/>
                </a:lnTo>
                <a:lnTo>
                  <a:pt x="479" y="229"/>
                </a:lnTo>
                <a:lnTo>
                  <a:pt x="481" y="229"/>
                </a:lnTo>
                <a:lnTo>
                  <a:pt x="483" y="229"/>
                </a:lnTo>
                <a:lnTo>
                  <a:pt x="486" y="223"/>
                </a:lnTo>
                <a:lnTo>
                  <a:pt x="488" y="219"/>
                </a:lnTo>
                <a:lnTo>
                  <a:pt x="490" y="220"/>
                </a:lnTo>
                <a:lnTo>
                  <a:pt x="493" y="221"/>
                </a:lnTo>
                <a:lnTo>
                  <a:pt x="495" y="218"/>
                </a:lnTo>
                <a:lnTo>
                  <a:pt x="497" y="213"/>
                </a:lnTo>
                <a:lnTo>
                  <a:pt x="500" y="210"/>
                </a:lnTo>
                <a:lnTo>
                  <a:pt x="502" y="216"/>
                </a:lnTo>
                <a:lnTo>
                  <a:pt x="504" y="220"/>
                </a:lnTo>
                <a:lnTo>
                  <a:pt x="506" y="213"/>
                </a:lnTo>
                <a:lnTo>
                  <a:pt x="509" y="223"/>
                </a:lnTo>
                <a:lnTo>
                  <a:pt x="511" y="232"/>
                </a:lnTo>
                <a:lnTo>
                  <a:pt x="514" y="227"/>
                </a:lnTo>
                <a:lnTo>
                  <a:pt x="516" y="231"/>
                </a:lnTo>
                <a:lnTo>
                  <a:pt x="518" y="224"/>
                </a:lnTo>
                <a:lnTo>
                  <a:pt x="521" y="230"/>
                </a:lnTo>
                <a:lnTo>
                  <a:pt x="523" y="228"/>
                </a:lnTo>
                <a:lnTo>
                  <a:pt x="525" y="225"/>
                </a:lnTo>
                <a:lnTo>
                  <a:pt x="528" y="230"/>
                </a:lnTo>
                <a:lnTo>
                  <a:pt x="530" y="240"/>
                </a:lnTo>
                <a:lnTo>
                  <a:pt x="532" y="230"/>
                </a:lnTo>
                <a:lnTo>
                  <a:pt x="535" y="233"/>
                </a:lnTo>
                <a:lnTo>
                  <a:pt x="537" y="233"/>
                </a:lnTo>
                <a:lnTo>
                  <a:pt x="539" y="225"/>
                </a:lnTo>
                <a:lnTo>
                  <a:pt x="542" y="218"/>
                </a:lnTo>
                <a:lnTo>
                  <a:pt x="544" y="222"/>
                </a:lnTo>
                <a:lnTo>
                  <a:pt x="546" y="226"/>
                </a:lnTo>
                <a:lnTo>
                  <a:pt x="549" y="225"/>
                </a:lnTo>
                <a:lnTo>
                  <a:pt x="551" y="228"/>
                </a:lnTo>
                <a:lnTo>
                  <a:pt x="553" y="226"/>
                </a:lnTo>
                <a:lnTo>
                  <a:pt x="556" y="221"/>
                </a:lnTo>
                <a:lnTo>
                  <a:pt x="558" y="213"/>
                </a:lnTo>
                <a:lnTo>
                  <a:pt x="560" y="196"/>
                </a:lnTo>
                <a:lnTo>
                  <a:pt x="563" y="187"/>
                </a:lnTo>
                <a:lnTo>
                  <a:pt x="565" y="192"/>
                </a:lnTo>
                <a:lnTo>
                  <a:pt x="567" y="195"/>
                </a:lnTo>
                <a:lnTo>
                  <a:pt x="570" y="184"/>
                </a:lnTo>
                <a:lnTo>
                  <a:pt x="572" y="187"/>
                </a:lnTo>
                <a:lnTo>
                  <a:pt x="574" y="196"/>
                </a:lnTo>
                <a:lnTo>
                  <a:pt x="577" y="191"/>
                </a:lnTo>
                <a:lnTo>
                  <a:pt x="579" y="197"/>
                </a:lnTo>
                <a:lnTo>
                  <a:pt x="581" y="181"/>
                </a:lnTo>
                <a:lnTo>
                  <a:pt x="584" y="174"/>
                </a:lnTo>
                <a:lnTo>
                  <a:pt x="586" y="169"/>
                </a:lnTo>
                <a:lnTo>
                  <a:pt x="588" y="158"/>
                </a:lnTo>
                <a:lnTo>
                  <a:pt x="591" y="133"/>
                </a:lnTo>
                <a:lnTo>
                  <a:pt x="593" y="132"/>
                </a:lnTo>
                <a:lnTo>
                  <a:pt x="595" y="120"/>
                </a:lnTo>
                <a:lnTo>
                  <a:pt x="598" y="103"/>
                </a:lnTo>
                <a:lnTo>
                  <a:pt x="600" y="86"/>
                </a:lnTo>
                <a:lnTo>
                  <a:pt x="602" y="72"/>
                </a:lnTo>
                <a:lnTo>
                  <a:pt x="605" y="78"/>
                </a:lnTo>
                <a:lnTo>
                  <a:pt x="607" y="87"/>
                </a:lnTo>
                <a:lnTo>
                  <a:pt x="609" y="77"/>
                </a:lnTo>
                <a:lnTo>
                  <a:pt x="612" y="77"/>
                </a:lnTo>
                <a:lnTo>
                  <a:pt x="614" y="75"/>
                </a:lnTo>
                <a:lnTo>
                  <a:pt x="616" y="72"/>
                </a:lnTo>
                <a:lnTo>
                  <a:pt x="619" y="78"/>
                </a:lnTo>
                <a:lnTo>
                  <a:pt x="621" y="85"/>
                </a:lnTo>
                <a:lnTo>
                  <a:pt x="623" y="74"/>
                </a:lnTo>
                <a:lnTo>
                  <a:pt x="626" y="64"/>
                </a:lnTo>
                <a:lnTo>
                  <a:pt x="628" y="71"/>
                </a:lnTo>
                <a:lnTo>
                  <a:pt x="630" y="64"/>
                </a:lnTo>
                <a:lnTo>
                  <a:pt x="633" y="68"/>
                </a:lnTo>
                <a:lnTo>
                  <a:pt x="635" y="60"/>
                </a:lnTo>
                <a:lnTo>
                  <a:pt x="637" y="54"/>
                </a:lnTo>
                <a:lnTo>
                  <a:pt x="640" y="60"/>
                </a:lnTo>
                <a:lnTo>
                  <a:pt x="642" y="60"/>
                </a:lnTo>
                <a:lnTo>
                  <a:pt x="644" y="68"/>
                </a:lnTo>
                <a:lnTo>
                  <a:pt x="647" y="73"/>
                </a:lnTo>
                <a:lnTo>
                  <a:pt x="649" y="69"/>
                </a:lnTo>
                <a:lnTo>
                  <a:pt x="651" y="73"/>
                </a:lnTo>
                <a:lnTo>
                  <a:pt x="654" y="69"/>
                </a:lnTo>
                <a:lnTo>
                  <a:pt x="656" y="64"/>
                </a:lnTo>
                <a:lnTo>
                  <a:pt x="658" y="66"/>
                </a:lnTo>
                <a:lnTo>
                  <a:pt x="661" y="62"/>
                </a:lnTo>
                <a:lnTo>
                  <a:pt x="663" y="57"/>
                </a:lnTo>
                <a:lnTo>
                  <a:pt x="665" y="46"/>
                </a:lnTo>
                <a:lnTo>
                  <a:pt x="668" y="45"/>
                </a:lnTo>
                <a:lnTo>
                  <a:pt x="670" y="51"/>
                </a:lnTo>
                <a:lnTo>
                  <a:pt x="672" y="50"/>
                </a:lnTo>
                <a:lnTo>
                  <a:pt x="675" y="46"/>
                </a:lnTo>
                <a:lnTo>
                  <a:pt x="677" y="48"/>
                </a:lnTo>
                <a:lnTo>
                  <a:pt x="679" y="45"/>
                </a:lnTo>
                <a:lnTo>
                  <a:pt x="682" y="37"/>
                </a:lnTo>
                <a:lnTo>
                  <a:pt x="684" y="37"/>
                </a:lnTo>
                <a:lnTo>
                  <a:pt x="686" y="32"/>
                </a:lnTo>
                <a:lnTo>
                  <a:pt x="689" y="30"/>
                </a:lnTo>
                <a:lnTo>
                  <a:pt x="691" y="24"/>
                </a:lnTo>
                <a:lnTo>
                  <a:pt x="693" y="19"/>
                </a:lnTo>
                <a:lnTo>
                  <a:pt x="696" y="13"/>
                </a:lnTo>
                <a:lnTo>
                  <a:pt x="698" y="5"/>
                </a:lnTo>
                <a:lnTo>
                  <a:pt x="700" y="6"/>
                </a:lnTo>
                <a:lnTo>
                  <a:pt x="703" y="1"/>
                </a:lnTo>
                <a:lnTo>
                  <a:pt x="705" y="6"/>
                </a:lnTo>
                <a:lnTo>
                  <a:pt x="707" y="1"/>
                </a:lnTo>
                <a:lnTo>
                  <a:pt x="710" y="13"/>
                </a:lnTo>
                <a:lnTo>
                  <a:pt x="712" y="16"/>
                </a:lnTo>
                <a:lnTo>
                  <a:pt x="714" y="18"/>
                </a:lnTo>
                <a:lnTo>
                  <a:pt x="717" y="19"/>
                </a:lnTo>
                <a:lnTo>
                  <a:pt x="719" y="31"/>
                </a:lnTo>
                <a:lnTo>
                  <a:pt x="721" y="34"/>
                </a:lnTo>
                <a:lnTo>
                  <a:pt x="724" y="39"/>
                </a:lnTo>
                <a:lnTo>
                  <a:pt x="726" y="33"/>
                </a:lnTo>
                <a:lnTo>
                  <a:pt x="728" y="36"/>
                </a:lnTo>
                <a:lnTo>
                  <a:pt x="731" y="24"/>
                </a:lnTo>
                <a:lnTo>
                  <a:pt x="733" y="15"/>
                </a:lnTo>
                <a:lnTo>
                  <a:pt x="735" y="2"/>
                </a:lnTo>
                <a:lnTo>
                  <a:pt x="738" y="1"/>
                </a:lnTo>
                <a:lnTo>
                  <a:pt x="740" y="0"/>
                </a:lnTo>
                <a:lnTo>
                  <a:pt x="742" y="0"/>
                </a:lnTo>
                <a:lnTo>
                  <a:pt x="745" y="6"/>
                </a:lnTo>
                <a:lnTo>
                  <a:pt x="747" y="27"/>
                </a:lnTo>
                <a:lnTo>
                  <a:pt x="749" y="45"/>
                </a:lnTo>
                <a:lnTo>
                  <a:pt x="752" y="45"/>
                </a:lnTo>
                <a:lnTo>
                  <a:pt x="754" y="54"/>
                </a:lnTo>
                <a:lnTo>
                  <a:pt x="756" y="67"/>
                </a:lnTo>
                <a:lnTo>
                  <a:pt x="759" y="69"/>
                </a:lnTo>
                <a:lnTo>
                  <a:pt x="761" y="74"/>
                </a:lnTo>
                <a:lnTo>
                  <a:pt x="763" y="77"/>
                </a:lnTo>
                <a:lnTo>
                  <a:pt x="766" y="75"/>
                </a:lnTo>
                <a:lnTo>
                  <a:pt x="768" y="97"/>
                </a:lnTo>
                <a:lnTo>
                  <a:pt x="770" y="107"/>
                </a:lnTo>
                <a:lnTo>
                  <a:pt x="773" y="111"/>
                </a:lnTo>
                <a:lnTo>
                  <a:pt x="775" y="123"/>
                </a:lnTo>
                <a:lnTo>
                  <a:pt x="777" y="142"/>
                </a:lnTo>
                <a:lnTo>
                  <a:pt x="780" y="142"/>
                </a:lnTo>
                <a:lnTo>
                  <a:pt x="782" y="149"/>
                </a:lnTo>
                <a:lnTo>
                  <a:pt x="785" y="164"/>
                </a:lnTo>
                <a:lnTo>
                  <a:pt x="787" y="175"/>
                </a:lnTo>
                <a:lnTo>
                  <a:pt x="789" y="186"/>
                </a:lnTo>
                <a:lnTo>
                  <a:pt x="791" y="183"/>
                </a:lnTo>
                <a:lnTo>
                  <a:pt x="794" y="178"/>
                </a:lnTo>
                <a:lnTo>
                  <a:pt x="796" y="193"/>
                </a:lnTo>
                <a:lnTo>
                  <a:pt x="798" y="190"/>
                </a:lnTo>
                <a:lnTo>
                  <a:pt x="801" y="190"/>
                </a:lnTo>
                <a:lnTo>
                  <a:pt x="803" y="189"/>
                </a:lnTo>
                <a:lnTo>
                  <a:pt x="805" y="195"/>
                </a:lnTo>
                <a:lnTo>
                  <a:pt x="808" y="200"/>
                </a:lnTo>
                <a:lnTo>
                  <a:pt x="810" y="213"/>
                </a:lnTo>
                <a:lnTo>
                  <a:pt x="812" y="214"/>
                </a:lnTo>
                <a:lnTo>
                  <a:pt x="815" y="215"/>
                </a:lnTo>
                <a:lnTo>
                  <a:pt x="817" y="215"/>
                </a:lnTo>
                <a:lnTo>
                  <a:pt x="820" y="213"/>
                </a:lnTo>
                <a:lnTo>
                  <a:pt x="822" y="225"/>
                </a:lnTo>
                <a:lnTo>
                  <a:pt x="824" y="220"/>
                </a:lnTo>
                <a:lnTo>
                  <a:pt x="826" y="219"/>
                </a:lnTo>
                <a:lnTo>
                  <a:pt x="829" y="212"/>
                </a:lnTo>
                <a:lnTo>
                  <a:pt x="831" y="209"/>
                </a:lnTo>
                <a:lnTo>
                  <a:pt x="833" y="212"/>
                </a:lnTo>
                <a:lnTo>
                  <a:pt x="836" y="211"/>
                </a:lnTo>
                <a:lnTo>
                  <a:pt x="838" y="214"/>
                </a:lnTo>
                <a:lnTo>
                  <a:pt x="840" y="207"/>
                </a:lnTo>
                <a:lnTo>
                  <a:pt x="843" y="217"/>
                </a:lnTo>
                <a:lnTo>
                  <a:pt x="845" y="223"/>
                </a:lnTo>
                <a:lnTo>
                  <a:pt x="848" y="224"/>
                </a:lnTo>
                <a:lnTo>
                  <a:pt x="850" y="224"/>
                </a:lnTo>
                <a:lnTo>
                  <a:pt x="852" y="245"/>
                </a:lnTo>
                <a:lnTo>
                  <a:pt x="854" y="247"/>
                </a:lnTo>
                <a:lnTo>
                  <a:pt x="857" y="244"/>
                </a:lnTo>
                <a:lnTo>
                  <a:pt x="859" y="252"/>
                </a:lnTo>
                <a:lnTo>
                  <a:pt x="861" y="250"/>
                </a:lnTo>
                <a:lnTo>
                  <a:pt x="864" y="251"/>
                </a:lnTo>
                <a:lnTo>
                  <a:pt x="866" y="251"/>
                </a:lnTo>
                <a:lnTo>
                  <a:pt x="868" y="267"/>
                </a:lnTo>
                <a:lnTo>
                  <a:pt x="871" y="275"/>
                </a:lnTo>
                <a:lnTo>
                  <a:pt x="873" y="281"/>
                </a:lnTo>
                <a:lnTo>
                  <a:pt x="875" y="289"/>
                </a:lnTo>
                <a:lnTo>
                  <a:pt x="878" y="286"/>
                </a:lnTo>
                <a:lnTo>
                  <a:pt x="880" y="287"/>
                </a:lnTo>
                <a:lnTo>
                  <a:pt x="883" y="287"/>
                </a:lnTo>
                <a:lnTo>
                  <a:pt x="885" y="293"/>
                </a:lnTo>
                <a:lnTo>
                  <a:pt x="887" y="293"/>
                </a:lnTo>
                <a:lnTo>
                  <a:pt x="889" y="303"/>
                </a:lnTo>
                <a:lnTo>
                  <a:pt x="892" y="310"/>
                </a:lnTo>
                <a:lnTo>
                  <a:pt x="894" y="309"/>
                </a:lnTo>
                <a:lnTo>
                  <a:pt x="896" y="309"/>
                </a:lnTo>
                <a:lnTo>
                  <a:pt x="899" y="310"/>
                </a:lnTo>
                <a:lnTo>
                  <a:pt x="901" y="301"/>
                </a:lnTo>
                <a:lnTo>
                  <a:pt x="903" y="304"/>
                </a:lnTo>
                <a:lnTo>
                  <a:pt x="906" y="310"/>
                </a:lnTo>
                <a:lnTo>
                  <a:pt x="908" y="307"/>
                </a:lnTo>
                <a:lnTo>
                  <a:pt x="911" y="306"/>
                </a:lnTo>
                <a:lnTo>
                  <a:pt x="913" y="320"/>
                </a:lnTo>
                <a:lnTo>
                  <a:pt x="915" y="323"/>
                </a:lnTo>
                <a:lnTo>
                  <a:pt x="918" y="323"/>
                </a:lnTo>
                <a:lnTo>
                  <a:pt x="920" y="335"/>
                </a:lnTo>
                <a:lnTo>
                  <a:pt x="922" y="352"/>
                </a:lnTo>
                <a:lnTo>
                  <a:pt x="924" y="359"/>
                </a:lnTo>
                <a:lnTo>
                  <a:pt x="927" y="365"/>
                </a:lnTo>
                <a:lnTo>
                  <a:pt x="929" y="373"/>
                </a:lnTo>
                <a:lnTo>
                  <a:pt x="931" y="377"/>
                </a:lnTo>
                <a:lnTo>
                  <a:pt x="934" y="379"/>
                </a:lnTo>
                <a:lnTo>
                  <a:pt x="936" y="371"/>
                </a:lnTo>
                <a:lnTo>
                  <a:pt x="939" y="357"/>
                </a:lnTo>
                <a:lnTo>
                  <a:pt x="941" y="357"/>
                </a:lnTo>
                <a:lnTo>
                  <a:pt x="943" y="355"/>
                </a:lnTo>
                <a:lnTo>
                  <a:pt x="946" y="358"/>
                </a:lnTo>
                <a:lnTo>
                  <a:pt x="948" y="359"/>
                </a:lnTo>
                <a:lnTo>
                  <a:pt x="950" y="367"/>
                </a:lnTo>
                <a:lnTo>
                  <a:pt x="952" y="376"/>
                </a:lnTo>
                <a:lnTo>
                  <a:pt x="955" y="374"/>
                </a:lnTo>
                <a:lnTo>
                  <a:pt x="957" y="373"/>
                </a:lnTo>
                <a:lnTo>
                  <a:pt x="959" y="381"/>
                </a:lnTo>
                <a:lnTo>
                  <a:pt x="962" y="385"/>
                </a:lnTo>
                <a:lnTo>
                  <a:pt x="964" y="390"/>
                </a:lnTo>
                <a:lnTo>
                  <a:pt x="966" y="399"/>
                </a:lnTo>
                <a:lnTo>
                  <a:pt x="969" y="406"/>
                </a:lnTo>
                <a:lnTo>
                  <a:pt x="971" y="394"/>
                </a:lnTo>
                <a:lnTo>
                  <a:pt x="974" y="395"/>
                </a:lnTo>
                <a:lnTo>
                  <a:pt x="976" y="395"/>
                </a:lnTo>
                <a:lnTo>
                  <a:pt x="978" y="399"/>
                </a:lnTo>
                <a:lnTo>
                  <a:pt x="981" y="403"/>
                </a:lnTo>
                <a:lnTo>
                  <a:pt x="983" y="405"/>
                </a:lnTo>
                <a:lnTo>
                  <a:pt x="985" y="411"/>
                </a:lnTo>
                <a:lnTo>
                  <a:pt x="987" y="419"/>
                </a:lnTo>
                <a:lnTo>
                  <a:pt x="990" y="420"/>
                </a:lnTo>
                <a:lnTo>
                  <a:pt x="992" y="414"/>
                </a:lnTo>
                <a:lnTo>
                  <a:pt x="994" y="412"/>
                </a:lnTo>
                <a:lnTo>
                  <a:pt x="997" y="410"/>
                </a:lnTo>
                <a:lnTo>
                  <a:pt x="999" y="419"/>
                </a:lnTo>
                <a:lnTo>
                  <a:pt x="1002" y="416"/>
                </a:lnTo>
                <a:lnTo>
                  <a:pt x="1004" y="418"/>
                </a:lnTo>
                <a:lnTo>
                  <a:pt x="1006" y="428"/>
                </a:lnTo>
                <a:lnTo>
                  <a:pt x="1009" y="425"/>
                </a:lnTo>
                <a:lnTo>
                  <a:pt x="1011" y="437"/>
                </a:lnTo>
                <a:lnTo>
                  <a:pt x="1013" y="431"/>
                </a:lnTo>
                <a:lnTo>
                  <a:pt x="1016" y="442"/>
                </a:lnTo>
                <a:lnTo>
                  <a:pt x="1018" y="445"/>
                </a:lnTo>
                <a:lnTo>
                  <a:pt x="1020" y="440"/>
                </a:lnTo>
                <a:lnTo>
                  <a:pt x="1022" y="440"/>
                </a:lnTo>
                <a:lnTo>
                  <a:pt x="1025" y="429"/>
                </a:lnTo>
                <a:lnTo>
                  <a:pt x="1027" y="436"/>
                </a:lnTo>
                <a:lnTo>
                  <a:pt x="1029" y="433"/>
                </a:lnTo>
                <a:lnTo>
                  <a:pt x="1032" y="419"/>
                </a:lnTo>
                <a:lnTo>
                  <a:pt x="1034" y="421"/>
                </a:lnTo>
                <a:lnTo>
                  <a:pt x="1037" y="423"/>
                </a:lnTo>
                <a:lnTo>
                  <a:pt x="1039" y="414"/>
                </a:lnTo>
                <a:lnTo>
                  <a:pt x="1041" y="419"/>
                </a:lnTo>
                <a:lnTo>
                  <a:pt x="1044" y="422"/>
                </a:lnTo>
                <a:lnTo>
                  <a:pt x="1046" y="411"/>
                </a:lnTo>
                <a:lnTo>
                  <a:pt x="1048" y="420"/>
                </a:lnTo>
                <a:lnTo>
                  <a:pt x="1050" y="415"/>
                </a:lnTo>
                <a:lnTo>
                  <a:pt x="1053" y="415"/>
                </a:lnTo>
                <a:lnTo>
                  <a:pt x="1055" y="410"/>
                </a:lnTo>
                <a:lnTo>
                  <a:pt x="1057" y="404"/>
                </a:lnTo>
                <a:lnTo>
                  <a:pt x="1060" y="402"/>
                </a:lnTo>
                <a:lnTo>
                  <a:pt x="1062" y="398"/>
                </a:lnTo>
                <a:lnTo>
                  <a:pt x="1065" y="405"/>
                </a:lnTo>
                <a:lnTo>
                  <a:pt x="1067" y="417"/>
                </a:lnTo>
                <a:lnTo>
                  <a:pt x="1069" y="413"/>
                </a:lnTo>
                <a:lnTo>
                  <a:pt x="1072" y="406"/>
                </a:lnTo>
                <a:lnTo>
                  <a:pt x="1074" y="398"/>
                </a:lnTo>
                <a:lnTo>
                  <a:pt x="1076" y="393"/>
                </a:lnTo>
                <a:lnTo>
                  <a:pt x="1079" y="389"/>
                </a:lnTo>
                <a:lnTo>
                  <a:pt x="1081" y="393"/>
                </a:lnTo>
                <a:lnTo>
                  <a:pt x="1083" y="384"/>
                </a:lnTo>
                <a:lnTo>
                  <a:pt x="1085" y="385"/>
                </a:lnTo>
                <a:lnTo>
                  <a:pt x="1088" y="388"/>
                </a:lnTo>
                <a:lnTo>
                  <a:pt x="1090" y="385"/>
                </a:lnTo>
                <a:lnTo>
                  <a:pt x="1093" y="375"/>
                </a:lnTo>
                <a:lnTo>
                  <a:pt x="1095" y="370"/>
                </a:lnTo>
                <a:lnTo>
                  <a:pt x="1097" y="374"/>
                </a:lnTo>
                <a:lnTo>
                  <a:pt x="1100" y="375"/>
                </a:lnTo>
                <a:lnTo>
                  <a:pt x="1102" y="376"/>
                </a:lnTo>
                <a:lnTo>
                  <a:pt x="1104" y="389"/>
                </a:lnTo>
                <a:lnTo>
                  <a:pt x="1107" y="389"/>
                </a:lnTo>
                <a:lnTo>
                  <a:pt x="1109" y="382"/>
                </a:lnTo>
                <a:lnTo>
                  <a:pt x="1111" y="379"/>
                </a:lnTo>
                <a:lnTo>
                  <a:pt x="1114" y="378"/>
                </a:lnTo>
                <a:lnTo>
                  <a:pt x="1116" y="366"/>
                </a:lnTo>
                <a:lnTo>
                  <a:pt x="1118" y="364"/>
                </a:lnTo>
                <a:lnTo>
                  <a:pt x="1120" y="362"/>
                </a:lnTo>
                <a:lnTo>
                  <a:pt x="1123" y="360"/>
                </a:lnTo>
                <a:lnTo>
                  <a:pt x="1125" y="382"/>
                </a:lnTo>
                <a:lnTo>
                  <a:pt x="1128" y="374"/>
                </a:lnTo>
                <a:lnTo>
                  <a:pt x="1130" y="378"/>
                </a:lnTo>
                <a:lnTo>
                  <a:pt x="1132" y="371"/>
                </a:lnTo>
                <a:lnTo>
                  <a:pt x="1135" y="366"/>
                </a:lnTo>
                <a:lnTo>
                  <a:pt x="1137" y="361"/>
                </a:lnTo>
                <a:lnTo>
                  <a:pt x="1139" y="349"/>
                </a:lnTo>
                <a:lnTo>
                  <a:pt x="1142" y="351"/>
                </a:lnTo>
                <a:lnTo>
                  <a:pt x="1144" y="349"/>
                </a:lnTo>
                <a:lnTo>
                  <a:pt x="1146" y="345"/>
                </a:lnTo>
                <a:lnTo>
                  <a:pt x="1148" y="347"/>
                </a:lnTo>
                <a:lnTo>
                  <a:pt x="1151" y="344"/>
                </a:lnTo>
                <a:lnTo>
                  <a:pt x="1153" y="341"/>
                </a:lnTo>
                <a:lnTo>
                  <a:pt x="1156" y="335"/>
                </a:lnTo>
                <a:lnTo>
                  <a:pt x="1158" y="333"/>
                </a:lnTo>
                <a:lnTo>
                  <a:pt x="1160" y="339"/>
                </a:lnTo>
                <a:lnTo>
                  <a:pt x="1163" y="338"/>
                </a:lnTo>
                <a:lnTo>
                  <a:pt x="1165" y="326"/>
                </a:lnTo>
                <a:lnTo>
                  <a:pt x="1167" y="332"/>
                </a:lnTo>
                <a:lnTo>
                  <a:pt x="1170" y="323"/>
                </a:lnTo>
                <a:lnTo>
                  <a:pt x="1172" y="320"/>
                </a:lnTo>
                <a:lnTo>
                  <a:pt x="1174" y="309"/>
                </a:lnTo>
                <a:lnTo>
                  <a:pt x="1177" y="311"/>
                </a:lnTo>
                <a:lnTo>
                  <a:pt x="1179" y="314"/>
                </a:lnTo>
                <a:lnTo>
                  <a:pt x="1181" y="322"/>
                </a:lnTo>
                <a:lnTo>
                  <a:pt x="1183" y="317"/>
                </a:lnTo>
                <a:lnTo>
                  <a:pt x="1186" y="313"/>
                </a:lnTo>
                <a:lnTo>
                  <a:pt x="1188" y="314"/>
                </a:lnTo>
                <a:lnTo>
                  <a:pt x="1191" y="297"/>
                </a:lnTo>
                <a:lnTo>
                  <a:pt x="1193" y="292"/>
                </a:lnTo>
                <a:lnTo>
                  <a:pt x="1195" y="296"/>
                </a:lnTo>
                <a:lnTo>
                  <a:pt x="1198" y="296"/>
                </a:lnTo>
                <a:lnTo>
                  <a:pt x="1200" y="302"/>
                </a:lnTo>
                <a:lnTo>
                  <a:pt x="1202" y="302"/>
                </a:lnTo>
                <a:lnTo>
                  <a:pt x="1205" y="302"/>
                </a:lnTo>
                <a:lnTo>
                  <a:pt x="1207" y="307"/>
                </a:lnTo>
                <a:lnTo>
                  <a:pt x="1209" y="297"/>
                </a:lnTo>
                <a:lnTo>
                  <a:pt x="1212" y="309"/>
                </a:lnTo>
                <a:lnTo>
                  <a:pt x="1214" y="309"/>
                </a:lnTo>
                <a:lnTo>
                  <a:pt x="1216" y="314"/>
                </a:lnTo>
                <a:lnTo>
                  <a:pt x="1219" y="323"/>
                </a:lnTo>
                <a:lnTo>
                  <a:pt x="1221" y="322"/>
                </a:lnTo>
                <a:lnTo>
                  <a:pt x="1223" y="327"/>
                </a:lnTo>
                <a:lnTo>
                  <a:pt x="1226" y="334"/>
                </a:lnTo>
                <a:lnTo>
                  <a:pt x="1228" y="327"/>
                </a:lnTo>
                <a:lnTo>
                  <a:pt x="1230" y="322"/>
                </a:lnTo>
                <a:lnTo>
                  <a:pt x="1233" y="325"/>
                </a:lnTo>
                <a:lnTo>
                  <a:pt x="1235" y="323"/>
                </a:lnTo>
                <a:lnTo>
                  <a:pt x="1237" y="332"/>
                </a:lnTo>
                <a:lnTo>
                  <a:pt x="1240" y="333"/>
                </a:lnTo>
                <a:lnTo>
                  <a:pt x="1242" y="323"/>
                </a:lnTo>
                <a:lnTo>
                  <a:pt x="1244" y="324"/>
                </a:lnTo>
                <a:lnTo>
                  <a:pt x="1247" y="332"/>
                </a:lnTo>
                <a:lnTo>
                  <a:pt x="1249" y="335"/>
                </a:lnTo>
                <a:lnTo>
                  <a:pt x="1251" y="334"/>
                </a:lnTo>
                <a:lnTo>
                  <a:pt x="1254" y="322"/>
                </a:lnTo>
                <a:lnTo>
                  <a:pt x="1256" y="320"/>
                </a:lnTo>
                <a:lnTo>
                  <a:pt x="1258" y="320"/>
                </a:lnTo>
                <a:lnTo>
                  <a:pt x="1261" y="333"/>
                </a:lnTo>
                <a:lnTo>
                  <a:pt x="1263" y="329"/>
                </a:lnTo>
                <a:lnTo>
                  <a:pt x="1265" y="326"/>
                </a:lnTo>
                <a:lnTo>
                  <a:pt x="1268" y="330"/>
                </a:lnTo>
                <a:lnTo>
                  <a:pt x="1270" y="335"/>
                </a:lnTo>
                <a:lnTo>
                  <a:pt x="1272" y="328"/>
                </a:lnTo>
                <a:lnTo>
                  <a:pt x="1275" y="327"/>
                </a:lnTo>
                <a:lnTo>
                  <a:pt x="1277" y="324"/>
                </a:lnTo>
                <a:lnTo>
                  <a:pt x="1279" y="315"/>
                </a:lnTo>
                <a:lnTo>
                  <a:pt x="1282" y="323"/>
                </a:lnTo>
                <a:lnTo>
                  <a:pt x="1284" y="320"/>
                </a:lnTo>
                <a:lnTo>
                  <a:pt x="1286" y="317"/>
                </a:lnTo>
                <a:lnTo>
                  <a:pt x="1289" y="322"/>
                </a:lnTo>
                <a:lnTo>
                  <a:pt x="1291" y="319"/>
                </a:lnTo>
                <a:lnTo>
                  <a:pt x="1293" y="323"/>
                </a:lnTo>
                <a:lnTo>
                  <a:pt x="1296" y="325"/>
                </a:lnTo>
                <a:lnTo>
                  <a:pt x="1298" y="317"/>
                </a:lnTo>
                <a:lnTo>
                  <a:pt x="1300" y="308"/>
                </a:lnTo>
                <a:lnTo>
                  <a:pt x="1303" y="317"/>
                </a:lnTo>
                <a:lnTo>
                  <a:pt x="1305" y="307"/>
                </a:lnTo>
                <a:lnTo>
                  <a:pt x="1307" y="302"/>
                </a:lnTo>
                <a:lnTo>
                  <a:pt x="1310" y="306"/>
                </a:lnTo>
                <a:lnTo>
                  <a:pt x="1312" y="294"/>
                </a:lnTo>
                <a:lnTo>
                  <a:pt x="1314" y="292"/>
                </a:lnTo>
                <a:lnTo>
                  <a:pt x="1317" y="289"/>
                </a:lnTo>
                <a:lnTo>
                  <a:pt x="1319" y="298"/>
                </a:lnTo>
                <a:lnTo>
                  <a:pt x="1321" y="296"/>
                </a:lnTo>
                <a:lnTo>
                  <a:pt x="1324" y="292"/>
                </a:lnTo>
                <a:lnTo>
                  <a:pt x="1326" y="298"/>
                </a:lnTo>
                <a:lnTo>
                  <a:pt x="1328" y="296"/>
                </a:lnTo>
                <a:lnTo>
                  <a:pt x="1331" y="294"/>
                </a:lnTo>
                <a:lnTo>
                  <a:pt x="1333" y="292"/>
                </a:lnTo>
                <a:lnTo>
                  <a:pt x="1335" y="287"/>
                </a:lnTo>
                <a:lnTo>
                  <a:pt x="1338" y="297"/>
                </a:lnTo>
                <a:lnTo>
                  <a:pt x="1340" y="302"/>
                </a:lnTo>
                <a:lnTo>
                  <a:pt x="1342" y="306"/>
                </a:lnTo>
                <a:lnTo>
                  <a:pt x="1345" y="322"/>
                </a:lnTo>
                <a:lnTo>
                  <a:pt x="1347" y="317"/>
                </a:lnTo>
                <a:lnTo>
                  <a:pt x="1349" y="323"/>
                </a:lnTo>
                <a:lnTo>
                  <a:pt x="1352" y="334"/>
                </a:lnTo>
                <a:lnTo>
                  <a:pt x="1354" y="328"/>
                </a:lnTo>
                <a:lnTo>
                  <a:pt x="1356" y="335"/>
                </a:lnTo>
                <a:lnTo>
                  <a:pt x="1359" y="333"/>
                </a:lnTo>
                <a:lnTo>
                  <a:pt x="1361" y="342"/>
                </a:lnTo>
                <a:lnTo>
                  <a:pt x="1363" y="343"/>
                </a:lnTo>
                <a:lnTo>
                  <a:pt x="1366" y="339"/>
                </a:lnTo>
                <a:lnTo>
                  <a:pt x="1368" y="322"/>
                </a:lnTo>
                <a:lnTo>
                  <a:pt x="1370" y="318"/>
                </a:lnTo>
                <a:lnTo>
                  <a:pt x="1373" y="317"/>
                </a:lnTo>
                <a:lnTo>
                  <a:pt x="1375" y="323"/>
                </a:lnTo>
                <a:lnTo>
                  <a:pt x="1377" y="344"/>
                </a:lnTo>
                <a:lnTo>
                  <a:pt x="1380" y="336"/>
                </a:lnTo>
                <a:lnTo>
                  <a:pt x="1382" y="338"/>
                </a:lnTo>
                <a:lnTo>
                  <a:pt x="1384" y="334"/>
                </a:lnTo>
                <a:lnTo>
                  <a:pt x="1387" y="326"/>
                </a:lnTo>
                <a:lnTo>
                  <a:pt x="1389" y="326"/>
                </a:lnTo>
                <a:lnTo>
                  <a:pt x="1391" y="322"/>
                </a:lnTo>
                <a:lnTo>
                  <a:pt x="1394" y="309"/>
                </a:lnTo>
                <a:lnTo>
                  <a:pt x="1396" y="325"/>
                </a:lnTo>
                <a:lnTo>
                  <a:pt x="1398" y="305"/>
                </a:lnTo>
                <a:lnTo>
                  <a:pt x="1401" y="308"/>
                </a:lnTo>
                <a:lnTo>
                  <a:pt x="1403" y="306"/>
                </a:lnTo>
                <a:lnTo>
                  <a:pt x="1405" y="308"/>
                </a:lnTo>
                <a:lnTo>
                  <a:pt x="1408" y="307"/>
                </a:lnTo>
                <a:lnTo>
                  <a:pt x="1410" y="302"/>
                </a:lnTo>
                <a:lnTo>
                  <a:pt x="1412" y="293"/>
                </a:lnTo>
                <a:lnTo>
                  <a:pt x="1415" y="301"/>
                </a:lnTo>
                <a:lnTo>
                  <a:pt x="1417" y="298"/>
                </a:lnTo>
                <a:lnTo>
                  <a:pt x="1419" y="296"/>
                </a:lnTo>
                <a:lnTo>
                  <a:pt x="1422" y="294"/>
                </a:lnTo>
                <a:lnTo>
                  <a:pt x="1424" y="283"/>
                </a:lnTo>
                <a:lnTo>
                  <a:pt x="1426" y="282"/>
                </a:lnTo>
                <a:lnTo>
                  <a:pt x="1429" y="290"/>
                </a:lnTo>
                <a:lnTo>
                  <a:pt x="1431" y="296"/>
                </a:lnTo>
                <a:lnTo>
                  <a:pt x="1433" y="295"/>
                </a:lnTo>
                <a:lnTo>
                  <a:pt x="1436" y="284"/>
                </a:lnTo>
                <a:lnTo>
                  <a:pt x="1438" y="282"/>
                </a:lnTo>
                <a:lnTo>
                  <a:pt x="1440" y="291"/>
                </a:lnTo>
                <a:lnTo>
                  <a:pt x="1443" y="296"/>
                </a:lnTo>
                <a:lnTo>
                  <a:pt x="1445" y="293"/>
                </a:lnTo>
                <a:lnTo>
                  <a:pt x="1447" y="288"/>
                </a:lnTo>
                <a:lnTo>
                  <a:pt x="1450" y="297"/>
                </a:lnTo>
                <a:lnTo>
                  <a:pt x="1452" y="296"/>
                </a:lnTo>
                <a:lnTo>
                  <a:pt x="1454" y="288"/>
                </a:lnTo>
                <a:lnTo>
                  <a:pt x="1457" y="284"/>
                </a:lnTo>
                <a:lnTo>
                  <a:pt x="1459" y="289"/>
                </a:lnTo>
                <a:lnTo>
                  <a:pt x="1462" y="295"/>
                </a:lnTo>
                <a:lnTo>
                  <a:pt x="1464" y="291"/>
                </a:lnTo>
                <a:lnTo>
                  <a:pt x="1466" y="298"/>
                </a:lnTo>
                <a:lnTo>
                  <a:pt x="1468" y="281"/>
                </a:lnTo>
                <a:lnTo>
                  <a:pt x="1471" y="279"/>
                </a:lnTo>
                <a:lnTo>
                  <a:pt x="1473" y="274"/>
                </a:lnTo>
                <a:lnTo>
                  <a:pt x="1475" y="262"/>
                </a:lnTo>
                <a:lnTo>
                  <a:pt x="1478" y="258"/>
                </a:lnTo>
                <a:lnTo>
                  <a:pt x="1480" y="257"/>
                </a:lnTo>
                <a:lnTo>
                  <a:pt x="1482" y="254"/>
                </a:lnTo>
                <a:lnTo>
                  <a:pt x="1485" y="262"/>
                </a:lnTo>
                <a:lnTo>
                  <a:pt x="1487" y="265"/>
                </a:lnTo>
                <a:lnTo>
                  <a:pt x="1489" y="264"/>
                </a:lnTo>
                <a:lnTo>
                  <a:pt x="1492" y="264"/>
                </a:lnTo>
                <a:lnTo>
                  <a:pt x="1494" y="262"/>
                </a:lnTo>
                <a:lnTo>
                  <a:pt x="1497" y="265"/>
                </a:lnTo>
                <a:lnTo>
                  <a:pt x="1499" y="270"/>
                </a:lnTo>
                <a:lnTo>
                  <a:pt x="1501" y="276"/>
                </a:lnTo>
                <a:lnTo>
                  <a:pt x="1503" y="275"/>
                </a:lnTo>
                <a:lnTo>
                  <a:pt x="1506" y="271"/>
                </a:lnTo>
                <a:lnTo>
                  <a:pt x="1508" y="268"/>
                </a:lnTo>
                <a:lnTo>
                  <a:pt x="1510" y="271"/>
                </a:lnTo>
                <a:lnTo>
                  <a:pt x="1513" y="272"/>
                </a:lnTo>
                <a:lnTo>
                  <a:pt x="1515" y="266"/>
                </a:lnTo>
                <a:lnTo>
                  <a:pt x="1517" y="265"/>
                </a:lnTo>
                <a:lnTo>
                  <a:pt x="1520" y="274"/>
                </a:lnTo>
                <a:lnTo>
                  <a:pt x="1522" y="272"/>
                </a:lnTo>
                <a:lnTo>
                  <a:pt x="1525" y="253"/>
                </a:lnTo>
                <a:lnTo>
                  <a:pt x="1527" y="247"/>
                </a:lnTo>
                <a:lnTo>
                  <a:pt x="1529" y="244"/>
                </a:lnTo>
                <a:lnTo>
                  <a:pt x="1531" y="235"/>
                </a:lnTo>
                <a:lnTo>
                  <a:pt x="1534" y="234"/>
                </a:lnTo>
                <a:lnTo>
                  <a:pt x="1536" y="233"/>
                </a:lnTo>
                <a:lnTo>
                  <a:pt x="1538" y="236"/>
                </a:lnTo>
                <a:lnTo>
                  <a:pt x="1541" y="240"/>
                </a:lnTo>
                <a:lnTo>
                  <a:pt x="1543" y="234"/>
                </a:lnTo>
                <a:lnTo>
                  <a:pt x="1545" y="235"/>
                </a:lnTo>
                <a:lnTo>
                  <a:pt x="1548" y="231"/>
                </a:lnTo>
                <a:lnTo>
                  <a:pt x="1550" y="227"/>
                </a:lnTo>
                <a:lnTo>
                  <a:pt x="1552" y="224"/>
                </a:lnTo>
                <a:lnTo>
                  <a:pt x="1555" y="241"/>
                </a:lnTo>
                <a:lnTo>
                  <a:pt x="1557" y="241"/>
                </a:lnTo>
                <a:lnTo>
                  <a:pt x="1560" y="234"/>
                </a:lnTo>
                <a:lnTo>
                  <a:pt x="1562" y="225"/>
                </a:lnTo>
                <a:lnTo>
                  <a:pt x="1564" y="219"/>
                </a:lnTo>
                <a:lnTo>
                  <a:pt x="1566" y="224"/>
                </a:lnTo>
                <a:lnTo>
                  <a:pt x="1569" y="218"/>
                </a:lnTo>
                <a:lnTo>
                  <a:pt x="1571" y="207"/>
                </a:lnTo>
                <a:lnTo>
                  <a:pt x="1573" y="210"/>
                </a:lnTo>
                <a:lnTo>
                  <a:pt x="1576" y="210"/>
                </a:lnTo>
                <a:lnTo>
                  <a:pt x="1578" y="217"/>
                </a:lnTo>
                <a:lnTo>
                  <a:pt x="1580" y="223"/>
                </a:lnTo>
                <a:lnTo>
                  <a:pt x="1583" y="216"/>
                </a:lnTo>
                <a:lnTo>
                  <a:pt x="1585" y="233"/>
                </a:lnTo>
                <a:lnTo>
                  <a:pt x="1588" y="232"/>
                </a:lnTo>
                <a:lnTo>
                  <a:pt x="1590" y="233"/>
                </a:lnTo>
                <a:lnTo>
                  <a:pt x="1592" y="234"/>
                </a:lnTo>
                <a:lnTo>
                  <a:pt x="1595" y="235"/>
                </a:lnTo>
                <a:lnTo>
                  <a:pt x="1597" y="234"/>
                </a:lnTo>
                <a:lnTo>
                  <a:pt x="1599" y="240"/>
                </a:lnTo>
                <a:lnTo>
                  <a:pt x="1601" y="231"/>
                </a:lnTo>
                <a:lnTo>
                  <a:pt x="1604" y="240"/>
                </a:lnTo>
                <a:lnTo>
                  <a:pt x="1606" y="244"/>
                </a:lnTo>
                <a:lnTo>
                  <a:pt x="1608" y="243"/>
                </a:lnTo>
                <a:lnTo>
                  <a:pt x="1611" y="246"/>
                </a:lnTo>
                <a:lnTo>
                  <a:pt x="1613" y="231"/>
                </a:lnTo>
                <a:lnTo>
                  <a:pt x="1616" y="221"/>
                </a:lnTo>
                <a:lnTo>
                  <a:pt x="1618" y="213"/>
                </a:lnTo>
                <a:lnTo>
                  <a:pt x="1620" y="206"/>
                </a:lnTo>
                <a:lnTo>
                  <a:pt x="1623" y="209"/>
                </a:lnTo>
                <a:lnTo>
                  <a:pt x="1625" y="218"/>
                </a:lnTo>
                <a:lnTo>
                  <a:pt x="1627" y="208"/>
                </a:lnTo>
                <a:lnTo>
                  <a:pt x="1630" y="206"/>
                </a:lnTo>
                <a:lnTo>
                  <a:pt x="1632" y="212"/>
                </a:lnTo>
                <a:lnTo>
                  <a:pt x="1634" y="212"/>
                </a:lnTo>
                <a:lnTo>
                  <a:pt x="1636" y="200"/>
                </a:lnTo>
                <a:lnTo>
                  <a:pt x="1639" y="206"/>
                </a:lnTo>
                <a:lnTo>
                  <a:pt x="1641" y="210"/>
                </a:lnTo>
                <a:lnTo>
                  <a:pt x="1643" y="208"/>
                </a:lnTo>
                <a:lnTo>
                  <a:pt x="1646" y="198"/>
                </a:lnTo>
                <a:lnTo>
                  <a:pt x="1648" y="198"/>
                </a:lnTo>
                <a:lnTo>
                  <a:pt x="1651" y="199"/>
                </a:lnTo>
                <a:lnTo>
                  <a:pt x="1653" y="206"/>
                </a:lnTo>
                <a:lnTo>
                  <a:pt x="1655" y="212"/>
                </a:lnTo>
                <a:lnTo>
                  <a:pt x="1658" y="198"/>
                </a:lnTo>
                <a:lnTo>
                  <a:pt x="1660" y="202"/>
                </a:lnTo>
                <a:lnTo>
                  <a:pt x="1662" y="208"/>
                </a:lnTo>
                <a:lnTo>
                  <a:pt x="1664" y="201"/>
                </a:lnTo>
                <a:lnTo>
                  <a:pt x="1667" y="199"/>
                </a:lnTo>
                <a:lnTo>
                  <a:pt x="1669" y="190"/>
                </a:lnTo>
                <a:lnTo>
                  <a:pt x="1671" y="194"/>
                </a:lnTo>
                <a:lnTo>
                  <a:pt x="1674" y="183"/>
                </a:lnTo>
                <a:lnTo>
                  <a:pt x="1676" y="189"/>
                </a:lnTo>
                <a:lnTo>
                  <a:pt x="1679" y="195"/>
                </a:lnTo>
                <a:lnTo>
                  <a:pt x="1681" y="188"/>
                </a:lnTo>
                <a:lnTo>
                  <a:pt x="1683" y="183"/>
                </a:lnTo>
                <a:lnTo>
                  <a:pt x="1686" y="186"/>
                </a:lnTo>
                <a:lnTo>
                  <a:pt x="1688" y="191"/>
                </a:lnTo>
                <a:lnTo>
                  <a:pt x="1690" y="191"/>
                </a:lnTo>
                <a:lnTo>
                  <a:pt x="1693" y="195"/>
                </a:lnTo>
                <a:lnTo>
                  <a:pt x="1695" y="186"/>
                </a:lnTo>
                <a:lnTo>
                  <a:pt x="1697" y="181"/>
                </a:lnTo>
                <a:lnTo>
                  <a:pt x="1699" y="181"/>
                </a:lnTo>
                <a:lnTo>
                  <a:pt x="1702" y="185"/>
                </a:lnTo>
                <a:lnTo>
                  <a:pt x="1704" y="192"/>
                </a:lnTo>
                <a:lnTo>
                  <a:pt x="1706" y="182"/>
                </a:lnTo>
                <a:lnTo>
                  <a:pt x="1709" y="184"/>
                </a:lnTo>
                <a:lnTo>
                  <a:pt x="1711" y="203"/>
                </a:lnTo>
                <a:lnTo>
                  <a:pt x="1714" y="196"/>
                </a:lnTo>
                <a:lnTo>
                  <a:pt x="1716" y="196"/>
                </a:lnTo>
                <a:lnTo>
                  <a:pt x="1718" y="199"/>
                </a:lnTo>
                <a:lnTo>
                  <a:pt x="1721" y="192"/>
                </a:lnTo>
                <a:lnTo>
                  <a:pt x="1723" y="195"/>
                </a:lnTo>
                <a:lnTo>
                  <a:pt x="1725" y="189"/>
                </a:lnTo>
                <a:lnTo>
                  <a:pt x="1728" y="177"/>
                </a:lnTo>
                <a:lnTo>
                  <a:pt x="1730" y="179"/>
                </a:lnTo>
                <a:lnTo>
                  <a:pt x="1732" y="177"/>
                </a:lnTo>
                <a:lnTo>
                  <a:pt x="1734" y="175"/>
                </a:lnTo>
                <a:lnTo>
                  <a:pt x="1737" y="183"/>
                </a:lnTo>
                <a:lnTo>
                  <a:pt x="1739" y="187"/>
                </a:lnTo>
                <a:lnTo>
                  <a:pt x="1742" y="181"/>
                </a:lnTo>
                <a:lnTo>
                  <a:pt x="1744" y="190"/>
                </a:lnTo>
                <a:lnTo>
                  <a:pt x="1746" y="191"/>
                </a:lnTo>
                <a:lnTo>
                  <a:pt x="1749" y="188"/>
                </a:lnTo>
                <a:lnTo>
                  <a:pt x="1751" y="187"/>
                </a:lnTo>
                <a:lnTo>
                  <a:pt x="1753" y="192"/>
                </a:lnTo>
                <a:lnTo>
                  <a:pt x="1756" y="188"/>
                </a:lnTo>
                <a:lnTo>
                  <a:pt x="1758" y="200"/>
                </a:lnTo>
                <a:lnTo>
                  <a:pt x="1760" y="203"/>
                </a:lnTo>
                <a:lnTo>
                  <a:pt x="1762" y="199"/>
                </a:lnTo>
                <a:lnTo>
                  <a:pt x="1765" y="188"/>
                </a:lnTo>
                <a:lnTo>
                  <a:pt x="1767" y="190"/>
                </a:lnTo>
                <a:lnTo>
                  <a:pt x="1770" y="181"/>
                </a:lnTo>
                <a:lnTo>
                  <a:pt x="1772" y="182"/>
                </a:lnTo>
                <a:lnTo>
                  <a:pt x="1774" y="173"/>
                </a:lnTo>
                <a:lnTo>
                  <a:pt x="1777" y="171"/>
                </a:lnTo>
                <a:lnTo>
                  <a:pt x="1779" y="177"/>
                </a:lnTo>
                <a:lnTo>
                  <a:pt x="1781" y="183"/>
                </a:lnTo>
                <a:lnTo>
                  <a:pt x="1784" y="180"/>
                </a:lnTo>
                <a:lnTo>
                  <a:pt x="1786" y="172"/>
                </a:lnTo>
                <a:lnTo>
                  <a:pt x="1788" y="169"/>
                </a:lnTo>
                <a:lnTo>
                  <a:pt x="1791" y="161"/>
                </a:lnTo>
                <a:lnTo>
                  <a:pt x="1793" y="165"/>
                </a:lnTo>
                <a:lnTo>
                  <a:pt x="1795" y="166"/>
                </a:lnTo>
                <a:lnTo>
                  <a:pt x="1797" y="167"/>
                </a:lnTo>
                <a:lnTo>
                  <a:pt x="1800" y="177"/>
                </a:lnTo>
                <a:lnTo>
                  <a:pt x="1802" y="183"/>
                </a:lnTo>
                <a:lnTo>
                  <a:pt x="1805" y="181"/>
                </a:lnTo>
                <a:lnTo>
                  <a:pt x="1807" y="174"/>
                </a:lnTo>
                <a:lnTo>
                  <a:pt x="1809" y="181"/>
                </a:lnTo>
                <a:lnTo>
                  <a:pt x="1812" y="169"/>
                </a:lnTo>
                <a:lnTo>
                  <a:pt x="1814" y="181"/>
                </a:lnTo>
                <a:lnTo>
                  <a:pt x="1816" y="182"/>
                </a:lnTo>
                <a:lnTo>
                  <a:pt x="1819" y="188"/>
                </a:lnTo>
                <a:lnTo>
                  <a:pt x="1821" y="183"/>
                </a:lnTo>
                <a:lnTo>
                  <a:pt x="1823" y="185"/>
                </a:lnTo>
                <a:lnTo>
                  <a:pt x="1826" y="178"/>
                </a:lnTo>
                <a:lnTo>
                  <a:pt x="1828" y="176"/>
                </a:lnTo>
                <a:lnTo>
                  <a:pt x="1830" y="169"/>
                </a:lnTo>
                <a:lnTo>
                  <a:pt x="1833" y="171"/>
                </a:lnTo>
                <a:lnTo>
                  <a:pt x="1835" y="162"/>
                </a:lnTo>
                <a:lnTo>
                  <a:pt x="1837" y="171"/>
                </a:lnTo>
                <a:lnTo>
                  <a:pt x="1840" y="165"/>
                </a:lnTo>
                <a:lnTo>
                  <a:pt x="1842" y="167"/>
                </a:lnTo>
                <a:lnTo>
                  <a:pt x="1844" y="172"/>
                </a:lnTo>
                <a:lnTo>
                  <a:pt x="1847" y="174"/>
                </a:lnTo>
                <a:lnTo>
                  <a:pt x="1849" y="175"/>
                </a:lnTo>
                <a:lnTo>
                  <a:pt x="1851" y="181"/>
                </a:lnTo>
                <a:lnTo>
                  <a:pt x="1854" y="172"/>
                </a:lnTo>
                <a:lnTo>
                  <a:pt x="1856" y="182"/>
                </a:lnTo>
                <a:lnTo>
                  <a:pt x="1858" y="172"/>
                </a:lnTo>
                <a:lnTo>
                  <a:pt x="1860" y="186"/>
                </a:lnTo>
                <a:lnTo>
                  <a:pt x="1863" y="183"/>
                </a:lnTo>
                <a:lnTo>
                  <a:pt x="1865" y="187"/>
                </a:lnTo>
                <a:lnTo>
                  <a:pt x="1868" y="195"/>
                </a:lnTo>
                <a:lnTo>
                  <a:pt x="1870" y="188"/>
                </a:lnTo>
                <a:lnTo>
                  <a:pt x="1872" y="191"/>
                </a:lnTo>
                <a:lnTo>
                  <a:pt x="1875" y="187"/>
                </a:lnTo>
                <a:lnTo>
                  <a:pt x="1877" y="190"/>
                </a:lnTo>
                <a:lnTo>
                  <a:pt x="1879" y="181"/>
                </a:lnTo>
                <a:lnTo>
                  <a:pt x="1882" y="199"/>
                </a:lnTo>
                <a:lnTo>
                  <a:pt x="1884" y="203"/>
                </a:lnTo>
                <a:lnTo>
                  <a:pt x="1886" y="201"/>
                </a:lnTo>
                <a:lnTo>
                  <a:pt x="1889" y="192"/>
                </a:lnTo>
                <a:lnTo>
                  <a:pt x="1891" y="193"/>
                </a:lnTo>
                <a:lnTo>
                  <a:pt x="1893" y="203"/>
                </a:lnTo>
                <a:lnTo>
                  <a:pt x="1896" y="199"/>
                </a:lnTo>
                <a:lnTo>
                  <a:pt x="1898" y="188"/>
                </a:lnTo>
                <a:lnTo>
                  <a:pt x="1900" y="200"/>
                </a:lnTo>
                <a:lnTo>
                  <a:pt x="1903" y="199"/>
                </a:lnTo>
                <a:lnTo>
                  <a:pt x="1905" y="198"/>
                </a:lnTo>
                <a:lnTo>
                  <a:pt x="1907" y="207"/>
                </a:lnTo>
                <a:lnTo>
                  <a:pt x="1910" y="208"/>
                </a:lnTo>
                <a:lnTo>
                  <a:pt x="1912" y="205"/>
                </a:lnTo>
                <a:lnTo>
                  <a:pt x="1914" y="206"/>
                </a:lnTo>
                <a:lnTo>
                  <a:pt x="1917" y="202"/>
                </a:lnTo>
                <a:lnTo>
                  <a:pt x="1919" y="206"/>
                </a:lnTo>
                <a:lnTo>
                  <a:pt x="1921" y="200"/>
                </a:lnTo>
                <a:lnTo>
                  <a:pt x="1924" y="190"/>
                </a:lnTo>
                <a:lnTo>
                  <a:pt x="1926" y="193"/>
                </a:lnTo>
                <a:lnTo>
                  <a:pt x="1928" y="187"/>
                </a:lnTo>
                <a:lnTo>
                  <a:pt x="1931" y="187"/>
                </a:lnTo>
                <a:lnTo>
                  <a:pt x="1933" y="185"/>
                </a:lnTo>
                <a:lnTo>
                  <a:pt x="1935" y="190"/>
                </a:lnTo>
                <a:lnTo>
                  <a:pt x="1938" y="190"/>
                </a:lnTo>
                <a:lnTo>
                  <a:pt x="1940" y="186"/>
                </a:lnTo>
                <a:lnTo>
                  <a:pt x="1942" y="191"/>
                </a:lnTo>
                <a:lnTo>
                  <a:pt x="1945" y="192"/>
                </a:lnTo>
                <a:lnTo>
                  <a:pt x="1947" y="192"/>
                </a:lnTo>
                <a:lnTo>
                  <a:pt x="1949" y="190"/>
                </a:lnTo>
                <a:lnTo>
                  <a:pt x="1952" y="195"/>
                </a:lnTo>
                <a:lnTo>
                  <a:pt x="1954" y="187"/>
                </a:lnTo>
                <a:lnTo>
                  <a:pt x="1956" y="198"/>
                </a:lnTo>
                <a:lnTo>
                  <a:pt x="1959" y="195"/>
                </a:lnTo>
                <a:lnTo>
                  <a:pt x="1961" y="201"/>
                </a:lnTo>
                <a:lnTo>
                  <a:pt x="1963" y="201"/>
                </a:lnTo>
                <a:lnTo>
                  <a:pt x="1966" y="188"/>
                </a:lnTo>
                <a:lnTo>
                  <a:pt x="1968" y="183"/>
                </a:lnTo>
                <a:lnTo>
                  <a:pt x="1970" y="170"/>
                </a:lnTo>
                <a:lnTo>
                  <a:pt x="1973" y="183"/>
                </a:lnTo>
                <a:lnTo>
                  <a:pt x="1975" y="190"/>
                </a:lnTo>
                <a:lnTo>
                  <a:pt x="1977" y="200"/>
                </a:lnTo>
                <a:lnTo>
                  <a:pt x="1980" y="192"/>
                </a:lnTo>
                <a:lnTo>
                  <a:pt x="1982" y="194"/>
                </a:lnTo>
                <a:lnTo>
                  <a:pt x="1984" y="186"/>
                </a:lnTo>
                <a:lnTo>
                  <a:pt x="1987" y="187"/>
                </a:lnTo>
                <a:lnTo>
                  <a:pt x="1989" y="190"/>
                </a:lnTo>
                <a:lnTo>
                  <a:pt x="1991" y="199"/>
                </a:lnTo>
                <a:lnTo>
                  <a:pt x="1994" y="201"/>
                </a:lnTo>
                <a:lnTo>
                  <a:pt x="1996" y="203"/>
                </a:lnTo>
                <a:lnTo>
                  <a:pt x="1998" y="207"/>
                </a:lnTo>
                <a:lnTo>
                  <a:pt x="2001" y="200"/>
                </a:lnTo>
                <a:lnTo>
                  <a:pt x="2003" y="205"/>
                </a:lnTo>
                <a:lnTo>
                  <a:pt x="2005" y="194"/>
                </a:lnTo>
                <a:lnTo>
                  <a:pt x="2008" y="198"/>
                </a:lnTo>
                <a:lnTo>
                  <a:pt x="2010" y="199"/>
                </a:lnTo>
                <a:lnTo>
                  <a:pt x="2012" y="200"/>
                </a:lnTo>
                <a:lnTo>
                  <a:pt x="2015" y="199"/>
                </a:lnTo>
                <a:lnTo>
                  <a:pt x="2017" y="209"/>
                </a:lnTo>
                <a:lnTo>
                  <a:pt x="2019" y="213"/>
                </a:lnTo>
                <a:lnTo>
                  <a:pt x="2022" y="219"/>
                </a:lnTo>
                <a:lnTo>
                  <a:pt x="2024" y="216"/>
                </a:lnTo>
                <a:lnTo>
                  <a:pt x="2026" y="220"/>
                </a:lnTo>
                <a:lnTo>
                  <a:pt x="2029" y="222"/>
                </a:lnTo>
                <a:lnTo>
                  <a:pt x="2031" y="231"/>
                </a:lnTo>
                <a:lnTo>
                  <a:pt x="2033" y="226"/>
                </a:lnTo>
                <a:lnTo>
                  <a:pt x="2036" y="222"/>
                </a:lnTo>
                <a:lnTo>
                  <a:pt x="2038" y="219"/>
                </a:lnTo>
                <a:lnTo>
                  <a:pt x="2040" y="227"/>
                </a:lnTo>
                <a:lnTo>
                  <a:pt x="2043" y="224"/>
                </a:lnTo>
                <a:lnTo>
                  <a:pt x="2045" y="231"/>
                </a:lnTo>
                <a:lnTo>
                  <a:pt x="2047" y="230"/>
                </a:lnTo>
                <a:lnTo>
                  <a:pt x="2050" y="225"/>
                </a:lnTo>
                <a:lnTo>
                  <a:pt x="2052" y="220"/>
                </a:lnTo>
                <a:lnTo>
                  <a:pt x="2054" y="217"/>
                </a:lnTo>
                <a:lnTo>
                  <a:pt x="2057" y="229"/>
                </a:lnTo>
                <a:lnTo>
                  <a:pt x="2059" y="223"/>
                </a:lnTo>
                <a:lnTo>
                  <a:pt x="2061" y="220"/>
                </a:lnTo>
                <a:lnTo>
                  <a:pt x="2064" y="214"/>
                </a:lnTo>
                <a:lnTo>
                  <a:pt x="2066" y="220"/>
                </a:lnTo>
                <a:lnTo>
                  <a:pt x="2068" y="208"/>
                </a:lnTo>
                <a:lnTo>
                  <a:pt x="2071" y="207"/>
                </a:lnTo>
                <a:lnTo>
                  <a:pt x="2073" y="204"/>
                </a:lnTo>
                <a:lnTo>
                  <a:pt x="2075" y="213"/>
                </a:lnTo>
                <a:lnTo>
                  <a:pt x="2078" y="205"/>
                </a:lnTo>
                <a:lnTo>
                  <a:pt x="2080" y="194"/>
                </a:lnTo>
                <a:lnTo>
                  <a:pt x="2082" y="197"/>
                </a:lnTo>
                <a:lnTo>
                  <a:pt x="2085" y="203"/>
                </a:lnTo>
                <a:lnTo>
                  <a:pt x="2087" y="191"/>
                </a:lnTo>
                <a:lnTo>
                  <a:pt x="2089" y="189"/>
                </a:lnTo>
                <a:lnTo>
                  <a:pt x="2092" y="188"/>
                </a:lnTo>
                <a:lnTo>
                  <a:pt x="2094" y="182"/>
                </a:lnTo>
                <a:lnTo>
                  <a:pt x="2096" y="171"/>
                </a:lnTo>
                <a:lnTo>
                  <a:pt x="2099" y="177"/>
                </a:lnTo>
                <a:lnTo>
                  <a:pt x="2101" y="184"/>
                </a:lnTo>
              </a:path>
            </a:pathLst>
          </a:custGeom>
          <a:noFill/>
          <a:ln w="17463" cap="flat">
            <a:solidFill>
              <a:srgbClr val="7FCDBB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Line 34">
            <a:extLst>
              <a:ext uri="{FF2B5EF4-FFF2-40B4-BE49-F238E27FC236}">
                <a16:creationId xmlns:a16="http://schemas.microsoft.com/office/drawing/2014/main" id="{DECD46FE-E202-46E3-8CDB-240BDD1F70F4}"/>
              </a:ext>
            </a:extLst>
          </p:cNvPr>
          <p:cNvSpPr>
            <a:spLocks noChangeShapeType="1"/>
          </p:cNvSpPr>
          <p:nvPr/>
        </p:nvSpPr>
        <p:spPr bwMode="auto">
          <a:xfrm>
            <a:off x="651563" y="5382712"/>
            <a:ext cx="0" cy="33338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Line 35">
            <a:extLst>
              <a:ext uri="{FF2B5EF4-FFF2-40B4-BE49-F238E27FC236}">
                <a16:creationId xmlns:a16="http://schemas.microsoft.com/office/drawing/2014/main" id="{D7C09584-3827-4270-B6BE-200DED9E63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40874" y="5382712"/>
            <a:ext cx="0" cy="33338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8" name="Line 36">
            <a:extLst>
              <a:ext uri="{FF2B5EF4-FFF2-40B4-BE49-F238E27FC236}">
                <a16:creationId xmlns:a16="http://schemas.microsoft.com/office/drawing/2014/main" id="{F73ABECB-BD03-40D2-BBB0-1AA10D7EEE0C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901" y="5382712"/>
            <a:ext cx="0" cy="33338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9" name="Line 37">
            <a:extLst>
              <a:ext uri="{FF2B5EF4-FFF2-40B4-BE49-F238E27FC236}">
                <a16:creationId xmlns:a16="http://schemas.microsoft.com/office/drawing/2014/main" id="{DBF8E1DC-9C85-4A3F-A542-F9063B54C92B}"/>
              </a:ext>
            </a:extLst>
          </p:cNvPr>
          <p:cNvSpPr>
            <a:spLocks noChangeShapeType="1"/>
          </p:cNvSpPr>
          <p:nvPr/>
        </p:nvSpPr>
        <p:spPr bwMode="auto">
          <a:xfrm>
            <a:off x="2416929" y="5382712"/>
            <a:ext cx="0" cy="33338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0" name="Line 38">
            <a:extLst>
              <a:ext uri="{FF2B5EF4-FFF2-40B4-BE49-F238E27FC236}">
                <a16:creationId xmlns:a16="http://schemas.microsoft.com/office/drawing/2014/main" id="{108298FB-BDA8-4327-B463-55596226FF57}"/>
              </a:ext>
            </a:extLst>
          </p:cNvPr>
          <p:cNvSpPr>
            <a:spLocks noChangeShapeType="1"/>
          </p:cNvSpPr>
          <p:nvPr/>
        </p:nvSpPr>
        <p:spPr bwMode="auto">
          <a:xfrm>
            <a:off x="3004956" y="5382712"/>
            <a:ext cx="0" cy="33338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6" name="Line 44">
            <a:extLst>
              <a:ext uri="{FF2B5EF4-FFF2-40B4-BE49-F238E27FC236}">
                <a16:creationId xmlns:a16="http://schemas.microsoft.com/office/drawing/2014/main" id="{95C068DF-4F67-4325-8AE4-1EBFDEC291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1563" y="4409575"/>
            <a:ext cx="0" cy="973138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7" name="Line 45">
            <a:extLst>
              <a:ext uri="{FF2B5EF4-FFF2-40B4-BE49-F238E27FC236}">
                <a16:creationId xmlns:a16="http://schemas.microsoft.com/office/drawing/2014/main" id="{62747F6B-8EFE-4D2E-A95A-1BBF71F6581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5885" y="5328737"/>
            <a:ext cx="25678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8" name="Line 46">
            <a:extLst>
              <a:ext uri="{FF2B5EF4-FFF2-40B4-BE49-F238E27FC236}">
                <a16:creationId xmlns:a16="http://schemas.microsoft.com/office/drawing/2014/main" id="{2C14F0C6-3380-498B-A59F-E9A89F0F11A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5885" y="4930275"/>
            <a:ext cx="25678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9" name="Line 47">
            <a:extLst>
              <a:ext uri="{FF2B5EF4-FFF2-40B4-BE49-F238E27FC236}">
                <a16:creationId xmlns:a16="http://schemas.microsoft.com/office/drawing/2014/main" id="{DF1B1660-172A-4C79-AB25-A0CE64CAE6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5885" y="4531812"/>
            <a:ext cx="25678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0" name="Rectangle 48">
            <a:extLst>
              <a:ext uri="{FF2B5EF4-FFF2-40B4-BE49-F238E27FC236}">
                <a16:creationId xmlns:a16="http://schemas.microsoft.com/office/drawing/2014/main" id="{3634F1A6-D891-4F84-8F84-45CD2B68D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57" y="5252537"/>
            <a:ext cx="259288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-0.05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161" name="Rectangle 49">
            <a:extLst>
              <a:ext uri="{FF2B5EF4-FFF2-40B4-BE49-F238E27FC236}">
                <a16:creationId xmlns:a16="http://schemas.microsoft.com/office/drawing/2014/main" id="{843FD015-2E15-41B2-8597-F8C043CBA0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2028" y="4823912"/>
            <a:ext cx="63526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162" name="Rectangle 50">
            <a:extLst>
              <a:ext uri="{FF2B5EF4-FFF2-40B4-BE49-F238E27FC236}">
                <a16:creationId xmlns:a16="http://schemas.microsoft.com/office/drawing/2014/main" id="{36385C7B-BE7F-4CA8-ABA1-7852F43A84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386" y="4454025"/>
            <a:ext cx="221692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0.05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164" name="Freeform 52">
            <a:extLst>
              <a:ext uri="{FF2B5EF4-FFF2-40B4-BE49-F238E27FC236}">
                <a16:creationId xmlns:a16="http://schemas.microsoft.com/office/drawing/2014/main" id="{62E4A460-F1BE-4114-8F19-D476B5C3BA6F}"/>
              </a:ext>
            </a:extLst>
          </p:cNvPr>
          <p:cNvSpPr>
            <a:spLocks/>
          </p:cNvSpPr>
          <p:nvPr/>
        </p:nvSpPr>
        <p:spPr bwMode="auto">
          <a:xfrm>
            <a:off x="1769842" y="4409575"/>
            <a:ext cx="469908" cy="973138"/>
          </a:xfrm>
          <a:custGeom>
            <a:avLst/>
            <a:gdLst>
              <a:gd name="T0" fmla="*/ 8 w 366"/>
              <a:gd name="T1" fmla="*/ 613 h 613"/>
              <a:gd name="T2" fmla="*/ 366 w 366"/>
              <a:gd name="T3" fmla="*/ 613 h 613"/>
              <a:gd name="T4" fmla="*/ 366 w 366"/>
              <a:gd name="T5" fmla="*/ 0 h 613"/>
              <a:gd name="T6" fmla="*/ 328 w 366"/>
              <a:gd name="T7" fmla="*/ 0 h 613"/>
              <a:gd name="T8" fmla="*/ 0 w 366"/>
              <a:gd name="T9" fmla="*/ 0 h 613"/>
              <a:gd name="T10" fmla="*/ 0 w 366"/>
              <a:gd name="T11" fmla="*/ 613 h 613"/>
              <a:gd name="T12" fmla="*/ 8 w 366"/>
              <a:gd name="T13" fmla="*/ 613 h 6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66" h="613">
                <a:moveTo>
                  <a:pt x="8" y="613"/>
                </a:moveTo>
                <a:lnTo>
                  <a:pt x="366" y="613"/>
                </a:lnTo>
                <a:lnTo>
                  <a:pt x="366" y="0"/>
                </a:lnTo>
                <a:lnTo>
                  <a:pt x="328" y="0"/>
                </a:lnTo>
                <a:lnTo>
                  <a:pt x="0" y="0"/>
                </a:lnTo>
                <a:lnTo>
                  <a:pt x="0" y="613"/>
                </a:lnTo>
                <a:lnTo>
                  <a:pt x="8" y="613"/>
                </a:lnTo>
                <a:close/>
              </a:path>
            </a:pathLst>
          </a:custGeom>
          <a:solidFill>
            <a:srgbClr val="E6E6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5" name="Freeform 53">
            <a:extLst>
              <a:ext uri="{FF2B5EF4-FFF2-40B4-BE49-F238E27FC236}">
                <a16:creationId xmlns:a16="http://schemas.microsoft.com/office/drawing/2014/main" id="{48614AF7-96B1-4A1C-A786-096A83B2446B}"/>
              </a:ext>
            </a:extLst>
          </p:cNvPr>
          <p:cNvSpPr>
            <a:spLocks/>
          </p:cNvSpPr>
          <p:nvPr/>
        </p:nvSpPr>
        <p:spPr bwMode="auto">
          <a:xfrm>
            <a:off x="651563" y="4585787"/>
            <a:ext cx="2647406" cy="601663"/>
          </a:xfrm>
          <a:custGeom>
            <a:avLst/>
            <a:gdLst>
              <a:gd name="T0" fmla="*/ 32 w 2062"/>
              <a:gd name="T1" fmla="*/ 272 h 379"/>
              <a:gd name="T2" fmla="*/ 67 w 2062"/>
              <a:gd name="T3" fmla="*/ 203 h 379"/>
              <a:gd name="T4" fmla="*/ 101 w 2062"/>
              <a:gd name="T5" fmla="*/ 204 h 379"/>
              <a:gd name="T6" fmla="*/ 136 w 2062"/>
              <a:gd name="T7" fmla="*/ 185 h 379"/>
              <a:gd name="T8" fmla="*/ 170 w 2062"/>
              <a:gd name="T9" fmla="*/ 218 h 379"/>
              <a:gd name="T10" fmla="*/ 204 w 2062"/>
              <a:gd name="T11" fmla="*/ 239 h 379"/>
              <a:gd name="T12" fmla="*/ 239 w 2062"/>
              <a:gd name="T13" fmla="*/ 263 h 379"/>
              <a:gd name="T14" fmla="*/ 273 w 2062"/>
              <a:gd name="T15" fmla="*/ 287 h 379"/>
              <a:gd name="T16" fmla="*/ 307 w 2062"/>
              <a:gd name="T17" fmla="*/ 286 h 379"/>
              <a:gd name="T18" fmla="*/ 342 w 2062"/>
              <a:gd name="T19" fmla="*/ 325 h 379"/>
              <a:gd name="T20" fmla="*/ 376 w 2062"/>
              <a:gd name="T21" fmla="*/ 313 h 379"/>
              <a:gd name="T22" fmla="*/ 410 w 2062"/>
              <a:gd name="T23" fmla="*/ 298 h 379"/>
              <a:gd name="T24" fmla="*/ 445 w 2062"/>
              <a:gd name="T25" fmla="*/ 351 h 379"/>
              <a:gd name="T26" fmla="*/ 479 w 2062"/>
              <a:gd name="T27" fmla="*/ 379 h 379"/>
              <a:gd name="T28" fmla="*/ 513 w 2062"/>
              <a:gd name="T29" fmla="*/ 332 h 379"/>
              <a:gd name="T30" fmla="*/ 548 w 2062"/>
              <a:gd name="T31" fmla="*/ 302 h 379"/>
              <a:gd name="T32" fmla="*/ 582 w 2062"/>
              <a:gd name="T33" fmla="*/ 292 h 379"/>
              <a:gd name="T34" fmla="*/ 617 w 2062"/>
              <a:gd name="T35" fmla="*/ 285 h 379"/>
              <a:gd name="T36" fmla="*/ 651 w 2062"/>
              <a:gd name="T37" fmla="*/ 191 h 379"/>
              <a:gd name="T38" fmla="*/ 685 w 2062"/>
              <a:gd name="T39" fmla="*/ 187 h 379"/>
              <a:gd name="T40" fmla="*/ 720 w 2062"/>
              <a:gd name="T41" fmla="*/ 94 h 379"/>
              <a:gd name="T42" fmla="*/ 754 w 2062"/>
              <a:gd name="T43" fmla="*/ 101 h 379"/>
              <a:gd name="T44" fmla="*/ 788 w 2062"/>
              <a:gd name="T45" fmla="*/ 64 h 379"/>
              <a:gd name="T46" fmla="*/ 823 w 2062"/>
              <a:gd name="T47" fmla="*/ 73 h 379"/>
              <a:gd name="T48" fmla="*/ 857 w 2062"/>
              <a:gd name="T49" fmla="*/ 70 h 379"/>
              <a:gd name="T50" fmla="*/ 891 w 2062"/>
              <a:gd name="T51" fmla="*/ 91 h 379"/>
              <a:gd name="T52" fmla="*/ 926 w 2062"/>
              <a:gd name="T53" fmla="*/ 45 h 379"/>
              <a:gd name="T54" fmla="*/ 960 w 2062"/>
              <a:gd name="T55" fmla="*/ 52 h 379"/>
              <a:gd name="T56" fmla="*/ 994 w 2062"/>
              <a:gd name="T57" fmla="*/ 61 h 379"/>
              <a:gd name="T58" fmla="*/ 1029 w 2062"/>
              <a:gd name="T59" fmla="*/ 4 h 379"/>
              <a:gd name="T60" fmla="*/ 1063 w 2062"/>
              <a:gd name="T61" fmla="*/ 7 h 379"/>
              <a:gd name="T62" fmla="*/ 1098 w 2062"/>
              <a:gd name="T63" fmla="*/ 90 h 379"/>
              <a:gd name="T64" fmla="*/ 1132 w 2062"/>
              <a:gd name="T65" fmla="*/ 65 h 379"/>
              <a:gd name="T66" fmla="*/ 1166 w 2062"/>
              <a:gd name="T67" fmla="*/ 100 h 379"/>
              <a:gd name="T68" fmla="*/ 1201 w 2062"/>
              <a:gd name="T69" fmla="*/ 171 h 379"/>
              <a:gd name="T70" fmla="*/ 1235 w 2062"/>
              <a:gd name="T71" fmla="*/ 207 h 379"/>
              <a:gd name="T72" fmla="*/ 1269 w 2062"/>
              <a:gd name="T73" fmla="*/ 187 h 379"/>
              <a:gd name="T74" fmla="*/ 1304 w 2062"/>
              <a:gd name="T75" fmla="*/ 236 h 379"/>
              <a:gd name="T76" fmla="*/ 1338 w 2062"/>
              <a:gd name="T77" fmla="*/ 208 h 379"/>
              <a:gd name="T78" fmla="*/ 1373 w 2062"/>
              <a:gd name="T79" fmla="*/ 229 h 379"/>
              <a:gd name="T80" fmla="*/ 1407 w 2062"/>
              <a:gd name="T81" fmla="*/ 197 h 379"/>
              <a:gd name="T82" fmla="*/ 1441 w 2062"/>
              <a:gd name="T83" fmla="*/ 227 h 379"/>
              <a:gd name="T84" fmla="*/ 1475 w 2062"/>
              <a:gd name="T85" fmla="*/ 280 h 379"/>
              <a:gd name="T86" fmla="*/ 1510 w 2062"/>
              <a:gd name="T87" fmla="*/ 232 h 379"/>
              <a:gd name="T88" fmla="*/ 1544 w 2062"/>
              <a:gd name="T89" fmla="*/ 289 h 379"/>
              <a:gd name="T90" fmla="*/ 1579 w 2062"/>
              <a:gd name="T91" fmla="*/ 316 h 379"/>
              <a:gd name="T92" fmla="*/ 1613 w 2062"/>
              <a:gd name="T93" fmla="*/ 221 h 379"/>
              <a:gd name="T94" fmla="*/ 1647 w 2062"/>
              <a:gd name="T95" fmla="*/ 287 h 379"/>
              <a:gd name="T96" fmla="*/ 1682 w 2062"/>
              <a:gd name="T97" fmla="*/ 305 h 379"/>
              <a:gd name="T98" fmla="*/ 1716 w 2062"/>
              <a:gd name="T99" fmla="*/ 284 h 379"/>
              <a:gd name="T100" fmla="*/ 1750 w 2062"/>
              <a:gd name="T101" fmla="*/ 270 h 379"/>
              <a:gd name="T102" fmla="*/ 1785 w 2062"/>
              <a:gd name="T103" fmla="*/ 296 h 379"/>
              <a:gd name="T104" fmla="*/ 1819 w 2062"/>
              <a:gd name="T105" fmla="*/ 280 h 379"/>
              <a:gd name="T106" fmla="*/ 1854 w 2062"/>
              <a:gd name="T107" fmla="*/ 265 h 379"/>
              <a:gd name="T108" fmla="*/ 1888 w 2062"/>
              <a:gd name="T109" fmla="*/ 263 h 379"/>
              <a:gd name="T110" fmla="*/ 1922 w 2062"/>
              <a:gd name="T111" fmla="*/ 280 h 379"/>
              <a:gd name="T112" fmla="*/ 1956 w 2062"/>
              <a:gd name="T113" fmla="*/ 302 h 379"/>
              <a:gd name="T114" fmla="*/ 1991 w 2062"/>
              <a:gd name="T115" fmla="*/ 277 h 379"/>
              <a:gd name="T116" fmla="*/ 2025 w 2062"/>
              <a:gd name="T117" fmla="*/ 306 h 379"/>
              <a:gd name="T118" fmla="*/ 2060 w 2062"/>
              <a:gd name="T119" fmla="*/ 366 h 3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062" h="379">
                <a:moveTo>
                  <a:pt x="0" y="250"/>
                </a:moveTo>
                <a:lnTo>
                  <a:pt x="3" y="230"/>
                </a:lnTo>
                <a:lnTo>
                  <a:pt x="5" y="235"/>
                </a:lnTo>
                <a:lnTo>
                  <a:pt x="7" y="238"/>
                </a:lnTo>
                <a:lnTo>
                  <a:pt x="10" y="240"/>
                </a:lnTo>
                <a:lnTo>
                  <a:pt x="12" y="244"/>
                </a:lnTo>
                <a:lnTo>
                  <a:pt x="14" y="247"/>
                </a:lnTo>
                <a:lnTo>
                  <a:pt x="16" y="251"/>
                </a:lnTo>
                <a:lnTo>
                  <a:pt x="19" y="265"/>
                </a:lnTo>
                <a:lnTo>
                  <a:pt x="21" y="256"/>
                </a:lnTo>
                <a:lnTo>
                  <a:pt x="23" y="259"/>
                </a:lnTo>
                <a:lnTo>
                  <a:pt x="25" y="258"/>
                </a:lnTo>
                <a:lnTo>
                  <a:pt x="28" y="260"/>
                </a:lnTo>
                <a:lnTo>
                  <a:pt x="30" y="264"/>
                </a:lnTo>
                <a:lnTo>
                  <a:pt x="32" y="272"/>
                </a:lnTo>
                <a:lnTo>
                  <a:pt x="35" y="259"/>
                </a:lnTo>
                <a:lnTo>
                  <a:pt x="37" y="239"/>
                </a:lnTo>
                <a:lnTo>
                  <a:pt x="39" y="243"/>
                </a:lnTo>
                <a:lnTo>
                  <a:pt x="42" y="249"/>
                </a:lnTo>
                <a:lnTo>
                  <a:pt x="44" y="230"/>
                </a:lnTo>
                <a:lnTo>
                  <a:pt x="46" y="234"/>
                </a:lnTo>
                <a:lnTo>
                  <a:pt x="48" y="236"/>
                </a:lnTo>
                <a:lnTo>
                  <a:pt x="51" y="232"/>
                </a:lnTo>
                <a:lnTo>
                  <a:pt x="53" y="229"/>
                </a:lnTo>
                <a:lnTo>
                  <a:pt x="55" y="229"/>
                </a:lnTo>
                <a:lnTo>
                  <a:pt x="58" y="239"/>
                </a:lnTo>
                <a:lnTo>
                  <a:pt x="60" y="207"/>
                </a:lnTo>
                <a:lnTo>
                  <a:pt x="62" y="191"/>
                </a:lnTo>
                <a:lnTo>
                  <a:pt x="65" y="202"/>
                </a:lnTo>
                <a:lnTo>
                  <a:pt x="67" y="203"/>
                </a:lnTo>
                <a:lnTo>
                  <a:pt x="69" y="200"/>
                </a:lnTo>
                <a:lnTo>
                  <a:pt x="71" y="208"/>
                </a:lnTo>
                <a:lnTo>
                  <a:pt x="74" y="196"/>
                </a:lnTo>
                <a:lnTo>
                  <a:pt x="76" y="183"/>
                </a:lnTo>
                <a:lnTo>
                  <a:pt x="78" y="190"/>
                </a:lnTo>
                <a:lnTo>
                  <a:pt x="81" y="196"/>
                </a:lnTo>
                <a:lnTo>
                  <a:pt x="83" y="193"/>
                </a:lnTo>
                <a:lnTo>
                  <a:pt x="85" y="193"/>
                </a:lnTo>
                <a:lnTo>
                  <a:pt x="87" y="200"/>
                </a:lnTo>
                <a:lnTo>
                  <a:pt x="90" y="195"/>
                </a:lnTo>
                <a:lnTo>
                  <a:pt x="92" y="193"/>
                </a:lnTo>
                <a:lnTo>
                  <a:pt x="94" y="205"/>
                </a:lnTo>
                <a:lnTo>
                  <a:pt x="96" y="195"/>
                </a:lnTo>
                <a:lnTo>
                  <a:pt x="99" y="201"/>
                </a:lnTo>
                <a:lnTo>
                  <a:pt x="101" y="204"/>
                </a:lnTo>
                <a:lnTo>
                  <a:pt x="103" y="202"/>
                </a:lnTo>
                <a:lnTo>
                  <a:pt x="106" y="211"/>
                </a:lnTo>
                <a:lnTo>
                  <a:pt x="108" y="198"/>
                </a:lnTo>
                <a:lnTo>
                  <a:pt x="110" y="209"/>
                </a:lnTo>
                <a:lnTo>
                  <a:pt x="113" y="209"/>
                </a:lnTo>
                <a:lnTo>
                  <a:pt x="115" y="206"/>
                </a:lnTo>
                <a:lnTo>
                  <a:pt x="117" y="206"/>
                </a:lnTo>
                <a:lnTo>
                  <a:pt x="119" y="197"/>
                </a:lnTo>
                <a:lnTo>
                  <a:pt x="122" y="196"/>
                </a:lnTo>
                <a:lnTo>
                  <a:pt x="124" y="192"/>
                </a:lnTo>
                <a:lnTo>
                  <a:pt x="126" y="192"/>
                </a:lnTo>
                <a:lnTo>
                  <a:pt x="129" y="204"/>
                </a:lnTo>
                <a:lnTo>
                  <a:pt x="131" y="215"/>
                </a:lnTo>
                <a:lnTo>
                  <a:pt x="133" y="202"/>
                </a:lnTo>
                <a:lnTo>
                  <a:pt x="136" y="185"/>
                </a:lnTo>
                <a:lnTo>
                  <a:pt x="138" y="175"/>
                </a:lnTo>
                <a:lnTo>
                  <a:pt x="140" y="176"/>
                </a:lnTo>
                <a:lnTo>
                  <a:pt x="142" y="168"/>
                </a:lnTo>
                <a:lnTo>
                  <a:pt x="145" y="159"/>
                </a:lnTo>
                <a:lnTo>
                  <a:pt x="147" y="155"/>
                </a:lnTo>
                <a:lnTo>
                  <a:pt x="149" y="176"/>
                </a:lnTo>
                <a:lnTo>
                  <a:pt x="152" y="178"/>
                </a:lnTo>
                <a:lnTo>
                  <a:pt x="154" y="185"/>
                </a:lnTo>
                <a:lnTo>
                  <a:pt x="156" y="201"/>
                </a:lnTo>
                <a:lnTo>
                  <a:pt x="159" y="205"/>
                </a:lnTo>
                <a:lnTo>
                  <a:pt x="161" y="217"/>
                </a:lnTo>
                <a:lnTo>
                  <a:pt x="163" y="223"/>
                </a:lnTo>
                <a:lnTo>
                  <a:pt x="165" y="218"/>
                </a:lnTo>
                <a:lnTo>
                  <a:pt x="168" y="219"/>
                </a:lnTo>
                <a:lnTo>
                  <a:pt x="170" y="218"/>
                </a:lnTo>
                <a:lnTo>
                  <a:pt x="172" y="217"/>
                </a:lnTo>
                <a:lnTo>
                  <a:pt x="174" y="215"/>
                </a:lnTo>
                <a:lnTo>
                  <a:pt x="177" y="200"/>
                </a:lnTo>
                <a:lnTo>
                  <a:pt x="179" y="198"/>
                </a:lnTo>
                <a:lnTo>
                  <a:pt x="181" y="207"/>
                </a:lnTo>
                <a:lnTo>
                  <a:pt x="184" y="205"/>
                </a:lnTo>
                <a:lnTo>
                  <a:pt x="186" y="227"/>
                </a:lnTo>
                <a:lnTo>
                  <a:pt x="188" y="225"/>
                </a:lnTo>
                <a:lnTo>
                  <a:pt x="190" y="226"/>
                </a:lnTo>
                <a:lnTo>
                  <a:pt x="193" y="231"/>
                </a:lnTo>
                <a:lnTo>
                  <a:pt x="195" y="237"/>
                </a:lnTo>
                <a:lnTo>
                  <a:pt x="197" y="233"/>
                </a:lnTo>
                <a:lnTo>
                  <a:pt x="200" y="232"/>
                </a:lnTo>
                <a:lnTo>
                  <a:pt x="202" y="223"/>
                </a:lnTo>
                <a:lnTo>
                  <a:pt x="204" y="239"/>
                </a:lnTo>
                <a:lnTo>
                  <a:pt x="207" y="239"/>
                </a:lnTo>
                <a:lnTo>
                  <a:pt x="209" y="226"/>
                </a:lnTo>
                <a:lnTo>
                  <a:pt x="211" y="222"/>
                </a:lnTo>
                <a:lnTo>
                  <a:pt x="213" y="213"/>
                </a:lnTo>
                <a:lnTo>
                  <a:pt x="216" y="206"/>
                </a:lnTo>
                <a:lnTo>
                  <a:pt x="218" y="214"/>
                </a:lnTo>
                <a:lnTo>
                  <a:pt x="220" y="227"/>
                </a:lnTo>
                <a:lnTo>
                  <a:pt x="223" y="230"/>
                </a:lnTo>
                <a:lnTo>
                  <a:pt x="225" y="233"/>
                </a:lnTo>
                <a:lnTo>
                  <a:pt x="227" y="248"/>
                </a:lnTo>
                <a:lnTo>
                  <a:pt x="230" y="251"/>
                </a:lnTo>
                <a:lnTo>
                  <a:pt x="232" y="250"/>
                </a:lnTo>
                <a:lnTo>
                  <a:pt x="234" y="255"/>
                </a:lnTo>
                <a:lnTo>
                  <a:pt x="236" y="271"/>
                </a:lnTo>
                <a:lnTo>
                  <a:pt x="239" y="263"/>
                </a:lnTo>
                <a:lnTo>
                  <a:pt x="241" y="245"/>
                </a:lnTo>
                <a:lnTo>
                  <a:pt x="243" y="279"/>
                </a:lnTo>
                <a:lnTo>
                  <a:pt x="246" y="285"/>
                </a:lnTo>
                <a:lnTo>
                  <a:pt x="248" y="282"/>
                </a:lnTo>
                <a:lnTo>
                  <a:pt x="250" y="287"/>
                </a:lnTo>
                <a:lnTo>
                  <a:pt x="252" y="280"/>
                </a:lnTo>
                <a:lnTo>
                  <a:pt x="255" y="271"/>
                </a:lnTo>
                <a:lnTo>
                  <a:pt x="257" y="286"/>
                </a:lnTo>
                <a:lnTo>
                  <a:pt x="259" y="292"/>
                </a:lnTo>
                <a:lnTo>
                  <a:pt x="261" y="283"/>
                </a:lnTo>
                <a:lnTo>
                  <a:pt x="264" y="278"/>
                </a:lnTo>
                <a:lnTo>
                  <a:pt x="266" y="289"/>
                </a:lnTo>
                <a:lnTo>
                  <a:pt x="268" y="289"/>
                </a:lnTo>
                <a:lnTo>
                  <a:pt x="271" y="281"/>
                </a:lnTo>
                <a:lnTo>
                  <a:pt x="273" y="287"/>
                </a:lnTo>
                <a:lnTo>
                  <a:pt x="275" y="287"/>
                </a:lnTo>
                <a:lnTo>
                  <a:pt x="277" y="270"/>
                </a:lnTo>
                <a:lnTo>
                  <a:pt x="280" y="279"/>
                </a:lnTo>
                <a:lnTo>
                  <a:pt x="282" y="274"/>
                </a:lnTo>
                <a:lnTo>
                  <a:pt x="284" y="275"/>
                </a:lnTo>
                <a:lnTo>
                  <a:pt x="287" y="276"/>
                </a:lnTo>
                <a:lnTo>
                  <a:pt x="289" y="263"/>
                </a:lnTo>
                <a:lnTo>
                  <a:pt x="291" y="276"/>
                </a:lnTo>
                <a:lnTo>
                  <a:pt x="294" y="267"/>
                </a:lnTo>
                <a:lnTo>
                  <a:pt x="296" y="272"/>
                </a:lnTo>
                <a:lnTo>
                  <a:pt x="298" y="280"/>
                </a:lnTo>
                <a:lnTo>
                  <a:pt x="300" y="276"/>
                </a:lnTo>
                <a:lnTo>
                  <a:pt x="303" y="270"/>
                </a:lnTo>
                <a:lnTo>
                  <a:pt x="305" y="281"/>
                </a:lnTo>
                <a:lnTo>
                  <a:pt x="307" y="286"/>
                </a:lnTo>
                <a:lnTo>
                  <a:pt x="310" y="289"/>
                </a:lnTo>
                <a:lnTo>
                  <a:pt x="312" y="294"/>
                </a:lnTo>
                <a:lnTo>
                  <a:pt x="314" y="300"/>
                </a:lnTo>
                <a:lnTo>
                  <a:pt x="317" y="310"/>
                </a:lnTo>
                <a:lnTo>
                  <a:pt x="319" y="320"/>
                </a:lnTo>
                <a:lnTo>
                  <a:pt x="321" y="318"/>
                </a:lnTo>
                <a:lnTo>
                  <a:pt x="323" y="320"/>
                </a:lnTo>
                <a:lnTo>
                  <a:pt x="326" y="337"/>
                </a:lnTo>
                <a:lnTo>
                  <a:pt x="328" y="341"/>
                </a:lnTo>
                <a:lnTo>
                  <a:pt x="330" y="346"/>
                </a:lnTo>
                <a:lnTo>
                  <a:pt x="332" y="340"/>
                </a:lnTo>
                <a:lnTo>
                  <a:pt x="335" y="344"/>
                </a:lnTo>
                <a:lnTo>
                  <a:pt x="337" y="342"/>
                </a:lnTo>
                <a:lnTo>
                  <a:pt x="339" y="333"/>
                </a:lnTo>
                <a:lnTo>
                  <a:pt x="342" y="325"/>
                </a:lnTo>
                <a:lnTo>
                  <a:pt x="344" y="327"/>
                </a:lnTo>
                <a:lnTo>
                  <a:pt x="346" y="329"/>
                </a:lnTo>
                <a:lnTo>
                  <a:pt x="348" y="328"/>
                </a:lnTo>
                <a:lnTo>
                  <a:pt x="351" y="332"/>
                </a:lnTo>
                <a:lnTo>
                  <a:pt x="353" y="328"/>
                </a:lnTo>
                <a:lnTo>
                  <a:pt x="355" y="333"/>
                </a:lnTo>
                <a:lnTo>
                  <a:pt x="358" y="331"/>
                </a:lnTo>
                <a:lnTo>
                  <a:pt x="360" y="342"/>
                </a:lnTo>
                <a:lnTo>
                  <a:pt x="362" y="338"/>
                </a:lnTo>
                <a:lnTo>
                  <a:pt x="365" y="340"/>
                </a:lnTo>
                <a:lnTo>
                  <a:pt x="367" y="340"/>
                </a:lnTo>
                <a:lnTo>
                  <a:pt x="369" y="319"/>
                </a:lnTo>
                <a:lnTo>
                  <a:pt x="371" y="319"/>
                </a:lnTo>
                <a:lnTo>
                  <a:pt x="374" y="323"/>
                </a:lnTo>
                <a:lnTo>
                  <a:pt x="376" y="313"/>
                </a:lnTo>
                <a:lnTo>
                  <a:pt x="378" y="306"/>
                </a:lnTo>
                <a:lnTo>
                  <a:pt x="381" y="312"/>
                </a:lnTo>
                <a:lnTo>
                  <a:pt x="383" y="309"/>
                </a:lnTo>
                <a:lnTo>
                  <a:pt x="385" y="310"/>
                </a:lnTo>
                <a:lnTo>
                  <a:pt x="388" y="307"/>
                </a:lnTo>
                <a:lnTo>
                  <a:pt x="390" y="299"/>
                </a:lnTo>
                <a:lnTo>
                  <a:pt x="392" y="309"/>
                </a:lnTo>
                <a:lnTo>
                  <a:pt x="394" y="310"/>
                </a:lnTo>
                <a:lnTo>
                  <a:pt x="397" y="302"/>
                </a:lnTo>
                <a:lnTo>
                  <a:pt x="399" y="306"/>
                </a:lnTo>
                <a:lnTo>
                  <a:pt x="401" y="302"/>
                </a:lnTo>
                <a:lnTo>
                  <a:pt x="404" y="306"/>
                </a:lnTo>
                <a:lnTo>
                  <a:pt x="406" y="304"/>
                </a:lnTo>
                <a:lnTo>
                  <a:pt x="408" y="296"/>
                </a:lnTo>
                <a:lnTo>
                  <a:pt x="410" y="298"/>
                </a:lnTo>
                <a:lnTo>
                  <a:pt x="413" y="284"/>
                </a:lnTo>
                <a:lnTo>
                  <a:pt x="415" y="289"/>
                </a:lnTo>
                <a:lnTo>
                  <a:pt x="417" y="297"/>
                </a:lnTo>
                <a:lnTo>
                  <a:pt x="419" y="292"/>
                </a:lnTo>
                <a:lnTo>
                  <a:pt x="422" y="294"/>
                </a:lnTo>
                <a:lnTo>
                  <a:pt x="424" y="304"/>
                </a:lnTo>
                <a:lnTo>
                  <a:pt x="426" y="298"/>
                </a:lnTo>
                <a:lnTo>
                  <a:pt x="429" y="304"/>
                </a:lnTo>
                <a:lnTo>
                  <a:pt x="431" y="300"/>
                </a:lnTo>
                <a:lnTo>
                  <a:pt x="433" y="301"/>
                </a:lnTo>
                <a:lnTo>
                  <a:pt x="436" y="319"/>
                </a:lnTo>
                <a:lnTo>
                  <a:pt x="438" y="325"/>
                </a:lnTo>
                <a:lnTo>
                  <a:pt x="440" y="328"/>
                </a:lnTo>
                <a:lnTo>
                  <a:pt x="442" y="337"/>
                </a:lnTo>
                <a:lnTo>
                  <a:pt x="445" y="351"/>
                </a:lnTo>
                <a:lnTo>
                  <a:pt x="447" y="348"/>
                </a:lnTo>
                <a:lnTo>
                  <a:pt x="449" y="338"/>
                </a:lnTo>
                <a:lnTo>
                  <a:pt x="452" y="340"/>
                </a:lnTo>
                <a:lnTo>
                  <a:pt x="454" y="352"/>
                </a:lnTo>
                <a:lnTo>
                  <a:pt x="456" y="352"/>
                </a:lnTo>
                <a:lnTo>
                  <a:pt x="459" y="352"/>
                </a:lnTo>
                <a:lnTo>
                  <a:pt x="461" y="372"/>
                </a:lnTo>
                <a:lnTo>
                  <a:pt x="463" y="370"/>
                </a:lnTo>
                <a:lnTo>
                  <a:pt x="465" y="374"/>
                </a:lnTo>
                <a:lnTo>
                  <a:pt x="468" y="375"/>
                </a:lnTo>
                <a:lnTo>
                  <a:pt x="470" y="370"/>
                </a:lnTo>
                <a:lnTo>
                  <a:pt x="472" y="370"/>
                </a:lnTo>
                <a:lnTo>
                  <a:pt x="475" y="359"/>
                </a:lnTo>
                <a:lnTo>
                  <a:pt x="477" y="370"/>
                </a:lnTo>
                <a:lnTo>
                  <a:pt x="479" y="379"/>
                </a:lnTo>
                <a:lnTo>
                  <a:pt x="482" y="365"/>
                </a:lnTo>
                <a:lnTo>
                  <a:pt x="484" y="372"/>
                </a:lnTo>
                <a:lnTo>
                  <a:pt x="486" y="367"/>
                </a:lnTo>
                <a:lnTo>
                  <a:pt x="488" y="367"/>
                </a:lnTo>
                <a:lnTo>
                  <a:pt x="491" y="357"/>
                </a:lnTo>
                <a:lnTo>
                  <a:pt x="493" y="358"/>
                </a:lnTo>
                <a:lnTo>
                  <a:pt x="495" y="348"/>
                </a:lnTo>
                <a:lnTo>
                  <a:pt x="497" y="337"/>
                </a:lnTo>
                <a:lnTo>
                  <a:pt x="500" y="335"/>
                </a:lnTo>
                <a:lnTo>
                  <a:pt x="502" y="335"/>
                </a:lnTo>
                <a:lnTo>
                  <a:pt x="504" y="348"/>
                </a:lnTo>
                <a:lnTo>
                  <a:pt x="506" y="349"/>
                </a:lnTo>
                <a:lnTo>
                  <a:pt x="509" y="328"/>
                </a:lnTo>
                <a:lnTo>
                  <a:pt x="511" y="326"/>
                </a:lnTo>
                <a:lnTo>
                  <a:pt x="513" y="332"/>
                </a:lnTo>
                <a:lnTo>
                  <a:pt x="516" y="352"/>
                </a:lnTo>
                <a:lnTo>
                  <a:pt x="518" y="346"/>
                </a:lnTo>
                <a:lnTo>
                  <a:pt x="520" y="341"/>
                </a:lnTo>
                <a:lnTo>
                  <a:pt x="523" y="354"/>
                </a:lnTo>
                <a:lnTo>
                  <a:pt x="525" y="356"/>
                </a:lnTo>
                <a:lnTo>
                  <a:pt x="527" y="352"/>
                </a:lnTo>
                <a:lnTo>
                  <a:pt x="529" y="349"/>
                </a:lnTo>
                <a:lnTo>
                  <a:pt x="532" y="343"/>
                </a:lnTo>
                <a:lnTo>
                  <a:pt x="534" y="343"/>
                </a:lnTo>
                <a:lnTo>
                  <a:pt x="536" y="351"/>
                </a:lnTo>
                <a:lnTo>
                  <a:pt x="539" y="347"/>
                </a:lnTo>
                <a:lnTo>
                  <a:pt x="541" y="333"/>
                </a:lnTo>
                <a:lnTo>
                  <a:pt x="543" y="324"/>
                </a:lnTo>
                <a:lnTo>
                  <a:pt x="546" y="324"/>
                </a:lnTo>
                <a:lnTo>
                  <a:pt x="548" y="302"/>
                </a:lnTo>
                <a:lnTo>
                  <a:pt x="550" y="302"/>
                </a:lnTo>
                <a:lnTo>
                  <a:pt x="552" y="307"/>
                </a:lnTo>
                <a:lnTo>
                  <a:pt x="555" y="302"/>
                </a:lnTo>
                <a:lnTo>
                  <a:pt x="557" y="295"/>
                </a:lnTo>
                <a:lnTo>
                  <a:pt x="559" y="288"/>
                </a:lnTo>
                <a:lnTo>
                  <a:pt x="562" y="292"/>
                </a:lnTo>
                <a:lnTo>
                  <a:pt x="564" y="288"/>
                </a:lnTo>
                <a:lnTo>
                  <a:pt x="566" y="295"/>
                </a:lnTo>
                <a:lnTo>
                  <a:pt x="568" y="288"/>
                </a:lnTo>
                <a:lnTo>
                  <a:pt x="571" y="285"/>
                </a:lnTo>
                <a:lnTo>
                  <a:pt x="573" y="294"/>
                </a:lnTo>
                <a:lnTo>
                  <a:pt x="575" y="303"/>
                </a:lnTo>
                <a:lnTo>
                  <a:pt x="578" y="292"/>
                </a:lnTo>
                <a:lnTo>
                  <a:pt x="580" y="290"/>
                </a:lnTo>
                <a:lnTo>
                  <a:pt x="582" y="292"/>
                </a:lnTo>
                <a:lnTo>
                  <a:pt x="584" y="301"/>
                </a:lnTo>
                <a:lnTo>
                  <a:pt x="587" y="302"/>
                </a:lnTo>
                <a:lnTo>
                  <a:pt x="589" y="300"/>
                </a:lnTo>
                <a:lnTo>
                  <a:pt x="591" y="305"/>
                </a:lnTo>
                <a:lnTo>
                  <a:pt x="594" y="298"/>
                </a:lnTo>
                <a:lnTo>
                  <a:pt x="596" y="295"/>
                </a:lnTo>
                <a:lnTo>
                  <a:pt x="598" y="299"/>
                </a:lnTo>
                <a:lnTo>
                  <a:pt x="600" y="289"/>
                </a:lnTo>
                <a:lnTo>
                  <a:pt x="603" y="287"/>
                </a:lnTo>
                <a:lnTo>
                  <a:pt x="605" y="296"/>
                </a:lnTo>
                <a:lnTo>
                  <a:pt x="607" y="278"/>
                </a:lnTo>
                <a:lnTo>
                  <a:pt x="610" y="287"/>
                </a:lnTo>
                <a:lnTo>
                  <a:pt x="612" y="292"/>
                </a:lnTo>
                <a:lnTo>
                  <a:pt x="614" y="288"/>
                </a:lnTo>
                <a:lnTo>
                  <a:pt x="617" y="285"/>
                </a:lnTo>
                <a:lnTo>
                  <a:pt x="619" y="270"/>
                </a:lnTo>
                <a:lnTo>
                  <a:pt x="621" y="274"/>
                </a:lnTo>
                <a:lnTo>
                  <a:pt x="623" y="265"/>
                </a:lnTo>
                <a:lnTo>
                  <a:pt x="626" y="251"/>
                </a:lnTo>
                <a:lnTo>
                  <a:pt x="628" y="243"/>
                </a:lnTo>
                <a:lnTo>
                  <a:pt x="630" y="241"/>
                </a:lnTo>
                <a:lnTo>
                  <a:pt x="633" y="233"/>
                </a:lnTo>
                <a:lnTo>
                  <a:pt x="635" y="223"/>
                </a:lnTo>
                <a:lnTo>
                  <a:pt x="637" y="217"/>
                </a:lnTo>
                <a:lnTo>
                  <a:pt x="640" y="206"/>
                </a:lnTo>
                <a:lnTo>
                  <a:pt x="642" y="209"/>
                </a:lnTo>
                <a:lnTo>
                  <a:pt x="644" y="208"/>
                </a:lnTo>
                <a:lnTo>
                  <a:pt x="646" y="200"/>
                </a:lnTo>
                <a:lnTo>
                  <a:pt x="649" y="191"/>
                </a:lnTo>
                <a:lnTo>
                  <a:pt x="651" y="191"/>
                </a:lnTo>
                <a:lnTo>
                  <a:pt x="653" y="191"/>
                </a:lnTo>
                <a:lnTo>
                  <a:pt x="655" y="189"/>
                </a:lnTo>
                <a:lnTo>
                  <a:pt x="658" y="183"/>
                </a:lnTo>
                <a:lnTo>
                  <a:pt x="660" y="180"/>
                </a:lnTo>
                <a:lnTo>
                  <a:pt x="662" y="181"/>
                </a:lnTo>
                <a:lnTo>
                  <a:pt x="665" y="184"/>
                </a:lnTo>
                <a:lnTo>
                  <a:pt x="667" y="161"/>
                </a:lnTo>
                <a:lnTo>
                  <a:pt x="669" y="164"/>
                </a:lnTo>
                <a:lnTo>
                  <a:pt x="671" y="164"/>
                </a:lnTo>
                <a:lnTo>
                  <a:pt x="674" y="180"/>
                </a:lnTo>
                <a:lnTo>
                  <a:pt x="676" y="172"/>
                </a:lnTo>
                <a:lnTo>
                  <a:pt x="678" y="179"/>
                </a:lnTo>
                <a:lnTo>
                  <a:pt x="681" y="184"/>
                </a:lnTo>
                <a:lnTo>
                  <a:pt x="683" y="184"/>
                </a:lnTo>
                <a:lnTo>
                  <a:pt x="685" y="187"/>
                </a:lnTo>
                <a:lnTo>
                  <a:pt x="688" y="184"/>
                </a:lnTo>
                <a:lnTo>
                  <a:pt x="690" y="146"/>
                </a:lnTo>
                <a:lnTo>
                  <a:pt x="692" y="166"/>
                </a:lnTo>
                <a:lnTo>
                  <a:pt x="694" y="168"/>
                </a:lnTo>
                <a:lnTo>
                  <a:pt x="697" y="164"/>
                </a:lnTo>
                <a:lnTo>
                  <a:pt x="699" y="155"/>
                </a:lnTo>
                <a:lnTo>
                  <a:pt x="701" y="131"/>
                </a:lnTo>
                <a:lnTo>
                  <a:pt x="704" y="138"/>
                </a:lnTo>
                <a:lnTo>
                  <a:pt x="706" y="108"/>
                </a:lnTo>
                <a:lnTo>
                  <a:pt x="708" y="112"/>
                </a:lnTo>
                <a:lnTo>
                  <a:pt x="711" y="104"/>
                </a:lnTo>
                <a:lnTo>
                  <a:pt x="713" y="98"/>
                </a:lnTo>
                <a:lnTo>
                  <a:pt x="715" y="97"/>
                </a:lnTo>
                <a:lnTo>
                  <a:pt x="717" y="100"/>
                </a:lnTo>
                <a:lnTo>
                  <a:pt x="720" y="94"/>
                </a:lnTo>
                <a:lnTo>
                  <a:pt x="722" y="100"/>
                </a:lnTo>
                <a:lnTo>
                  <a:pt x="724" y="111"/>
                </a:lnTo>
                <a:lnTo>
                  <a:pt x="727" y="110"/>
                </a:lnTo>
                <a:lnTo>
                  <a:pt x="729" y="117"/>
                </a:lnTo>
                <a:lnTo>
                  <a:pt x="731" y="130"/>
                </a:lnTo>
                <a:lnTo>
                  <a:pt x="733" y="133"/>
                </a:lnTo>
                <a:lnTo>
                  <a:pt x="736" y="135"/>
                </a:lnTo>
                <a:lnTo>
                  <a:pt x="738" y="138"/>
                </a:lnTo>
                <a:lnTo>
                  <a:pt x="740" y="133"/>
                </a:lnTo>
                <a:lnTo>
                  <a:pt x="742" y="135"/>
                </a:lnTo>
                <a:lnTo>
                  <a:pt x="745" y="132"/>
                </a:lnTo>
                <a:lnTo>
                  <a:pt x="747" y="126"/>
                </a:lnTo>
                <a:lnTo>
                  <a:pt x="749" y="118"/>
                </a:lnTo>
                <a:lnTo>
                  <a:pt x="752" y="111"/>
                </a:lnTo>
                <a:lnTo>
                  <a:pt x="754" y="101"/>
                </a:lnTo>
                <a:lnTo>
                  <a:pt x="756" y="97"/>
                </a:lnTo>
                <a:lnTo>
                  <a:pt x="758" y="99"/>
                </a:lnTo>
                <a:lnTo>
                  <a:pt x="761" y="102"/>
                </a:lnTo>
                <a:lnTo>
                  <a:pt x="763" y="124"/>
                </a:lnTo>
                <a:lnTo>
                  <a:pt x="765" y="112"/>
                </a:lnTo>
                <a:lnTo>
                  <a:pt x="768" y="94"/>
                </a:lnTo>
                <a:lnTo>
                  <a:pt x="770" y="94"/>
                </a:lnTo>
                <a:lnTo>
                  <a:pt x="772" y="77"/>
                </a:lnTo>
                <a:lnTo>
                  <a:pt x="775" y="74"/>
                </a:lnTo>
                <a:lnTo>
                  <a:pt x="777" y="75"/>
                </a:lnTo>
                <a:lnTo>
                  <a:pt x="779" y="78"/>
                </a:lnTo>
                <a:lnTo>
                  <a:pt x="781" y="65"/>
                </a:lnTo>
                <a:lnTo>
                  <a:pt x="784" y="77"/>
                </a:lnTo>
                <a:lnTo>
                  <a:pt x="786" y="63"/>
                </a:lnTo>
                <a:lnTo>
                  <a:pt x="788" y="64"/>
                </a:lnTo>
                <a:lnTo>
                  <a:pt x="791" y="86"/>
                </a:lnTo>
                <a:lnTo>
                  <a:pt x="793" y="61"/>
                </a:lnTo>
                <a:lnTo>
                  <a:pt x="795" y="42"/>
                </a:lnTo>
                <a:lnTo>
                  <a:pt x="798" y="43"/>
                </a:lnTo>
                <a:lnTo>
                  <a:pt x="800" y="32"/>
                </a:lnTo>
                <a:lnTo>
                  <a:pt x="802" y="45"/>
                </a:lnTo>
                <a:lnTo>
                  <a:pt x="804" y="31"/>
                </a:lnTo>
                <a:lnTo>
                  <a:pt x="807" y="31"/>
                </a:lnTo>
                <a:lnTo>
                  <a:pt x="809" y="33"/>
                </a:lnTo>
                <a:lnTo>
                  <a:pt x="811" y="30"/>
                </a:lnTo>
                <a:lnTo>
                  <a:pt x="814" y="39"/>
                </a:lnTo>
                <a:lnTo>
                  <a:pt x="816" y="47"/>
                </a:lnTo>
                <a:lnTo>
                  <a:pt x="818" y="55"/>
                </a:lnTo>
                <a:lnTo>
                  <a:pt x="820" y="63"/>
                </a:lnTo>
                <a:lnTo>
                  <a:pt x="823" y="73"/>
                </a:lnTo>
                <a:lnTo>
                  <a:pt x="825" y="74"/>
                </a:lnTo>
                <a:lnTo>
                  <a:pt x="827" y="63"/>
                </a:lnTo>
                <a:lnTo>
                  <a:pt x="829" y="75"/>
                </a:lnTo>
                <a:lnTo>
                  <a:pt x="832" y="86"/>
                </a:lnTo>
                <a:lnTo>
                  <a:pt x="834" y="86"/>
                </a:lnTo>
                <a:lnTo>
                  <a:pt x="836" y="75"/>
                </a:lnTo>
                <a:lnTo>
                  <a:pt x="839" y="79"/>
                </a:lnTo>
                <a:lnTo>
                  <a:pt x="841" y="79"/>
                </a:lnTo>
                <a:lnTo>
                  <a:pt x="843" y="78"/>
                </a:lnTo>
                <a:lnTo>
                  <a:pt x="846" y="74"/>
                </a:lnTo>
                <a:lnTo>
                  <a:pt x="848" y="66"/>
                </a:lnTo>
                <a:lnTo>
                  <a:pt x="850" y="80"/>
                </a:lnTo>
                <a:lnTo>
                  <a:pt x="852" y="92"/>
                </a:lnTo>
                <a:lnTo>
                  <a:pt x="855" y="81"/>
                </a:lnTo>
                <a:lnTo>
                  <a:pt x="857" y="70"/>
                </a:lnTo>
                <a:lnTo>
                  <a:pt x="859" y="79"/>
                </a:lnTo>
                <a:lnTo>
                  <a:pt x="862" y="75"/>
                </a:lnTo>
                <a:lnTo>
                  <a:pt x="864" y="72"/>
                </a:lnTo>
                <a:lnTo>
                  <a:pt x="866" y="82"/>
                </a:lnTo>
                <a:lnTo>
                  <a:pt x="869" y="77"/>
                </a:lnTo>
                <a:lnTo>
                  <a:pt x="871" y="80"/>
                </a:lnTo>
                <a:lnTo>
                  <a:pt x="873" y="112"/>
                </a:lnTo>
                <a:lnTo>
                  <a:pt x="875" y="90"/>
                </a:lnTo>
                <a:lnTo>
                  <a:pt x="878" y="90"/>
                </a:lnTo>
                <a:lnTo>
                  <a:pt x="880" y="88"/>
                </a:lnTo>
                <a:lnTo>
                  <a:pt x="882" y="75"/>
                </a:lnTo>
                <a:lnTo>
                  <a:pt x="885" y="99"/>
                </a:lnTo>
                <a:lnTo>
                  <a:pt x="887" y="97"/>
                </a:lnTo>
                <a:lnTo>
                  <a:pt x="889" y="106"/>
                </a:lnTo>
                <a:lnTo>
                  <a:pt x="891" y="91"/>
                </a:lnTo>
                <a:lnTo>
                  <a:pt x="894" y="90"/>
                </a:lnTo>
                <a:lnTo>
                  <a:pt x="896" y="85"/>
                </a:lnTo>
                <a:lnTo>
                  <a:pt x="898" y="89"/>
                </a:lnTo>
                <a:lnTo>
                  <a:pt x="901" y="78"/>
                </a:lnTo>
                <a:lnTo>
                  <a:pt x="903" y="78"/>
                </a:lnTo>
                <a:lnTo>
                  <a:pt x="905" y="60"/>
                </a:lnTo>
                <a:lnTo>
                  <a:pt x="907" y="57"/>
                </a:lnTo>
                <a:lnTo>
                  <a:pt x="910" y="59"/>
                </a:lnTo>
                <a:lnTo>
                  <a:pt x="912" y="47"/>
                </a:lnTo>
                <a:lnTo>
                  <a:pt x="914" y="39"/>
                </a:lnTo>
                <a:lnTo>
                  <a:pt x="917" y="42"/>
                </a:lnTo>
                <a:lnTo>
                  <a:pt x="919" y="42"/>
                </a:lnTo>
                <a:lnTo>
                  <a:pt x="921" y="34"/>
                </a:lnTo>
                <a:lnTo>
                  <a:pt x="923" y="41"/>
                </a:lnTo>
                <a:lnTo>
                  <a:pt x="926" y="45"/>
                </a:lnTo>
                <a:lnTo>
                  <a:pt x="928" y="40"/>
                </a:lnTo>
                <a:lnTo>
                  <a:pt x="930" y="42"/>
                </a:lnTo>
                <a:lnTo>
                  <a:pt x="933" y="48"/>
                </a:lnTo>
                <a:lnTo>
                  <a:pt x="935" y="56"/>
                </a:lnTo>
                <a:lnTo>
                  <a:pt x="937" y="64"/>
                </a:lnTo>
                <a:lnTo>
                  <a:pt x="940" y="65"/>
                </a:lnTo>
                <a:lnTo>
                  <a:pt x="942" y="56"/>
                </a:lnTo>
                <a:lnTo>
                  <a:pt x="944" y="77"/>
                </a:lnTo>
                <a:lnTo>
                  <a:pt x="946" y="60"/>
                </a:lnTo>
                <a:lnTo>
                  <a:pt x="949" y="70"/>
                </a:lnTo>
                <a:lnTo>
                  <a:pt x="951" y="71"/>
                </a:lnTo>
                <a:lnTo>
                  <a:pt x="953" y="62"/>
                </a:lnTo>
                <a:lnTo>
                  <a:pt x="956" y="72"/>
                </a:lnTo>
                <a:lnTo>
                  <a:pt x="958" y="57"/>
                </a:lnTo>
                <a:lnTo>
                  <a:pt x="960" y="52"/>
                </a:lnTo>
                <a:lnTo>
                  <a:pt x="963" y="60"/>
                </a:lnTo>
                <a:lnTo>
                  <a:pt x="965" y="54"/>
                </a:lnTo>
                <a:lnTo>
                  <a:pt x="967" y="48"/>
                </a:lnTo>
                <a:lnTo>
                  <a:pt x="969" y="46"/>
                </a:lnTo>
                <a:lnTo>
                  <a:pt x="972" y="34"/>
                </a:lnTo>
                <a:lnTo>
                  <a:pt x="974" y="35"/>
                </a:lnTo>
                <a:lnTo>
                  <a:pt x="976" y="50"/>
                </a:lnTo>
                <a:lnTo>
                  <a:pt x="978" y="63"/>
                </a:lnTo>
                <a:lnTo>
                  <a:pt x="981" y="71"/>
                </a:lnTo>
                <a:lnTo>
                  <a:pt x="983" y="81"/>
                </a:lnTo>
                <a:lnTo>
                  <a:pt x="985" y="67"/>
                </a:lnTo>
                <a:lnTo>
                  <a:pt x="987" y="65"/>
                </a:lnTo>
                <a:lnTo>
                  <a:pt x="990" y="67"/>
                </a:lnTo>
                <a:lnTo>
                  <a:pt x="992" y="61"/>
                </a:lnTo>
                <a:lnTo>
                  <a:pt x="994" y="61"/>
                </a:lnTo>
                <a:lnTo>
                  <a:pt x="997" y="57"/>
                </a:lnTo>
                <a:lnTo>
                  <a:pt x="999" y="55"/>
                </a:lnTo>
                <a:lnTo>
                  <a:pt x="1001" y="40"/>
                </a:lnTo>
                <a:lnTo>
                  <a:pt x="1004" y="24"/>
                </a:lnTo>
                <a:lnTo>
                  <a:pt x="1006" y="21"/>
                </a:lnTo>
                <a:lnTo>
                  <a:pt x="1008" y="18"/>
                </a:lnTo>
                <a:lnTo>
                  <a:pt x="1010" y="22"/>
                </a:lnTo>
                <a:lnTo>
                  <a:pt x="1013" y="18"/>
                </a:lnTo>
                <a:lnTo>
                  <a:pt x="1015" y="12"/>
                </a:lnTo>
                <a:lnTo>
                  <a:pt x="1017" y="4"/>
                </a:lnTo>
                <a:lnTo>
                  <a:pt x="1020" y="0"/>
                </a:lnTo>
                <a:lnTo>
                  <a:pt x="1022" y="4"/>
                </a:lnTo>
                <a:lnTo>
                  <a:pt x="1024" y="18"/>
                </a:lnTo>
                <a:lnTo>
                  <a:pt x="1027" y="8"/>
                </a:lnTo>
                <a:lnTo>
                  <a:pt x="1029" y="4"/>
                </a:lnTo>
                <a:lnTo>
                  <a:pt x="1031" y="16"/>
                </a:lnTo>
                <a:lnTo>
                  <a:pt x="1033" y="20"/>
                </a:lnTo>
                <a:lnTo>
                  <a:pt x="1036" y="19"/>
                </a:lnTo>
                <a:lnTo>
                  <a:pt x="1038" y="29"/>
                </a:lnTo>
                <a:lnTo>
                  <a:pt x="1040" y="28"/>
                </a:lnTo>
                <a:lnTo>
                  <a:pt x="1043" y="16"/>
                </a:lnTo>
                <a:lnTo>
                  <a:pt x="1045" y="19"/>
                </a:lnTo>
                <a:lnTo>
                  <a:pt x="1047" y="18"/>
                </a:lnTo>
                <a:lnTo>
                  <a:pt x="1050" y="15"/>
                </a:lnTo>
                <a:lnTo>
                  <a:pt x="1052" y="13"/>
                </a:lnTo>
                <a:lnTo>
                  <a:pt x="1054" y="5"/>
                </a:lnTo>
                <a:lnTo>
                  <a:pt x="1056" y="12"/>
                </a:lnTo>
                <a:lnTo>
                  <a:pt x="1059" y="21"/>
                </a:lnTo>
                <a:lnTo>
                  <a:pt x="1061" y="19"/>
                </a:lnTo>
                <a:lnTo>
                  <a:pt x="1063" y="7"/>
                </a:lnTo>
                <a:lnTo>
                  <a:pt x="1065" y="22"/>
                </a:lnTo>
                <a:lnTo>
                  <a:pt x="1068" y="8"/>
                </a:lnTo>
                <a:lnTo>
                  <a:pt x="1070" y="13"/>
                </a:lnTo>
                <a:lnTo>
                  <a:pt x="1072" y="34"/>
                </a:lnTo>
                <a:lnTo>
                  <a:pt x="1075" y="45"/>
                </a:lnTo>
                <a:lnTo>
                  <a:pt x="1077" y="40"/>
                </a:lnTo>
                <a:lnTo>
                  <a:pt x="1079" y="38"/>
                </a:lnTo>
                <a:lnTo>
                  <a:pt x="1081" y="37"/>
                </a:lnTo>
                <a:lnTo>
                  <a:pt x="1084" y="44"/>
                </a:lnTo>
                <a:lnTo>
                  <a:pt x="1086" y="53"/>
                </a:lnTo>
                <a:lnTo>
                  <a:pt x="1088" y="68"/>
                </a:lnTo>
                <a:lnTo>
                  <a:pt x="1091" y="67"/>
                </a:lnTo>
                <a:lnTo>
                  <a:pt x="1093" y="60"/>
                </a:lnTo>
                <a:lnTo>
                  <a:pt x="1095" y="72"/>
                </a:lnTo>
                <a:lnTo>
                  <a:pt x="1098" y="90"/>
                </a:lnTo>
                <a:lnTo>
                  <a:pt x="1100" y="80"/>
                </a:lnTo>
                <a:lnTo>
                  <a:pt x="1102" y="77"/>
                </a:lnTo>
                <a:lnTo>
                  <a:pt x="1104" y="77"/>
                </a:lnTo>
                <a:lnTo>
                  <a:pt x="1107" y="74"/>
                </a:lnTo>
                <a:lnTo>
                  <a:pt x="1109" y="79"/>
                </a:lnTo>
                <a:lnTo>
                  <a:pt x="1111" y="67"/>
                </a:lnTo>
                <a:lnTo>
                  <a:pt x="1114" y="74"/>
                </a:lnTo>
                <a:lnTo>
                  <a:pt x="1116" y="74"/>
                </a:lnTo>
                <a:lnTo>
                  <a:pt x="1118" y="75"/>
                </a:lnTo>
                <a:lnTo>
                  <a:pt x="1121" y="63"/>
                </a:lnTo>
                <a:lnTo>
                  <a:pt x="1123" y="57"/>
                </a:lnTo>
                <a:lnTo>
                  <a:pt x="1125" y="54"/>
                </a:lnTo>
                <a:lnTo>
                  <a:pt x="1127" y="48"/>
                </a:lnTo>
                <a:lnTo>
                  <a:pt x="1130" y="55"/>
                </a:lnTo>
                <a:lnTo>
                  <a:pt x="1132" y="65"/>
                </a:lnTo>
                <a:lnTo>
                  <a:pt x="1134" y="78"/>
                </a:lnTo>
                <a:lnTo>
                  <a:pt x="1137" y="83"/>
                </a:lnTo>
                <a:lnTo>
                  <a:pt x="1139" y="86"/>
                </a:lnTo>
                <a:lnTo>
                  <a:pt x="1141" y="94"/>
                </a:lnTo>
                <a:lnTo>
                  <a:pt x="1143" y="104"/>
                </a:lnTo>
                <a:lnTo>
                  <a:pt x="1146" y="103"/>
                </a:lnTo>
                <a:lnTo>
                  <a:pt x="1148" y="116"/>
                </a:lnTo>
                <a:lnTo>
                  <a:pt x="1150" y="114"/>
                </a:lnTo>
                <a:lnTo>
                  <a:pt x="1152" y="127"/>
                </a:lnTo>
                <a:lnTo>
                  <a:pt x="1155" y="146"/>
                </a:lnTo>
                <a:lnTo>
                  <a:pt x="1157" y="141"/>
                </a:lnTo>
                <a:lnTo>
                  <a:pt x="1159" y="126"/>
                </a:lnTo>
                <a:lnTo>
                  <a:pt x="1162" y="127"/>
                </a:lnTo>
                <a:lnTo>
                  <a:pt x="1164" y="119"/>
                </a:lnTo>
                <a:lnTo>
                  <a:pt x="1166" y="100"/>
                </a:lnTo>
                <a:lnTo>
                  <a:pt x="1169" y="111"/>
                </a:lnTo>
                <a:lnTo>
                  <a:pt x="1171" y="119"/>
                </a:lnTo>
                <a:lnTo>
                  <a:pt x="1173" y="118"/>
                </a:lnTo>
                <a:lnTo>
                  <a:pt x="1175" y="130"/>
                </a:lnTo>
                <a:lnTo>
                  <a:pt x="1178" y="130"/>
                </a:lnTo>
                <a:lnTo>
                  <a:pt x="1180" y="134"/>
                </a:lnTo>
                <a:lnTo>
                  <a:pt x="1182" y="144"/>
                </a:lnTo>
                <a:lnTo>
                  <a:pt x="1185" y="153"/>
                </a:lnTo>
                <a:lnTo>
                  <a:pt x="1187" y="155"/>
                </a:lnTo>
                <a:lnTo>
                  <a:pt x="1189" y="158"/>
                </a:lnTo>
                <a:lnTo>
                  <a:pt x="1191" y="167"/>
                </a:lnTo>
                <a:lnTo>
                  <a:pt x="1194" y="172"/>
                </a:lnTo>
                <a:lnTo>
                  <a:pt x="1196" y="161"/>
                </a:lnTo>
                <a:lnTo>
                  <a:pt x="1198" y="163"/>
                </a:lnTo>
                <a:lnTo>
                  <a:pt x="1201" y="171"/>
                </a:lnTo>
                <a:lnTo>
                  <a:pt x="1203" y="191"/>
                </a:lnTo>
                <a:lnTo>
                  <a:pt x="1205" y="181"/>
                </a:lnTo>
                <a:lnTo>
                  <a:pt x="1208" y="186"/>
                </a:lnTo>
                <a:lnTo>
                  <a:pt x="1210" y="198"/>
                </a:lnTo>
                <a:lnTo>
                  <a:pt x="1212" y="197"/>
                </a:lnTo>
                <a:lnTo>
                  <a:pt x="1214" y="192"/>
                </a:lnTo>
                <a:lnTo>
                  <a:pt x="1217" y="200"/>
                </a:lnTo>
                <a:lnTo>
                  <a:pt x="1219" y="201"/>
                </a:lnTo>
                <a:lnTo>
                  <a:pt x="1221" y="209"/>
                </a:lnTo>
                <a:lnTo>
                  <a:pt x="1223" y="203"/>
                </a:lnTo>
                <a:lnTo>
                  <a:pt x="1226" y="209"/>
                </a:lnTo>
                <a:lnTo>
                  <a:pt x="1228" y="205"/>
                </a:lnTo>
                <a:lnTo>
                  <a:pt x="1230" y="201"/>
                </a:lnTo>
                <a:lnTo>
                  <a:pt x="1233" y="199"/>
                </a:lnTo>
                <a:lnTo>
                  <a:pt x="1235" y="207"/>
                </a:lnTo>
                <a:lnTo>
                  <a:pt x="1237" y="218"/>
                </a:lnTo>
                <a:lnTo>
                  <a:pt x="1239" y="208"/>
                </a:lnTo>
                <a:lnTo>
                  <a:pt x="1242" y="216"/>
                </a:lnTo>
                <a:lnTo>
                  <a:pt x="1244" y="210"/>
                </a:lnTo>
                <a:lnTo>
                  <a:pt x="1246" y="211"/>
                </a:lnTo>
                <a:lnTo>
                  <a:pt x="1249" y="210"/>
                </a:lnTo>
                <a:lnTo>
                  <a:pt x="1251" y="231"/>
                </a:lnTo>
                <a:lnTo>
                  <a:pt x="1253" y="225"/>
                </a:lnTo>
                <a:lnTo>
                  <a:pt x="1256" y="217"/>
                </a:lnTo>
                <a:lnTo>
                  <a:pt x="1258" y="211"/>
                </a:lnTo>
                <a:lnTo>
                  <a:pt x="1260" y="207"/>
                </a:lnTo>
                <a:lnTo>
                  <a:pt x="1262" y="213"/>
                </a:lnTo>
                <a:lnTo>
                  <a:pt x="1265" y="203"/>
                </a:lnTo>
                <a:lnTo>
                  <a:pt x="1267" y="204"/>
                </a:lnTo>
                <a:lnTo>
                  <a:pt x="1269" y="187"/>
                </a:lnTo>
                <a:lnTo>
                  <a:pt x="1272" y="188"/>
                </a:lnTo>
                <a:lnTo>
                  <a:pt x="1274" y="183"/>
                </a:lnTo>
                <a:lnTo>
                  <a:pt x="1276" y="191"/>
                </a:lnTo>
                <a:lnTo>
                  <a:pt x="1279" y="174"/>
                </a:lnTo>
                <a:lnTo>
                  <a:pt x="1281" y="163"/>
                </a:lnTo>
                <a:lnTo>
                  <a:pt x="1283" y="168"/>
                </a:lnTo>
                <a:lnTo>
                  <a:pt x="1285" y="168"/>
                </a:lnTo>
                <a:lnTo>
                  <a:pt x="1288" y="185"/>
                </a:lnTo>
                <a:lnTo>
                  <a:pt x="1290" y="188"/>
                </a:lnTo>
                <a:lnTo>
                  <a:pt x="1292" y="186"/>
                </a:lnTo>
                <a:lnTo>
                  <a:pt x="1295" y="203"/>
                </a:lnTo>
                <a:lnTo>
                  <a:pt x="1297" y="206"/>
                </a:lnTo>
                <a:lnTo>
                  <a:pt x="1299" y="215"/>
                </a:lnTo>
                <a:lnTo>
                  <a:pt x="1301" y="222"/>
                </a:lnTo>
                <a:lnTo>
                  <a:pt x="1304" y="236"/>
                </a:lnTo>
                <a:lnTo>
                  <a:pt x="1306" y="228"/>
                </a:lnTo>
                <a:lnTo>
                  <a:pt x="1308" y="227"/>
                </a:lnTo>
                <a:lnTo>
                  <a:pt x="1310" y="215"/>
                </a:lnTo>
                <a:lnTo>
                  <a:pt x="1313" y="220"/>
                </a:lnTo>
                <a:lnTo>
                  <a:pt x="1315" y="212"/>
                </a:lnTo>
                <a:lnTo>
                  <a:pt x="1317" y="211"/>
                </a:lnTo>
                <a:lnTo>
                  <a:pt x="1320" y="221"/>
                </a:lnTo>
                <a:lnTo>
                  <a:pt x="1322" y="222"/>
                </a:lnTo>
                <a:lnTo>
                  <a:pt x="1324" y="237"/>
                </a:lnTo>
                <a:lnTo>
                  <a:pt x="1327" y="236"/>
                </a:lnTo>
                <a:lnTo>
                  <a:pt x="1329" y="237"/>
                </a:lnTo>
                <a:lnTo>
                  <a:pt x="1331" y="221"/>
                </a:lnTo>
                <a:lnTo>
                  <a:pt x="1333" y="211"/>
                </a:lnTo>
                <a:lnTo>
                  <a:pt x="1336" y="218"/>
                </a:lnTo>
                <a:lnTo>
                  <a:pt x="1338" y="208"/>
                </a:lnTo>
                <a:lnTo>
                  <a:pt x="1340" y="209"/>
                </a:lnTo>
                <a:lnTo>
                  <a:pt x="1343" y="222"/>
                </a:lnTo>
                <a:lnTo>
                  <a:pt x="1345" y="224"/>
                </a:lnTo>
                <a:lnTo>
                  <a:pt x="1347" y="227"/>
                </a:lnTo>
                <a:lnTo>
                  <a:pt x="1350" y="232"/>
                </a:lnTo>
                <a:lnTo>
                  <a:pt x="1352" y="235"/>
                </a:lnTo>
                <a:lnTo>
                  <a:pt x="1354" y="226"/>
                </a:lnTo>
                <a:lnTo>
                  <a:pt x="1356" y="228"/>
                </a:lnTo>
                <a:lnTo>
                  <a:pt x="1359" y="222"/>
                </a:lnTo>
                <a:lnTo>
                  <a:pt x="1361" y="232"/>
                </a:lnTo>
                <a:lnTo>
                  <a:pt x="1363" y="222"/>
                </a:lnTo>
                <a:lnTo>
                  <a:pt x="1366" y="222"/>
                </a:lnTo>
                <a:lnTo>
                  <a:pt x="1368" y="231"/>
                </a:lnTo>
                <a:lnTo>
                  <a:pt x="1370" y="229"/>
                </a:lnTo>
                <a:lnTo>
                  <a:pt x="1373" y="229"/>
                </a:lnTo>
                <a:lnTo>
                  <a:pt x="1375" y="214"/>
                </a:lnTo>
                <a:lnTo>
                  <a:pt x="1377" y="206"/>
                </a:lnTo>
                <a:lnTo>
                  <a:pt x="1379" y="218"/>
                </a:lnTo>
                <a:lnTo>
                  <a:pt x="1382" y="226"/>
                </a:lnTo>
                <a:lnTo>
                  <a:pt x="1384" y="223"/>
                </a:lnTo>
                <a:lnTo>
                  <a:pt x="1386" y="212"/>
                </a:lnTo>
                <a:lnTo>
                  <a:pt x="1388" y="206"/>
                </a:lnTo>
                <a:lnTo>
                  <a:pt x="1391" y="197"/>
                </a:lnTo>
                <a:lnTo>
                  <a:pt x="1393" y="189"/>
                </a:lnTo>
                <a:lnTo>
                  <a:pt x="1395" y="195"/>
                </a:lnTo>
                <a:lnTo>
                  <a:pt x="1397" y="196"/>
                </a:lnTo>
                <a:lnTo>
                  <a:pt x="1400" y="188"/>
                </a:lnTo>
                <a:lnTo>
                  <a:pt x="1402" y="182"/>
                </a:lnTo>
                <a:lnTo>
                  <a:pt x="1404" y="177"/>
                </a:lnTo>
                <a:lnTo>
                  <a:pt x="1407" y="197"/>
                </a:lnTo>
                <a:lnTo>
                  <a:pt x="1409" y="199"/>
                </a:lnTo>
                <a:lnTo>
                  <a:pt x="1411" y="208"/>
                </a:lnTo>
                <a:lnTo>
                  <a:pt x="1414" y="222"/>
                </a:lnTo>
                <a:lnTo>
                  <a:pt x="1416" y="219"/>
                </a:lnTo>
                <a:lnTo>
                  <a:pt x="1418" y="211"/>
                </a:lnTo>
                <a:lnTo>
                  <a:pt x="1420" y="205"/>
                </a:lnTo>
                <a:lnTo>
                  <a:pt x="1423" y="211"/>
                </a:lnTo>
                <a:lnTo>
                  <a:pt x="1425" y="216"/>
                </a:lnTo>
                <a:lnTo>
                  <a:pt x="1427" y="223"/>
                </a:lnTo>
                <a:lnTo>
                  <a:pt x="1430" y="232"/>
                </a:lnTo>
                <a:lnTo>
                  <a:pt x="1432" y="221"/>
                </a:lnTo>
                <a:lnTo>
                  <a:pt x="1434" y="222"/>
                </a:lnTo>
                <a:lnTo>
                  <a:pt x="1437" y="225"/>
                </a:lnTo>
                <a:lnTo>
                  <a:pt x="1439" y="223"/>
                </a:lnTo>
                <a:lnTo>
                  <a:pt x="1441" y="227"/>
                </a:lnTo>
                <a:lnTo>
                  <a:pt x="1443" y="227"/>
                </a:lnTo>
                <a:lnTo>
                  <a:pt x="1446" y="232"/>
                </a:lnTo>
                <a:lnTo>
                  <a:pt x="1448" y="246"/>
                </a:lnTo>
                <a:lnTo>
                  <a:pt x="1450" y="240"/>
                </a:lnTo>
                <a:lnTo>
                  <a:pt x="1453" y="240"/>
                </a:lnTo>
                <a:lnTo>
                  <a:pt x="1455" y="241"/>
                </a:lnTo>
                <a:lnTo>
                  <a:pt x="1457" y="254"/>
                </a:lnTo>
                <a:lnTo>
                  <a:pt x="1460" y="268"/>
                </a:lnTo>
                <a:lnTo>
                  <a:pt x="1462" y="279"/>
                </a:lnTo>
                <a:lnTo>
                  <a:pt x="1464" y="275"/>
                </a:lnTo>
                <a:lnTo>
                  <a:pt x="1466" y="271"/>
                </a:lnTo>
                <a:lnTo>
                  <a:pt x="1469" y="273"/>
                </a:lnTo>
                <a:lnTo>
                  <a:pt x="1471" y="273"/>
                </a:lnTo>
                <a:lnTo>
                  <a:pt x="1473" y="271"/>
                </a:lnTo>
                <a:lnTo>
                  <a:pt x="1475" y="280"/>
                </a:lnTo>
                <a:lnTo>
                  <a:pt x="1478" y="279"/>
                </a:lnTo>
                <a:lnTo>
                  <a:pt x="1480" y="266"/>
                </a:lnTo>
                <a:lnTo>
                  <a:pt x="1482" y="259"/>
                </a:lnTo>
                <a:lnTo>
                  <a:pt x="1485" y="259"/>
                </a:lnTo>
                <a:lnTo>
                  <a:pt x="1487" y="250"/>
                </a:lnTo>
                <a:lnTo>
                  <a:pt x="1489" y="248"/>
                </a:lnTo>
                <a:lnTo>
                  <a:pt x="1491" y="236"/>
                </a:lnTo>
                <a:lnTo>
                  <a:pt x="1494" y="238"/>
                </a:lnTo>
                <a:lnTo>
                  <a:pt x="1496" y="239"/>
                </a:lnTo>
                <a:lnTo>
                  <a:pt x="1498" y="248"/>
                </a:lnTo>
                <a:lnTo>
                  <a:pt x="1501" y="248"/>
                </a:lnTo>
                <a:lnTo>
                  <a:pt x="1503" y="239"/>
                </a:lnTo>
                <a:lnTo>
                  <a:pt x="1505" y="242"/>
                </a:lnTo>
                <a:lnTo>
                  <a:pt x="1508" y="235"/>
                </a:lnTo>
                <a:lnTo>
                  <a:pt x="1510" y="232"/>
                </a:lnTo>
                <a:lnTo>
                  <a:pt x="1512" y="224"/>
                </a:lnTo>
                <a:lnTo>
                  <a:pt x="1514" y="235"/>
                </a:lnTo>
                <a:lnTo>
                  <a:pt x="1517" y="244"/>
                </a:lnTo>
                <a:lnTo>
                  <a:pt x="1519" y="233"/>
                </a:lnTo>
                <a:lnTo>
                  <a:pt x="1521" y="223"/>
                </a:lnTo>
                <a:lnTo>
                  <a:pt x="1524" y="228"/>
                </a:lnTo>
                <a:lnTo>
                  <a:pt x="1526" y="241"/>
                </a:lnTo>
                <a:lnTo>
                  <a:pt x="1528" y="244"/>
                </a:lnTo>
                <a:lnTo>
                  <a:pt x="1531" y="245"/>
                </a:lnTo>
                <a:lnTo>
                  <a:pt x="1533" y="263"/>
                </a:lnTo>
                <a:lnTo>
                  <a:pt x="1535" y="258"/>
                </a:lnTo>
                <a:lnTo>
                  <a:pt x="1537" y="273"/>
                </a:lnTo>
                <a:lnTo>
                  <a:pt x="1540" y="280"/>
                </a:lnTo>
                <a:lnTo>
                  <a:pt x="1542" y="293"/>
                </a:lnTo>
                <a:lnTo>
                  <a:pt x="1544" y="289"/>
                </a:lnTo>
                <a:lnTo>
                  <a:pt x="1546" y="292"/>
                </a:lnTo>
                <a:lnTo>
                  <a:pt x="1549" y="284"/>
                </a:lnTo>
                <a:lnTo>
                  <a:pt x="1551" y="275"/>
                </a:lnTo>
                <a:lnTo>
                  <a:pt x="1553" y="272"/>
                </a:lnTo>
                <a:lnTo>
                  <a:pt x="1556" y="268"/>
                </a:lnTo>
                <a:lnTo>
                  <a:pt x="1558" y="282"/>
                </a:lnTo>
                <a:lnTo>
                  <a:pt x="1560" y="292"/>
                </a:lnTo>
                <a:lnTo>
                  <a:pt x="1562" y="294"/>
                </a:lnTo>
                <a:lnTo>
                  <a:pt x="1565" y="287"/>
                </a:lnTo>
                <a:lnTo>
                  <a:pt x="1567" y="290"/>
                </a:lnTo>
                <a:lnTo>
                  <a:pt x="1569" y="295"/>
                </a:lnTo>
                <a:lnTo>
                  <a:pt x="1572" y="311"/>
                </a:lnTo>
                <a:lnTo>
                  <a:pt x="1574" y="319"/>
                </a:lnTo>
                <a:lnTo>
                  <a:pt x="1576" y="324"/>
                </a:lnTo>
                <a:lnTo>
                  <a:pt x="1579" y="316"/>
                </a:lnTo>
                <a:lnTo>
                  <a:pt x="1581" y="301"/>
                </a:lnTo>
                <a:lnTo>
                  <a:pt x="1583" y="301"/>
                </a:lnTo>
                <a:lnTo>
                  <a:pt x="1585" y="303"/>
                </a:lnTo>
                <a:lnTo>
                  <a:pt x="1588" y="292"/>
                </a:lnTo>
                <a:lnTo>
                  <a:pt x="1590" y="286"/>
                </a:lnTo>
                <a:lnTo>
                  <a:pt x="1592" y="288"/>
                </a:lnTo>
                <a:lnTo>
                  <a:pt x="1595" y="283"/>
                </a:lnTo>
                <a:lnTo>
                  <a:pt x="1597" y="262"/>
                </a:lnTo>
                <a:lnTo>
                  <a:pt x="1599" y="263"/>
                </a:lnTo>
                <a:lnTo>
                  <a:pt x="1602" y="254"/>
                </a:lnTo>
                <a:lnTo>
                  <a:pt x="1604" y="241"/>
                </a:lnTo>
                <a:lnTo>
                  <a:pt x="1606" y="235"/>
                </a:lnTo>
                <a:lnTo>
                  <a:pt x="1608" y="230"/>
                </a:lnTo>
                <a:lnTo>
                  <a:pt x="1611" y="228"/>
                </a:lnTo>
                <a:lnTo>
                  <a:pt x="1613" y="221"/>
                </a:lnTo>
                <a:lnTo>
                  <a:pt x="1615" y="234"/>
                </a:lnTo>
                <a:lnTo>
                  <a:pt x="1618" y="227"/>
                </a:lnTo>
                <a:lnTo>
                  <a:pt x="1620" y="222"/>
                </a:lnTo>
                <a:lnTo>
                  <a:pt x="1622" y="233"/>
                </a:lnTo>
                <a:lnTo>
                  <a:pt x="1624" y="250"/>
                </a:lnTo>
                <a:lnTo>
                  <a:pt x="1627" y="264"/>
                </a:lnTo>
                <a:lnTo>
                  <a:pt x="1629" y="265"/>
                </a:lnTo>
                <a:lnTo>
                  <a:pt x="1631" y="265"/>
                </a:lnTo>
                <a:lnTo>
                  <a:pt x="1633" y="272"/>
                </a:lnTo>
                <a:lnTo>
                  <a:pt x="1636" y="287"/>
                </a:lnTo>
                <a:lnTo>
                  <a:pt x="1638" y="286"/>
                </a:lnTo>
                <a:lnTo>
                  <a:pt x="1640" y="292"/>
                </a:lnTo>
                <a:lnTo>
                  <a:pt x="1643" y="286"/>
                </a:lnTo>
                <a:lnTo>
                  <a:pt x="1645" y="285"/>
                </a:lnTo>
                <a:lnTo>
                  <a:pt x="1647" y="287"/>
                </a:lnTo>
                <a:lnTo>
                  <a:pt x="1649" y="299"/>
                </a:lnTo>
                <a:lnTo>
                  <a:pt x="1652" y="305"/>
                </a:lnTo>
                <a:lnTo>
                  <a:pt x="1654" y="289"/>
                </a:lnTo>
                <a:lnTo>
                  <a:pt x="1656" y="289"/>
                </a:lnTo>
                <a:lnTo>
                  <a:pt x="1659" y="292"/>
                </a:lnTo>
                <a:lnTo>
                  <a:pt x="1661" y="280"/>
                </a:lnTo>
                <a:lnTo>
                  <a:pt x="1663" y="290"/>
                </a:lnTo>
                <a:lnTo>
                  <a:pt x="1666" y="282"/>
                </a:lnTo>
                <a:lnTo>
                  <a:pt x="1668" y="283"/>
                </a:lnTo>
                <a:lnTo>
                  <a:pt x="1670" y="295"/>
                </a:lnTo>
                <a:lnTo>
                  <a:pt x="1672" y="307"/>
                </a:lnTo>
                <a:lnTo>
                  <a:pt x="1675" y="322"/>
                </a:lnTo>
                <a:lnTo>
                  <a:pt x="1677" y="327"/>
                </a:lnTo>
                <a:lnTo>
                  <a:pt x="1679" y="324"/>
                </a:lnTo>
                <a:lnTo>
                  <a:pt x="1682" y="305"/>
                </a:lnTo>
                <a:lnTo>
                  <a:pt x="1684" y="305"/>
                </a:lnTo>
                <a:lnTo>
                  <a:pt x="1686" y="311"/>
                </a:lnTo>
                <a:lnTo>
                  <a:pt x="1689" y="315"/>
                </a:lnTo>
                <a:lnTo>
                  <a:pt x="1691" y="319"/>
                </a:lnTo>
                <a:lnTo>
                  <a:pt x="1693" y="314"/>
                </a:lnTo>
                <a:lnTo>
                  <a:pt x="1695" y="322"/>
                </a:lnTo>
                <a:lnTo>
                  <a:pt x="1698" y="324"/>
                </a:lnTo>
                <a:lnTo>
                  <a:pt x="1700" y="313"/>
                </a:lnTo>
                <a:lnTo>
                  <a:pt x="1702" y="321"/>
                </a:lnTo>
                <a:lnTo>
                  <a:pt x="1705" y="318"/>
                </a:lnTo>
                <a:lnTo>
                  <a:pt x="1707" y="308"/>
                </a:lnTo>
                <a:lnTo>
                  <a:pt x="1709" y="302"/>
                </a:lnTo>
                <a:lnTo>
                  <a:pt x="1711" y="295"/>
                </a:lnTo>
                <a:lnTo>
                  <a:pt x="1714" y="287"/>
                </a:lnTo>
                <a:lnTo>
                  <a:pt x="1716" y="284"/>
                </a:lnTo>
                <a:lnTo>
                  <a:pt x="1718" y="284"/>
                </a:lnTo>
                <a:lnTo>
                  <a:pt x="1720" y="282"/>
                </a:lnTo>
                <a:lnTo>
                  <a:pt x="1723" y="277"/>
                </a:lnTo>
                <a:lnTo>
                  <a:pt x="1725" y="267"/>
                </a:lnTo>
                <a:lnTo>
                  <a:pt x="1727" y="259"/>
                </a:lnTo>
                <a:lnTo>
                  <a:pt x="1730" y="257"/>
                </a:lnTo>
                <a:lnTo>
                  <a:pt x="1732" y="260"/>
                </a:lnTo>
                <a:lnTo>
                  <a:pt x="1734" y="275"/>
                </a:lnTo>
                <a:lnTo>
                  <a:pt x="1737" y="286"/>
                </a:lnTo>
                <a:lnTo>
                  <a:pt x="1739" y="295"/>
                </a:lnTo>
                <a:lnTo>
                  <a:pt x="1741" y="292"/>
                </a:lnTo>
                <a:lnTo>
                  <a:pt x="1743" y="283"/>
                </a:lnTo>
                <a:lnTo>
                  <a:pt x="1746" y="276"/>
                </a:lnTo>
                <a:lnTo>
                  <a:pt x="1748" y="277"/>
                </a:lnTo>
                <a:lnTo>
                  <a:pt x="1750" y="270"/>
                </a:lnTo>
                <a:lnTo>
                  <a:pt x="1753" y="277"/>
                </a:lnTo>
                <a:lnTo>
                  <a:pt x="1755" y="279"/>
                </a:lnTo>
                <a:lnTo>
                  <a:pt x="1757" y="259"/>
                </a:lnTo>
                <a:lnTo>
                  <a:pt x="1760" y="261"/>
                </a:lnTo>
                <a:lnTo>
                  <a:pt x="1762" y="267"/>
                </a:lnTo>
                <a:lnTo>
                  <a:pt x="1764" y="281"/>
                </a:lnTo>
                <a:lnTo>
                  <a:pt x="1766" y="283"/>
                </a:lnTo>
                <a:lnTo>
                  <a:pt x="1769" y="276"/>
                </a:lnTo>
                <a:lnTo>
                  <a:pt x="1771" y="268"/>
                </a:lnTo>
                <a:lnTo>
                  <a:pt x="1773" y="267"/>
                </a:lnTo>
                <a:lnTo>
                  <a:pt x="1776" y="271"/>
                </a:lnTo>
                <a:lnTo>
                  <a:pt x="1778" y="267"/>
                </a:lnTo>
                <a:lnTo>
                  <a:pt x="1780" y="274"/>
                </a:lnTo>
                <a:lnTo>
                  <a:pt x="1782" y="284"/>
                </a:lnTo>
                <a:lnTo>
                  <a:pt x="1785" y="296"/>
                </a:lnTo>
                <a:lnTo>
                  <a:pt x="1787" y="304"/>
                </a:lnTo>
                <a:lnTo>
                  <a:pt x="1789" y="311"/>
                </a:lnTo>
                <a:lnTo>
                  <a:pt x="1792" y="306"/>
                </a:lnTo>
                <a:lnTo>
                  <a:pt x="1794" y="307"/>
                </a:lnTo>
                <a:lnTo>
                  <a:pt x="1796" y="313"/>
                </a:lnTo>
                <a:lnTo>
                  <a:pt x="1798" y="318"/>
                </a:lnTo>
                <a:lnTo>
                  <a:pt x="1801" y="329"/>
                </a:lnTo>
                <a:lnTo>
                  <a:pt x="1803" y="327"/>
                </a:lnTo>
                <a:lnTo>
                  <a:pt x="1805" y="316"/>
                </a:lnTo>
                <a:lnTo>
                  <a:pt x="1808" y="307"/>
                </a:lnTo>
                <a:lnTo>
                  <a:pt x="1810" y="305"/>
                </a:lnTo>
                <a:lnTo>
                  <a:pt x="1812" y="299"/>
                </a:lnTo>
                <a:lnTo>
                  <a:pt x="1814" y="279"/>
                </a:lnTo>
                <a:lnTo>
                  <a:pt x="1817" y="278"/>
                </a:lnTo>
                <a:lnTo>
                  <a:pt x="1819" y="280"/>
                </a:lnTo>
                <a:lnTo>
                  <a:pt x="1821" y="263"/>
                </a:lnTo>
                <a:lnTo>
                  <a:pt x="1824" y="255"/>
                </a:lnTo>
                <a:lnTo>
                  <a:pt x="1826" y="251"/>
                </a:lnTo>
                <a:lnTo>
                  <a:pt x="1828" y="253"/>
                </a:lnTo>
                <a:lnTo>
                  <a:pt x="1831" y="262"/>
                </a:lnTo>
                <a:lnTo>
                  <a:pt x="1833" y="247"/>
                </a:lnTo>
                <a:lnTo>
                  <a:pt x="1835" y="249"/>
                </a:lnTo>
                <a:lnTo>
                  <a:pt x="1837" y="266"/>
                </a:lnTo>
                <a:lnTo>
                  <a:pt x="1840" y="260"/>
                </a:lnTo>
                <a:lnTo>
                  <a:pt x="1842" y="247"/>
                </a:lnTo>
                <a:lnTo>
                  <a:pt x="1844" y="261"/>
                </a:lnTo>
                <a:lnTo>
                  <a:pt x="1847" y="259"/>
                </a:lnTo>
                <a:lnTo>
                  <a:pt x="1849" y="271"/>
                </a:lnTo>
                <a:lnTo>
                  <a:pt x="1851" y="268"/>
                </a:lnTo>
                <a:lnTo>
                  <a:pt x="1854" y="265"/>
                </a:lnTo>
                <a:lnTo>
                  <a:pt x="1856" y="267"/>
                </a:lnTo>
                <a:lnTo>
                  <a:pt x="1858" y="259"/>
                </a:lnTo>
                <a:lnTo>
                  <a:pt x="1860" y="251"/>
                </a:lnTo>
                <a:lnTo>
                  <a:pt x="1863" y="250"/>
                </a:lnTo>
                <a:lnTo>
                  <a:pt x="1865" y="245"/>
                </a:lnTo>
                <a:lnTo>
                  <a:pt x="1867" y="243"/>
                </a:lnTo>
                <a:lnTo>
                  <a:pt x="1869" y="242"/>
                </a:lnTo>
                <a:lnTo>
                  <a:pt x="1872" y="240"/>
                </a:lnTo>
                <a:lnTo>
                  <a:pt x="1874" y="221"/>
                </a:lnTo>
                <a:lnTo>
                  <a:pt x="1876" y="228"/>
                </a:lnTo>
                <a:lnTo>
                  <a:pt x="1878" y="228"/>
                </a:lnTo>
                <a:lnTo>
                  <a:pt x="1881" y="231"/>
                </a:lnTo>
                <a:lnTo>
                  <a:pt x="1883" y="251"/>
                </a:lnTo>
                <a:lnTo>
                  <a:pt x="1885" y="251"/>
                </a:lnTo>
                <a:lnTo>
                  <a:pt x="1888" y="263"/>
                </a:lnTo>
                <a:lnTo>
                  <a:pt x="1890" y="272"/>
                </a:lnTo>
                <a:lnTo>
                  <a:pt x="1892" y="267"/>
                </a:lnTo>
                <a:lnTo>
                  <a:pt x="1895" y="277"/>
                </a:lnTo>
                <a:lnTo>
                  <a:pt x="1897" y="274"/>
                </a:lnTo>
                <a:lnTo>
                  <a:pt x="1899" y="278"/>
                </a:lnTo>
                <a:lnTo>
                  <a:pt x="1901" y="280"/>
                </a:lnTo>
                <a:lnTo>
                  <a:pt x="1904" y="285"/>
                </a:lnTo>
                <a:lnTo>
                  <a:pt x="1906" y="272"/>
                </a:lnTo>
                <a:lnTo>
                  <a:pt x="1908" y="282"/>
                </a:lnTo>
                <a:lnTo>
                  <a:pt x="1911" y="291"/>
                </a:lnTo>
                <a:lnTo>
                  <a:pt x="1913" y="295"/>
                </a:lnTo>
                <a:lnTo>
                  <a:pt x="1915" y="290"/>
                </a:lnTo>
                <a:lnTo>
                  <a:pt x="1918" y="281"/>
                </a:lnTo>
                <a:lnTo>
                  <a:pt x="1920" y="279"/>
                </a:lnTo>
                <a:lnTo>
                  <a:pt x="1922" y="280"/>
                </a:lnTo>
                <a:lnTo>
                  <a:pt x="1924" y="274"/>
                </a:lnTo>
                <a:lnTo>
                  <a:pt x="1927" y="285"/>
                </a:lnTo>
                <a:lnTo>
                  <a:pt x="1929" y="290"/>
                </a:lnTo>
                <a:lnTo>
                  <a:pt x="1931" y="289"/>
                </a:lnTo>
                <a:lnTo>
                  <a:pt x="1934" y="295"/>
                </a:lnTo>
                <a:lnTo>
                  <a:pt x="1936" y="280"/>
                </a:lnTo>
                <a:lnTo>
                  <a:pt x="1938" y="279"/>
                </a:lnTo>
                <a:lnTo>
                  <a:pt x="1941" y="293"/>
                </a:lnTo>
                <a:lnTo>
                  <a:pt x="1943" y="283"/>
                </a:lnTo>
                <a:lnTo>
                  <a:pt x="1945" y="288"/>
                </a:lnTo>
                <a:lnTo>
                  <a:pt x="1947" y="295"/>
                </a:lnTo>
                <a:lnTo>
                  <a:pt x="1950" y="282"/>
                </a:lnTo>
                <a:lnTo>
                  <a:pt x="1952" y="288"/>
                </a:lnTo>
                <a:lnTo>
                  <a:pt x="1954" y="302"/>
                </a:lnTo>
                <a:lnTo>
                  <a:pt x="1956" y="302"/>
                </a:lnTo>
                <a:lnTo>
                  <a:pt x="1959" y="291"/>
                </a:lnTo>
                <a:lnTo>
                  <a:pt x="1961" y="299"/>
                </a:lnTo>
                <a:lnTo>
                  <a:pt x="1963" y="310"/>
                </a:lnTo>
                <a:lnTo>
                  <a:pt x="1966" y="293"/>
                </a:lnTo>
                <a:lnTo>
                  <a:pt x="1968" y="293"/>
                </a:lnTo>
                <a:lnTo>
                  <a:pt x="1970" y="285"/>
                </a:lnTo>
                <a:lnTo>
                  <a:pt x="1972" y="287"/>
                </a:lnTo>
                <a:lnTo>
                  <a:pt x="1975" y="296"/>
                </a:lnTo>
                <a:lnTo>
                  <a:pt x="1977" y="293"/>
                </a:lnTo>
                <a:lnTo>
                  <a:pt x="1979" y="294"/>
                </a:lnTo>
                <a:lnTo>
                  <a:pt x="1982" y="284"/>
                </a:lnTo>
                <a:lnTo>
                  <a:pt x="1984" y="274"/>
                </a:lnTo>
                <a:lnTo>
                  <a:pt x="1986" y="276"/>
                </a:lnTo>
                <a:lnTo>
                  <a:pt x="1989" y="280"/>
                </a:lnTo>
                <a:lnTo>
                  <a:pt x="1991" y="277"/>
                </a:lnTo>
                <a:lnTo>
                  <a:pt x="1993" y="278"/>
                </a:lnTo>
                <a:lnTo>
                  <a:pt x="1995" y="282"/>
                </a:lnTo>
                <a:lnTo>
                  <a:pt x="1998" y="302"/>
                </a:lnTo>
                <a:lnTo>
                  <a:pt x="2000" y="303"/>
                </a:lnTo>
                <a:lnTo>
                  <a:pt x="2002" y="292"/>
                </a:lnTo>
                <a:lnTo>
                  <a:pt x="2005" y="310"/>
                </a:lnTo>
                <a:lnTo>
                  <a:pt x="2007" y="309"/>
                </a:lnTo>
                <a:lnTo>
                  <a:pt x="2009" y="307"/>
                </a:lnTo>
                <a:lnTo>
                  <a:pt x="2012" y="303"/>
                </a:lnTo>
                <a:lnTo>
                  <a:pt x="2014" y="297"/>
                </a:lnTo>
                <a:lnTo>
                  <a:pt x="2016" y="307"/>
                </a:lnTo>
                <a:lnTo>
                  <a:pt x="2018" y="300"/>
                </a:lnTo>
                <a:lnTo>
                  <a:pt x="2021" y="291"/>
                </a:lnTo>
                <a:lnTo>
                  <a:pt x="2023" y="300"/>
                </a:lnTo>
                <a:lnTo>
                  <a:pt x="2025" y="306"/>
                </a:lnTo>
                <a:lnTo>
                  <a:pt x="2028" y="302"/>
                </a:lnTo>
                <a:lnTo>
                  <a:pt x="2030" y="298"/>
                </a:lnTo>
                <a:lnTo>
                  <a:pt x="2032" y="290"/>
                </a:lnTo>
                <a:lnTo>
                  <a:pt x="2034" y="289"/>
                </a:lnTo>
                <a:lnTo>
                  <a:pt x="2037" y="286"/>
                </a:lnTo>
                <a:lnTo>
                  <a:pt x="2039" y="289"/>
                </a:lnTo>
                <a:lnTo>
                  <a:pt x="2041" y="306"/>
                </a:lnTo>
                <a:lnTo>
                  <a:pt x="2043" y="319"/>
                </a:lnTo>
                <a:lnTo>
                  <a:pt x="2046" y="321"/>
                </a:lnTo>
                <a:lnTo>
                  <a:pt x="2048" y="342"/>
                </a:lnTo>
                <a:lnTo>
                  <a:pt x="2050" y="346"/>
                </a:lnTo>
                <a:lnTo>
                  <a:pt x="2053" y="342"/>
                </a:lnTo>
                <a:lnTo>
                  <a:pt x="2055" y="335"/>
                </a:lnTo>
                <a:lnTo>
                  <a:pt x="2057" y="360"/>
                </a:lnTo>
                <a:lnTo>
                  <a:pt x="2060" y="366"/>
                </a:lnTo>
                <a:lnTo>
                  <a:pt x="2062" y="368"/>
                </a:lnTo>
              </a:path>
            </a:pathLst>
          </a:custGeom>
          <a:noFill/>
          <a:ln w="17463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6" name="Freeform 54">
            <a:extLst>
              <a:ext uri="{FF2B5EF4-FFF2-40B4-BE49-F238E27FC236}">
                <a16:creationId xmlns:a16="http://schemas.microsoft.com/office/drawing/2014/main" id="{0772EDBF-B321-4DC7-92F9-2F95BAC0E43F}"/>
              </a:ext>
            </a:extLst>
          </p:cNvPr>
          <p:cNvSpPr>
            <a:spLocks/>
          </p:cNvSpPr>
          <p:nvPr/>
        </p:nvSpPr>
        <p:spPr bwMode="auto">
          <a:xfrm>
            <a:off x="651563" y="4461962"/>
            <a:ext cx="2647406" cy="757238"/>
          </a:xfrm>
          <a:custGeom>
            <a:avLst/>
            <a:gdLst>
              <a:gd name="T0" fmla="*/ 32 w 2062"/>
              <a:gd name="T1" fmla="*/ 257 h 477"/>
              <a:gd name="T2" fmla="*/ 67 w 2062"/>
              <a:gd name="T3" fmla="*/ 236 h 477"/>
              <a:gd name="T4" fmla="*/ 101 w 2062"/>
              <a:gd name="T5" fmla="*/ 249 h 477"/>
              <a:gd name="T6" fmla="*/ 136 w 2062"/>
              <a:gd name="T7" fmla="*/ 286 h 477"/>
              <a:gd name="T8" fmla="*/ 170 w 2062"/>
              <a:gd name="T9" fmla="*/ 279 h 477"/>
              <a:gd name="T10" fmla="*/ 204 w 2062"/>
              <a:gd name="T11" fmla="*/ 318 h 477"/>
              <a:gd name="T12" fmla="*/ 239 w 2062"/>
              <a:gd name="T13" fmla="*/ 362 h 477"/>
              <a:gd name="T14" fmla="*/ 273 w 2062"/>
              <a:gd name="T15" fmla="*/ 401 h 477"/>
              <a:gd name="T16" fmla="*/ 307 w 2062"/>
              <a:gd name="T17" fmla="*/ 382 h 477"/>
              <a:gd name="T18" fmla="*/ 342 w 2062"/>
              <a:gd name="T19" fmla="*/ 366 h 477"/>
              <a:gd name="T20" fmla="*/ 376 w 2062"/>
              <a:gd name="T21" fmla="*/ 463 h 477"/>
              <a:gd name="T22" fmla="*/ 410 w 2062"/>
              <a:gd name="T23" fmla="*/ 426 h 477"/>
              <a:gd name="T24" fmla="*/ 445 w 2062"/>
              <a:gd name="T25" fmla="*/ 360 h 477"/>
              <a:gd name="T26" fmla="*/ 479 w 2062"/>
              <a:gd name="T27" fmla="*/ 356 h 477"/>
              <a:gd name="T28" fmla="*/ 513 w 2062"/>
              <a:gd name="T29" fmla="*/ 414 h 477"/>
              <a:gd name="T30" fmla="*/ 548 w 2062"/>
              <a:gd name="T31" fmla="*/ 339 h 477"/>
              <a:gd name="T32" fmla="*/ 582 w 2062"/>
              <a:gd name="T33" fmla="*/ 345 h 477"/>
              <a:gd name="T34" fmla="*/ 617 w 2062"/>
              <a:gd name="T35" fmla="*/ 330 h 477"/>
              <a:gd name="T36" fmla="*/ 651 w 2062"/>
              <a:gd name="T37" fmla="*/ 288 h 477"/>
              <a:gd name="T38" fmla="*/ 685 w 2062"/>
              <a:gd name="T39" fmla="*/ 214 h 477"/>
              <a:gd name="T40" fmla="*/ 720 w 2062"/>
              <a:gd name="T41" fmla="*/ 133 h 477"/>
              <a:gd name="T42" fmla="*/ 754 w 2062"/>
              <a:gd name="T43" fmla="*/ 84 h 477"/>
              <a:gd name="T44" fmla="*/ 788 w 2062"/>
              <a:gd name="T45" fmla="*/ 38 h 477"/>
              <a:gd name="T46" fmla="*/ 823 w 2062"/>
              <a:gd name="T47" fmla="*/ 19 h 477"/>
              <a:gd name="T48" fmla="*/ 857 w 2062"/>
              <a:gd name="T49" fmla="*/ 44 h 477"/>
              <a:gd name="T50" fmla="*/ 891 w 2062"/>
              <a:gd name="T51" fmla="*/ 56 h 477"/>
              <a:gd name="T52" fmla="*/ 926 w 2062"/>
              <a:gd name="T53" fmla="*/ 187 h 477"/>
              <a:gd name="T54" fmla="*/ 960 w 2062"/>
              <a:gd name="T55" fmla="*/ 260 h 477"/>
              <a:gd name="T56" fmla="*/ 994 w 2062"/>
              <a:gd name="T57" fmla="*/ 307 h 477"/>
              <a:gd name="T58" fmla="*/ 1029 w 2062"/>
              <a:gd name="T59" fmla="*/ 324 h 477"/>
              <a:gd name="T60" fmla="*/ 1063 w 2062"/>
              <a:gd name="T61" fmla="*/ 392 h 477"/>
              <a:gd name="T62" fmla="*/ 1098 w 2062"/>
              <a:gd name="T63" fmla="*/ 433 h 477"/>
              <a:gd name="T64" fmla="*/ 1132 w 2062"/>
              <a:gd name="T65" fmla="*/ 433 h 477"/>
              <a:gd name="T66" fmla="*/ 1166 w 2062"/>
              <a:gd name="T67" fmla="*/ 353 h 477"/>
              <a:gd name="T68" fmla="*/ 1201 w 2062"/>
              <a:gd name="T69" fmla="*/ 325 h 477"/>
              <a:gd name="T70" fmla="*/ 1235 w 2062"/>
              <a:gd name="T71" fmla="*/ 276 h 477"/>
              <a:gd name="T72" fmla="*/ 1269 w 2062"/>
              <a:gd name="T73" fmla="*/ 201 h 477"/>
              <a:gd name="T74" fmla="*/ 1304 w 2062"/>
              <a:gd name="T75" fmla="*/ 211 h 477"/>
              <a:gd name="T76" fmla="*/ 1338 w 2062"/>
              <a:gd name="T77" fmla="*/ 229 h 477"/>
              <a:gd name="T78" fmla="*/ 1373 w 2062"/>
              <a:gd name="T79" fmla="*/ 274 h 477"/>
              <a:gd name="T80" fmla="*/ 1407 w 2062"/>
              <a:gd name="T81" fmla="*/ 355 h 477"/>
              <a:gd name="T82" fmla="*/ 1441 w 2062"/>
              <a:gd name="T83" fmla="*/ 396 h 477"/>
              <a:gd name="T84" fmla="*/ 1475 w 2062"/>
              <a:gd name="T85" fmla="*/ 369 h 477"/>
              <a:gd name="T86" fmla="*/ 1510 w 2062"/>
              <a:gd name="T87" fmla="*/ 394 h 477"/>
              <a:gd name="T88" fmla="*/ 1544 w 2062"/>
              <a:gd name="T89" fmla="*/ 404 h 477"/>
              <a:gd name="T90" fmla="*/ 1579 w 2062"/>
              <a:gd name="T91" fmla="*/ 394 h 477"/>
              <a:gd name="T92" fmla="*/ 1613 w 2062"/>
              <a:gd name="T93" fmla="*/ 419 h 477"/>
              <a:gd name="T94" fmla="*/ 1647 w 2062"/>
              <a:gd name="T95" fmla="*/ 392 h 477"/>
              <a:gd name="T96" fmla="*/ 1682 w 2062"/>
              <a:gd name="T97" fmla="*/ 356 h 477"/>
              <a:gd name="T98" fmla="*/ 1716 w 2062"/>
              <a:gd name="T99" fmla="*/ 325 h 477"/>
              <a:gd name="T100" fmla="*/ 1750 w 2062"/>
              <a:gd name="T101" fmla="*/ 279 h 477"/>
              <a:gd name="T102" fmla="*/ 1785 w 2062"/>
              <a:gd name="T103" fmla="*/ 288 h 477"/>
              <a:gd name="T104" fmla="*/ 1819 w 2062"/>
              <a:gd name="T105" fmla="*/ 288 h 477"/>
              <a:gd name="T106" fmla="*/ 1854 w 2062"/>
              <a:gd name="T107" fmla="*/ 252 h 477"/>
              <a:gd name="T108" fmla="*/ 1888 w 2062"/>
              <a:gd name="T109" fmla="*/ 257 h 477"/>
              <a:gd name="T110" fmla="*/ 1922 w 2062"/>
              <a:gd name="T111" fmla="*/ 214 h 477"/>
              <a:gd name="T112" fmla="*/ 1956 w 2062"/>
              <a:gd name="T113" fmla="*/ 241 h 477"/>
              <a:gd name="T114" fmla="*/ 1991 w 2062"/>
              <a:gd name="T115" fmla="*/ 220 h 477"/>
              <a:gd name="T116" fmla="*/ 2025 w 2062"/>
              <a:gd name="T117" fmla="*/ 288 h 477"/>
              <a:gd name="T118" fmla="*/ 2060 w 2062"/>
              <a:gd name="T119" fmla="*/ 261 h 4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062" h="477">
                <a:moveTo>
                  <a:pt x="0" y="297"/>
                </a:moveTo>
                <a:lnTo>
                  <a:pt x="3" y="311"/>
                </a:lnTo>
                <a:lnTo>
                  <a:pt x="5" y="298"/>
                </a:lnTo>
                <a:lnTo>
                  <a:pt x="7" y="301"/>
                </a:lnTo>
                <a:lnTo>
                  <a:pt x="10" y="278"/>
                </a:lnTo>
                <a:lnTo>
                  <a:pt x="12" y="270"/>
                </a:lnTo>
                <a:lnTo>
                  <a:pt x="14" y="270"/>
                </a:lnTo>
                <a:lnTo>
                  <a:pt x="16" y="245"/>
                </a:lnTo>
                <a:lnTo>
                  <a:pt x="19" y="220"/>
                </a:lnTo>
                <a:lnTo>
                  <a:pt x="21" y="218"/>
                </a:lnTo>
                <a:lnTo>
                  <a:pt x="23" y="230"/>
                </a:lnTo>
                <a:lnTo>
                  <a:pt x="25" y="242"/>
                </a:lnTo>
                <a:lnTo>
                  <a:pt x="28" y="254"/>
                </a:lnTo>
                <a:lnTo>
                  <a:pt x="30" y="259"/>
                </a:lnTo>
                <a:lnTo>
                  <a:pt x="32" y="257"/>
                </a:lnTo>
                <a:lnTo>
                  <a:pt x="35" y="245"/>
                </a:lnTo>
                <a:lnTo>
                  <a:pt x="37" y="250"/>
                </a:lnTo>
                <a:lnTo>
                  <a:pt x="39" y="251"/>
                </a:lnTo>
                <a:lnTo>
                  <a:pt x="42" y="261"/>
                </a:lnTo>
                <a:lnTo>
                  <a:pt x="44" y="258"/>
                </a:lnTo>
                <a:lnTo>
                  <a:pt x="46" y="254"/>
                </a:lnTo>
                <a:lnTo>
                  <a:pt x="48" y="248"/>
                </a:lnTo>
                <a:lnTo>
                  <a:pt x="51" y="247"/>
                </a:lnTo>
                <a:lnTo>
                  <a:pt x="53" y="228"/>
                </a:lnTo>
                <a:lnTo>
                  <a:pt x="55" y="224"/>
                </a:lnTo>
                <a:lnTo>
                  <a:pt x="58" y="235"/>
                </a:lnTo>
                <a:lnTo>
                  <a:pt x="60" y="235"/>
                </a:lnTo>
                <a:lnTo>
                  <a:pt x="62" y="234"/>
                </a:lnTo>
                <a:lnTo>
                  <a:pt x="65" y="230"/>
                </a:lnTo>
                <a:lnTo>
                  <a:pt x="67" y="236"/>
                </a:lnTo>
                <a:lnTo>
                  <a:pt x="69" y="234"/>
                </a:lnTo>
                <a:lnTo>
                  <a:pt x="71" y="239"/>
                </a:lnTo>
                <a:lnTo>
                  <a:pt x="74" y="234"/>
                </a:lnTo>
                <a:lnTo>
                  <a:pt x="76" y="243"/>
                </a:lnTo>
                <a:lnTo>
                  <a:pt x="78" y="255"/>
                </a:lnTo>
                <a:lnTo>
                  <a:pt x="81" y="257"/>
                </a:lnTo>
                <a:lnTo>
                  <a:pt x="83" y="258"/>
                </a:lnTo>
                <a:lnTo>
                  <a:pt x="85" y="255"/>
                </a:lnTo>
                <a:lnTo>
                  <a:pt x="87" y="256"/>
                </a:lnTo>
                <a:lnTo>
                  <a:pt x="90" y="257"/>
                </a:lnTo>
                <a:lnTo>
                  <a:pt x="92" y="253"/>
                </a:lnTo>
                <a:lnTo>
                  <a:pt x="94" y="251"/>
                </a:lnTo>
                <a:lnTo>
                  <a:pt x="96" y="242"/>
                </a:lnTo>
                <a:lnTo>
                  <a:pt x="99" y="236"/>
                </a:lnTo>
                <a:lnTo>
                  <a:pt x="101" y="249"/>
                </a:lnTo>
                <a:lnTo>
                  <a:pt x="103" y="252"/>
                </a:lnTo>
                <a:lnTo>
                  <a:pt x="106" y="261"/>
                </a:lnTo>
                <a:lnTo>
                  <a:pt x="108" y="249"/>
                </a:lnTo>
                <a:lnTo>
                  <a:pt x="110" y="258"/>
                </a:lnTo>
                <a:lnTo>
                  <a:pt x="113" y="263"/>
                </a:lnTo>
                <a:lnTo>
                  <a:pt x="115" y="269"/>
                </a:lnTo>
                <a:lnTo>
                  <a:pt x="117" y="288"/>
                </a:lnTo>
                <a:lnTo>
                  <a:pt x="119" y="285"/>
                </a:lnTo>
                <a:lnTo>
                  <a:pt x="122" y="282"/>
                </a:lnTo>
                <a:lnTo>
                  <a:pt x="124" y="275"/>
                </a:lnTo>
                <a:lnTo>
                  <a:pt x="126" y="291"/>
                </a:lnTo>
                <a:lnTo>
                  <a:pt x="129" y="299"/>
                </a:lnTo>
                <a:lnTo>
                  <a:pt x="131" y="280"/>
                </a:lnTo>
                <a:lnTo>
                  <a:pt x="133" y="277"/>
                </a:lnTo>
                <a:lnTo>
                  <a:pt x="136" y="286"/>
                </a:lnTo>
                <a:lnTo>
                  <a:pt x="138" y="294"/>
                </a:lnTo>
                <a:lnTo>
                  <a:pt x="140" y="288"/>
                </a:lnTo>
                <a:lnTo>
                  <a:pt x="142" y="288"/>
                </a:lnTo>
                <a:lnTo>
                  <a:pt x="145" y="277"/>
                </a:lnTo>
                <a:lnTo>
                  <a:pt x="147" y="281"/>
                </a:lnTo>
                <a:lnTo>
                  <a:pt x="149" y="270"/>
                </a:lnTo>
                <a:lnTo>
                  <a:pt x="152" y="269"/>
                </a:lnTo>
                <a:lnTo>
                  <a:pt x="154" y="283"/>
                </a:lnTo>
                <a:lnTo>
                  <a:pt x="156" y="282"/>
                </a:lnTo>
                <a:lnTo>
                  <a:pt x="159" y="292"/>
                </a:lnTo>
                <a:lnTo>
                  <a:pt x="161" y="300"/>
                </a:lnTo>
                <a:lnTo>
                  <a:pt x="163" y="301"/>
                </a:lnTo>
                <a:lnTo>
                  <a:pt x="165" y="308"/>
                </a:lnTo>
                <a:lnTo>
                  <a:pt x="168" y="290"/>
                </a:lnTo>
                <a:lnTo>
                  <a:pt x="170" y="279"/>
                </a:lnTo>
                <a:lnTo>
                  <a:pt x="172" y="275"/>
                </a:lnTo>
                <a:lnTo>
                  <a:pt x="174" y="261"/>
                </a:lnTo>
                <a:lnTo>
                  <a:pt x="177" y="268"/>
                </a:lnTo>
                <a:lnTo>
                  <a:pt x="179" y="257"/>
                </a:lnTo>
                <a:lnTo>
                  <a:pt x="181" y="256"/>
                </a:lnTo>
                <a:lnTo>
                  <a:pt x="184" y="247"/>
                </a:lnTo>
                <a:lnTo>
                  <a:pt x="186" y="242"/>
                </a:lnTo>
                <a:lnTo>
                  <a:pt x="188" y="249"/>
                </a:lnTo>
                <a:lnTo>
                  <a:pt x="190" y="243"/>
                </a:lnTo>
                <a:lnTo>
                  <a:pt x="193" y="262"/>
                </a:lnTo>
                <a:lnTo>
                  <a:pt x="195" y="261"/>
                </a:lnTo>
                <a:lnTo>
                  <a:pt x="197" y="260"/>
                </a:lnTo>
                <a:lnTo>
                  <a:pt x="200" y="282"/>
                </a:lnTo>
                <a:lnTo>
                  <a:pt x="202" y="311"/>
                </a:lnTo>
                <a:lnTo>
                  <a:pt x="204" y="318"/>
                </a:lnTo>
                <a:lnTo>
                  <a:pt x="207" y="317"/>
                </a:lnTo>
                <a:lnTo>
                  <a:pt x="209" y="310"/>
                </a:lnTo>
                <a:lnTo>
                  <a:pt x="211" y="297"/>
                </a:lnTo>
                <a:lnTo>
                  <a:pt x="213" y="294"/>
                </a:lnTo>
                <a:lnTo>
                  <a:pt x="216" y="292"/>
                </a:lnTo>
                <a:lnTo>
                  <a:pt x="218" y="303"/>
                </a:lnTo>
                <a:lnTo>
                  <a:pt x="220" y="303"/>
                </a:lnTo>
                <a:lnTo>
                  <a:pt x="223" y="308"/>
                </a:lnTo>
                <a:lnTo>
                  <a:pt x="225" y="302"/>
                </a:lnTo>
                <a:lnTo>
                  <a:pt x="227" y="305"/>
                </a:lnTo>
                <a:lnTo>
                  <a:pt x="230" y="317"/>
                </a:lnTo>
                <a:lnTo>
                  <a:pt x="232" y="322"/>
                </a:lnTo>
                <a:lnTo>
                  <a:pt x="234" y="331"/>
                </a:lnTo>
                <a:lnTo>
                  <a:pt x="236" y="355"/>
                </a:lnTo>
                <a:lnTo>
                  <a:pt x="239" y="362"/>
                </a:lnTo>
                <a:lnTo>
                  <a:pt x="241" y="350"/>
                </a:lnTo>
                <a:lnTo>
                  <a:pt x="243" y="358"/>
                </a:lnTo>
                <a:lnTo>
                  <a:pt x="246" y="368"/>
                </a:lnTo>
                <a:lnTo>
                  <a:pt x="248" y="370"/>
                </a:lnTo>
                <a:lnTo>
                  <a:pt x="250" y="369"/>
                </a:lnTo>
                <a:lnTo>
                  <a:pt x="252" y="379"/>
                </a:lnTo>
                <a:lnTo>
                  <a:pt x="255" y="377"/>
                </a:lnTo>
                <a:lnTo>
                  <a:pt x="257" y="395"/>
                </a:lnTo>
                <a:lnTo>
                  <a:pt x="259" y="397"/>
                </a:lnTo>
                <a:lnTo>
                  <a:pt x="261" y="393"/>
                </a:lnTo>
                <a:lnTo>
                  <a:pt x="264" y="390"/>
                </a:lnTo>
                <a:lnTo>
                  <a:pt x="266" y="397"/>
                </a:lnTo>
                <a:lnTo>
                  <a:pt x="268" y="401"/>
                </a:lnTo>
                <a:lnTo>
                  <a:pt x="271" y="402"/>
                </a:lnTo>
                <a:lnTo>
                  <a:pt x="273" y="401"/>
                </a:lnTo>
                <a:lnTo>
                  <a:pt x="275" y="405"/>
                </a:lnTo>
                <a:lnTo>
                  <a:pt x="277" y="410"/>
                </a:lnTo>
                <a:lnTo>
                  <a:pt x="280" y="421"/>
                </a:lnTo>
                <a:lnTo>
                  <a:pt x="282" y="431"/>
                </a:lnTo>
                <a:lnTo>
                  <a:pt x="284" y="404"/>
                </a:lnTo>
                <a:lnTo>
                  <a:pt x="287" y="391"/>
                </a:lnTo>
                <a:lnTo>
                  <a:pt x="289" y="394"/>
                </a:lnTo>
                <a:lnTo>
                  <a:pt x="291" y="401"/>
                </a:lnTo>
                <a:lnTo>
                  <a:pt x="294" y="399"/>
                </a:lnTo>
                <a:lnTo>
                  <a:pt x="296" y="406"/>
                </a:lnTo>
                <a:lnTo>
                  <a:pt x="298" y="406"/>
                </a:lnTo>
                <a:lnTo>
                  <a:pt x="300" y="396"/>
                </a:lnTo>
                <a:lnTo>
                  <a:pt x="303" y="382"/>
                </a:lnTo>
                <a:lnTo>
                  <a:pt x="305" y="377"/>
                </a:lnTo>
                <a:lnTo>
                  <a:pt x="307" y="382"/>
                </a:lnTo>
                <a:lnTo>
                  <a:pt x="310" y="381"/>
                </a:lnTo>
                <a:lnTo>
                  <a:pt x="312" y="380"/>
                </a:lnTo>
                <a:lnTo>
                  <a:pt x="314" y="391"/>
                </a:lnTo>
                <a:lnTo>
                  <a:pt x="317" y="398"/>
                </a:lnTo>
                <a:lnTo>
                  <a:pt x="319" y="398"/>
                </a:lnTo>
                <a:lnTo>
                  <a:pt x="321" y="377"/>
                </a:lnTo>
                <a:lnTo>
                  <a:pt x="323" y="381"/>
                </a:lnTo>
                <a:lnTo>
                  <a:pt x="326" y="363"/>
                </a:lnTo>
                <a:lnTo>
                  <a:pt x="328" y="362"/>
                </a:lnTo>
                <a:lnTo>
                  <a:pt x="330" y="357"/>
                </a:lnTo>
                <a:lnTo>
                  <a:pt x="332" y="360"/>
                </a:lnTo>
                <a:lnTo>
                  <a:pt x="335" y="372"/>
                </a:lnTo>
                <a:lnTo>
                  <a:pt x="337" y="373"/>
                </a:lnTo>
                <a:lnTo>
                  <a:pt x="339" y="381"/>
                </a:lnTo>
                <a:lnTo>
                  <a:pt x="342" y="366"/>
                </a:lnTo>
                <a:lnTo>
                  <a:pt x="344" y="363"/>
                </a:lnTo>
                <a:lnTo>
                  <a:pt x="346" y="369"/>
                </a:lnTo>
                <a:lnTo>
                  <a:pt x="348" y="377"/>
                </a:lnTo>
                <a:lnTo>
                  <a:pt x="351" y="388"/>
                </a:lnTo>
                <a:lnTo>
                  <a:pt x="353" y="398"/>
                </a:lnTo>
                <a:lnTo>
                  <a:pt x="355" y="403"/>
                </a:lnTo>
                <a:lnTo>
                  <a:pt x="358" y="424"/>
                </a:lnTo>
                <a:lnTo>
                  <a:pt x="360" y="432"/>
                </a:lnTo>
                <a:lnTo>
                  <a:pt x="362" y="449"/>
                </a:lnTo>
                <a:lnTo>
                  <a:pt x="365" y="450"/>
                </a:lnTo>
                <a:lnTo>
                  <a:pt x="367" y="455"/>
                </a:lnTo>
                <a:lnTo>
                  <a:pt x="369" y="452"/>
                </a:lnTo>
                <a:lnTo>
                  <a:pt x="371" y="443"/>
                </a:lnTo>
                <a:lnTo>
                  <a:pt x="374" y="460"/>
                </a:lnTo>
                <a:lnTo>
                  <a:pt x="376" y="463"/>
                </a:lnTo>
                <a:lnTo>
                  <a:pt x="378" y="477"/>
                </a:lnTo>
                <a:lnTo>
                  <a:pt x="381" y="477"/>
                </a:lnTo>
                <a:lnTo>
                  <a:pt x="383" y="472"/>
                </a:lnTo>
                <a:lnTo>
                  <a:pt x="385" y="458"/>
                </a:lnTo>
                <a:lnTo>
                  <a:pt x="388" y="448"/>
                </a:lnTo>
                <a:lnTo>
                  <a:pt x="390" y="433"/>
                </a:lnTo>
                <a:lnTo>
                  <a:pt x="392" y="430"/>
                </a:lnTo>
                <a:lnTo>
                  <a:pt x="394" y="439"/>
                </a:lnTo>
                <a:lnTo>
                  <a:pt x="397" y="440"/>
                </a:lnTo>
                <a:lnTo>
                  <a:pt x="399" y="445"/>
                </a:lnTo>
                <a:lnTo>
                  <a:pt x="401" y="445"/>
                </a:lnTo>
                <a:lnTo>
                  <a:pt x="404" y="453"/>
                </a:lnTo>
                <a:lnTo>
                  <a:pt x="406" y="442"/>
                </a:lnTo>
                <a:lnTo>
                  <a:pt x="408" y="434"/>
                </a:lnTo>
                <a:lnTo>
                  <a:pt x="410" y="426"/>
                </a:lnTo>
                <a:lnTo>
                  <a:pt x="413" y="423"/>
                </a:lnTo>
                <a:lnTo>
                  <a:pt x="415" y="415"/>
                </a:lnTo>
                <a:lnTo>
                  <a:pt x="417" y="407"/>
                </a:lnTo>
                <a:lnTo>
                  <a:pt x="419" y="409"/>
                </a:lnTo>
                <a:lnTo>
                  <a:pt x="422" y="410"/>
                </a:lnTo>
                <a:lnTo>
                  <a:pt x="424" y="411"/>
                </a:lnTo>
                <a:lnTo>
                  <a:pt x="426" y="407"/>
                </a:lnTo>
                <a:lnTo>
                  <a:pt x="429" y="400"/>
                </a:lnTo>
                <a:lnTo>
                  <a:pt x="431" y="402"/>
                </a:lnTo>
                <a:lnTo>
                  <a:pt x="433" y="399"/>
                </a:lnTo>
                <a:lnTo>
                  <a:pt x="436" y="399"/>
                </a:lnTo>
                <a:lnTo>
                  <a:pt x="438" y="398"/>
                </a:lnTo>
                <a:lnTo>
                  <a:pt x="440" y="383"/>
                </a:lnTo>
                <a:lnTo>
                  <a:pt x="442" y="372"/>
                </a:lnTo>
                <a:lnTo>
                  <a:pt x="445" y="360"/>
                </a:lnTo>
                <a:lnTo>
                  <a:pt x="447" y="358"/>
                </a:lnTo>
                <a:lnTo>
                  <a:pt x="449" y="353"/>
                </a:lnTo>
                <a:lnTo>
                  <a:pt x="452" y="350"/>
                </a:lnTo>
                <a:lnTo>
                  <a:pt x="454" y="346"/>
                </a:lnTo>
                <a:lnTo>
                  <a:pt x="456" y="356"/>
                </a:lnTo>
                <a:lnTo>
                  <a:pt x="459" y="351"/>
                </a:lnTo>
                <a:lnTo>
                  <a:pt x="461" y="351"/>
                </a:lnTo>
                <a:lnTo>
                  <a:pt x="463" y="343"/>
                </a:lnTo>
                <a:lnTo>
                  <a:pt x="465" y="344"/>
                </a:lnTo>
                <a:lnTo>
                  <a:pt x="468" y="364"/>
                </a:lnTo>
                <a:lnTo>
                  <a:pt x="470" y="364"/>
                </a:lnTo>
                <a:lnTo>
                  <a:pt x="472" y="371"/>
                </a:lnTo>
                <a:lnTo>
                  <a:pt x="475" y="369"/>
                </a:lnTo>
                <a:lnTo>
                  <a:pt x="477" y="367"/>
                </a:lnTo>
                <a:lnTo>
                  <a:pt x="479" y="356"/>
                </a:lnTo>
                <a:lnTo>
                  <a:pt x="482" y="360"/>
                </a:lnTo>
                <a:lnTo>
                  <a:pt x="484" y="370"/>
                </a:lnTo>
                <a:lnTo>
                  <a:pt x="486" y="376"/>
                </a:lnTo>
                <a:lnTo>
                  <a:pt x="488" y="383"/>
                </a:lnTo>
                <a:lnTo>
                  <a:pt x="491" y="384"/>
                </a:lnTo>
                <a:lnTo>
                  <a:pt x="493" y="377"/>
                </a:lnTo>
                <a:lnTo>
                  <a:pt x="495" y="385"/>
                </a:lnTo>
                <a:lnTo>
                  <a:pt x="497" y="386"/>
                </a:lnTo>
                <a:lnTo>
                  <a:pt x="500" y="380"/>
                </a:lnTo>
                <a:lnTo>
                  <a:pt x="502" y="373"/>
                </a:lnTo>
                <a:lnTo>
                  <a:pt x="504" y="388"/>
                </a:lnTo>
                <a:lnTo>
                  <a:pt x="506" y="391"/>
                </a:lnTo>
                <a:lnTo>
                  <a:pt x="509" y="401"/>
                </a:lnTo>
                <a:lnTo>
                  <a:pt x="511" y="412"/>
                </a:lnTo>
                <a:lnTo>
                  <a:pt x="513" y="414"/>
                </a:lnTo>
                <a:lnTo>
                  <a:pt x="516" y="411"/>
                </a:lnTo>
                <a:lnTo>
                  <a:pt x="518" y="406"/>
                </a:lnTo>
                <a:lnTo>
                  <a:pt x="520" y="400"/>
                </a:lnTo>
                <a:lnTo>
                  <a:pt x="523" y="390"/>
                </a:lnTo>
                <a:lnTo>
                  <a:pt x="525" y="392"/>
                </a:lnTo>
                <a:lnTo>
                  <a:pt x="527" y="396"/>
                </a:lnTo>
                <a:lnTo>
                  <a:pt x="529" y="385"/>
                </a:lnTo>
                <a:lnTo>
                  <a:pt x="532" y="373"/>
                </a:lnTo>
                <a:lnTo>
                  <a:pt x="534" y="378"/>
                </a:lnTo>
                <a:lnTo>
                  <a:pt x="536" y="386"/>
                </a:lnTo>
                <a:lnTo>
                  <a:pt x="539" y="380"/>
                </a:lnTo>
                <a:lnTo>
                  <a:pt x="541" y="363"/>
                </a:lnTo>
                <a:lnTo>
                  <a:pt x="543" y="362"/>
                </a:lnTo>
                <a:lnTo>
                  <a:pt x="546" y="352"/>
                </a:lnTo>
                <a:lnTo>
                  <a:pt x="548" y="339"/>
                </a:lnTo>
                <a:lnTo>
                  <a:pt x="550" y="326"/>
                </a:lnTo>
                <a:lnTo>
                  <a:pt x="552" y="338"/>
                </a:lnTo>
                <a:lnTo>
                  <a:pt x="555" y="345"/>
                </a:lnTo>
                <a:lnTo>
                  <a:pt x="557" y="322"/>
                </a:lnTo>
                <a:lnTo>
                  <a:pt x="559" y="309"/>
                </a:lnTo>
                <a:lnTo>
                  <a:pt x="562" y="305"/>
                </a:lnTo>
                <a:lnTo>
                  <a:pt x="564" y="305"/>
                </a:lnTo>
                <a:lnTo>
                  <a:pt x="566" y="303"/>
                </a:lnTo>
                <a:lnTo>
                  <a:pt x="568" y="301"/>
                </a:lnTo>
                <a:lnTo>
                  <a:pt x="571" y="317"/>
                </a:lnTo>
                <a:lnTo>
                  <a:pt x="573" y="328"/>
                </a:lnTo>
                <a:lnTo>
                  <a:pt x="575" y="337"/>
                </a:lnTo>
                <a:lnTo>
                  <a:pt x="578" y="340"/>
                </a:lnTo>
                <a:lnTo>
                  <a:pt x="580" y="339"/>
                </a:lnTo>
                <a:lnTo>
                  <a:pt x="582" y="345"/>
                </a:lnTo>
                <a:lnTo>
                  <a:pt x="584" y="335"/>
                </a:lnTo>
                <a:lnTo>
                  <a:pt x="587" y="313"/>
                </a:lnTo>
                <a:lnTo>
                  <a:pt x="589" y="311"/>
                </a:lnTo>
                <a:lnTo>
                  <a:pt x="591" y="307"/>
                </a:lnTo>
                <a:lnTo>
                  <a:pt x="594" y="316"/>
                </a:lnTo>
                <a:lnTo>
                  <a:pt x="596" y="312"/>
                </a:lnTo>
                <a:lnTo>
                  <a:pt x="598" y="318"/>
                </a:lnTo>
                <a:lnTo>
                  <a:pt x="600" y="320"/>
                </a:lnTo>
                <a:lnTo>
                  <a:pt x="603" y="317"/>
                </a:lnTo>
                <a:lnTo>
                  <a:pt x="605" y="323"/>
                </a:lnTo>
                <a:lnTo>
                  <a:pt x="607" y="323"/>
                </a:lnTo>
                <a:lnTo>
                  <a:pt x="610" y="329"/>
                </a:lnTo>
                <a:lnTo>
                  <a:pt x="612" y="330"/>
                </a:lnTo>
                <a:lnTo>
                  <a:pt x="614" y="326"/>
                </a:lnTo>
                <a:lnTo>
                  <a:pt x="617" y="330"/>
                </a:lnTo>
                <a:lnTo>
                  <a:pt x="619" y="323"/>
                </a:lnTo>
                <a:lnTo>
                  <a:pt x="621" y="332"/>
                </a:lnTo>
                <a:lnTo>
                  <a:pt x="623" y="333"/>
                </a:lnTo>
                <a:lnTo>
                  <a:pt x="626" y="337"/>
                </a:lnTo>
                <a:lnTo>
                  <a:pt x="628" y="333"/>
                </a:lnTo>
                <a:lnTo>
                  <a:pt x="630" y="333"/>
                </a:lnTo>
                <a:lnTo>
                  <a:pt x="633" y="320"/>
                </a:lnTo>
                <a:lnTo>
                  <a:pt x="635" y="322"/>
                </a:lnTo>
                <a:lnTo>
                  <a:pt x="637" y="325"/>
                </a:lnTo>
                <a:lnTo>
                  <a:pt x="640" y="306"/>
                </a:lnTo>
                <a:lnTo>
                  <a:pt x="642" y="311"/>
                </a:lnTo>
                <a:lnTo>
                  <a:pt x="644" y="308"/>
                </a:lnTo>
                <a:lnTo>
                  <a:pt x="646" y="312"/>
                </a:lnTo>
                <a:lnTo>
                  <a:pt x="649" y="295"/>
                </a:lnTo>
                <a:lnTo>
                  <a:pt x="651" y="288"/>
                </a:lnTo>
                <a:lnTo>
                  <a:pt x="653" y="289"/>
                </a:lnTo>
                <a:lnTo>
                  <a:pt x="655" y="286"/>
                </a:lnTo>
                <a:lnTo>
                  <a:pt x="658" y="289"/>
                </a:lnTo>
                <a:lnTo>
                  <a:pt x="660" y="267"/>
                </a:lnTo>
                <a:lnTo>
                  <a:pt x="662" y="281"/>
                </a:lnTo>
                <a:lnTo>
                  <a:pt x="665" y="278"/>
                </a:lnTo>
                <a:lnTo>
                  <a:pt x="667" y="275"/>
                </a:lnTo>
                <a:lnTo>
                  <a:pt x="669" y="283"/>
                </a:lnTo>
                <a:lnTo>
                  <a:pt x="671" y="266"/>
                </a:lnTo>
                <a:lnTo>
                  <a:pt x="674" y="260"/>
                </a:lnTo>
                <a:lnTo>
                  <a:pt x="676" y="246"/>
                </a:lnTo>
                <a:lnTo>
                  <a:pt x="678" y="241"/>
                </a:lnTo>
                <a:lnTo>
                  <a:pt x="681" y="238"/>
                </a:lnTo>
                <a:lnTo>
                  <a:pt x="683" y="222"/>
                </a:lnTo>
                <a:lnTo>
                  <a:pt x="685" y="214"/>
                </a:lnTo>
                <a:lnTo>
                  <a:pt x="688" y="210"/>
                </a:lnTo>
                <a:lnTo>
                  <a:pt x="690" y="195"/>
                </a:lnTo>
                <a:lnTo>
                  <a:pt x="692" y="195"/>
                </a:lnTo>
                <a:lnTo>
                  <a:pt x="694" y="193"/>
                </a:lnTo>
                <a:lnTo>
                  <a:pt x="697" y="190"/>
                </a:lnTo>
                <a:lnTo>
                  <a:pt x="699" y="189"/>
                </a:lnTo>
                <a:lnTo>
                  <a:pt x="701" y="192"/>
                </a:lnTo>
                <a:lnTo>
                  <a:pt x="704" y="184"/>
                </a:lnTo>
                <a:lnTo>
                  <a:pt x="706" y="185"/>
                </a:lnTo>
                <a:lnTo>
                  <a:pt x="708" y="180"/>
                </a:lnTo>
                <a:lnTo>
                  <a:pt x="711" y="173"/>
                </a:lnTo>
                <a:lnTo>
                  <a:pt x="713" y="161"/>
                </a:lnTo>
                <a:lnTo>
                  <a:pt x="715" y="163"/>
                </a:lnTo>
                <a:lnTo>
                  <a:pt x="717" y="151"/>
                </a:lnTo>
                <a:lnTo>
                  <a:pt x="720" y="133"/>
                </a:lnTo>
                <a:lnTo>
                  <a:pt x="722" y="142"/>
                </a:lnTo>
                <a:lnTo>
                  <a:pt x="724" y="152"/>
                </a:lnTo>
                <a:lnTo>
                  <a:pt x="727" y="144"/>
                </a:lnTo>
                <a:lnTo>
                  <a:pt x="729" y="126"/>
                </a:lnTo>
                <a:lnTo>
                  <a:pt x="731" y="142"/>
                </a:lnTo>
                <a:lnTo>
                  <a:pt x="733" y="146"/>
                </a:lnTo>
                <a:lnTo>
                  <a:pt x="736" y="119"/>
                </a:lnTo>
                <a:lnTo>
                  <a:pt x="738" y="123"/>
                </a:lnTo>
                <a:lnTo>
                  <a:pt x="740" y="119"/>
                </a:lnTo>
                <a:lnTo>
                  <a:pt x="742" y="114"/>
                </a:lnTo>
                <a:lnTo>
                  <a:pt x="745" y="99"/>
                </a:lnTo>
                <a:lnTo>
                  <a:pt x="747" y="87"/>
                </a:lnTo>
                <a:lnTo>
                  <a:pt x="749" y="92"/>
                </a:lnTo>
                <a:lnTo>
                  <a:pt x="752" y="103"/>
                </a:lnTo>
                <a:lnTo>
                  <a:pt x="754" y="84"/>
                </a:lnTo>
                <a:lnTo>
                  <a:pt x="756" y="74"/>
                </a:lnTo>
                <a:lnTo>
                  <a:pt x="758" y="64"/>
                </a:lnTo>
                <a:lnTo>
                  <a:pt x="761" y="62"/>
                </a:lnTo>
                <a:lnTo>
                  <a:pt x="763" y="56"/>
                </a:lnTo>
                <a:lnTo>
                  <a:pt x="765" y="53"/>
                </a:lnTo>
                <a:lnTo>
                  <a:pt x="768" y="59"/>
                </a:lnTo>
                <a:lnTo>
                  <a:pt x="770" y="67"/>
                </a:lnTo>
                <a:lnTo>
                  <a:pt x="772" y="62"/>
                </a:lnTo>
                <a:lnTo>
                  <a:pt x="775" y="67"/>
                </a:lnTo>
                <a:lnTo>
                  <a:pt x="777" y="54"/>
                </a:lnTo>
                <a:lnTo>
                  <a:pt x="779" y="63"/>
                </a:lnTo>
                <a:lnTo>
                  <a:pt x="781" y="55"/>
                </a:lnTo>
                <a:lnTo>
                  <a:pt x="784" y="56"/>
                </a:lnTo>
                <a:lnTo>
                  <a:pt x="786" y="43"/>
                </a:lnTo>
                <a:lnTo>
                  <a:pt x="788" y="38"/>
                </a:lnTo>
                <a:lnTo>
                  <a:pt x="791" y="46"/>
                </a:lnTo>
                <a:lnTo>
                  <a:pt x="793" y="38"/>
                </a:lnTo>
                <a:lnTo>
                  <a:pt x="795" y="35"/>
                </a:lnTo>
                <a:lnTo>
                  <a:pt x="798" y="30"/>
                </a:lnTo>
                <a:lnTo>
                  <a:pt x="800" y="27"/>
                </a:lnTo>
                <a:lnTo>
                  <a:pt x="802" y="18"/>
                </a:lnTo>
                <a:lnTo>
                  <a:pt x="804" y="0"/>
                </a:lnTo>
                <a:lnTo>
                  <a:pt x="807" y="6"/>
                </a:lnTo>
                <a:lnTo>
                  <a:pt x="809" y="1"/>
                </a:lnTo>
                <a:lnTo>
                  <a:pt x="811" y="21"/>
                </a:lnTo>
                <a:lnTo>
                  <a:pt x="814" y="5"/>
                </a:lnTo>
                <a:lnTo>
                  <a:pt x="816" y="16"/>
                </a:lnTo>
                <a:lnTo>
                  <a:pt x="818" y="17"/>
                </a:lnTo>
                <a:lnTo>
                  <a:pt x="820" y="10"/>
                </a:lnTo>
                <a:lnTo>
                  <a:pt x="823" y="19"/>
                </a:lnTo>
                <a:lnTo>
                  <a:pt x="825" y="22"/>
                </a:lnTo>
                <a:lnTo>
                  <a:pt x="827" y="13"/>
                </a:lnTo>
                <a:lnTo>
                  <a:pt x="829" y="7"/>
                </a:lnTo>
                <a:lnTo>
                  <a:pt x="832" y="5"/>
                </a:lnTo>
                <a:lnTo>
                  <a:pt x="834" y="16"/>
                </a:lnTo>
                <a:lnTo>
                  <a:pt x="836" y="18"/>
                </a:lnTo>
                <a:lnTo>
                  <a:pt x="839" y="18"/>
                </a:lnTo>
                <a:lnTo>
                  <a:pt x="841" y="22"/>
                </a:lnTo>
                <a:lnTo>
                  <a:pt x="843" y="49"/>
                </a:lnTo>
                <a:lnTo>
                  <a:pt x="846" y="44"/>
                </a:lnTo>
                <a:lnTo>
                  <a:pt x="848" y="38"/>
                </a:lnTo>
                <a:lnTo>
                  <a:pt x="850" y="43"/>
                </a:lnTo>
                <a:lnTo>
                  <a:pt x="852" y="26"/>
                </a:lnTo>
                <a:lnTo>
                  <a:pt x="855" y="32"/>
                </a:lnTo>
                <a:lnTo>
                  <a:pt x="857" y="44"/>
                </a:lnTo>
                <a:lnTo>
                  <a:pt x="859" y="50"/>
                </a:lnTo>
                <a:lnTo>
                  <a:pt x="862" y="41"/>
                </a:lnTo>
                <a:lnTo>
                  <a:pt x="864" y="34"/>
                </a:lnTo>
                <a:lnTo>
                  <a:pt x="866" y="50"/>
                </a:lnTo>
                <a:lnTo>
                  <a:pt x="869" y="54"/>
                </a:lnTo>
                <a:lnTo>
                  <a:pt x="871" y="56"/>
                </a:lnTo>
                <a:lnTo>
                  <a:pt x="873" y="72"/>
                </a:lnTo>
                <a:lnTo>
                  <a:pt x="875" y="62"/>
                </a:lnTo>
                <a:lnTo>
                  <a:pt x="878" y="58"/>
                </a:lnTo>
                <a:lnTo>
                  <a:pt x="880" y="49"/>
                </a:lnTo>
                <a:lnTo>
                  <a:pt x="882" y="48"/>
                </a:lnTo>
                <a:lnTo>
                  <a:pt x="885" y="40"/>
                </a:lnTo>
                <a:lnTo>
                  <a:pt x="887" y="57"/>
                </a:lnTo>
                <a:lnTo>
                  <a:pt x="889" y="53"/>
                </a:lnTo>
                <a:lnTo>
                  <a:pt x="891" y="56"/>
                </a:lnTo>
                <a:lnTo>
                  <a:pt x="894" y="58"/>
                </a:lnTo>
                <a:lnTo>
                  <a:pt x="896" y="69"/>
                </a:lnTo>
                <a:lnTo>
                  <a:pt x="898" y="79"/>
                </a:lnTo>
                <a:lnTo>
                  <a:pt x="901" y="82"/>
                </a:lnTo>
                <a:lnTo>
                  <a:pt x="903" y="100"/>
                </a:lnTo>
                <a:lnTo>
                  <a:pt x="905" y="98"/>
                </a:lnTo>
                <a:lnTo>
                  <a:pt x="907" y="111"/>
                </a:lnTo>
                <a:lnTo>
                  <a:pt x="910" y="109"/>
                </a:lnTo>
                <a:lnTo>
                  <a:pt x="912" y="140"/>
                </a:lnTo>
                <a:lnTo>
                  <a:pt x="914" y="138"/>
                </a:lnTo>
                <a:lnTo>
                  <a:pt x="917" y="148"/>
                </a:lnTo>
                <a:lnTo>
                  <a:pt x="919" y="165"/>
                </a:lnTo>
                <a:lnTo>
                  <a:pt x="921" y="170"/>
                </a:lnTo>
                <a:lnTo>
                  <a:pt x="923" y="181"/>
                </a:lnTo>
                <a:lnTo>
                  <a:pt x="926" y="187"/>
                </a:lnTo>
                <a:lnTo>
                  <a:pt x="928" y="201"/>
                </a:lnTo>
                <a:lnTo>
                  <a:pt x="930" y="213"/>
                </a:lnTo>
                <a:lnTo>
                  <a:pt x="933" y="219"/>
                </a:lnTo>
                <a:lnTo>
                  <a:pt x="935" y="201"/>
                </a:lnTo>
                <a:lnTo>
                  <a:pt x="937" y="217"/>
                </a:lnTo>
                <a:lnTo>
                  <a:pt x="940" y="234"/>
                </a:lnTo>
                <a:lnTo>
                  <a:pt x="942" y="246"/>
                </a:lnTo>
                <a:lnTo>
                  <a:pt x="944" y="243"/>
                </a:lnTo>
                <a:lnTo>
                  <a:pt x="946" y="242"/>
                </a:lnTo>
                <a:lnTo>
                  <a:pt x="949" y="227"/>
                </a:lnTo>
                <a:lnTo>
                  <a:pt x="951" y="226"/>
                </a:lnTo>
                <a:lnTo>
                  <a:pt x="953" y="228"/>
                </a:lnTo>
                <a:lnTo>
                  <a:pt x="956" y="245"/>
                </a:lnTo>
                <a:lnTo>
                  <a:pt x="958" y="256"/>
                </a:lnTo>
                <a:lnTo>
                  <a:pt x="960" y="260"/>
                </a:lnTo>
                <a:lnTo>
                  <a:pt x="963" y="251"/>
                </a:lnTo>
                <a:lnTo>
                  <a:pt x="965" y="265"/>
                </a:lnTo>
                <a:lnTo>
                  <a:pt x="967" y="260"/>
                </a:lnTo>
                <a:lnTo>
                  <a:pt x="969" y="272"/>
                </a:lnTo>
                <a:lnTo>
                  <a:pt x="972" y="268"/>
                </a:lnTo>
                <a:lnTo>
                  <a:pt x="974" y="272"/>
                </a:lnTo>
                <a:lnTo>
                  <a:pt x="976" y="270"/>
                </a:lnTo>
                <a:lnTo>
                  <a:pt x="978" y="269"/>
                </a:lnTo>
                <a:lnTo>
                  <a:pt x="981" y="283"/>
                </a:lnTo>
                <a:lnTo>
                  <a:pt x="983" y="286"/>
                </a:lnTo>
                <a:lnTo>
                  <a:pt x="985" y="293"/>
                </a:lnTo>
                <a:lnTo>
                  <a:pt x="987" y="308"/>
                </a:lnTo>
                <a:lnTo>
                  <a:pt x="990" y="302"/>
                </a:lnTo>
                <a:lnTo>
                  <a:pt x="992" y="312"/>
                </a:lnTo>
                <a:lnTo>
                  <a:pt x="994" y="307"/>
                </a:lnTo>
                <a:lnTo>
                  <a:pt x="997" y="323"/>
                </a:lnTo>
                <a:lnTo>
                  <a:pt x="999" y="328"/>
                </a:lnTo>
                <a:lnTo>
                  <a:pt x="1001" y="337"/>
                </a:lnTo>
                <a:lnTo>
                  <a:pt x="1004" y="342"/>
                </a:lnTo>
                <a:lnTo>
                  <a:pt x="1006" y="334"/>
                </a:lnTo>
                <a:lnTo>
                  <a:pt x="1008" y="336"/>
                </a:lnTo>
                <a:lnTo>
                  <a:pt x="1010" y="343"/>
                </a:lnTo>
                <a:lnTo>
                  <a:pt x="1013" y="343"/>
                </a:lnTo>
                <a:lnTo>
                  <a:pt x="1015" y="343"/>
                </a:lnTo>
                <a:lnTo>
                  <a:pt x="1017" y="333"/>
                </a:lnTo>
                <a:lnTo>
                  <a:pt x="1020" y="328"/>
                </a:lnTo>
                <a:lnTo>
                  <a:pt x="1022" y="334"/>
                </a:lnTo>
                <a:lnTo>
                  <a:pt x="1024" y="328"/>
                </a:lnTo>
                <a:lnTo>
                  <a:pt x="1027" y="325"/>
                </a:lnTo>
                <a:lnTo>
                  <a:pt x="1029" y="324"/>
                </a:lnTo>
                <a:lnTo>
                  <a:pt x="1031" y="332"/>
                </a:lnTo>
                <a:lnTo>
                  <a:pt x="1033" y="330"/>
                </a:lnTo>
                <a:lnTo>
                  <a:pt x="1036" y="343"/>
                </a:lnTo>
                <a:lnTo>
                  <a:pt x="1038" y="349"/>
                </a:lnTo>
                <a:lnTo>
                  <a:pt x="1040" y="349"/>
                </a:lnTo>
                <a:lnTo>
                  <a:pt x="1043" y="342"/>
                </a:lnTo>
                <a:lnTo>
                  <a:pt x="1045" y="339"/>
                </a:lnTo>
                <a:lnTo>
                  <a:pt x="1047" y="352"/>
                </a:lnTo>
                <a:lnTo>
                  <a:pt x="1050" y="360"/>
                </a:lnTo>
                <a:lnTo>
                  <a:pt x="1052" y="368"/>
                </a:lnTo>
                <a:lnTo>
                  <a:pt x="1054" y="369"/>
                </a:lnTo>
                <a:lnTo>
                  <a:pt x="1056" y="360"/>
                </a:lnTo>
                <a:lnTo>
                  <a:pt x="1059" y="371"/>
                </a:lnTo>
                <a:lnTo>
                  <a:pt x="1061" y="379"/>
                </a:lnTo>
                <a:lnTo>
                  <a:pt x="1063" y="392"/>
                </a:lnTo>
                <a:lnTo>
                  <a:pt x="1065" y="385"/>
                </a:lnTo>
                <a:lnTo>
                  <a:pt x="1068" y="388"/>
                </a:lnTo>
                <a:lnTo>
                  <a:pt x="1070" y="383"/>
                </a:lnTo>
                <a:lnTo>
                  <a:pt x="1072" y="394"/>
                </a:lnTo>
                <a:lnTo>
                  <a:pt x="1075" y="403"/>
                </a:lnTo>
                <a:lnTo>
                  <a:pt x="1077" y="416"/>
                </a:lnTo>
                <a:lnTo>
                  <a:pt x="1079" y="425"/>
                </a:lnTo>
                <a:lnTo>
                  <a:pt x="1081" y="423"/>
                </a:lnTo>
                <a:lnTo>
                  <a:pt x="1084" y="433"/>
                </a:lnTo>
                <a:lnTo>
                  <a:pt x="1086" y="435"/>
                </a:lnTo>
                <a:lnTo>
                  <a:pt x="1088" y="445"/>
                </a:lnTo>
                <a:lnTo>
                  <a:pt x="1091" y="430"/>
                </a:lnTo>
                <a:lnTo>
                  <a:pt x="1093" y="435"/>
                </a:lnTo>
                <a:lnTo>
                  <a:pt x="1095" y="434"/>
                </a:lnTo>
                <a:lnTo>
                  <a:pt x="1098" y="433"/>
                </a:lnTo>
                <a:lnTo>
                  <a:pt x="1100" y="428"/>
                </a:lnTo>
                <a:lnTo>
                  <a:pt x="1102" y="430"/>
                </a:lnTo>
                <a:lnTo>
                  <a:pt x="1104" y="428"/>
                </a:lnTo>
                <a:lnTo>
                  <a:pt x="1107" y="435"/>
                </a:lnTo>
                <a:lnTo>
                  <a:pt x="1109" y="435"/>
                </a:lnTo>
                <a:lnTo>
                  <a:pt x="1111" y="433"/>
                </a:lnTo>
                <a:lnTo>
                  <a:pt x="1114" y="431"/>
                </a:lnTo>
                <a:lnTo>
                  <a:pt x="1116" y="424"/>
                </a:lnTo>
                <a:lnTo>
                  <a:pt x="1118" y="434"/>
                </a:lnTo>
                <a:lnTo>
                  <a:pt x="1121" y="422"/>
                </a:lnTo>
                <a:lnTo>
                  <a:pt x="1123" y="405"/>
                </a:lnTo>
                <a:lnTo>
                  <a:pt x="1125" y="408"/>
                </a:lnTo>
                <a:lnTo>
                  <a:pt x="1127" y="414"/>
                </a:lnTo>
                <a:lnTo>
                  <a:pt x="1130" y="418"/>
                </a:lnTo>
                <a:lnTo>
                  <a:pt x="1132" y="433"/>
                </a:lnTo>
                <a:lnTo>
                  <a:pt x="1134" y="431"/>
                </a:lnTo>
                <a:lnTo>
                  <a:pt x="1137" y="428"/>
                </a:lnTo>
                <a:lnTo>
                  <a:pt x="1139" y="411"/>
                </a:lnTo>
                <a:lnTo>
                  <a:pt x="1141" y="403"/>
                </a:lnTo>
                <a:lnTo>
                  <a:pt x="1143" y="404"/>
                </a:lnTo>
                <a:lnTo>
                  <a:pt x="1146" y="402"/>
                </a:lnTo>
                <a:lnTo>
                  <a:pt x="1148" y="382"/>
                </a:lnTo>
                <a:lnTo>
                  <a:pt x="1150" y="385"/>
                </a:lnTo>
                <a:lnTo>
                  <a:pt x="1152" y="387"/>
                </a:lnTo>
                <a:lnTo>
                  <a:pt x="1155" y="389"/>
                </a:lnTo>
                <a:lnTo>
                  <a:pt x="1157" y="367"/>
                </a:lnTo>
                <a:lnTo>
                  <a:pt x="1159" y="368"/>
                </a:lnTo>
                <a:lnTo>
                  <a:pt x="1162" y="363"/>
                </a:lnTo>
                <a:lnTo>
                  <a:pt x="1164" y="363"/>
                </a:lnTo>
                <a:lnTo>
                  <a:pt x="1166" y="353"/>
                </a:lnTo>
                <a:lnTo>
                  <a:pt x="1169" y="356"/>
                </a:lnTo>
                <a:lnTo>
                  <a:pt x="1171" y="352"/>
                </a:lnTo>
                <a:lnTo>
                  <a:pt x="1173" y="355"/>
                </a:lnTo>
                <a:lnTo>
                  <a:pt x="1175" y="340"/>
                </a:lnTo>
                <a:lnTo>
                  <a:pt x="1178" y="333"/>
                </a:lnTo>
                <a:lnTo>
                  <a:pt x="1180" y="337"/>
                </a:lnTo>
                <a:lnTo>
                  <a:pt x="1182" y="336"/>
                </a:lnTo>
                <a:lnTo>
                  <a:pt x="1185" y="323"/>
                </a:lnTo>
                <a:lnTo>
                  <a:pt x="1187" y="334"/>
                </a:lnTo>
                <a:lnTo>
                  <a:pt x="1189" y="329"/>
                </a:lnTo>
                <a:lnTo>
                  <a:pt x="1191" y="327"/>
                </a:lnTo>
                <a:lnTo>
                  <a:pt x="1194" y="338"/>
                </a:lnTo>
                <a:lnTo>
                  <a:pt x="1196" y="345"/>
                </a:lnTo>
                <a:lnTo>
                  <a:pt x="1198" y="329"/>
                </a:lnTo>
                <a:lnTo>
                  <a:pt x="1201" y="325"/>
                </a:lnTo>
                <a:lnTo>
                  <a:pt x="1203" y="339"/>
                </a:lnTo>
                <a:lnTo>
                  <a:pt x="1205" y="323"/>
                </a:lnTo>
                <a:lnTo>
                  <a:pt x="1208" y="327"/>
                </a:lnTo>
                <a:lnTo>
                  <a:pt x="1210" y="325"/>
                </a:lnTo>
                <a:lnTo>
                  <a:pt x="1212" y="327"/>
                </a:lnTo>
                <a:lnTo>
                  <a:pt x="1214" y="320"/>
                </a:lnTo>
                <a:lnTo>
                  <a:pt x="1217" y="305"/>
                </a:lnTo>
                <a:lnTo>
                  <a:pt x="1219" y="302"/>
                </a:lnTo>
                <a:lnTo>
                  <a:pt x="1221" y="301"/>
                </a:lnTo>
                <a:lnTo>
                  <a:pt x="1223" y="287"/>
                </a:lnTo>
                <a:lnTo>
                  <a:pt x="1226" y="302"/>
                </a:lnTo>
                <a:lnTo>
                  <a:pt x="1228" y="313"/>
                </a:lnTo>
                <a:lnTo>
                  <a:pt x="1230" y="296"/>
                </a:lnTo>
                <a:lnTo>
                  <a:pt x="1233" y="283"/>
                </a:lnTo>
                <a:lnTo>
                  <a:pt x="1235" y="276"/>
                </a:lnTo>
                <a:lnTo>
                  <a:pt x="1237" y="269"/>
                </a:lnTo>
                <a:lnTo>
                  <a:pt x="1239" y="271"/>
                </a:lnTo>
                <a:lnTo>
                  <a:pt x="1242" y="275"/>
                </a:lnTo>
                <a:lnTo>
                  <a:pt x="1244" y="265"/>
                </a:lnTo>
                <a:lnTo>
                  <a:pt x="1246" y="256"/>
                </a:lnTo>
                <a:lnTo>
                  <a:pt x="1249" y="265"/>
                </a:lnTo>
                <a:lnTo>
                  <a:pt x="1251" y="264"/>
                </a:lnTo>
                <a:lnTo>
                  <a:pt x="1253" y="256"/>
                </a:lnTo>
                <a:lnTo>
                  <a:pt x="1256" y="244"/>
                </a:lnTo>
                <a:lnTo>
                  <a:pt x="1258" y="233"/>
                </a:lnTo>
                <a:lnTo>
                  <a:pt x="1260" y="223"/>
                </a:lnTo>
                <a:lnTo>
                  <a:pt x="1262" y="219"/>
                </a:lnTo>
                <a:lnTo>
                  <a:pt x="1265" y="219"/>
                </a:lnTo>
                <a:lnTo>
                  <a:pt x="1267" y="208"/>
                </a:lnTo>
                <a:lnTo>
                  <a:pt x="1269" y="201"/>
                </a:lnTo>
                <a:lnTo>
                  <a:pt x="1272" y="192"/>
                </a:lnTo>
                <a:lnTo>
                  <a:pt x="1274" y="207"/>
                </a:lnTo>
                <a:lnTo>
                  <a:pt x="1276" y="205"/>
                </a:lnTo>
                <a:lnTo>
                  <a:pt x="1279" y="210"/>
                </a:lnTo>
                <a:lnTo>
                  <a:pt x="1281" y="210"/>
                </a:lnTo>
                <a:lnTo>
                  <a:pt x="1283" y="197"/>
                </a:lnTo>
                <a:lnTo>
                  <a:pt x="1285" y="202"/>
                </a:lnTo>
                <a:lnTo>
                  <a:pt x="1288" y="201"/>
                </a:lnTo>
                <a:lnTo>
                  <a:pt x="1290" y="193"/>
                </a:lnTo>
                <a:lnTo>
                  <a:pt x="1292" y="193"/>
                </a:lnTo>
                <a:lnTo>
                  <a:pt x="1295" y="198"/>
                </a:lnTo>
                <a:lnTo>
                  <a:pt x="1297" y="202"/>
                </a:lnTo>
                <a:lnTo>
                  <a:pt x="1299" y="202"/>
                </a:lnTo>
                <a:lnTo>
                  <a:pt x="1301" y="204"/>
                </a:lnTo>
                <a:lnTo>
                  <a:pt x="1304" y="211"/>
                </a:lnTo>
                <a:lnTo>
                  <a:pt x="1306" y="218"/>
                </a:lnTo>
                <a:lnTo>
                  <a:pt x="1308" y="215"/>
                </a:lnTo>
                <a:lnTo>
                  <a:pt x="1310" y="215"/>
                </a:lnTo>
                <a:lnTo>
                  <a:pt x="1313" y="219"/>
                </a:lnTo>
                <a:lnTo>
                  <a:pt x="1315" y="219"/>
                </a:lnTo>
                <a:lnTo>
                  <a:pt x="1317" y="228"/>
                </a:lnTo>
                <a:lnTo>
                  <a:pt x="1320" y="229"/>
                </a:lnTo>
                <a:lnTo>
                  <a:pt x="1322" y="242"/>
                </a:lnTo>
                <a:lnTo>
                  <a:pt x="1324" y="237"/>
                </a:lnTo>
                <a:lnTo>
                  <a:pt x="1327" y="236"/>
                </a:lnTo>
                <a:lnTo>
                  <a:pt x="1329" y="233"/>
                </a:lnTo>
                <a:lnTo>
                  <a:pt x="1331" y="257"/>
                </a:lnTo>
                <a:lnTo>
                  <a:pt x="1333" y="251"/>
                </a:lnTo>
                <a:lnTo>
                  <a:pt x="1336" y="234"/>
                </a:lnTo>
                <a:lnTo>
                  <a:pt x="1338" y="229"/>
                </a:lnTo>
                <a:lnTo>
                  <a:pt x="1340" y="253"/>
                </a:lnTo>
                <a:lnTo>
                  <a:pt x="1343" y="253"/>
                </a:lnTo>
                <a:lnTo>
                  <a:pt x="1345" y="252"/>
                </a:lnTo>
                <a:lnTo>
                  <a:pt x="1347" y="252"/>
                </a:lnTo>
                <a:lnTo>
                  <a:pt x="1350" y="247"/>
                </a:lnTo>
                <a:lnTo>
                  <a:pt x="1352" y="246"/>
                </a:lnTo>
                <a:lnTo>
                  <a:pt x="1354" y="246"/>
                </a:lnTo>
                <a:lnTo>
                  <a:pt x="1356" y="254"/>
                </a:lnTo>
                <a:lnTo>
                  <a:pt x="1359" y="269"/>
                </a:lnTo>
                <a:lnTo>
                  <a:pt x="1361" y="274"/>
                </a:lnTo>
                <a:lnTo>
                  <a:pt x="1363" y="279"/>
                </a:lnTo>
                <a:lnTo>
                  <a:pt x="1366" y="275"/>
                </a:lnTo>
                <a:lnTo>
                  <a:pt x="1368" y="279"/>
                </a:lnTo>
                <a:lnTo>
                  <a:pt x="1370" y="268"/>
                </a:lnTo>
                <a:lnTo>
                  <a:pt x="1373" y="274"/>
                </a:lnTo>
                <a:lnTo>
                  <a:pt x="1375" y="270"/>
                </a:lnTo>
                <a:lnTo>
                  <a:pt x="1377" y="269"/>
                </a:lnTo>
                <a:lnTo>
                  <a:pt x="1379" y="262"/>
                </a:lnTo>
                <a:lnTo>
                  <a:pt x="1382" y="297"/>
                </a:lnTo>
                <a:lnTo>
                  <a:pt x="1384" y="306"/>
                </a:lnTo>
                <a:lnTo>
                  <a:pt x="1386" y="305"/>
                </a:lnTo>
                <a:lnTo>
                  <a:pt x="1388" y="315"/>
                </a:lnTo>
                <a:lnTo>
                  <a:pt x="1391" y="317"/>
                </a:lnTo>
                <a:lnTo>
                  <a:pt x="1393" y="324"/>
                </a:lnTo>
                <a:lnTo>
                  <a:pt x="1395" y="320"/>
                </a:lnTo>
                <a:lnTo>
                  <a:pt x="1397" y="326"/>
                </a:lnTo>
                <a:lnTo>
                  <a:pt x="1400" y="334"/>
                </a:lnTo>
                <a:lnTo>
                  <a:pt x="1402" y="342"/>
                </a:lnTo>
                <a:lnTo>
                  <a:pt x="1404" y="343"/>
                </a:lnTo>
                <a:lnTo>
                  <a:pt x="1407" y="355"/>
                </a:lnTo>
                <a:lnTo>
                  <a:pt x="1409" y="353"/>
                </a:lnTo>
                <a:lnTo>
                  <a:pt x="1411" y="343"/>
                </a:lnTo>
                <a:lnTo>
                  <a:pt x="1414" y="355"/>
                </a:lnTo>
                <a:lnTo>
                  <a:pt x="1416" y="365"/>
                </a:lnTo>
                <a:lnTo>
                  <a:pt x="1418" y="367"/>
                </a:lnTo>
                <a:lnTo>
                  <a:pt x="1420" y="368"/>
                </a:lnTo>
                <a:lnTo>
                  <a:pt x="1423" y="364"/>
                </a:lnTo>
                <a:lnTo>
                  <a:pt x="1425" y="361"/>
                </a:lnTo>
                <a:lnTo>
                  <a:pt x="1427" y="372"/>
                </a:lnTo>
                <a:lnTo>
                  <a:pt x="1430" y="371"/>
                </a:lnTo>
                <a:lnTo>
                  <a:pt x="1432" y="380"/>
                </a:lnTo>
                <a:lnTo>
                  <a:pt x="1434" y="374"/>
                </a:lnTo>
                <a:lnTo>
                  <a:pt x="1437" y="385"/>
                </a:lnTo>
                <a:lnTo>
                  <a:pt x="1439" y="385"/>
                </a:lnTo>
                <a:lnTo>
                  <a:pt x="1441" y="396"/>
                </a:lnTo>
                <a:lnTo>
                  <a:pt x="1443" y="402"/>
                </a:lnTo>
                <a:lnTo>
                  <a:pt x="1446" y="401"/>
                </a:lnTo>
                <a:lnTo>
                  <a:pt x="1448" y="400"/>
                </a:lnTo>
                <a:lnTo>
                  <a:pt x="1450" y="409"/>
                </a:lnTo>
                <a:lnTo>
                  <a:pt x="1453" y="401"/>
                </a:lnTo>
                <a:lnTo>
                  <a:pt x="1455" y="404"/>
                </a:lnTo>
                <a:lnTo>
                  <a:pt x="1457" y="393"/>
                </a:lnTo>
                <a:lnTo>
                  <a:pt x="1460" y="395"/>
                </a:lnTo>
                <a:lnTo>
                  <a:pt x="1462" y="365"/>
                </a:lnTo>
                <a:lnTo>
                  <a:pt x="1464" y="369"/>
                </a:lnTo>
                <a:lnTo>
                  <a:pt x="1466" y="373"/>
                </a:lnTo>
                <a:lnTo>
                  <a:pt x="1469" y="369"/>
                </a:lnTo>
                <a:lnTo>
                  <a:pt x="1471" y="366"/>
                </a:lnTo>
                <a:lnTo>
                  <a:pt x="1473" y="370"/>
                </a:lnTo>
                <a:lnTo>
                  <a:pt x="1475" y="369"/>
                </a:lnTo>
                <a:lnTo>
                  <a:pt x="1478" y="369"/>
                </a:lnTo>
                <a:lnTo>
                  <a:pt x="1480" y="372"/>
                </a:lnTo>
                <a:lnTo>
                  <a:pt x="1482" y="374"/>
                </a:lnTo>
                <a:lnTo>
                  <a:pt x="1485" y="373"/>
                </a:lnTo>
                <a:lnTo>
                  <a:pt x="1487" y="366"/>
                </a:lnTo>
                <a:lnTo>
                  <a:pt x="1489" y="368"/>
                </a:lnTo>
                <a:lnTo>
                  <a:pt x="1491" y="371"/>
                </a:lnTo>
                <a:lnTo>
                  <a:pt x="1494" y="366"/>
                </a:lnTo>
                <a:lnTo>
                  <a:pt x="1496" y="367"/>
                </a:lnTo>
                <a:lnTo>
                  <a:pt x="1498" y="372"/>
                </a:lnTo>
                <a:lnTo>
                  <a:pt x="1501" y="370"/>
                </a:lnTo>
                <a:lnTo>
                  <a:pt x="1503" y="377"/>
                </a:lnTo>
                <a:lnTo>
                  <a:pt x="1505" y="378"/>
                </a:lnTo>
                <a:lnTo>
                  <a:pt x="1508" y="386"/>
                </a:lnTo>
                <a:lnTo>
                  <a:pt x="1510" y="394"/>
                </a:lnTo>
                <a:lnTo>
                  <a:pt x="1512" y="386"/>
                </a:lnTo>
                <a:lnTo>
                  <a:pt x="1514" y="381"/>
                </a:lnTo>
                <a:lnTo>
                  <a:pt x="1517" y="387"/>
                </a:lnTo>
                <a:lnTo>
                  <a:pt x="1519" y="400"/>
                </a:lnTo>
                <a:lnTo>
                  <a:pt x="1521" y="393"/>
                </a:lnTo>
                <a:lnTo>
                  <a:pt x="1524" y="380"/>
                </a:lnTo>
                <a:lnTo>
                  <a:pt x="1526" y="391"/>
                </a:lnTo>
                <a:lnTo>
                  <a:pt x="1528" y="407"/>
                </a:lnTo>
                <a:lnTo>
                  <a:pt x="1531" y="397"/>
                </a:lnTo>
                <a:lnTo>
                  <a:pt x="1533" y="412"/>
                </a:lnTo>
                <a:lnTo>
                  <a:pt x="1535" y="421"/>
                </a:lnTo>
                <a:lnTo>
                  <a:pt x="1537" y="426"/>
                </a:lnTo>
                <a:lnTo>
                  <a:pt x="1540" y="415"/>
                </a:lnTo>
                <a:lnTo>
                  <a:pt x="1542" y="407"/>
                </a:lnTo>
                <a:lnTo>
                  <a:pt x="1544" y="404"/>
                </a:lnTo>
                <a:lnTo>
                  <a:pt x="1546" y="406"/>
                </a:lnTo>
                <a:lnTo>
                  <a:pt x="1549" y="408"/>
                </a:lnTo>
                <a:lnTo>
                  <a:pt x="1551" y="393"/>
                </a:lnTo>
                <a:lnTo>
                  <a:pt x="1553" y="403"/>
                </a:lnTo>
                <a:lnTo>
                  <a:pt x="1556" y="419"/>
                </a:lnTo>
                <a:lnTo>
                  <a:pt x="1558" y="422"/>
                </a:lnTo>
                <a:lnTo>
                  <a:pt x="1560" y="423"/>
                </a:lnTo>
                <a:lnTo>
                  <a:pt x="1562" y="434"/>
                </a:lnTo>
                <a:lnTo>
                  <a:pt x="1565" y="433"/>
                </a:lnTo>
                <a:lnTo>
                  <a:pt x="1567" y="435"/>
                </a:lnTo>
                <a:lnTo>
                  <a:pt x="1569" y="430"/>
                </a:lnTo>
                <a:lnTo>
                  <a:pt x="1572" y="427"/>
                </a:lnTo>
                <a:lnTo>
                  <a:pt x="1574" y="423"/>
                </a:lnTo>
                <a:lnTo>
                  <a:pt x="1576" y="405"/>
                </a:lnTo>
                <a:lnTo>
                  <a:pt x="1579" y="394"/>
                </a:lnTo>
                <a:lnTo>
                  <a:pt x="1581" y="393"/>
                </a:lnTo>
                <a:lnTo>
                  <a:pt x="1583" y="398"/>
                </a:lnTo>
                <a:lnTo>
                  <a:pt x="1585" y="400"/>
                </a:lnTo>
                <a:lnTo>
                  <a:pt x="1588" y="392"/>
                </a:lnTo>
                <a:lnTo>
                  <a:pt x="1590" y="387"/>
                </a:lnTo>
                <a:lnTo>
                  <a:pt x="1592" y="393"/>
                </a:lnTo>
                <a:lnTo>
                  <a:pt x="1595" y="401"/>
                </a:lnTo>
                <a:lnTo>
                  <a:pt x="1597" y="400"/>
                </a:lnTo>
                <a:lnTo>
                  <a:pt x="1599" y="411"/>
                </a:lnTo>
                <a:lnTo>
                  <a:pt x="1602" y="408"/>
                </a:lnTo>
                <a:lnTo>
                  <a:pt x="1604" y="420"/>
                </a:lnTo>
                <a:lnTo>
                  <a:pt x="1606" y="420"/>
                </a:lnTo>
                <a:lnTo>
                  <a:pt x="1608" y="420"/>
                </a:lnTo>
                <a:lnTo>
                  <a:pt x="1611" y="411"/>
                </a:lnTo>
                <a:lnTo>
                  <a:pt x="1613" y="419"/>
                </a:lnTo>
                <a:lnTo>
                  <a:pt x="1615" y="416"/>
                </a:lnTo>
                <a:lnTo>
                  <a:pt x="1618" y="421"/>
                </a:lnTo>
                <a:lnTo>
                  <a:pt x="1620" y="419"/>
                </a:lnTo>
                <a:lnTo>
                  <a:pt x="1622" y="427"/>
                </a:lnTo>
                <a:lnTo>
                  <a:pt x="1624" y="415"/>
                </a:lnTo>
                <a:lnTo>
                  <a:pt x="1627" y="406"/>
                </a:lnTo>
                <a:lnTo>
                  <a:pt x="1629" y="394"/>
                </a:lnTo>
                <a:lnTo>
                  <a:pt x="1631" y="375"/>
                </a:lnTo>
                <a:lnTo>
                  <a:pt x="1633" y="379"/>
                </a:lnTo>
                <a:lnTo>
                  <a:pt x="1636" y="389"/>
                </a:lnTo>
                <a:lnTo>
                  <a:pt x="1638" y="375"/>
                </a:lnTo>
                <a:lnTo>
                  <a:pt x="1640" y="382"/>
                </a:lnTo>
                <a:lnTo>
                  <a:pt x="1643" y="383"/>
                </a:lnTo>
                <a:lnTo>
                  <a:pt x="1645" y="403"/>
                </a:lnTo>
                <a:lnTo>
                  <a:pt x="1647" y="392"/>
                </a:lnTo>
                <a:lnTo>
                  <a:pt x="1649" y="404"/>
                </a:lnTo>
                <a:lnTo>
                  <a:pt x="1652" y="400"/>
                </a:lnTo>
                <a:lnTo>
                  <a:pt x="1654" y="410"/>
                </a:lnTo>
                <a:lnTo>
                  <a:pt x="1656" y="403"/>
                </a:lnTo>
                <a:lnTo>
                  <a:pt x="1659" y="406"/>
                </a:lnTo>
                <a:lnTo>
                  <a:pt x="1661" y="396"/>
                </a:lnTo>
                <a:lnTo>
                  <a:pt x="1663" y="389"/>
                </a:lnTo>
                <a:lnTo>
                  <a:pt x="1666" y="389"/>
                </a:lnTo>
                <a:lnTo>
                  <a:pt x="1668" y="386"/>
                </a:lnTo>
                <a:lnTo>
                  <a:pt x="1670" y="382"/>
                </a:lnTo>
                <a:lnTo>
                  <a:pt x="1672" y="386"/>
                </a:lnTo>
                <a:lnTo>
                  <a:pt x="1675" y="376"/>
                </a:lnTo>
                <a:lnTo>
                  <a:pt x="1677" y="378"/>
                </a:lnTo>
                <a:lnTo>
                  <a:pt x="1679" y="370"/>
                </a:lnTo>
                <a:lnTo>
                  <a:pt x="1682" y="356"/>
                </a:lnTo>
                <a:lnTo>
                  <a:pt x="1684" y="354"/>
                </a:lnTo>
                <a:lnTo>
                  <a:pt x="1686" y="348"/>
                </a:lnTo>
                <a:lnTo>
                  <a:pt x="1689" y="347"/>
                </a:lnTo>
                <a:lnTo>
                  <a:pt x="1691" y="351"/>
                </a:lnTo>
                <a:lnTo>
                  <a:pt x="1693" y="349"/>
                </a:lnTo>
                <a:lnTo>
                  <a:pt x="1695" y="367"/>
                </a:lnTo>
                <a:lnTo>
                  <a:pt x="1698" y="356"/>
                </a:lnTo>
                <a:lnTo>
                  <a:pt x="1700" y="353"/>
                </a:lnTo>
                <a:lnTo>
                  <a:pt x="1702" y="348"/>
                </a:lnTo>
                <a:lnTo>
                  <a:pt x="1705" y="355"/>
                </a:lnTo>
                <a:lnTo>
                  <a:pt x="1707" y="356"/>
                </a:lnTo>
                <a:lnTo>
                  <a:pt x="1709" y="339"/>
                </a:lnTo>
                <a:lnTo>
                  <a:pt x="1711" y="323"/>
                </a:lnTo>
                <a:lnTo>
                  <a:pt x="1714" y="321"/>
                </a:lnTo>
                <a:lnTo>
                  <a:pt x="1716" y="325"/>
                </a:lnTo>
                <a:lnTo>
                  <a:pt x="1718" y="321"/>
                </a:lnTo>
                <a:lnTo>
                  <a:pt x="1720" y="315"/>
                </a:lnTo>
                <a:lnTo>
                  <a:pt x="1723" y="306"/>
                </a:lnTo>
                <a:lnTo>
                  <a:pt x="1725" y="321"/>
                </a:lnTo>
                <a:lnTo>
                  <a:pt x="1727" y="326"/>
                </a:lnTo>
                <a:lnTo>
                  <a:pt x="1730" y="317"/>
                </a:lnTo>
                <a:lnTo>
                  <a:pt x="1732" y="322"/>
                </a:lnTo>
                <a:lnTo>
                  <a:pt x="1734" y="326"/>
                </a:lnTo>
                <a:lnTo>
                  <a:pt x="1737" y="323"/>
                </a:lnTo>
                <a:lnTo>
                  <a:pt x="1739" y="329"/>
                </a:lnTo>
                <a:lnTo>
                  <a:pt x="1741" y="309"/>
                </a:lnTo>
                <a:lnTo>
                  <a:pt x="1743" y="310"/>
                </a:lnTo>
                <a:lnTo>
                  <a:pt x="1746" y="289"/>
                </a:lnTo>
                <a:lnTo>
                  <a:pt x="1748" y="279"/>
                </a:lnTo>
                <a:lnTo>
                  <a:pt x="1750" y="279"/>
                </a:lnTo>
                <a:lnTo>
                  <a:pt x="1753" y="285"/>
                </a:lnTo>
                <a:lnTo>
                  <a:pt x="1755" y="284"/>
                </a:lnTo>
                <a:lnTo>
                  <a:pt x="1757" y="272"/>
                </a:lnTo>
                <a:lnTo>
                  <a:pt x="1760" y="283"/>
                </a:lnTo>
                <a:lnTo>
                  <a:pt x="1762" y="303"/>
                </a:lnTo>
                <a:lnTo>
                  <a:pt x="1764" y="304"/>
                </a:lnTo>
                <a:lnTo>
                  <a:pt x="1766" y="311"/>
                </a:lnTo>
                <a:lnTo>
                  <a:pt x="1769" y="303"/>
                </a:lnTo>
                <a:lnTo>
                  <a:pt x="1771" y="316"/>
                </a:lnTo>
                <a:lnTo>
                  <a:pt x="1773" y="302"/>
                </a:lnTo>
                <a:lnTo>
                  <a:pt x="1776" y="298"/>
                </a:lnTo>
                <a:lnTo>
                  <a:pt x="1778" y="297"/>
                </a:lnTo>
                <a:lnTo>
                  <a:pt x="1780" y="288"/>
                </a:lnTo>
                <a:lnTo>
                  <a:pt x="1782" y="280"/>
                </a:lnTo>
                <a:lnTo>
                  <a:pt x="1785" y="288"/>
                </a:lnTo>
                <a:lnTo>
                  <a:pt x="1787" y="268"/>
                </a:lnTo>
                <a:lnTo>
                  <a:pt x="1789" y="277"/>
                </a:lnTo>
                <a:lnTo>
                  <a:pt x="1792" y="276"/>
                </a:lnTo>
                <a:lnTo>
                  <a:pt x="1794" y="284"/>
                </a:lnTo>
                <a:lnTo>
                  <a:pt x="1796" y="288"/>
                </a:lnTo>
                <a:lnTo>
                  <a:pt x="1798" y="282"/>
                </a:lnTo>
                <a:lnTo>
                  <a:pt x="1801" y="291"/>
                </a:lnTo>
                <a:lnTo>
                  <a:pt x="1803" y="288"/>
                </a:lnTo>
                <a:lnTo>
                  <a:pt x="1805" y="285"/>
                </a:lnTo>
                <a:lnTo>
                  <a:pt x="1808" y="291"/>
                </a:lnTo>
                <a:lnTo>
                  <a:pt x="1810" y="288"/>
                </a:lnTo>
                <a:lnTo>
                  <a:pt x="1812" y="300"/>
                </a:lnTo>
                <a:lnTo>
                  <a:pt x="1814" y="317"/>
                </a:lnTo>
                <a:lnTo>
                  <a:pt x="1817" y="299"/>
                </a:lnTo>
                <a:lnTo>
                  <a:pt x="1819" y="288"/>
                </a:lnTo>
                <a:lnTo>
                  <a:pt x="1821" y="291"/>
                </a:lnTo>
                <a:lnTo>
                  <a:pt x="1824" y="285"/>
                </a:lnTo>
                <a:lnTo>
                  <a:pt x="1826" y="274"/>
                </a:lnTo>
                <a:lnTo>
                  <a:pt x="1828" y="259"/>
                </a:lnTo>
                <a:lnTo>
                  <a:pt x="1831" y="267"/>
                </a:lnTo>
                <a:lnTo>
                  <a:pt x="1833" y="252"/>
                </a:lnTo>
                <a:lnTo>
                  <a:pt x="1835" y="242"/>
                </a:lnTo>
                <a:lnTo>
                  <a:pt x="1837" y="232"/>
                </a:lnTo>
                <a:lnTo>
                  <a:pt x="1840" y="231"/>
                </a:lnTo>
                <a:lnTo>
                  <a:pt x="1842" y="227"/>
                </a:lnTo>
                <a:lnTo>
                  <a:pt x="1844" y="228"/>
                </a:lnTo>
                <a:lnTo>
                  <a:pt x="1847" y="237"/>
                </a:lnTo>
                <a:lnTo>
                  <a:pt x="1849" y="232"/>
                </a:lnTo>
                <a:lnTo>
                  <a:pt x="1851" y="237"/>
                </a:lnTo>
                <a:lnTo>
                  <a:pt x="1854" y="252"/>
                </a:lnTo>
                <a:lnTo>
                  <a:pt x="1856" y="245"/>
                </a:lnTo>
                <a:lnTo>
                  <a:pt x="1858" y="243"/>
                </a:lnTo>
                <a:lnTo>
                  <a:pt x="1860" y="244"/>
                </a:lnTo>
                <a:lnTo>
                  <a:pt x="1863" y="265"/>
                </a:lnTo>
                <a:lnTo>
                  <a:pt x="1865" y="270"/>
                </a:lnTo>
                <a:lnTo>
                  <a:pt x="1867" y="262"/>
                </a:lnTo>
                <a:lnTo>
                  <a:pt x="1869" y="261"/>
                </a:lnTo>
                <a:lnTo>
                  <a:pt x="1872" y="250"/>
                </a:lnTo>
                <a:lnTo>
                  <a:pt x="1874" y="252"/>
                </a:lnTo>
                <a:lnTo>
                  <a:pt x="1876" y="252"/>
                </a:lnTo>
                <a:lnTo>
                  <a:pt x="1878" y="244"/>
                </a:lnTo>
                <a:lnTo>
                  <a:pt x="1881" y="245"/>
                </a:lnTo>
                <a:lnTo>
                  <a:pt x="1883" y="238"/>
                </a:lnTo>
                <a:lnTo>
                  <a:pt x="1885" y="249"/>
                </a:lnTo>
                <a:lnTo>
                  <a:pt x="1888" y="257"/>
                </a:lnTo>
                <a:lnTo>
                  <a:pt x="1890" y="254"/>
                </a:lnTo>
                <a:lnTo>
                  <a:pt x="1892" y="262"/>
                </a:lnTo>
                <a:lnTo>
                  <a:pt x="1895" y="259"/>
                </a:lnTo>
                <a:lnTo>
                  <a:pt x="1897" y="270"/>
                </a:lnTo>
                <a:lnTo>
                  <a:pt x="1899" y="250"/>
                </a:lnTo>
                <a:lnTo>
                  <a:pt x="1901" y="235"/>
                </a:lnTo>
                <a:lnTo>
                  <a:pt x="1904" y="232"/>
                </a:lnTo>
                <a:lnTo>
                  <a:pt x="1906" y="240"/>
                </a:lnTo>
                <a:lnTo>
                  <a:pt x="1908" y="236"/>
                </a:lnTo>
                <a:lnTo>
                  <a:pt x="1911" y="224"/>
                </a:lnTo>
                <a:lnTo>
                  <a:pt x="1913" y="213"/>
                </a:lnTo>
                <a:lnTo>
                  <a:pt x="1915" y="207"/>
                </a:lnTo>
                <a:lnTo>
                  <a:pt x="1918" y="222"/>
                </a:lnTo>
                <a:lnTo>
                  <a:pt x="1920" y="220"/>
                </a:lnTo>
                <a:lnTo>
                  <a:pt x="1922" y="214"/>
                </a:lnTo>
                <a:lnTo>
                  <a:pt x="1924" y="231"/>
                </a:lnTo>
                <a:lnTo>
                  <a:pt x="1927" y="220"/>
                </a:lnTo>
                <a:lnTo>
                  <a:pt x="1929" y="238"/>
                </a:lnTo>
                <a:lnTo>
                  <a:pt x="1931" y="248"/>
                </a:lnTo>
                <a:lnTo>
                  <a:pt x="1934" y="246"/>
                </a:lnTo>
                <a:lnTo>
                  <a:pt x="1936" y="232"/>
                </a:lnTo>
                <a:lnTo>
                  <a:pt x="1938" y="227"/>
                </a:lnTo>
                <a:lnTo>
                  <a:pt x="1941" y="243"/>
                </a:lnTo>
                <a:lnTo>
                  <a:pt x="1943" y="246"/>
                </a:lnTo>
                <a:lnTo>
                  <a:pt x="1945" y="242"/>
                </a:lnTo>
                <a:lnTo>
                  <a:pt x="1947" y="235"/>
                </a:lnTo>
                <a:lnTo>
                  <a:pt x="1950" y="231"/>
                </a:lnTo>
                <a:lnTo>
                  <a:pt x="1952" y="236"/>
                </a:lnTo>
                <a:lnTo>
                  <a:pt x="1954" y="230"/>
                </a:lnTo>
                <a:lnTo>
                  <a:pt x="1956" y="241"/>
                </a:lnTo>
                <a:lnTo>
                  <a:pt x="1959" y="233"/>
                </a:lnTo>
                <a:lnTo>
                  <a:pt x="1961" y="228"/>
                </a:lnTo>
                <a:lnTo>
                  <a:pt x="1963" y="231"/>
                </a:lnTo>
                <a:lnTo>
                  <a:pt x="1966" y="233"/>
                </a:lnTo>
                <a:lnTo>
                  <a:pt x="1968" y="235"/>
                </a:lnTo>
                <a:lnTo>
                  <a:pt x="1970" y="247"/>
                </a:lnTo>
                <a:lnTo>
                  <a:pt x="1972" y="248"/>
                </a:lnTo>
                <a:lnTo>
                  <a:pt x="1975" y="246"/>
                </a:lnTo>
                <a:lnTo>
                  <a:pt x="1977" y="241"/>
                </a:lnTo>
                <a:lnTo>
                  <a:pt x="1979" y="236"/>
                </a:lnTo>
                <a:lnTo>
                  <a:pt x="1982" y="232"/>
                </a:lnTo>
                <a:lnTo>
                  <a:pt x="1984" y="224"/>
                </a:lnTo>
                <a:lnTo>
                  <a:pt x="1986" y="221"/>
                </a:lnTo>
                <a:lnTo>
                  <a:pt x="1989" y="221"/>
                </a:lnTo>
                <a:lnTo>
                  <a:pt x="1991" y="220"/>
                </a:lnTo>
                <a:lnTo>
                  <a:pt x="1993" y="224"/>
                </a:lnTo>
                <a:lnTo>
                  <a:pt x="1995" y="220"/>
                </a:lnTo>
                <a:lnTo>
                  <a:pt x="1998" y="212"/>
                </a:lnTo>
                <a:lnTo>
                  <a:pt x="2000" y="221"/>
                </a:lnTo>
                <a:lnTo>
                  <a:pt x="2002" y="227"/>
                </a:lnTo>
                <a:lnTo>
                  <a:pt x="2005" y="234"/>
                </a:lnTo>
                <a:lnTo>
                  <a:pt x="2007" y="234"/>
                </a:lnTo>
                <a:lnTo>
                  <a:pt x="2009" y="239"/>
                </a:lnTo>
                <a:lnTo>
                  <a:pt x="2012" y="253"/>
                </a:lnTo>
                <a:lnTo>
                  <a:pt x="2014" y="252"/>
                </a:lnTo>
                <a:lnTo>
                  <a:pt x="2016" y="261"/>
                </a:lnTo>
                <a:lnTo>
                  <a:pt x="2018" y="273"/>
                </a:lnTo>
                <a:lnTo>
                  <a:pt x="2021" y="273"/>
                </a:lnTo>
                <a:lnTo>
                  <a:pt x="2023" y="282"/>
                </a:lnTo>
                <a:lnTo>
                  <a:pt x="2025" y="288"/>
                </a:lnTo>
                <a:lnTo>
                  <a:pt x="2028" y="293"/>
                </a:lnTo>
                <a:lnTo>
                  <a:pt x="2030" y="286"/>
                </a:lnTo>
                <a:lnTo>
                  <a:pt x="2032" y="283"/>
                </a:lnTo>
                <a:lnTo>
                  <a:pt x="2034" y="276"/>
                </a:lnTo>
                <a:lnTo>
                  <a:pt x="2037" y="266"/>
                </a:lnTo>
                <a:lnTo>
                  <a:pt x="2039" y="268"/>
                </a:lnTo>
                <a:lnTo>
                  <a:pt x="2041" y="270"/>
                </a:lnTo>
                <a:lnTo>
                  <a:pt x="2043" y="260"/>
                </a:lnTo>
                <a:lnTo>
                  <a:pt x="2046" y="239"/>
                </a:lnTo>
                <a:lnTo>
                  <a:pt x="2048" y="236"/>
                </a:lnTo>
                <a:lnTo>
                  <a:pt x="2050" y="248"/>
                </a:lnTo>
                <a:lnTo>
                  <a:pt x="2053" y="253"/>
                </a:lnTo>
                <a:lnTo>
                  <a:pt x="2055" y="272"/>
                </a:lnTo>
                <a:lnTo>
                  <a:pt x="2057" y="259"/>
                </a:lnTo>
                <a:lnTo>
                  <a:pt x="2060" y="261"/>
                </a:lnTo>
                <a:lnTo>
                  <a:pt x="2062" y="264"/>
                </a:lnTo>
              </a:path>
            </a:pathLst>
          </a:custGeom>
          <a:noFill/>
          <a:ln w="17463" cap="flat">
            <a:solidFill>
              <a:srgbClr val="225EA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7" name="Freeform 55">
            <a:extLst>
              <a:ext uri="{FF2B5EF4-FFF2-40B4-BE49-F238E27FC236}">
                <a16:creationId xmlns:a16="http://schemas.microsoft.com/office/drawing/2014/main" id="{9C6EB978-CC80-4BC4-A952-00B7184FB3D7}"/>
              </a:ext>
            </a:extLst>
          </p:cNvPr>
          <p:cNvSpPr>
            <a:spLocks/>
          </p:cNvSpPr>
          <p:nvPr/>
        </p:nvSpPr>
        <p:spPr bwMode="auto">
          <a:xfrm>
            <a:off x="651563" y="4506412"/>
            <a:ext cx="2647406" cy="695325"/>
          </a:xfrm>
          <a:custGeom>
            <a:avLst/>
            <a:gdLst>
              <a:gd name="T0" fmla="*/ 32 w 2062"/>
              <a:gd name="T1" fmla="*/ 278 h 438"/>
              <a:gd name="T2" fmla="*/ 67 w 2062"/>
              <a:gd name="T3" fmla="*/ 299 h 438"/>
              <a:gd name="T4" fmla="*/ 101 w 2062"/>
              <a:gd name="T5" fmla="*/ 305 h 438"/>
              <a:gd name="T6" fmla="*/ 136 w 2062"/>
              <a:gd name="T7" fmla="*/ 301 h 438"/>
              <a:gd name="T8" fmla="*/ 170 w 2062"/>
              <a:gd name="T9" fmla="*/ 260 h 438"/>
              <a:gd name="T10" fmla="*/ 204 w 2062"/>
              <a:gd name="T11" fmla="*/ 277 h 438"/>
              <a:gd name="T12" fmla="*/ 239 w 2062"/>
              <a:gd name="T13" fmla="*/ 257 h 438"/>
              <a:gd name="T14" fmla="*/ 273 w 2062"/>
              <a:gd name="T15" fmla="*/ 257 h 438"/>
              <a:gd name="T16" fmla="*/ 307 w 2062"/>
              <a:gd name="T17" fmla="*/ 252 h 438"/>
              <a:gd name="T18" fmla="*/ 342 w 2062"/>
              <a:gd name="T19" fmla="*/ 242 h 438"/>
              <a:gd name="T20" fmla="*/ 376 w 2062"/>
              <a:gd name="T21" fmla="*/ 191 h 438"/>
              <a:gd name="T22" fmla="*/ 410 w 2062"/>
              <a:gd name="T23" fmla="*/ 228 h 438"/>
              <a:gd name="T24" fmla="*/ 445 w 2062"/>
              <a:gd name="T25" fmla="*/ 268 h 438"/>
              <a:gd name="T26" fmla="*/ 479 w 2062"/>
              <a:gd name="T27" fmla="*/ 264 h 438"/>
              <a:gd name="T28" fmla="*/ 513 w 2062"/>
              <a:gd name="T29" fmla="*/ 312 h 438"/>
              <a:gd name="T30" fmla="*/ 548 w 2062"/>
              <a:gd name="T31" fmla="*/ 327 h 438"/>
              <a:gd name="T32" fmla="*/ 582 w 2062"/>
              <a:gd name="T33" fmla="*/ 322 h 438"/>
              <a:gd name="T34" fmla="*/ 617 w 2062"/>
              <a:gd name="T35" fmla="*/ 286 h 438"/>
              <a:gd name="T36" fmla="*/ 651 w 2062"/>
              <a:gd name="T37" fmla="*/ 190 h 438"/>
              <a:gd name="T38" fmla="*/ 685 w 2062"/>
              <a:gd name="T39" fmla="*/ 129 h 438"/>
              <a:gd name="T40" fmla="*/ 720 w 2062"/>
              <a:gd name="T41" fmla="*/ 40 h 438"/>
              <a:gd name="T42" fmla="*/ 754 w 2062"/>
              <a:gd name="T43" fmla="*/ 9 h 438"/>
              <a:gd name="T44" fmla="*/ 788 w 2062"/>
              <a:gd name="T45" fmla="*/ 17 h 438"/>
              <a:gd name="T46" fmla="*/ 823 w 2062"/>
              <a:gd name="T47" fmla="*/ 71 h 438"/>
              <a:gd name="T48" fmla="*/ 857 w 2062"/>
              <a:gd name="T49" fmla="*/ 182 h 438"/>
              <a:gd name="T50" fmla="*/ 891 w 2062"/>
              <a:gd name="T51" fmla="*/ 221 h 438"/>
              <a:gd name="T52" fmla="*/ 926 w 2062"/>
              <a:gd name="T53" fmla="*/ 301 h 438"/>
              <a:gd name="T54" fmla="*/ 960 w 2062"/>
              <a:gd name="T55" fmla="*/ 394 h 438"/>
              <a:gd name="T56" fmla="*/ 994 w 2062"/>
              <a:gd name="T57" fmla="*/ 431 h 438"/>
              <a:gd name="T58" fmla="*/ 1029 w 2062"/>
              <a:gd name="T59" fmla="*/ 403 h 438"/>
              <a:gd name="T60" fmla="*/ 1063 w 2062"/>
              <a:gd name="T61" fmla="*/ 383 h 438"/>
              <a:gd name="T62" fmla="*/ 1098 w 2062"/>
              <a:gd name="T63" fmla="*/ 420 h 438"/>
              <a:gd name="T64" fmla="*/ 1132 w 2062"/>
              <a:gd name="T65" fmla="*/ 337 h 438"/>
              <a:gd name="T66" fmla="*/ 1166 w 2062"/>
              <a:gd name="T67" fmla="*/ 330 h 438"/>
              <a:gd name="T68" fmla="*/ 1201 w 2062"/>
              <a:gd name="T69" fmla="*/ 338 h 438"/>
              <a:gd name="T70" fmla="*/ 1235 w 2062"/>
              <a:gd name="T71" fmla="*/ 342 h 438"/>
              <a:gd name="T72" fmla="*/ 1269 w 2062"/>
              <a:gd name="T73" fmla="*/ 325 h 438"/>
              <a:gd name="T74" fmla="*/ 1304 w 2062"/>
              <a:gd name="T75" fmla="*/ 282 h 438"/>
              <a:gd name="T76" fmla="*/ 1338 w 2062"/>
              <a:gd name="T77" fmla="*/ 242 h 438"/>
              <a:gd name="T78" fmla="*/ 1373 w 2062"/>
              <a:gd name="T79" fmla="*/ 230 h 438"/>
              <a:gd name="T80" fmla="*/ 1407 w 2062"/>
              <a:gd name="T81" fmla="*/ 139 h 438"/>
              <a:gd name="T82" fmla="*/ 1441 w 2062"/>
              <a:gd name="T83" fmla="*/ 203 h 438"/>
              <a:gd name="T84" fmla="*/ 1475 w 2062"/>
              <a:gd name="T85" fmla="*/ 227 h 438"/>
              <a:gd name="T86" fmla="*/ 1510 w 2062"/>
              <a:gd name="T87" fmla="*/ 240 h 438"/>
              <a:gd name="T88" fmla="*/ 1544 w 2062"/>
              <a:gd name="T89" fmla="*/ 346 h 438"/>
              <a:gd name="T90" fmla="*/ 1579 w 2062"/>
              <a:gd name="T91" fmla="*/ 350 h 438"/>
              <a:gd name="T92" fmla="*/ 1613 w 2062"/>
              <a:gd name="T93" fmla="*/ 319 h 438"/>
              <a:gd name="T94" fmla="*/ 1647 w 2062"/>
              <a:gd name="T95" fmla="*/ 295 h 438"/>
              <a:gd name="T96" fmla="*/ 1682 w 2062"/>
              <a:gd name="T97" fmla="*/ 351 h 438"/>
              <a:gd name="T98" fmla="*/ 1716 w 2062"/>
              <a:gd name="T99" fmla="*/ 337 h 438"/>
              <a:gd name="T100" fmla="*/ 1750 w 2062"/>
              <a:gd name="T101" fmla="*/ 266 h 438"/>
              <a:gd name="T102" fmla="*/ 1785 w 2062"/>
              <a:gd name="T103" fmla="*/ 293 h 438"/>
              <a:gd name="T104" fmla="*/ 1819 w 2062"/>
              <a:gd name="T105" fmla="*/ 271 h 438"/>
              <a:gd name="T106" fmla="*/ 1854 w 2062"/>
              <a:gd name="T107" fmla="*/ 266 h 438"/>
              <a:gd name="T108" fmla="*/ 1888 w 2062"/>
              <a:gd name="T109" fmla="*/ 259 h 438"/>
              <a:gd name="T110" fmla="*/ 1922 w 2062"/>
              <a:gd name="T111" fmla="*/ 260 h 438"/>
              <a:gd name="T112" fmla="*/ 1956 w 2062"/>
              <a:gd name="T113" fmla="*/ 247 h 438"/>
              <a:gd name="T114" fmla="*/ 1991 w 2062"/>
              <a:gd name="T115" fmla="*/ 306 h 438"/>
              <a:gd name="T116" fmla="*/ 2025 w 2062"/>
              <a:gd name="T117" fmla="*/ 316 h 438"/>
              <a:gd name="T118" fmla="*/ 2060 w 2062"/>
              <a:gd name="T119" fmla="*/ 286 h 4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062" h="438">
                <a:moveTo>
                  <a:pt x="0" y="339"/>
                </a:moveTo>
                <a:lnTo>
                  <a:pt x="3" y="354"/>
                </a:lnTo>
                <a:lnTo>
                  <a:pt x="5" y="336"/>
                </a:lnTo>
                <a:lnTo>
                  <a:pt x="7" y="325"/>
                </a:lnTo>
                <a:lnTo>
                  <a:pt x="10" y="313"/>
                </a:lnTo>
                <a:lnTo>
                  <a:pt x="12" y="312"/>
                </a:lnTo>
                <a:lnTo>
                  <a:pt x="14" y="287"/>
                </a:lnTo>
                <a:lnTo>
                  <a:pt x="16" y="289"/>
                </a:lnTo>
                <a:lnTo>
                  <a:pt x="19" y="273"/>
                </a:lnTo>
                <a:lnTo>
                  <a:pt x="21" y="287"/>
                </a:lnTo>
                <a:lnTo>
                  <a:pt x="23" y="292"/>
                </a:lnTo>
                <a:lnTo>
                  <a:pt x="25" y="273"/>
                </a:lnTo>
                <a:lnTo>
                  <a:pt x="28" y="279"/>
                </a:lnTo>
                <a:lnTo>
                  <a:pt x="30" y="271"/>
                </a:lnTo>
                <a:lnTo>
                  <a:pt x="32" y="278"/>
                </a:lnTo>
                <a:lnTo>
                  <a:pt x="35" y="276"/>
                </a:lnTo>
                <a:lnTo>
                  <a:pt x="37" y="279"/>
                </a:lnTo>
                <a:lnTo>
                  <a:pt x="39" y="273"/>
                </a:lnTo>
                <a:lnTo>
                  <a:pt x="42" y="268"/>
                </a:lnTo>
                <a:lnTo>
                  <a:pt x="44" y="275"/>
                </a:lnTo>
                <a:lnTo>
                  <a:pt x="46" y="285"/>
                </a:lnTo>
                <a:lnTo>
                  <a:pt x="48" y="296"/>
                </a:lnTo>
                <a:lnTo>
                  <a:pt x="51" y="302"/>
                </a:lnTo>
                <a:lnTo>
                  <a:pt x="53" y="296"/>
                </a:lnTo>
                <a:lnTo>
                  <a:pt x="55" y="291"/>
                </a:lnTo>
                <a:lnTo>
                  <a:pt x="58" y="302"/>
                </a:lnTo>
                <a:lnTo>
                  <a:pt x="60" y="307"/>
                </a:lnTo>
                <a:lnTo>
                  <a:pt x="62" y="311"/>
                </a:lnTo>
                <a:lnTo>
                  <a:pt x="65" y="310"/>
                </a:lnTo>
                <a:lnTo>
                  <a:pt x="67" y="299"/>
                </a:lnTo>
                <a:lnTo>
                  <a:pt x="69" y="300"/>
                </a:lnTo>
                <a:lnTo>
                  <a:pt x="71" y="297"/>
                </a:lnTo>
                <a:lnTo>
                  <a:pt x="74" y="291"/>
                </a:lnTo>
                <a:lnTo>
                  <a:pt x="76" y="289"/>
                </a:lnTo>
                <a:lnTo>
                  <a:pt x="78" y="283"/>
                </a:lnTo>
                <a:lnTo>
                  <a:pt x="81" y="296"/>
                </a:lnTo>
                <a:lnTo>
                  <a:pt x="83" y="284"/>
                </a:lnTo>
                <a:lnTo>
                  <a:pt x="85" y="287"/>
                </a:lnTo>
                <a:lnTo>
                  <a:pt x="87" y="285"/>
                </a:lnTo>
                <a:lnTo>
                  <a:pt x="90" y="281"/>
                </a:lnTo>
                <a:lnTo>
                  <a:pt x="92" y="291"/>
                </a:lnTo>
                <a:lnTo>
                  <a:pt x="94" y="298"/>
                </a:lnTo>
                <a:lnTo>
                  <a:pt x="96" y="302"/>
                </a:lnTo>
                <a:lnTo>
                  <a:pt x="99" y="290"/>
                </a:lnTo>
                <a:lnTo>
                  <a:pt x="101" y="305"/>
                </a:lnTo>
                <a:lnTo>
                  <a:pt x="103" y="319"/>
                </a:lnTo>
                <a:lnTo>
                  <a:pt x="106" y="320"/>
                </a:lnTo>
                <a:lnTo>
                  <a:pt x="108" y="318"/>
                </a:lnTo>
                <a:lnTo>
                  <a:pt x="110" y="323"/>
                </a:lnTo>
                <a:lnTo>
                  <a:pt x="113" y="326"/>
                </a:lnTo>
                <a:lnTo>
                  <a:pt x="115" y="310"/>
                </a:lnTo>
                <a:lnTo>
                  <a:pt x="117" y="318"/>
                </a:lnTo>
                <a:lnTo>
                  <a:pt x="119" y="318"/>
                </a:lnTo>
                <a:lnTo>
                  <a:pt x="122" y="327"/>
                </a:lnTo>
                <a:lnTo>
                  <a:pt x="124" y="334"/>
                </a:lnTo>
                <a:lnTo>
                  <a:pt x="126" y="330"/>
                </a:lnTo>
                <a:lnTo>
                  <a:pt x="129" y="320"/>
                </a:lnTo>
                <a:lnTo>
                  <a:pt x="131" y="309"/>
                </a:lnTo>
                <a:lnTo>
                  <a:pt x="133" y="304"/>
                </a:lnTo>
                <a:lnTo>
                  <a:pt x="136" y="301"/>
                </a:lnTo>
                <a:lnTo>
                  <a:pt x="138" y="294"/>
                </a:lnTo>
                <a:lnTo>
                  <a:pt x="140" y="288"/>
                </a:lnTo>
                <a:lnTo>
                  <a:pt x="142" y="277"/>
                </a:lnTo>
                <a:lnTo>
                  <a:pt x="145" y="278"/>
                </a:lnTo>
                <a:lnTo>
                  <a:pt x="147" y="273"/>
                </a:lnTo>
                <a:lnTo>
                  <a:pt x="149" y="265"/>
                </a:lnTo>
                <a:lnTo>
                  <a:pt x="152" y="261"/>
                </a:lnTo>
                <a:lnTo>
                  <a:pt x="154" y="239"/>
                </a:lnTo>
                <a:lnTo>
                  <a:pt x="156" y="229"/>
                </a:lnTo>
                <a:lnTo>
                  <a:pt x="159" y="234"/>
                </a:lnTo>
                <a:lnTo>
                  <a:pt x="161" y="231"/>
                </a:lnTo>
                <a:lnTo>
                  <a:pt x="163" y="230"/>
                </a:lnTo>
                <a:lnTo>
                  <a:pt x="165" y="241"/>
                </a:lnTo>
                <a:lnTo>
                  <a:pt x="168" y="257"/>
                </a:lnTo>
                <a:lnTo>
                  <a:pt x="170" y="260"/>
                </a:lnTo>
                <a:lnTo>
                  <a:pt x="172" y="260"/>
                </a:lnTo>
                <a:lnTo>
                  <a:pt x="174" y="242"/>
                </a:lnTo>
                <a:lnTo>
                  <a:pt x="177" y="250"/>
                </a:lnTo>
                <a:lnTo>
                  <a:pt x="179" y="249"/>
                </a:lnTo>
                <a:lnTo>
                  <a:pt x="181" y="237"/>
                </a:lnTo>
                <a:lnTo>
                  <a:pt x="184" y="243"/>
                </a:lnTo>
                <a:lnTo>
                  <a:pt x="186" y="233"/>
                </a:lnTo>
                <a:lnTo>
                  <a:pt x="188" y="247"/>
                </a:lnTo>
                <a:lnTo>
                  <a:pt x="190" y="259"/>
                </a:lnTo>
                <a:lnTo>
                  <a:pt x="193" y="272"/>
                </a:lnTo>
                <a:lnTo>
                  <a:pt x="195" y="267"/>
                </a:lnTo>
                <a:lnTo>
                  <a:pt x="197" y="291"/>
                </a:lnTo>
                <a:lnTo>
                  <a:pt x="200" y="285"/>
                </a:lnTo>
                <a:lnTo>
                  <a:pt x="202" y="290"/>
                </a:lnTo>
                <a:lnTo>
                  <a:pt x="204" y="277"/>
                </a:lnTo>
                <a:lnTo>
                  <a:pt x="207" y="266"/>
                </a:lnTo>
                <a:lnTo>
                  <a:pt x="209" y="278"/>
                </a:lnTo>
                <a:lnTo>
                  <a:pt x="211" y="276"/>
                </a:lnTo>
                <a:lnTo>
                  <a:pt x="213" y="289"/>
                </a:lnTo>
                <a:lnTo>
                  <a:pt x="216" y="291"/>
                </a:lnTo>
                <a:lnTo>
                  <a:pt x="218" y="282"/>
                </a:lnTo>
                <a:lnTo>
                  <a:pt x="220" y="282"/>
                </a:lnTo>
                <a:lnTo>
                  <a:pt x="223" y="271"/>
                </a:lnTo>
                <a:lnTo>
                  <a:pt x="225" y="281"/>
                </a:lnTo>
                <a:lnTo>
                  <a:pt x="227" y="268"/>
                </a:lnTo>
                <a:lnTo>
                  <a:pt x="230" y="266"/>
                </a:lnTo>
                <a:lnTo>
                  <a:pt x="232" y="260"/>
                </a:lnTo>
                <a:lnTo>
                  <a:pt x="234" y="248"/>
                </a:lnTo>
                <a:lnTo>
                  <a:pt x="236" y="254"/>
                </a:lnTo>
                <a:lnTo>
                  <a:pt x="239" y="257"/>
                </a:lnTo>
                <a:lnTo>
                  <a:pt x="241" y="251"/>
                </a:lnTo>
                <a:lnTo>
                  <a:pt x="243" y="245"/>
                </a:lnTo>
                <a:lnTo>
                  <a:pt x="246" y="244"/>
                </a:lnTo>
                <a:lnTo>
                  <a:pt x="248" y="234"/>
                </a:lnTo>
                <a:lnTo>
                  <a:pt x="250" y="241"/>
                </a:lnTo>
                <a:lnTo>
                  <a:pt x="252" y="229"/>
                </a:lnTo>
                <a:lnTo>
                  <a:pt x="255" y="234"/>
                </a:lnTo>
                <a:lnTo>
                  <a:pt x="257" y="241"/>
                </a:lnTo>
                <a:lnTo>
                  <a:pt x="259" y="246"/>
                </a:lnTo>
                <a:lnTo>
                  <a:pt x="261" y="247"/>
                </a:lnTo>
                <a:lnTo>
                  <a:pt x="264" y="232"/>
                </a:lnTo>
                <a:lnTo>
                  <a:pt x="266" y="245"/>
                </a:lnTo>
                <a:lnTo>
                  <a:pt x="268" y="247"/>
                </a:lnTo>
                <a:lnTo>
                  <a:pt x="271" y="249"/>
                </a:lnTo>
                <a:lnTo>
                  <a:pt x="273" y="257"/>
                </a:lnTo>
                <a:lnTo>
                  <a:pt x="275" y="259"/>
                </a:lnTo>
                <a:lnTo>
                  <a:pt x="277" y="256"/>
                </a:lnTo>
                <a:lnTo>
                  <a:pt x="280" y="252"/>
                </a:lnTo>
                <a:lnTo>
                  <a:pt x="282" y="258"/>
                </a:lnTo>
                <a:lnTo>
                  <a:pt x="284" y="252"/>
                </a:lnTo>
                <a:lnTo>
                  <a:pt x="287" y="248"/>
                </a:lnTo>
                <a:lnTo>
                  <a:pt x="289" y="249"/>
                </a:lnTo>
                <a:lnTo>
                  <a:pt x="291" y="245"/>
                </a:lnTo>
                <a:lnTo>
                  <a:pt x="294" y="244"/>
                </a:lnTo>
                <a:lnTo>
                  <a:pt x="296" y="249"/>
                </a:lnTo>
                <a:lnTo>
                  <a:pt x="298" y="253"/>
                </a:lnTo>
                <a:lnTo>
                  <a:pt x="300" y="251"/>
                </a:lnTo>
                <a:lnTo>
                  <a:pt x="303" y="258"/>
                </a:lnTo>
                <a:lnTo>
                  <a:pt x="305" y="255"/>
                </a:lnTo>
                <a:lnTo>
                  <a:pt x="307" y="252"/>
                </a:lnTo>
                <a:lnTo>
                  <a:pt x="310" y="248"/>
                </a:lnTo>
                <a:lnTo>
                  <a:pt x="312" y="265"/>
                </a:lnTo>
                <a:lnTo>
                  <a:pt x="314" y="275"/>
                </a:lnTo>
                <a:lnTo>
                  <a:pt x="317" y="278"/>
                </a:lnTo>
                <a:lnTo>
                  <a:pt x="319" y="271"/>
                </a:lnTo>
                <a:lnTo>
                  <a:pt x="321" y="268"/>
                </a:lnTo>
                <a:lnTo>
                  <a:pt x="323" y="263"/>
                </a:lnTo>
                <a:lnTo>
                  <a:pt x="326" y="265"/>
                </a:lnTo>
                <a:lnTo>
                  <a:pt x="328" y="260"/>
                </a:lnTo>
                <a:lnTo>
                  <a:pt x="330" y="257"/>
                </a:lnTo>
                <a:lnTo>
                  <a:pt x="332" y="259"/>
                </a:lnTo>
                <a:lnTo>
                  <a:pt x="335" y="253"/>
                </a:lnTo>
                <a:lnTo>
                  <a:pt x="337" y="261"/>
                </a:lnTo>
                <a:lnTo>
                  <a:pt x="339" y="259"/>
                </a:lnTo>
                <a:lnTo>
                  <a:pt x="342" y="242"/>
                </a:lnTo>
                <a:lnTo>
                  <a:pt x="344" y="239"/>
                </a:lnTo>
                <a:lnTo>
                  <a:pt x="346" y="224"/>
                </a:lnTo>
                <a:lnTo>
                  <a:pt x="348" y="214"/>
                </a:lnTo>
                <a:lnTo>
                  <a:pt x="351" y="217"/>
                </a:lnTo>
                <a:lnTo>
                  <a:pt x="353" y="222"/>
                </a:lnTo>
                <a:lnTo>
                  <a:pt x="355" y="219"/>
                </a:lnTo>
                <a:lnTo>
                  <a:pt x="358" y="233"/>
                </a:lnTo>
                <a:lnTo>
                  <a:pt x="360" y="217"/>
                </a:lnTo>
                <a:lnTo>
                  <a:pt x="362" y="208"/>
                </a:lnTo>
                <a:lnTo>
                  <a:pt x="365" y="215"/>
                </a:lnTo>
                <a:lnTo>
                  <a:pt x="367" y="213"/>
                </a:lnTo>
                <a:lnTo>
                  <a:pt x="369" y="211"/>
                </a:lnTo>
                <a:lnTo>
                  <a:pt x="371" y="207"/>
                </a:lnTo>
                <a:lnTo>
                  <a:pt x="374" y="200"/>
                </a:lnTo>
                <a:lnTo>
                  <a:pt x="376" y="191"/>
                </a:lnTo>
                <a:lnTo>
                  <a:pt x="378" y="182"/>
                </a:lnTo>
                <a:lnTo>
                  <a:pt x="381" y="164"/>
                </a:lnTo>
                <a:lnTo>
                  <a:pt x="383" y="174"/>
                </a:lnTo>
                <a:lnTo>
                  <a:pt x="385" y="182"/>
                </a:lnTo>
                <a:lnTo>
                  <a:pt x="388" y="193"/>
                </a:lnTo>
                <a:lnTo>
                  <a:pt x="390" y="210"/>
                </a:lnTo>
                <a:lnTo>
                  <a:pt x="392" y="212"/>
                </a:lnTo>
                <a:lnTo>
                  <a:pt x="394" y="205"/>
                </a:lnTo>
                <a:lnTo>
                  <a:pt x="397" y="199"/>
                </a:lnTo>
                <a:lnTo>
                  <a:pt x="399" y="188"/>
                </a:lnTo>
                <a:lnTo>
                  <a:pt x="401" y="200"/>
                </a:lnTo>
                <a:lnTo>
                  <a:pt x="404" y="206"/>
                </a:lnTo>
                <a:lnTo>
                  <a:pt x="406" y="220"/>
                </a:lnTo>
                <a:lnTo>
                  <a:pt x="408" y="224"/>
                </a:lnTo>
                <a:lnTo>
                  <a:pt x="410" y="228"/>
                </a:lnTo>
                <a:lnTo>
                  <a:pt x="413" y="225"/>
                </a:lnTo>
                <a:lnTo>
                  <a:pt x="415" y="226"/>
                </a:lnTo>
                <a:lnTo>
                  <a:pt x="417" y="238"/>
                </a:lnTo>
                <a:lnTo>
                  <a:pt x="419" y="246"/>
                </a:lnTo>
                <a:lnTo>
                  <a:pt x="422" y="254"/>
                </a:lnTo>
                <a:lnTo>
                  <a:pt x="424" y="248"/>
                </a:lnTo>
                <a:lnTo>
                  <a:pt x="426" y="244"/>
                </a:lnTo>
                <a:lnTo>
                  <a:pt x="429" y="246"/>
                </a:lnTo>
                <a:lnTo>
                  <a:pt x="431" y="259"/>
                </a:lnTo>
                <a:lnTo>
                  <a:pt x="433" y="262"/>
                </a:lnTo>
                <a:lnTo>
                  <a:pt x="436" y="270"/>
                </a:lnTo>
                <a:lnTo>
                  <a:pt x="438" y="264"/>
                </a:lnTo>
                <a:lnTo>
                  <a:pt x="440" y="259"/>
                </a:lnTo>
                <a:lnTo>
                  <a:pt x="442" y="261"/>
                </a:lnTo>
                <a:lnTo>
                  <a:pt x="445" y="268"/>
                </a:lnTo>
                <a:lnTo>
                  <a:pt x="447" y="270"/>
                </a:lnTo>
                <a:lnTo>
                  <a:pt x="449" y="275"/>
                </a:lnTo>
                <a:lnTo>
                  <a:pt x="452" y="268"/>
                </a:lnTo>
                <a:lnTo>
                  <a:pt x="454" y="262"/>
                </a:lnTo>
                <a:lnTo>
                  <a:pt x="456" y="266"/>
                </a:lnTo>
                <a:lnTo>
                  <a:pt x="459" y="242"/>
                </a:lnTo>
                <a:lnTo>
                  <a:pt x="461" y="249"/>
                </a:lnTo>
                <a:lnTo>
                  <a:pt x="463" y="253"/>
                </a:lnTo>
                <a:lnTo>
                  <a:pt x="465" y="255"/>
                </a:lnTo>
                <a:lnTo>
                  <a:pt x="468" y="261"/>
                </a:lnTo>
                <a:lnTo>
                  <a:pt x="470" y="256"/>
                </a:lnTo>
                <a:lnTo>
                  <a:pt x="472" y="256"/>
                </a:lnTo>
                <a:lnTo>
                  <a:pt x="475" y="259"/>
                </a:lnTo>
                <a:lnTo>
                  <a:pt x="477" y="267"/>
                </a:lnTo>
                <a:lnTo>
                  <a:pt x="479" y="264"/>
                </a:lnTo>
                <a:lnTo>
                  <a:pt x="482" y="275"/>
                </a:lnTo>
                <a:lnTo>
                  <a:pt x="484" y="259"/>
                </a:lnTo>
                <a:lnTo>
                  <a:pt x="486" y="248"/>
                </a:lnTo>
                <a:lnTo>
                  <a:pt x="488" y="251"/>
                </a:lnTo>
                <a:lnTo>
                  <a:pt x="491" y="247"/>
                </a:lnTo>
                <a:lnTo>
                  <a:pt x="493" y="243"/>
                </a:lnTo>
                <a:lnTo>
                  <a:pt x="495" y="247"/>
                </a:lnTo>
                <a:lnTo>
                  <a:pt x="497" y="256"/>
                </a:lnTo>
                <a:lnTo>
                  <a:pt x="500" y="268"/>
                </a:lnTo>
                <a:lnTo>
                  <a:pt x="502" y="275"/>
                </a:lnTo>
                <a:lnTo>
                  <a:pt x="504" y="284"/>
                </a:lnTo>
                <a:lnTo>
                  <a:pt x="506" y="291"/>
                </a:lnTo>
                <a:lnTo>
                  <a:pt x="509" y="295"/>
                </a:lnTo>
                <a:lnTo>
                  <a:pt x="511" y="295"/>
                </a:lnTo>
                <a:lnTo>
                  <a:pt x="513" y="312"/>
                </a:lnTo>
                <a:lnTo>
                  <a:pt x="516" y="303"/>
                </a:lnTo>
                <a:lnTo>
                  <a:pt x="518" y="303"/>
                </a:lnTo>
                <a:lnTo>
                  <a:pt x="520" y="313"/>
                </a:lnTo>
                <a:lnTo>
                  <a:pt x="523" y="319"/>
                </a:lnTo>
                <a:lnTo>
                  <a:pt x="525" y="328"/>
                </a:lnTo>
                <a:lnTo>
                  <a:pt x="527" y="337"/>
                </a:lnTo>
                <a:lnTo>
                  <a:pt x="529" y="345"/>
                </a:lnTo>
                <a:lnTo>
                  <a:pt x="532" y="352"/>
                </a:lnTo>
                <a:lnTo>
                  <a:pt x="534" y="350"/>
                </a:lnTo>
                <a:lnTo>
                  <a:pt x="536" y="336"/>
                </a:lnTo>
                <a:lnTo>
                  <a:pt x="539" y="336"/>
                </a:lnTo>
                <a:lnTo>
                  <a:pt x="541" y="319"/>
                </a:lnTo>
                <a:lnTo>
                  <a:pt x="543" y="324"/>
                </a:lnTo>
                <a:lnTo>
                  <a:pt x="546" y="327"/>
                </a:lnTo>
                <a:lnTo>
                  <a:pt x="548" y="327"/>
                </a:lnTo>
                <a:lnTo>
                  <a:pt x="550" y="309"/>
                </a:lnTo>
                <a:lnTo>
                  <a:pt x="552" y="310"/>
                </a:lnTo>
                <a:lnTo>
                  <a:pt x="555" y="308"/>
                </a:lnTo>
                <a:lnTo>
                  <a:pt x="557" y="319"/>
                </a:lnTo>
                <a:lnTo>
                  <a:pt x="559" y="322"/>
                </a:lnTo>
                <a:lnTo>
                  <a:pt x="562" y="344"/>
                </a:lnTo>
                <a:lnTo>
                  <a:pt x="564" y="343"/>
                </a:lnTo>
                <a:lnTo>
                  <a:pt x="566" y="346"/>
                </a:lnTo>
                <a:lnTo>
                  <a:pt x="568" y="339"/>
                </a:lnTo>
                <a:lnTo>
                  <a:pt x="571" y="342"/>
                </a:lnTo>
                <a:lnTo>
                  <a:pt x="573" y="321"/>
                </a:lnTo>
                <a:lnTo>
                  <a:pt x="575" y="314"/>
                </a:lnTo>
                <a:lnTo>
                  <a:pt x="578" y="319"/>
                </a:lnTo>
                <a:lnTo>
                  <a:pt x="580" y="326"/>
                </a:lnTo>
                <a:lnTo>
                  <a:pt x="582" y="322"/>
                </a:lnTo>
                <a:lnTo>
                  <a:pt x="584" y="331"/>
                </a:lnTo>
                <a:lnTo>
                  <a:pt x="587" y="320"/>
                </a:lnTo>
                <a:lnTo>
                  <a:pt x="589" y="316"/>
                </a:lnTo>
                <a:lnTo>
                  <a:pt x="591" y="300"/>
                </a:lnTo>
                <a:lnTo>
                  <a:pt x="594" y="303"/>
                </a:lnTo>
                <a:lnTo>
                  <a:pt x="596" y="303"/>
                </a:lnTo>
                <a:lnTo>
                  <a:pt x="598" y="304"/>
                </a:lnTo>
                <a:lnTo>
                  <a:pt x="600" y="296"/>
                </a:lnTo>
                <a:lnTo>
                  <a:pt x="603" y="288"/>
                </a:lnTo>
                <a:lnTo>
                  <a:pt x="605" y="279"/>
                </a:lnTo>
                <a:lnTo>
                  <a:pt x="607" y="288"/>
                </a:lnTo>
                <a:lnTo>
                  <a:pt x="610" y="288"/>
                </a:lnTo>
                <a:lnTo>
                  <a:pt x="612" y="289"/>
                </a:lnTo>
                <a:lnTo>
                  <a:pt x="614" y="277"/>
                </a:lnTo>
                <a:lnTo>
                  <a:pt x="617" y="286"/>
                </a:lnTo>
                <a:lnTo>
                  <a:pt x="619" y="292"/>
                </a:lnTo>
                <a:lnTo>
                  <a:pt x="621" y="280"/>
                </a:lnTo>
                <a:lnTo>
                  <a:pt x="623" y="280"/>
                </a:lnTo>
                <a:lnTo>
                  <a:pt x="626" y="267"/>
                </a:lnTo>
                <a:lnTo>
                  <a:pt x="628" y="265"/>
                </a:lnTo>
                <a:lnTo>
                  <a:pt x="630" y="257"/>
                </a:lnTo>
                <a:lnTo>
                  <a:pt x="633" y="246"/>
                </a:lnTo>
                <a:lnTo>
                  <a:pt x="635" y="244"/>
                </a:lnTo>
                <a:lnTo>
                  <a:pt x="637" y="235"/>
                </a:lnTo>
                <a:lnTo>
                  <a:pt x="640" y="221"/>
                </a:lnTo>
                <a:lnTo>
                  <a:pt x="642" y="217"/>
                </a:lnTo>
                <a:lnTo>
                  <a:pt x="644" y="206"/>
                </a:lnTo>
                <a:lnTo>
                  <a:pt x="646" y="202"/>
                </a:lnTo>
                <a:lnTo>
                  <a:pt x="649" y="196"/>
                </a:lnTo>
                <a:lnTo>
                  <a:pt x="651" y="190"/>
                </a:lnTo>
                <a:lnTo>
                  <a:pt x="653" y="191"/>
                </a:lnTo>
                <a:lnTo>
                  <a:pt x="655" y="175"/>
                </a:lnTo>
                <a:lnTo>
                  <a:pt x="658" y="167"/>
                </a:lnTo>
                <a:lnTo>
                  <a:pt x="660" y="168"/>
                </a:lnTo>
                <a:lnTo>
                  <a:pt x="662" y="172"/>
                </a:lnTo>
                <a:lnTo>
                  <a:pt x="665" y="160"/>
                </a:lnTo>
                <a:lnTo>
                  <a:pt x="667" y="165"/>
                </a:lnTo>
                <a:lnTo>
                  <a:pt x="669" y="176"/>
                </a:lnTo>
                <a:lnTo>
                  <a:pt x="671" y="158"/>
                </a:lnTo>
                <a:lnTo>
                  <a:pt x="674" y="151"/>
                </a:lnTo>
                <a:lnTo>
                  <a:pt x="676" y="170"/>
                </a:lnTo>
                <a:lnTo>
                  <a:pt x="678" y="160"/>
                </a:lnTo>
                <a:lnTo>
                  <a:pt x="681" y="152"/>
                </a:lnTo>
                <a:lnTo>
                  <a:pt x="683" y="134"/>
                </a:lnTo>
                <a:lnTo>
                  <a:pt x="685" y="129"/>
                </a:lnTo>
                <a:lnTo>
                  <a:pt x="688" y="119"/>
                </a:lnTo>
                <a:lnTo>
                  <a:pt x="690" y="114"/>
                </a:lnTo>
                <a:lnTo>
                  <a:pt x="692" y="103"/>
                </a:lnTo>
                <a:lnTo>
                  <a:pt x="694" y="103"/>
                </a:lnTo>
                <a:lnTo>
                  <a:pt x="697" y="88"/>
                </a:lnTo>
                <a:lnTo>
                  <a:pt x="699" y="100"/>
                </a:lnTo>
                <a:lnTo>
                  <a:pt x="701" y="101"/>
                </a:lnTo>
                <a:lnTo>
                  <a:pt x="704" y="87"/>
                </a:lnTo>
                <a:lnTo>
                  <a:pt x="706" y="83"/>
                </a:lnTo>
                <a:lnTo>
                  <a:pt x="708" y="82"/>
                </a:lnTo>
                <a:lnTo>
                  <a:pt x="711" y="68"/>
                </a:lnTo>
                <a:lnTo>
                  <a:pt x="713" y="59"/>
                </a:lnTo>
                <a:lnTo>
                  <a:pt x="715" y="45"/>
                </a:lnTo>
                <a:lnTo>
                  <a:pt x="717" y="37"/>
                </a:lnTo>
                <a:lnTo>
                  <a:pt x="720" y="40"/>
                </a:lnTo>
                <a:lnTo>
                  <a:pt x="722" y="39"/>
                </a:lnTo>
                <a:lnTo>
                  <a:pt x="724" y="55"/>
                </a:lnTo>
                <a:lnTo>
                  <a:pt x="727" y="60"/>
                </a:lnTo>
                <a:lnTo>
                  <a:pt x="729" y="48"/>
                </a:lnTo>
                <a:lnTo>
                  <a:pt x="731" y="48"/>
                </a:lnTo>
                <a:lnTo>
                  <a:pt x="733" y="63"/>
                </a:lnTo>
                <a:lnTo>
                  <a:pt x="736" y="77"/>
                </a:lnTo>
                <a:lnTo>
                  <a:pt x="738" y="63"/>
                </a:lnTo>
                <a:lnTo>
                  <a:pt x="740" y="52"/>
                </a:lnTo>
                <a:lnTo>
                  <a:pt x="742" y="49"/>
                </a:lnTo>
                <a:lnTo>
                  <a:pt x="745" y="39"/>
                </a:lnTo>
                <a:lnTo>
                  <a:pt x="747" y="43"/>
                </a:lnTo>
                <a:lnTo>
                  <a:pt x="749" y="31"/>
                </a:lnTo>
                <a:lnTo>
                  <a:pt x="752" y="16"/>
                </a:lnTo>
                <a:lnTo>
                  <a:pt x="754" y="9"/>
                </a:lnTo>
                <a:lnTo>
                  <a:pt x="756" y="21"/>
                </a:lnTo>
                <a:lnTo>
                  <a:pt x="758" y="27"/>
                </a:lnTo>
                <a:lnTo>
                  <a:pt x="761" y="21"/>
                </a:lnTo>
                <a:lnTo>
                  <a:pt x="763" y="0"/>
                </a:lnTo>
                <a:lnTo>
                  <a:pt x="765" y="8"/>
                </a:lnTo>
                <a:lnTo>
                  <a:pt x="768" y="0"/>
                </a:lnTo>
                <a:lnTo>
                  <a:pt x="770" y="8"/>
                </a:lnTo>
                <a:lnTo>
                  <a:pt x="772" y="14"/>
                </a:lnTo>
                <a:lnTo>
                  <a:pt x="775" y="17"/>
                </a:lnTo>
                <a:lnTo>
                  <a:pt x="777" y="16"/>
                </a:lnTo>
                <a:lnTo>
                  <a:pt x="779" y="19"/>
                </a:lnTo>
                <a:lnTo>
                  <a:pt x="781" y="12"/>
                </a:lnTo>
                <a:lnTo>
                  <a:pt x="784" y="19"/>
                </a:lnTo>
                <a:lnTo>
                  <a:pt x="786" y="23"/>
                </a:lnTo>
                <a:lnTo>
                  <a:pt x="788" y="17"/>
                </a:lnTo>
                <a:lnTo>
                  <a:pt x="791" y="15"/>
                </a:lnTo>
                <a:lnTo>
                  <a:pt x="793" y="14"/>
                </a:lnTo>
                <a:lnTo>
                  <a:pt x="795" y="6"/>
                </a:lnTo>
                <a:lnTo>
                  <a:pt x="798" y="17"/>
                </a:lnTo>
                <a:lnTo>
                  <a:pt x="800" y="6"/>
                </a:lnTo>
                <a:lnTo>
                  <a:pt x="802" y="8"/>
                </a:lnTo>
                <a:lnTo>
                  <a:pt x="804" y="18"/>
                </a:lnTo>
                <a:lnTo>
                  <a:pt x="807" y="26"/>
                </a:lnTo>
                <a:lnTo>
                  <a:pt x="809" y="22"/>
                </a:lnTo>
                <a:lnTo>
                  <a:pt x="811" y="26"/>
                </a:lnTo>
                <a:lnTo>
                  <a:pt x="814" y="39"/>
                </a:lnTo>
                <a:lnTo>
                  <a:pt x="816" y="43"/>
                </a:lnTo>
                <a:lnTo>
                  <a:pt x="818" y="52"/>
                </a:lnTo>
                <a:lnTo>
                  <a:pt x="820" y="68"/>
                </a:lnTo>
                <a:lnTo>
                  <a:pt x="823" y="71"/>
                </a:lnTo>
                <a:lnTo>
                  <a:pt x="825" y="82"/>
                </a:lnTo>
                <a:lnTo>
                  <a:pt x="827" y="85"/>
                </a:lnTo>
                <a:lnTo>
                  <a:pt x="829" y="93"/>
                </a:lnTo>
                <a:lnTo>
                  <a:pt x="832" y="95"/>
                </a:lnTo>
                <a:lnTo>
                  <a:pt x="834" y="97"/>
                </a:lnTo>
                <a:lnTo>
                  <a:pt x="836" y="105"/>
                </a:lnTo>
                <a:lnTo>
                  <a:pt x="839" y="120"/>
                </a:lnTo>
                <a:lnTo>
                  <a:pt x="841" y="137"/>
                </a:lnTo>
                <a:lnTo>
                  <a:pt x="843" y="140"/>
                </a:lnTo>
                <a:lnTo>
                  <a:pt x="846" y="138"/>
                </a:lnTo>
                <a:lnTo>
                  <a:pt x="848" y="140"/>
                </a:lnTo>
                <a:lnTo>
                  <a:pt x="850" y="150"/>
                </a:lnTo>
                <a:lnTo>
                  <a:pt x="852" y="153"/>
                </a:lnTo>
                <a:lnTo>
                  <a:pt x="855" y="167"/>
                </a:lnTo>
                <a:lnTo>
                  <a:pt x="857" y="182"/>
                </a:lnTo>
                <a:lnTo>
                  <a:pt x="859" y="168"/>
                </a:lnTo>
                <a:lnTo>
                  <a:pt x="862" y="162"/>
                </a:lnTo>
                <a:lnTo>
                  <a:pt x="864" y="160"/>
                </a:lnTo>
                <a:lnTo>
                  <a:pt x="866" y="175"/>
                </a:lnTo>
                <a:lnTo>
                  <a:pt x="869" y="188"/>
                </a:lnTo>
                <a:lnTo>
                  <a:pt x="871" y="196"/>
                </a:lnTo>
                <a:lnTo>
                  <a:pt x="873" y="196"/>
                </a:lnTo>
                <a:lnTo>
                  <a:pt x="875" y="203"/>
                </a:lnTo>
                <a:lnTo>
                  <a:pt x="878" y="189"/>
                </a:lnTo>
                <a:lnTo>
                  <a:pt x="880" y="198"/>
                </a:lnTo>
                <a:lnTo>
                  <a:pt x="882" y="203"/>
                </a:lnTo>
                <a:lnTo>
                  <a:pt x="885" y="206"/>
                </a:lnTo>
                <a:lnTo>
                  <a:pt x="887" y="218"/>
                </a:lnTo>
                <a:lnTo>
                  <a:pt x="889" y="226"/>
                </a:lnTo>
                <a:lnTo>
                  <a:pt x="891" y="221"/>
                </a:lnTo>
                <a:lnTo>
                  <a:pt x="894" y="230"/>
                </a:lnTo>
                <a:lnTo>
                  <a:pt x="896" y="243"/>
                </a:lnTo>
                <a:lnTo>
                  <a:pt x="898" y="246"/>
                </a:lnTo>
                <a:lnTo>
                  <a:pt x="901" y="254"/>
                </a:lnTo>
                <a:lnTo>
                  <a:pt x="903" y="253"/>
                </a:lnTo>
                <a:lnTo>
                  <a:pt x="905" y="254"/>
                </a:lnTo>
                <a:lnTo>
                  <a:pt x="907" y="242"/>
                </a:lnTo>
                <a:lnTo>
                  <a:pt x="910" y="249"/>
                </a:lnTo>
                <a:lnTo>
                  <a:pt x="912" y="277"/>
                </a:lnTo>
                <a:lnTo>
                  <a:pt x="914" y="276"/>
                </a:lnTo>
                <a:lnTo>
                  <a:pt x="917" y="273"/>
                </a:lnTo>
                <a:lnTo>
                  <a:pt x="919" y="264"/>
                </a:lnTo>
                <a:lnTo>
                  <a:pt x="921" y="285"/>
                </a:lnTo>
                <a:lnTo>
                  <a:pt x="923" y="291"/>
                </a:lnTo>
                <a:lnTo>
                  <a:pt x="926" y="301"/>
                </a:lnTo>
                <a:lnTo>
                  <a:pt x="928" y="314"/>
                </a:lnTo>
                <a:lnTo>
                  <a:pt x="930" y="323"/>
                </a:lnTo>
                <a:lnTo>
                  <a:pt x="933" y="329"/>
                </a:lnTo>
                <a:lnTo>
                  <a:pt x="935" y="352"/>
                </a:lnTo>
                <a:lnTo>
                  <a:pt x="937" y="354"/>
                </a:lnTo>
                <a:lnTo>
                  <a:pt x="940" y="355"/>
                </a:lnTo>
                <a:lnTo>
                  <a:pt x="942" y="360"/>
                </a:lnTo>
                <a:lnTo>
                  <a:pt x="944" y="373"/>
                </a:lnTo>
                <a:lnTo>
                  <a:pt x="946" y="393"/>
                </a:lnTo>
                <a:lnTo>
                  <a:pt x="949" y="398"/>
                </a:lnTo>
                <a:lnTo>
                  <a:pt x="951" y="397"/>
                </a:lnTo>
                <a:lnTo>
                  <a:pt x="953" y="395"/>
                </a:lnTo>
                <a:lnTo>
                  <a:pt x="956" y="393"/>
                </a:lnTo>
                <a:lnTo>
                  <a:pt x="958" y="403"/>
                </a:lnTo>
                <a:lnTo>
                  <a:pt x="960" y="394"/>
                </a:lnTo>
                <a:lnTo>
                  <a:pt x="963" y="398"/>
                </a:lnTo>
                <a:lnTo>
                  <a:pt x="965" y="400"/>
                </a:lnTo>
                <a:lnTo>
                  <a:pt x="967" y="392"/>
                </a:lnTo>
                <a:lnTo>
                  <a:pt x="969" y="387"/>
                </a:lnTo>
                <a:lnTo>
                  <a:pt x="972" y="406"/>
                </a:lnTo>
                <a:lnTo>
                  <a:pt x="974" y="405"/>
                </a:lnTo>
                <a:lnTo>
                  <a:pt x="976" y="407"/>
                </a:lnTo>
                <a:lnTo>
                  <a:pt x="978" y="408"/>
                </a:lnTo>
                <a:lnTo>
                  <a:pt x="981" y="417"/>
                </a:lnTo>
                <a:lnTo>
                  <a:pt x="983" y="418"/>
                </a:lnTo>
                <a:lnTo>
                  <a:pt x="985" y="420"/>
                </a:lnTo>
                <a:lnTo>
                  <a:pt x="987" y="418"/>
                </a:lnTo>
                <a:lnTo>
                  <a:pt x="990" y="421"/>
                </a:lnTo>
                <a:lnTo>
                  <a:pt x="992" y="438"/>
                </a:lnTo>
                <a:lnTo>
                  <a:pt x="994" y="431"/>
                </a:lnTo>
                <a:lnTo>
                  <a:pt x="997" y="430"/>
                </a:lnTo>
                <a:lnTo>
                  <a:pt x="999" y="432"/>
                </a:lnTo>
                <a:lnTo>
                  <a:pt x="1001" y="425"/>
                </a:lnTo>
                <a:lnTo>
                  <a:pt x="1004" y="413"/>
                </a:lnTo>
                <a:lnTo>
                  <a:pt x="1006" y="410"/>
                </a:lnTo>
                <a:lnTo>
                  <a:pt x="1008" y="426"/>
                </a:lnTo>
                <a:lnTo>
                  <a:pt x="1010" y="427"/>
                </a:lnTo>
                <a:lnTo>
                  <a:pt x="1013" y="429"/>
                </a:lnTo>
                <a:lnTo>
                  <a:pt x="1015" y="429"/>
                </a:lnTo>
                <a:lnTo>
                  <a:pt x="1017" y="423"/>
                </a:lnTo>
                <a:lnTo>
                  <a:pt x="1020" y="421"/>
                </a:lnTo>
                <a:lnTo>
                  <a:pt x="1022" y="419"/>
                </a:lnTo>
                <a:lnTo>
                  <a:pt x="1024" y="403"/>
                </a:lnTo>
                <a:lnTo>
                  <a:pt x="1027" y="399"/>
                </a:lnTo>
                <a:lnTo>
                  <a:pt x="1029" y="403"/>
                </a:lnTo>
                <a:lnTo>
                  <a:pt x="1031" y="405"/>
                </a:lnTo>
                <a:lnTo>
                  <a:pt x="1033" y="403"/>
                </a:lnTo>
                <a:lnTo>
                  <a:pt x="1036" y="399"/>
                </a:lnTo>
                <a:lnTo>
                  <a:pt x="1038" y="404"/>
                </a:lnTo>
                <a:lnTo>
                  <a:pt x="1040" y="395"/>
                </a:lnTo>
                <a:lnTo>
                  <a:pt x="1043" y="406"/>
                </a:lnTo>
                <a:lnTo>
                  <a:pt x="1045" y="405"/>
                </a:lnTo>
                <a:lnTo>
                  <a:pt x="1047" y="404"/>
                </a:lnTo>
                <a:lnTo>
                  <a:pt x="1050" y="398"/>
                </a:lnTo>
                <a:lnTo>
                  <a:pt x="1052" y="396"/>
                </a:lnTo>
                <a:lnTo>
                  <a:pt x="1054" y="392"/>
                </a:lnTo>
                <a:lnTo>
                  <a:pt x="1056" y="397"/>
                </a:lnTo>
                <a:lnTo>
                  <a:pt x="1059" y="397"/>
                </a:lnTo>
                <a:lnTo>
                  <a:pt x="1061" y="385"/>
                </a:lnTo>
                <a:lnTo>
                  <a:pt x="1063" y="383"/>
                </a:lnTo>
                <a:lnTo>
                  <a:pt x="1065" y="382"/>
                </a:lnTo>
                <a:lnTo>
                  <a:pt x="1068" y="384"/>
                </a:lnTo>
                <a:lnTo>
                  <a:pt x="1070" y="384"/>
                </a:lnTo>
                <a:lnTo>
                  <a:pt x="1072" y="386"/>
                </a:lnTo>
                <a:lnTo>
                  <a:pt x="1075" y="411"/>
                </a:lnTo>
                <a:lnTo>
                  <a:pt x="1077" y="411"/>
                </a:lnTo>
                <a:lnTo>
                  <a:pt x="1079" y="404"/>
                </a:lnTo>
                <a:lnTo>
                  <a:pt x="1081" y="403"/>
                </a:lnTo>
                <a:lnTo>
                  <a:pt x="1084" y="396"/>
                </a:lnTo>
                <a:lnTo>
                  <a:pt x="1086" y="410"/>
                </a:lnTo>
                <a:lnTo>
                  <a:pt x="1088" y="420"/>
                </a:lnTo>
                <a:lnTo>
                  <a:pt x="1091" y="429"/>
                </a:lnTo>
                <a:lnTo>
                  <a:pt x="1093" y="422"/>
                </a:lnTo>
                <a:lnTo>
                  <a:pt x="1095" y="410"/>
                </a:lnTo>
                <a:lnTo>
                  <a:pt x="1098" y="420"/>
                </a:lnTo>
                <a:lnTo>
                  <a:pt x="1100" y="427"/>
                </a:lnTo>
                <a:lnTo>
                  <a:pt x="1102" y="423"/>
                </a:lnTo>
                <a:lnTo>
                  <a:pt x="1104" y="418"/>
                </a:lnTo>
                <a:lnTo>
                  <a:pt x="1107" y="413"/>
                </a:lnTo>
                <a:lnTo>
                  <a:pt x="1109" y="417"/>
                </a:lnTo>
                <a:lnTo>
                  <a:pt x="1111" y="396"/>
                </a:lnTo>
                <a:lnTo>
                  <a:pt x="1114" y="377"/>
                </a:lnTo>
                <a:lnTo>
                  <a:pt x="1116" y="376"/>
                </a:lnTo>
                <a:lnTo>
                  <a:pt x="1118" y="370"/>
                </a:lnTo>
                <a:lnTo>
                  <a:pt x="1121" y="368"/>
                </a:lnTo>
                <a:lnTo>
                  <a:pt x="1123" y="363"/>
                </a:lnTo>
                <a:lnTo>
                  <a:pt x="1125" y="353"/>
                </a:lnTo>
                <a:lnTo>
                  <a:pt x="1127" y="338"/>
                </a:lnTo>
                <a:lnTo>
                  <a:pt x="1130" y="344"/>
                </a:lnTo>
                <a:lnTo>
                  <a:pt x="1132" y="337"/>
                </a:lnTo>
                <a:lnTo>
                  <a:pt x="1134" y="341"/>
                </a:lnTo>
                <a:lnTo>
                  <a:pt x="1137" y="335"/>
                </a:lnTo>
                <a:lnTo>
                  <a:pt x="1139" y="339"/>
                </a:lnTo>
                <a:lnTo>
                  <a:pt x="1141" y="325"/>
                </a:lnTo>
                <a:lnTo>
                  <a:pt x="1143" y="345"/>
                </a:lnTo>
                <a:lnTo>
                  <a:pt x="1146" y="332"/>
                </a:lnTo>
                <a:lnTo>
                  <a:pt x="1148" y="330"/>
                </a:lnTo>
                <a:lnTo>
                  <a:pt x="1150" y="336"/>
                </a:lnTo>
                <a:lnTo>
                  <a:pt x="1152" y="338"/>
                </a:lnTo>
                <a:lnTo>
                  <a:pt x="1155" y="322"/>
                </a:lnTo>
                <a:lnTo>
                  <a:pt x="1157" y="324"/>
                </a:lnTo>
                <a:lnTo>
                  <a:pt x="1159" y="333"/>
                </a:lnTo>
                <a:lnTo>
                  <a:pt x="1162" y="329"/>
                </a:lnTo>
                <a:lnTo>
                  <a:pt x="1164" y="320"/>
                </a:lnTo>
                <a:lnTo>
                  <a:pt x="1166" y="330"/>
                </a:lnTo>
                <a:lnTo>
                  <a:pt x="1169" y="322"/>
                </a:lnTo>
                <a:lnTo>
                  <a:pt x="1171" y="328"/>
                </a:lnTo>
                <a:lnTo>
                  <a:pt x="1173" y="332"/>
                </a:lnTo>
                <a:lnTo>
                  <a:pt x="1175" y="316"/>
                </a:lnTo>
                <a:lnTo>
                  <a:pt x="1178" y="320"/>
                </a:lnTo>
                <a:lnTo>
                  <a:pt x="1180" y="318"/>
                </a:lnTo>
                <a:lnTo>
                  <a:pt x="1182" y="327"/>
                </a:lnTo>
                <a:lnTo>
                  <a:pt x="1185" y="334"/>
                </a:lnTo>
                <a:lnTo>
                  <a:pt x="1187" y="341"/>
                </a:lnTo>
                <a:lnTo>
                  <a:pt x="1189" y="337"/>
                </a:lnTo>
                <a:lnTo>
                  <a:pt x="1191" y="330"/>
                </a:lnTo>
                <a:lnTo>
                  <a:pt x="1194" y="337"/>
                </a:lnTo>
                <a:lnTo>
                  <a:pt x="1196" y="329"/>
                </a:lnTo>
                <a:lnTo>
                  <a:pt x="1198" y="337"/>
                </a:lnTo>
                <a:lnTo>
                  <a:pt x="1201" y="338"/>
                </a:lnTo>
                <a:lnTo>
                  <a:pt x="1203" y="332"/>
                </a:lnTo>
                <a:lnTo>
                  <a:pt x="1205" y="333"/>
                </a:lnTo>
                <a:lnTo>
                  <a:pt x="1208" y="358"/>
                </a:lnTo>
                <a:lnTo>
                  <a:pt x="1210" y="349"/>
                </a:lnTo>
                <a:lnTo>
                  <a:pt x="1212" y="348"/>
                </a:lnTo>
                <a:lnTo>
                  <a:pt x="1214" y="351"/>
                </a:lnTo>
                <a:lnTo>
                  <a:pt x="1217" y="343"/>
                </a:lnTo>
                <a:lnTo>
                  <a:pt x="1219" y="341"/>
                </a:lnTo>
                <a:lnTo>
                  <a:pt x="1221" y="341"/>
                </a:lnTo>
                <a:lnTo>
                  <a:pt x="1223" y="345"/>
                </a:lnTo>
                <a:lnTo>
                  <a:pt x="1226" y="337"/>
                </a:lnTo>
                <a:lnTo>
                  <a:pt x="1228" y="348"/>
                </a:lnTo>
                <a:lnTo>
                  <a:pt x="1230" y="344"/>
                </a:lnTo>
                <a:lnTo>
                  <a:pt x="1233" y="349"/>
                </a:lnTo>
                <a:lnTo>
                  <a:pt x="1235" y="342"/>
                </a:lnTo>
                <a:lnTo>
                  <a:pt x="1237" y="347"/>
                </a:lnTo>
                <a:lnTo>
                  <a:pt x="1239" y="336"/>
                </a:lnTo>
                <a:lnTo>
                  <a:pt x="1242" y="319"/>
                </a:lnTo>
                <a:lnTo>
                  <a:pt x="1244" y="341"/>
                </a:lnTo>
                <a:lnTo>
                  <a:pt x="1246" y="349"/>
                </a:lnTo>
                <a:lnTo>
                  <a:pt x="1249" y="344"/>
                </a:lnTo>
                <a:lnTo>
                  <a:pt x="1251" y="354"/>
                </a:lnTo>
                <a:lnTo>
                  <a:pt x="1253" y="341"/>
                </a:lnTo>
                <a:lnTo>
                  <a:pt x="1256" y="345"/>
                </a:lnTo>
                <a:lnTo>
                  <a:pt x="1258" y="335"/>
                </a:lnTo>
                <a:lnTo>
                  <a:pt x="1260" y="338"/>
                </a:lnTo>
                <a:lnTo>
                  <a:pt x="1262" y="347"/>
                </a:lnTo>
                <a:lnTo>
                  <a:pt x="1265" y="347"/>
                </a:lnTo>
                <a:lnTo>
                  <a:pt x="1267" y="340"/>
                </a:lnTo>
                <a:lnTo>
                  <a:pt x="1269" y="325"/>
                </a:lnTo>
                <a:lnTo>
                  <a:pt x="1272" y="317"/>
                </a:lnTo>
                <a:lnTo>
                  <a:pt x="1274" y="311"/>
                </a:lnTo>
                <a:lnTo>
                  <a:pt x="1276" y="307"/>
                </a:lnTo>
                <a:lnTo>
                  <a:pt x="1279" y="304"/>
                </a:lnTo>
                <a:lnTo>
                  <a:pt x="1281" y="290"/>
                </a:lnTo>
                <a:lnTo>
                  <a:pt x="1283" y="273"/>
                </a:lnTo>
                <a:lnTo>
                  <a:pt x="1285" y="274"/>
                </a:lnTo>
                <a:lnTo>
                  <a:pt x="1288" y="277"/>
                </a:lnTo>
                <a:lnTo>
                  <a:pt x="1290" y="272"/>
                </a:lnTo>
                <a:lnTo>
                  <a:pt x="1292" y="266"/>
                </a:lnTo>
                <a:lnTo>
                  <a:pt x="1295" y="268"/>
                </a:lnTo>
                <a:lnTo>
                  <a:pt x="1297" y="280"/>
                </a:lnTo>
                <a:lnTo>
                  <a:pt x="1299" y="278"/>
                </a:lnTo>
                <a:lnTo>
                  <a:pt x="1301" y="283"/>
                </a:lnTo>
                <a:lnTo>
                  <a:pt x="1304" y="282"/>
                </a:lnTo>
                <a:lnTo>
                  <a:pt x="1306" y="282"/>
                </a:lnTo>
                <a:lnTo>
                  <a:pt x="1308" y="279"/>
                </a:lnTo>
                <a:lnTo>
                  <a:pt x="1310" y="278"/>
                </a:lnTo>
                <a:lnTo>
                  <a:pt x="1313" y="273"/>
                </a:lnTo>
                <a:lnTo>
                  <a:pt x="1315" y="270"/>
                </a:lnTo>
                <a:lnTo>
                  <a:pt x="1317" y="262"/>
                </a:lnTo>
                <a:lnTo>
                  <a:pt x="1320" y="261"/>
                </a:lnTo>
                <a:lnTo>
                  <a:pt x="1322" y="257"/>
                </a:lnTo>
                <a:lnTo>
                  <a:pt x="1324" y="263"/>
                </a:lnTo>
                <a:lnTo>
                  <a:pt x="1327" y="252"/>
                </a:lnTo>
                <a:lnTo>
                  <a:pt x="1329" y="246"/>
                </a:lnTo>
                <a:lnTo>
                  <a:pt x="1331" y="252"/>
                </a:lnTo>
                <a:lnTo>
                  <a:pt x="1333" y="253"/>
                </a:lnTo>
                <a:lnTo>
                  <a:pt x="1336" y="247"/>
                </a:lnTo>
                <a:lnTo>
                  <a:pt x="1338" y="242"/>
                </a:lnTo>
                <a:lnTo>
                  <a:pt x="1340" y="245"/>
                </a:lnTo>
                <a:lnTo>
                  <a:pt x="1343" y="233"/>
                </a:lnTo>
                <a:lnTo>
                  <a:pt x="1345" y="234"/>
                </a:lnTo>
                <a:lnTo>
                  <a:pt x="1347" y="230"/>
                </a:lnTo>
                <a:lnTo>
                  <a:pt x="1350" y="210"/>
                </a:lnTo>
                <a:lnTo>
                  <a:pt x="1352" y="211"/>
                </a:lnTo>
                <a:lnTo>
                  <a:pt x="1354" y="208"/>
                </a:lnTo>
                <a:lnTo>
                  <a:pt x="1356" y="197"/>
                </a:lnTo>
                <a:lnTo>
                  <a:pt x="1359" y="214"/>
                </a:lnTo>
                <a:lnTo>
                  <a:pt x="1361" y="218"/>
                </a:lnTo>
                <a:lnTo>
                  <a:pt x="1363" y="224"/>
                </a:lnTo>
                <a:lnTo>
                  <a:pt x="1366" y="224"/>
                </a:lnTo>
                <a:lnTo>
                  <a:pt x="1368" y="222"/>
                </a:lnTo>
                <a:lnTo>
                  <a:pt x="1370" y="216"/>
                </a:lnTo>
                <a:lnTo>
                  <a:pt x="1373" y="230"/>
                </a:lnTo>
                <a:lnTo>
                  <a:pt x="1375" y="210"/>
                </a:lnTo>
                <a:lnTo>
                  <a:pt x="1377" y="197"/>
                </a:lnTo>
                <a:lnTo>
                  <a:pt x="1379" y="193"/>
                </a:lnTo>
                <a:lnTo>
                  <a:pt x="1382" y="188"/>
                </a:lnTo>
                <a:lnTo>
                  <a:pt x="1384" y="183"/>
                </a:lnTo>
                <a:lnTo>
                  <a:pt x="1386" y="180"/>
                </a:lnTo>
                <a:lnTo>
                  <a:pt x="1388" y="184"/>
                </a:lnTo>
                <a:lnTo>
                  <a:pt x="1391" y="160"/>
                </a:lnTo>
                <a:lnTo>
                  <a:pt x="1393" y="167"/>
                </a:lnTo>
                <a:lnTo>
                  <a:pt x="1395" y="167"/>
                </a:lnTo>
                <a:lnTo>
                  <a:pt x="1397" y="161"/>
                </a:lnTo>
                <a:lnTo>
                  <a:pt x="1400" y="162"/>
                </a:lnTo>
                <a:lnTo>
                  <a:pt x="1402" y="162"/>
                </a:lnTo>
                <a:lnTo>
                  <a:pt x="1404" y="141"/>
                </a:lnTo>
                <a:lnTo>
                  <a:pt x="1407" y="139"/>
                </a:lnTo>
                <a:lnTo>
                  <a:pt x="1409" y="148"/>
                </a:lnTo>
                <a:lnTo>
                  <a:pt x="1411" y="142"/>
                </a:lnTo>
                <a:lnTo>
                  <a:pt x="1414" y="150"/>
                </a:lnTo>
                <a:lnTo>
                  <a:pt x="1416" y="155"/>
                </a:lnTo>
                <a:lnTo>
                  <a:pt x="1418" y="172"/>
                </a:lnTo>
                <a:lnTo>
                  <a:pt x="1420" y="155"/>
                </a:lnTo>
                <a:lnTo>
                  <a:pt x="1423" y="178"/>
                </a:lnTo>
                <a:lnTo>
                  <a:pt x="1425" y="197"/>
                </a:lnTo>
                <a:lnTo>
                  <a:pt x="1427" y="198"/>
                </a:lnTo>
                <a:lnTo>
                  <a:pt x="1430" y="196"/>
                </a:lnTo>
                <a:lnTo>
                  <a:pt x="1432" y="205"/>
                </a:lnTo>
                <a:lnTo>
                  <a:pt x="1434" y="198"/>
                </a:lnTo>
                <a:lnTo>
                  <a:pt x="1437" y="215"/>
                </a:lnTo>
                <a:lnTo>
                  <a:pt x="1439" y="206"/>
                </a:lnTo>
                <a:lnTo>
                  <a:pt x="1441" y="203"/>
                </a:lnTo>
                <a:lnTo>
                  <a:pt x="1443" y="200"/>
                </a:lnTo>
                <a:lnTo>
                  <a:pt x="1446" y="193"/>
                </a:lnTo>
                <a:lnTo>
                  <a:pt x="1448" y="203"/>
                </a:lnTo>
                <a:lnTo>
                  <a:pt x="1450" y="218"/>
                </a:lnTo>
                <a:lnTo>
                  <a:pt x="1453" y="232"/>
                </a:lnTo>
                <a:lnTo>
                  <a:pt x="1455" y="234"/>
                </a:lnTo>
                <a:lnTo>
                  <a:pt x="1457" y="234"/>
                </a:lnTo>
                <a:lnTo>
                  <a:pt x="1460" y="237"/>
                </a:lnTo>
                <a:lnTo>
                  <a:pt x="1462" y="240"/>
                </a:lnTo>
                <a:lnTo>
                  <a:pt x="1464" y="244"/>
                </a:lnTo>
                <a:lnTo>
                  <a:pt x="1466" y="240"/>
                </a:lnTo>
                <a:lnTo>
                  <a:pt x="1469" y="238"/>
                </a:lnTo>
                <a:lnTo>
                  <a:pt x="1471" y="240"/>
                </a:lnTo>
                <a:lnTo>
                  <a:pt x="1473" y="249"/>
                </a:lnTo>
                <a:lnTo>
                  <a:pt x="1475" y="227"/>
                </a:lnTo>
                <a:lnTo>
                  <a:pt x="1478" y="239"/>
                </a:lnTo>
                <a:lnTo>
                  <a:pt x="1480" y="237"/>
                </a:lnTo>
                <a:lnTo>
                  <a:pt x="1482" y="226"/>
                </a:lnTo>
                <a:lnTo>
                  <a:pt x="1485" y="211"/>
                </a:lnTo>
                <a:lnTo>
                  <a:pt x="1487" y="201"/>
                </a:lnTo>
                <a:lnTo>
                  <a:pt x="1489" y="207"/>
                </a:lnTo>
                <a:lnTo>
                  <a:pt x="1491" y="219"/>
                </a:lnTo>
                <a:lnTo>
                  <a:pt x="1494" y="226"/>
                </a:lnTo>
                <a:lnTo>
                  <a:pt x="1496" y="225"/>
                </a:lnTo>
                <a:lnTo>
                  <a:pt x="1498" y="224"/>
                </a:lnTo>
                <a:lnTo>
                  <a:pt x="1501" y="220"/>
                </a:lnTo>
                <a:lnTo>
                  <a:pt x="1503" y="226"/>
                </a:lnTo>
                <a:lnTo>
                  <a:pt x="1505" y="236"/>
                </a:lnTo>
                <a:lnTo>
                  <a:pt x="1508" y="238"/>
                </a:lnTo>
                <a:lnTo>
                  <a:pt x="1510" y="240"/>
                </a:lnTo>
                <a:lnTo>
                  <a:pt x="1512" y="257"/>
                </a:lnTo>
                <a:lnTo>
                  <a:pt x="1514" y="255"/>
                </a:lnTo>
                <a:lnTo>
                  <a:pt x="1517" y="252"/>
                </a:lnTo>
                <a:lnTo>
                  <a:pt x="1519" y="255"/>
                </a:lnTo>
                <a:lnTo>
                  <a:pt x="1521" y="261"/>
                </a:lnTo>
                <a:lnTo>
                  <a:pt x="1524" y="261"/>
                </a:lnTo>
                <a:lnTo>
                  <a:pt x="1526" y="272"/>
                </a:lnTo>
                <a:lnTo>
                  <a:pt x="1528" y="274"/>
                </a:lnTo>
                <a:lnTo>
                  <a:pt x="1531" y="284"/>
                </a:lnTo>
                <a:lnTo>
                  <a:pt x="1533" y="302"/>
                </a:lnTo>
                <a:lnTo>
                  <a:pt x="1535" y="317"/>
                </a:lnTo>
                <a:lnTo>
                  <a:pt x="1537" y="333"/>
                </a:lnTo>
                <a:lnTo>
                  <a:pt x="1540" y="336"/>
                </a:lnTo>
                <a:lnTo>
                  <a:pt x="1542" y="339"/>
                </a:lnTo>
                <a:lnTo>
                  <a:pt x="1544" y="346"/>
                </a:lnTo>
                <a:lnTo>
                  <a:pt x="1546" y="337"/>
                </a:lnTo>
                <a:lnTo>
                  <a:pt x="1549" y="320"/>
                </a:lnTo>
                <a:lnTo>
                  <a:pt x="1551" y="324"/>
                </a:lnTo>
                <a:lnTo>
                  <a:pt x="1553" y="337"/>
                </a:lnTo>
                <a:lnTo>
                  <a:pt x="1556" y="331"/>
                </a:lnTo>
                <a:lnTo>
                  <a:pt x="1558" y="343"/>
                </a:lnTo>
                <a:lnTo>
                  <a:pt x="1560" y="351"/>
                </a:lnTo>
                <a:lnTo>
                  <a:pt x="1562" y="352"/>
                </a:lnTo>
                <a:lnTo>
                  <a:pt x="1565" y="350"/>
                </a:lnTo>
                <a:lnTo>
                  <a:pt x="1567" y="355"/>
                </a:lnTo>
                <a:lnTo>
                  <a:pt x="1569" y="358"/>
                </a:lnTo>
                <a:lnTo>
                  <a:pt x="1572" y="354"/>
                </a:lnTo>
                <a:lnTo>
                  <a:pt x="1574" y="371"/>
                </a:lnTo>
                <a:lnTo>
                  <a:pt x="1576" y="355"/>
                </a:lnTo>
                <a:lnTo>
                  <a:pt x="1579" y="350"/>
                </a:lnTo>
                <a:lnTo>
                  <a:pt x="1581" y="357"/>
                </a:lnTo>
                <a:lnTo>
                  <a:pt x="1583" y="351"/>
                </a:lnTo>
                <a:lnTo>
                  <a:pt x="1585" y="350"/>
                </a:lnTo>
                <a:lnTo>
                  <a:pt x="1588" y="370"/>
                </a:lnTo>
                <a:lnTo>
                  <a:pt x="1590" y="360"/>
                </a:lnTo>
                <a:lnTo>
                  <a:pt x="1592" y="350"/>
                </a:lnTo>
                <a:lnTo>
                  <a:pt x="1595" y="356"/>
                </a:lnTo>
                <a:lnTo>
                  <a:pt x="1597" y="343"/>
                </a:lnTo>
                <a:lnTo>
                  <a:pt x="1599" y="333"/>
                </a:lnTo>
                <a:lnTo>
                  <a:pt x="1602" y="314"/>
                </a:lnTo>
                <a:lnTo>
                  <a:pt x="1604" y="333"/>
                </a:lnTo>
                <a:lnTo>
                  <a:pt x="1606" y="326"/>
                </a:lnTo>
                <a:lnTo>
                  <a:pt x="1608" y="328"/>
                </a:lnTo>
                <a:lnTo>
                  <a:pt x="1611" y="329"/>
                </a:lnTo>
                <a:lnTo>
                  <a:pt x="1613" y="319"/>
                </a:lnTo>
                <a:lnTo>
                  <a:pt x="1615" y="310"/>
                </a:lnTo>
                <a:lnTo>
                  <a:pt x="1618" y="303"/>
                </a:lnTo>
                <a:lnTo>
                  <a:pt x="1620" y="298"/>
                </a:lnTo>
                <a:lnTo>
                  <a:pt x="1622" y="300"/>
                </a:lnTo>
                <a:lnTo>
                  <a:pt x="1624" y="285"/>
                </a:lnTo>
                <a:lnTo>
                  <a:pt x="1627" y="279"/>
                </a:lnTo>
                <a:lnTo>
                  <a:pt x="1629" y="287"/>
                </a:lnTo>
                <a:lnTo>
                  <a:pt x="1631" y="281"/>
                </a:lnTo>
                <a:lnTo>
                  <a:pt x="1633" y="293"/>
                </a:lnTo>
                <a:lnTo>
                  <a:pt x="1636" y="287"/>
                </a:lnTo>
                <a:lnTo>
                  <a:pt x="1638" y="289"/>
                </a:lnTo>
                <a:lnTo>
                  <a:pt x="1640" y="287"/>
                </a:lnTo>
                <a:lnTo>
                  <a:pt x="1643" y="272"/>
                </a:lnTo>
                <a:lnTo>
                  <a:pt x="1645" y="284"/>
                </a:lnTo>
                <a:lnTo>
                  <a:pt x="1647" y="295"/>
                </a:lnTo>
                <a:lnTo>
                  <a:pt x="1649" y="310"/>
                </a:lnTo>
                <a:lnTo>
                  <a:pt x="1652" y="313"/>
                </a:lnTo>
                <a:lnTo>
                  <a:pt x="1654" y="301"/>
                </a:lnTo>
                <a:lnTo>
                  <a:pt x="1656" y="295"/>
                </a:lnTo>
                <a:lnTo>
                  <a:pt x="1659" y="311"/>
                </a:lnTo>
                <a:lnTo>
                  <a:pt x="1661" y="315"/>
                </a:lnTo>
                <a:lnTo>
                  <a:pt x="1663" y="319"/>
                </a:lnTo>
                <a:lnTo>
                  <a:pt x="1666" y="330"/>
                </a:lnTo>
                <a:lnTo>
                  <a:pt x="1668" y="341"/>
                </a:lnTo>
                <a:lnTo>
                  <a:pt x="1670" y="349"/>
                </a:lnTo>
                <a:lnTo>
                  <a:pt x="1672" y="350"/>
                </a:lnTo>
                <a:lnTo>
                  <a:pt x="1675" y="351"/>
                </a:lnTo>
                <a:lnTo>
                  <a:pt x="1677" y="355"/>
                </a:lnTo>
                <a:lnTo>
                  <a:pt x="1679" y="352"/>
                </a:lnTo>
                <a:lnTo>
                  <a:pt x="1682" y="351"/>
                </a:lnTo>
                <a:lnTo>
                  <a:pt x="1684" y="358"/>
                </a:lnTo>
                <a:lnTo>
                  <a:pt x="1686" y="363"/>
                </a:lnTo>
                <a:lnTo>
                  <a:pt x="1689" y="352"/>
                </a:lnTo>
                <a:lnTo>
                  <a:pt x="1691" y="348"/>
                </a:lnTo>
                <a:lnTo>
                  <a:pt x="1693" y="349"/>
                </a:lnTo>
                <a:lnTo>
                  <a:pt x="1695" y="340"/>
                </a:lnTo>
                <a:lnTo>
                  <a:pt x="1698" y="342"/>
                </a:lnTo>
                <a:lnTo>
                  <a:pt x="1700" y="346"/>
                </a:lnTo>
                <a:lnTo>
                  <a:pt x="1702" y="349"/>
                </a:lnTo>
                <a:lnTo>
                  <a:pt x="1705" y="354"/>
                </a:lnTo>
                <a:lnTo>
                  <a:pt x="1707" y="353"/>
                </a:lnTo>
                <a:lnTo>
                  <a:pt x="1709" y="349"/>
                </a:lnTo>
                <a:lnTo>
                  <a:pt x="1711" y="351"/>
                </a:lnTo>
                <a:lnTo>
                  <a:pt x="1714" y="341"/>
                </a:lnTo>
                <a:lnTo>
                  <a:pt x="1716" y="337"/>
                </a:lnTo>
                <a:lnTo>
                  <a:pt x="1718" y="326"/>
                </a:lnTo>
                <a:lnTo>
                  <a:pt x="1720" y="307"/>
                </a:lnTo>
                <a:lnTo>
                  <a:pt x="1723" y="305"/>
                </a:lnTo>
                <a:lnTo>
                  <a:pt x="1725" y="287"/>
                </a:lnTo>
                <a:lnTo>
                  <a:pt x="1727" y="277"/>
                </a:lnTo>
                <a:lnTo>
                  <a:pt x="1730" y="276"/>
                </a:lnTo>
                <a:lnTo>
                  <a:pt x="1732" y="284"/>
                </a:lnTo>
                <a:lnTo>
                  <a:pt x="1734" y="282"/>
                </a:lnTo>
                <a:lnTo>
                  <a:pt x="1737" y="279"/>
                </a:lnTo>
                <a:lnTo>
                  <a:pt x="1739" y="278"/>
                </a:lnTo>
                <a:lnTo>
                  <a:pt x="1741" y="284"/>
                </a:lnTo>
                <a:lnTo>
                  <a:pt x="1743" y="282"/>
                </a:lnTo>
                <a:lnTo>
                  <a:pt x="1746" y="273"/>
                </a:lnTo>
                <a:lnTo>
                  <a:pt x="1748" y="267"/>
                </a:lnTo>
                <a:lnTo>
                  <a:pt x="1750" y="266"/>
                </a:lnTo>
                <a:lnTo>
                  <a:pt x="1753" y="269"/>
                </a:lnTo>
                <a:lnTo>
                  <a:pt x="1755" y="270"/>
                </a:lnTo>
                <a:lnTo>
                  <a:pt x="1757" y="273"/>
                </a:lnTo>
                <a:lnTo>
                  <a:pt x="1760" y="268"/>
                </a:lnTo>
                <a:lnTo>
                  <a:pt x="1762" y="265"/>
                </a:lnTo>
                <a:lnTo>
                  <a:pt x="1764" y="261"/>
                </a:lnTo>
                <a:lnTo>
                  <a:pt x="1766" y="276"/>
                </a:lnTo>
                <a:lnTo>
                  <a:pt x="1769" y="283"/>
                </a:lnTo>
                <a:lnTo>
                  <a:pt x="1771" y="280"/>
                </a:lnTo>
                <a:lnTo>
                  <a:pt x="1773" y="288"/>
                </a:lnTo>
                <a:lnTo>
                  <a:pt x="1776" y="293"/>
                </a:lnTo>
                <a:lnTo>
                  <a:pt x="1778" y="283"/>
                </a:lnTo>
                <a:lnTo>
                  <a:pt x="1780" y="282"/>
                </a:lnTo>
                <a:lnTo>
                  <a:pt x="1782" y="284"/>
                </a:lnTo>
                <a:lnTo>
                  <a:pt x="1785" y="293"/>
                </a:lnTo>
                <a:lnTo>
                  <a:pt x="1787" y="288"/>
                </a:lnTo>
                <a:lnTo>
                  <a:pt x="1789" y="265"/>
                </a:lnTo>
                <a:lnTo>
                  <a:pt x="1792" y="264"/>
                </a:lnTo>
                <a:lnTo>
                  <a:pt x="1794" y="261"/>
                </a:lnTo>
                <a:lnTo>
                  <a:pt x="1796" y="252"/>
                </a:lnTo>
                <a:lnTo>
                  <a:pt x="1798" y="247"/>
                </a:lnTo>
                <a:lnTo>
                  <a:pt x="1801" y="263"/>
                </a:lnTo>
                <a:lnTo>
                  <a:pt x="1803" y="246"/>
                </a:lnTo>
                <a:lnTo>
                  <a:pt x="1805" y="250"/>
                </a:lnTo>
                <a:lnTo>
                  <a:pt x="1808" y="266"/>
                </a:lnTo>
                <a:lnTo>
                  <a:pt x="1810" y="266"/>
                </a:lnTo>
                <a:lnTo>
                  <a:pt x="1812" y="273"/>
                </a:lnTo>
                <a:lnTo>
                  <a:pt x="1814" y="276"/>
                </a:lnTo>
                <a:lnTo>
                  <a:pt x="1817" y="268"/>
                </a:lnTo>
                <a:lnTo>
                  <a:pt x="1819" y="271"/>
                </a:lnTo>
                <a:lnTo>
                  <a:pt x="1821" y="260"/>
                </a:lnTo>
                <a:lnTo>
                  <a:pt x="1824" y="252"/>
                </a:lnTo>
                <a:lnTo>
                  <a:pt x="1826" y="273"/>
                </a:lnTo>
                <a:lnTo>
                  <a:pt x="1828" y="257"/>
                </a:lnTo>
                <a:lnTo>
                  <a:pt x="1831" y="240"/>
                </a:lnTo>
                <a:lnTo>
                  <a:pt x="1833" y="236"/>
                </a:lnTo>
                <a:lnTo>
                  <a:pt x="1835" y="240"/>
                </a:lnTo>
                <a:lnTo>
                  <a:pt x="1837" y="248"/>
                </a:lnTo>
                <a:lnTo>
                  <a:pt x="1840" y="252"/>
                </a:lnTo>
                <a:lnTo>
                  <a:pt x="1842" y="255"/>
                </a:lnTo>
                <a:lnTo>
                  <a:pt x="1844" y="247"/>
                </a:lnTo>
                <a:lnTo>
                  <a:pt x="1847" y="244"/>
                </a:lnTo>
                <a:lnTo>
                  <a:pt x="1849" y="244"/>
                </a:lnTo>
                <a:lnTo>
                  <a:pt x="1851" y="251"/>
                </a:lnTo>
                <a:lnTo>
                  <a:pt x="1854" y="266"/>
                </a:lnTo>
                <a:lnTo>
                  <a:pt x="1856" y="263"/>
                </a:lnTo>
                <a:lnTo>
                  <a:pt x="1858" y="250"/>
                </a:lnTo>
                <a:lnTo>
                  <a:pt x="1860" y="253"/>
                </a:lnTo>
                <a:lnTo>
                  <a:pt x="1863" y="256"/>
                </a:lnTo>
                <a:lnTo>
                  <a:pt x="1865" y="253"/>
                </a:lnTo>
                <a:lnTo>
                  <a:pt x="1867" y="259"/>
                </a:lnTo>
                <a:lnTo>
                  <a:pt x="1869" y="264"/>
                </a:lnTo>
                <a:lnTo>
                  <a:pt x="1872" y="260"/>
                </a:lnTo>
                <a:lnTo>
                  <a:pt x="1874" y="263"/>
                </a:lnTo>
                <a:lnTo>
                  <a:pt x="1876" y="261"/>
                </a:lnTo>
                <a:lnTo>
                  <a:pt x="1878" y="261"/>
                </a:lnTo>
                <a:lnTo>
                  <a:pt x="1881" y="259"/>
                </a:lnTo>
                <a:lnTo>
                  <a:pt x="1883" y="257"/>
                </a:lnTo>
                <a:lnTo>
                  <a:pt x="1885" y="257"/>
                </a:lnTo>
                <a:lnTo>
                  <a:pt x="1888" y="259"/>
                </a:lnTo>
                <a:lnTo>
                  <a:pt x="1890" y="252"/>
                </a:lnTo>
                <a:lnTo>
                  <a:pt x="1892" y="241"/>
                </a:lnTo>
                <a:lnTo>
                  <a:pt x="1895" y="242"/>
                </a:lnTo>
                <a:lnTo>
                  <a:pt x="1897" y="246"/>
                </a:lnTo>
                <a:lnTo>
                  <a:pt x="1899" y="235"/>
                </a:lnTo>
                <a:lnTo>
                  <a:pt x="1901" y="236"/>
                </a:lnTo>
                <a:lnTo>
                  <a:pt x="1904" y="241"/>
                </a:lnTo>
                <a:lnTo>
                  <a:pt x="1906" y="245"/>
                </a:lnTo>
                <a:lnTo>
                  <a:pt x="1908" y="253"/>
                </a:lnTo>
                <a:lnTo>
                  <a:pt x="1911" y="258"/>
                </a:lnTo>
                <a:lnTo>
                  <a:pt x="1913" y="265"/>
                </a:lnTo>
                <a:lnTo>
                  <a:pt x="1915" y="255"/>
                </a:lnTo>
                <a:lnTo>
                  <a:pt x="1918" y="249"/>
                </a:lnTo>
                <a:lnTo>
                  <a:pt x="1920" y="249"/>
                </a:lnTo>
                <a:lnTo>
                  <a:pt x="1922" y="260"/>
                </a:lnTo>
                <a:lnTo>
                  <a:pt x="1924" y="246"/>
                </a:lnTo>
                <a:lnTo>
                  <a:pt x="1927" y="253"/>
                </a:lnTo>
                <a:lnTo>
                  <a:pt x="1929" y="259"/>
                </a:lnTo>
                <a:lnTo>
                  <a:pt x="1931" y="254"/>
                </a:lnTo>
                <a:lnTo>
                  <a:pt x="1934" y="248"/>
                </a:lnTo>
                <a:lnTo>
                  <a:pt x="1936" y="235"/>
                </a:lnTo>
                <a:lnTo>
                  <a:pt x="1938" y="225"/>
                </a:lnTo>
                <a:lnTo>
                  <a:pt x="1941" y="218"/>
                </a:lnTo>
                <a:lnTo>
                  <a:pt x="1943" y="233"/>
                </a:lnTo>
                <a:lnTo>
                  <a:pt x="1945" y="241"/>
                </a:lnTo>
                <a:lnTo>
                  <a:pt x="1947" y="253"/>
                </a:lnTo>
                <a:lnTo>
                  <a:pt x="1950" y="248"/>
                </a:lnTo>
                <a:lnTo>
                  <a:pt x="1952" y="244"/>
                </a:lnTo>
                <a:lnTo>
                  <a:pt x="1954" y="246"/>
                </a:lnTo>
                <a:lnTo>
                  <a:pt x="1956" y="247"/>
                </a:lnTo>
                <a:lnTo>
                  <a:pt x="1959" y="254"/>
                </a:lnTo>
                <a:lnTo>
                  <a:pt x="1961" y="261"/>
                </a:lnTo>
                <a:lnTo>
                  <a:pt x="1963" y="275"/>
                </a:lnTo>
                <a:lnTo>
                  <a:pt x="1966" y="271"/>
                </a:lnTo>
                <a:lnTo>
                  <a:pt x="1968" y="273"/>
                </a:lnTo>
                <a:lnTo>
                  <a:pt x="1970" y="276"/>
                </a:lnTo>
                <a:lnTo>
                  <a:pt x="1972" y="296"/>
                </a:lnTo>
                <a:lnTo>
                  <a:pt x="1975" y="290"/>
                </a:lnTo>
                <a:lnTo>
                  <a:pt x="1977" y="292"/>
                </a:lnTo>
                <a:lnTo>
                  <a:pt x="1979" y="305"/>
                </a:lnTo>
                <a:lnTo>
                  <a:pt x="1982" y="313"/>
                </a:lnTo>
                <a:lnTo>
                  <a:pt x="1984" y="302"/>
                </a:lnTo>
                <a:lnTo>
                  <a:pt x="1986" y="316"/>
                </a:lnTo>
                <a:lnTo>
                  <a:pt x="1989" y="312"/>
                </a:lnTo>
                <a:lnTo>
                  <a:pt x="1991" y="306"/>
                </a:lnTo>
                <a:lnTo>
                  <a:pt x="1993" y="310"/>
                </a:lnTo>
                <a:lnTo>
                  <a:pt x="1995" y="299"/>
                </a:lnTo>
                <a:lnTo>
                  <a:pt x="1998" y="299"/>
                </a:lnTo>
                <a:lnTo>
                  <a:pt x="2000" y="291"/>
                </a:lnTo>
                <a:lnTo>
                  <a:pt x="2002" y="288"/>
                </a:lnTo>
                <a:lnTo>
                  <a:pt x="2005" y="296"/>
                </a:lnTo>
                <a:lnTo>
                  <a:pt x="2007" y="310"/>
                </a:lnTo>
                <a:lnTo>
                  <a:pt x="2009" y="309"/>
                </a:lnTo>
                <a:lnTo>
                  <a:pt x="2012" y="318"/>
                </a:lnTo>
                <a:lnTo>
                  <a:pt x="2014" y="328"/>
                </a:lnTo>
                <a:lnTo>
                  <a:pt x="2016" y="333"/>
                </a:lnTo>
                <a:lnTo>
                  <a:pt x="2018" y="325"/>
                </a:lnTo>
                <a:lnTo>
                  <a:pt x="2021" y="324"/>
                </a:lnTo>
                <a:lnTo>
                  <a:pt x="2023" y="318"/>
                </a:lnTo>
                <a:lnTo>
                  <a:pt x="2025" y="316"/>
                </a:lnTo>
                <a:lnTo>
                  <a:pt x="2028" y="318"/>
                </a:lnTo>
                <a:lnTo>
                  <a:pt x="2030" y="323"/>
                </a:lnTo>
                <a:lnTo>
                  <a:pt x="2032" y="326"/>
                </a:lnTo>
                <a:lnTo>
                  <a:pt x="2034" y="317"/>
                </a:lnTo>
                <a:lnTo>
                  <a:pt x="2037" y="296"/>
                </a:lnTo>
                <a:lnTo>
                  <a:pt x="2039" y="294"/>
                </a:lnTo>
                <a:lnTo>
                  <a:pt x="2041" y="306"/>
                </a:lnTo>
                <a:lnTo>
                  <a:pt x="2043" y="300"/>
                </a:lnTo>
                <a:lnTo>
                  <a:pt x="2046" y="287"/>
                </a:lnTo>
                <a:lnTo>
                  <a:pt x="2048" y="304"/>
                </a:lnTo>
                <a:lnTo>
                  <a:pt x="2050" y="292"/>
                </a:lnTo>
                <a:lnTo>
                  <a:pt x="2053" y="273"/>
                </a:lnTo>
                <a:lnTo>
                  <a:pt x="2055" y="286"/>
                </a:lnTo>
                <a:lnTo>
                  <a:pt x="2057" y="286"/>
                </a:lnTo>
                <a:lnTo>
                  <a:pt x="2060" y="286"/>
                </a:lnTo>
                <a:lnTo>
                  <a:pt x="2062" y="289"/>
                </a:lnTo>
              </a:path>
            </a:pathLst>
          </a:custGeom>
          <a:noFill/>
          <a:ln w="17463" cap="flat">
            <a:solidFill>
              <a:srgbClr val="1D91C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8" name="Freeform 56">
            <a:extLst>
              <a:ext uri="{FF2B5EF4-FFF2-40B4-BE49-F238E27FC236}">
                <a16:creationId xmlns:a16="http://schemas.microsoft.com/office/drawing/2014/main" id="{EA7EF34E-6333-4E87-9763-73432444CFE3}"/>
              </a:ext>
            </a:extLst>
          </p:cNvPr>
          <p:cNvSpPr>
            <a:spLocks/>
          </p:cNvSpPr>
          <p:nvPr/>
        </p:nvSpPr>
        <p:spPr bwMode="auto">
          <a:xfrm>
            <a:off x="651563" y="4434975"/>
            <a:ext cx="2647406" cy="947738"/>
          </a:xfrm>
          <a:custGeom>
            <a:avLst/>
            <a:gdLst>
              <a:gd name="T0" fmla="*/ 32 w 2062"/>
              <a:gd name="T1" fmla="*/ 303 h 597"/>
              <a:gd name="T2" fmla="*/ 67 w 2062"/>
              <a:gd name="T3" fmla="*/ 292 h 597"/>
              <a:gd name="T4" fmla="*/ 101 w 2062"/>
              <a:gd name="T5" fmla="*/ 312 h 597"/>
              <a:gd name="T6" fmla="*/ 136 w 2062"/>
              <a:gd name="T7" fmla="*/ 287 h 597"/>
              <a:gd name="T8" fmla="*/ 170 w 2062"/>
              <a:gd name="T9" fmla="*/ 278 h 597"/>
              <a:gd name="T10" fmla="*/ 204 w 2062"/>
              <a:gd name="T11" fmla="*/ 272 h 597"/>
              <a:gd name="T12" fmla="*/ 239 w 2062"/>
              <a:gd name="T13" fmla="*/ 281 h 597"/>
              <a:gd name="T14" fmla="*/ 273 w 2062"/>
              <a:gd name="T15" fmla="*/ 291 h 597"/>
              <a:gd name="T16" fmla="*/ 307 w 2062"/>
              <a:gd name="T17" fmla="*/ 317 h 597"/>
              <a:gd name="T18" fmla="*/ 342 w 2062"/>
              <a:gd name="T19" fmla="*/ 356 h 597"/>
              <a:gd name="T20" fmla="*/ 376 w 2062"/>
              <a:gd name="T21" fmla="*/ 367 h 597"/>
              <a:gd name="T22" fmla="*/ 410 w 2062"/>
              <a:gd name="T23" fmla="*/ 399 h 597"/>
              <a:gd name="T24" fmla="*/ 445 w 2062"/>
              <a:gd name="T25" fmla="*/ 402 h 597"/>
              <a:gd name="T26" fmla="*/ 479 w 2062"/>
              <a:gd name="T27" fmla="*/ 361 h 597"/>
              <a:gd name="T28" fmla="*/ 513 w 2062"/>
              <a:gd name="T29" fmla="*/ 353 h 597"/>
              <a:gd name="T30" fmla="*/ 548 w 2062"/>
              <a:gd name="T31" fmla="*/ 365 h 597"/>
              <a:gd name="T32" fmla="*/ 582 w 2062"/>
              <a:gd name="T33" fmla="*/ 354 h 597"/>
              <a:gd name="T34" fmla="*/ 617 w 2062"/>
              <a:gd name="T35" fmla="*/ 363 h 597"/>
              <a:gd name="T36" fmla="*/ 651 w 2062"/>
              <a:gd name="T37" fmla="*/ 344 h 597"/>
              <a:gd name="T38" fmla="*/ 685 w 2062"/>
              <a:gd name="T39" fmla="*/ 293 h 597"/>
              <a:gd name="T40" fmla="*/ 720 w 2062"/>
              <a:gd name="T41" fmla="*/ 236 h 597"/>
              <a:gd name="T42" fmla="*/ 754 w 2062"/>
              <a:gd name="T43" fmla="*/ 178 h 597"/>
              <a:gd name="T44" fmla="*/ 788 w 2062"/>
              <a:gd name="T45" fmla="*/ 58 h 597"/>
              <a:gd name="T46" fmla="*/ 823 w 2062"/>
              <a:gd name="T47" fmla="*/ 19 h 597"/>
              <a:gd name="T48" fmla="*/ 857 w 2062"/>
              <a:gd name="T49" fmla="*/ 145 h 597"/>
              <a:gd name="T50" fmla="*/ 891 w 2062"/>
              <a:gd name="T51" fmla="*/ 172 h 597"/>
              <a:gd name="T52" fmla="*/ 926 w 2062"/>
              <a:gd name="T53" fmla="*/ 292 h 597"/>
              <a:gd name="T54" fmla="*/ 960 w 2062"/>
              <a:gd name="T55" fmla="*/ 403 h 597"/>
              <a:gd name="T56" fmla="*/ 994 w 2062"/>
              <a:gd name="T57" fmla="*/ 552 h 597"/>
              <a:gd name="T58" fmla="*/ 1029 w 2062"/>
              <a:gd name="T59" fmla="*/ 531 h 597"/>
              <a:gd name="T60" fmla="*/ 1063 w 2062"/>
              <a:gd name="T61" fmla="*/ 580 h 597"/>
              <a:gd name="T62" fmla="*/ 1098 w 2062"/>
              <a:gd name="T63" fmla="*/ 563 h 597"/>
              <a:gd name="T64" fmla="*/ 1132 w 2062"/>
              <a:gd name="T65" fmla="*/ 539 h 597"/>
              <a:gd name="T66" fmla="*/ 1166 w 2062"/>
              <a:gd name="T67" fmla="*/ 484 h 597"/>
              <a:gd name="T68" fmla="*/ 1201 w 2062"/>
              <a:gd name="T69" fmla="*/ 424 h 597"/>
              <a:gd name="T70" fmla="*/ 1235 w 2062"/>
              <a:gd name="T71" fmla="*/ 362 h 597"/>
              <a:gd name="T72" fmla="*/ 1269 w 2062"/>
              <a:gd name="T73" fmla="*/ 326 h 597"/>
              <a:gd name="T74" fmla="*/ 1304 w 2062"/>
              <a:gd name="T75" fmla="*/ 314 h 597"/>
              <a:gd name="T76" fmla="*/ 1338 w 2062"/>
              <a:gd name="T77" fmla="*/ 249 h 597"/>
              <a:gd name="T78" fmla="*/ 1373 w 2062"/>
              <a:gd name="T79" fmla="*/ 190 h 597"/>
              <a:gd name="T80" fmla="*/ 1407 w 2062"/>
              <a:gd name="T81" fmla="*/ 182 h 597"/>
              <a:gd name="T82" fmla="*/ 1441 w 2062"/>
              <a:gd name="T83" fmla="*/ 229 h 597"/>
              <a:gd name="T84" fmla="*/ 1475 w 2062"/>
              <a:gd name="T85" fmla="*/ 258 h 597"/>
              <a:gd name="T86" fmla="*/ 1510 w 2062"/>
              <a:gd name="T87" fmla="*/ 238 h 597"/>
              <a:gd name="T88" fmla="*/ 1544 w 2062"/>
              <a:gd name="T89" fmla="*/ 278 h 597"/>
              <a:gd name="T90" fmla="*/ 1579 w 2062"/>
              <a:gd name="T91" fmla="*/ 353 h 597"/>
              <a:gd name="T92" fmla="*/ 1613 w 2062"/>
              <a:gd name="T93" fmla="*/ 334 h 597"/>
              <a:gd name="T94" fmla="*/ 1647 w 2062"/>
              <a:gd name="T95" fmla="*/ 295 h 597"/>
              <a:gd name="T96" fmla="*/ 1682 w 2062"/>
              <a:gd name="T97" fmla="*/ 343 h 597"/>
              <a:gd name="T98" fmla="*/ 1716 w 2062"/>
              <a:gd name="T99" fmla="*/ 399 h 597"/>
              <a:gd name="T100" fmla="*/ 1750 w 2062"/>
              <a:gd name="T101" fmla="*/ 395 h 597"/>
              <a:gd name="T102" fmla="*/ 1785 w 2062"/>
              <a:gd name="T103" fmla="*/ 394 h 597"/>
              <a:gd name="T104" fmla="*/ 1819 w 2062"/>
              <a:gd name="T105" fmla="*/ 367 h 597"/>
              <a:gd name="T106" fmla="*/ 1854 w 2062"/>
              <a:gd name="T107" fmla="*/ 313 h 597"/>
              <a:gd name="T108" fmla="*/ 1888 w 2062"/>
              <a:gd name="T109" fmla="*/ 284 h 597"/>
              <a:gd name="T110" fmla="*/ 1922 w 2062"/>
              <a:gd name="T111" fmla="*/ 244 h 597"/>
              <a:gd name="T112" fmla="*/ 1956 w 2062"/>
              <a:gd name="T113" fmla="*/ 162 h 597"/>
              <a:gd name="T114" fmla="*/ 1991 w 2062"/>
              <a:gd name="T115" fmla="*/ 220 h 597"/>
              <a:gd name="T116" fmla="*/ 2025 w 2062"/>
              <a:gd name="T117" fmla="*/ 199 h 597"/>
              <a:gd name="T118" fmla="*/ 2060 w 2062"/>
              <a:gd name="T119" fmla="*/ 193 h 5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062" h="597">
                <a:moveTo>
                  <a:pt x="0" y="307"/>
                </a:moveTo>
                <a:lnTo>
                  <a:pt x="3" y="292"/>
                </a:lnTo>
                <a:lnTo>
                  <a:pt x="5" y="297"/>
                </a:lnTo>
                <a:lnTo>
                  <a:pt x="7" y="295"/>
                </a:lnTo>
                <a:lnTo>
                  <a:pt x="10" y="284"/>
                </a:lnTo>
                <a:lnTo>
                  <a:pt x="12" y="280"/>
                </a:lnTo>
                <a:lnTo>
                  <a:pt x="14" y="283"/>
                </a:lnTo>
                <a:lnTo>
                  <a:pt x="16" y="286"/>
                </a:lnTo>
                <a:lnTo>
                  <a:pt x="19" y="285"/>
                </a:lnTo>
                <a:lnTo>
                  <a:pt x="21" y="280"/>
                </a:lnTo>
                <a:lnTo>
                  <a:pt x="23" y="285"/>
                </a:lnTo>
                <a:lnTo>
                  <a:pt x="25" y="281"/>
                </a:lnTo>
                <a:lnTo>
                  <a:pt x="28" y="296"/>
                </a:lnTo>
                <a:lnTo>
                  <a:pt x="30" y="308"/>
                </a:lnTo>
                <a:lnTo>
                  <a:pt x="32" y="303"/>
                </a:lnTo>
                <a:lnTo>
                  <a:pt x="35" y="272"/>
                </a:lnTo>
                <a:lnTo>
                  <a:pt x="37" y="273"/>
                </a:lnTo>
                <a:lnTo>
                  <a:pt x="39" y="260"/>
                </a:lnTo>
                <a:lnTo>
                  <a:pt x="42" y="257"/>
                </a:lnTo>
                <a:lnTo>
                  <a:pt x="44" y="253"/>
                </a:lnTo>
                <a:lnTo>
                  <a:pt x="46" y="256"/>
                </a:lnTo>
                <a:lnTo>
                  <a:pt x="48" y="269"/>
                </a:lnTo>
                <a:lnTo>
                  <a:pt x="51" y="271"/>
                </a:lnTo>
                <a:lnTo>
                  <a:pt x="53" y="267"/>
                </a:lnTo>
                <a:lnTo>
                  <a:pt x="55" y="263"/>
                </a:lnTo>
                <a:lnTo>
                  <a:pt x="58" y="280"/>
                </a:lnTo>
                <a:lnTo>
                  <a:pt x="60" y="289"/>
                </a:lnTo>
                <a:lnTo>
                  <a:pt x="62" y="290"/>
                </a:lnTo>
                <a:lnTo>
                  <a:pt x="65" y="288"/>
                </a:lnTo>
                <a:lnTo>
                  <a:pt x="67" y="292"/>
                </a:lnTo>
                <a:lnTo>
                  <a:pt x="69" y="287"/>
                </a:lnTo>
                <a:lnTo>
                  <a:pt x="71" y="284"/>
                </a:lnTo>
                <a:lnTo>
                  <a:pt x="74" y="269"/>
                </a:lnTo>
                <a:lnTo>
                  <a:pt x="76" y="278"/>
                </a:lnTo>
                <a:lnTo>
                  <a:pt x="78" y="280"/>
                </a:lnTo>
                <a:lnTo>
                  <a:pt x="81" y="287"/>
                </a:lnTo>
                <a:lnTo>
                  <a:pt x="83" y="285"/>
                </a:lnTo>
                <a:lnTo>
                  <a:pt x="85" y="289"/>
                </a:lnTo>
                <a:lnTo>
                  <a:pt x="87" y="296"/>
                </a:lnTo>
                <a:lnTo>
                  <a:pt x="90" y="299"/>
                </a:lnTo>
                <a:lnTo>
                  <a:pt x="92" y="300"/>
                </a:lnTo>
                <a:lnTo>
                  <a:pt x="94" y="304"/>
                </a:lnTo>
                <a:lnTo>
                  <a:pt x="96" y="299"/>
                </a:lnTo>
                <a:lnTo>
                  <a:pt x="99" y="314"/>
                </a:lnTo>
                <a:lnTo>
                  <a:pt x="101" y="312"/>
                </a:lnTo>
                <a:lnTo>
                  <a:pt x="103" y="312"/>
                </a:lnTo>
                <a:lnTo>
                  <a:pt x="106" y="313"/>
                </a:lnTo>
                <a:lnTo>
                  <a:pt x="108" y="311"/>
                </a:lnTo>
                <a:lnTo>
                  <a:pt x="110" y="320"/>
                </a:lnTo>
                <a:lnTo>
                  <a:pt x="113" y="323"/>
                </a:lnTo>
                <a:lnTo>
                  <a:pt x="115" y="306"/>
                </a:lnTo>
                <a:lnTo>
                  <a:pt x="117" y="305"/>
                </a:lnTo>
                <a:lnTo>
                  <a:pt x="119" y="301"/>
                </a:lnTo>
                <a:lnTo>
                  <a:pt x="122" y="295"/>
                </a:lnTo>
                <a:lnTo>
                  <a:pt x="124" y="283"/>
                </a:lnTo>
                <a:lnTo>
                  <a:pt x="126" y="284"/>
                </a:lnTo>
                <a:lnTo>
                  <a:pt x="129" y="279"/>
                </a:lnTo>
                <a:lnTo>
                  <a:pt x="131" y="282"/>
                </a:lnTo>
                <a:lnTo>
                  <a:pt x="133" y="282"/>
                </a:lnTo>
                <a:lnTo>
                  <a:pt x="136" y="287"/>
                </a:lnTo>
                <a:lnTo>
                  <a:pt x="138" y="297"/>
                </a:lnTo>
                <a:lnTo>
                  <a:pt x="140" y="287"/>
                </a:lnTo>
                <a:lnTo>
                  <a:pt x="142" y="291"/>
                </a:lnTo>
                <a:lnTo>
                  <a:pt x="145" y="290"/>
                </a:lnTo>
                <a:lnTo>
                  <a:pt x="147" y="285"/>
                </a:lnTo>
                <a:lnTo>
                  <a:pt x="149" y="280"/>
                </a:lnTo>
                <a:lnTo>
                  <a:pt x="152" y="262"/>
                </a:lnTo>
                <a:lnTo>
                  <a:pt x="154" y="257"/>
                </a:lnTo>
                <a:lnTo>
                  <a:pt x="156" y="269"/>
                </a:lnTo>
                <a:lnTo>
                  <a:pt x="159" y="265"/>
                </a:lnTo>
                <a:lnTo>
                  <a:pt x="161" y="253"/>
                </a:lnTo>
                <a:lnTo>
                  <a:pt x="163" y="273"/>
                </a:lnTo>
                <a:lnTo>
                  <a:pt x="165" y="265"/>
                </a:lnTo>
                <a:lnTo>
                  <a:pt x="168" y="271"/>
                </a:lnTo>
                <a:lnTo>
                  <a:pt x="170" y="278"/>
                </a:lnTo>
                <a:lnTo>
                  <a:pt x="172" y="278"/>
                </a:lnTo>
                <a:lnTo>
                  <a:pt x="174" y="269"/>
                </a:lnTo>
                <a:lnTo>
                  <a:pt x="177" y="278"/>
                </a:lnTo>
                <a:lnTo>
                  <a:pt x="179" y="256"/>
                </a:lnTo>
                <a:lnTo>
                  <a:pt x="181" y="254"/>
                </a:lnTo>
                <a:lnTo>
                  <a:pt x="184" y="266"/>
                </a:lnTo>
                <a:lnTo>
                  <a:pt x="186" y="268"/>
                </a:lnTo>
                <a:lnTo>
                  <a:pt x="188" y="269"/>
                </a:lnTo>
                <a:lnTo>
                  <a:pt x="190" y="264"/>
                </a:lnTo>
                <a:lnTo>
                  <a:pt x="193" y="266"/>
                </a:lnTo>
                <a:lnTo>
                  <a:pt x="195" y="270"/>
                </a:lnTo>
                <a:lnTo>
                  <a:pt x="197" y="275"/>
                </a:lnTo>
                <a:lnTo>
                  <a:pt x="200" y="271"/>
                </a:lnTo>
                <a:lnTo>
                  <a:pt x="202" y="270"/>
                </a:lnTo>
                <a:lnTo>
                  <a:pt x="204" y="272"/>
                </a:lnTo>
                <a:lnTo>
                  <a:pt x="207" y="270"/>
                </a:lnTo>
                <a:lnTo>
                  <a:pt x="209" y="273"/>
                </a:lnTo>
                <a:lnTo>
                  <a:pt x="211" y="258"/>
                </a:lnTo>
                <a:lnTo>
                  <a:pt x="213" y="255"/>
                </a:lnTo>
                <a:lnTo>
                  <a:pt x="216" y="267"/>
                </a:lnTo>
                <a:lnTo>
                  <a:pt x="218" y="282"/>
                </a:lnTo>
                <a:lnTo>
                  <a:pt x="220" y="275"/>
                </a:lnTo>
                <a:lnTo>
                  <a:pt x="223" y="291"/>
                </a:lnTo>
                <a:lnTo>
                  <a:pt x="225" y="292"/>
                </a:lnTo>
                <a:lnTo>
                  <a:pt x="227" y="286"/>
                </a:lnTo>
                <a:lnTo>
                  <a:pt x="230" y="287"/>
                </a:lnTo>
                <a:lnTo>
                  <a:pt x="232" y="268"/>
                </a:lnTo>
                <a:lnTo>
                  <a:pt x="234" y="272"/>
                </a:lnTo>
                <a:lnTo>
                  <a:pt x="236" y="277"/>
                </a:lnTo>
                <a:lnTo>
                  <a:pt x="239" y="281"/>
                </a:lnTo>
                <a:lnTo>
                  <a:pt x="241" y="279"/>
                </a:lnTo>
                <a:lnTo>
                  <a:pt x="243" y="270"/>
                </a:lnTo>
                <a:lnTo>
                  <a:pt x="246" y="273"/>
                </a:lnTo>
                <a:lnTo>
                  <a:pt x="248" y="280"/>
                </a:lnTo>
                <a:lnTo>
                  <a:pt x="250" y="276"/>
                </a:lnTo>
                <a:lnTo>
                  <a:pt x="252" y="281"/>
                </a:lnTo>
                <a:lnTo>
                  <a:pt x="255" y="281"/>
                </a:lnTo>
                <a:lnTo>
                  <a:pt x="257" y="297"/>
                </a:lnTo>
                <a:lnTo>
                  <a:pt x="259" y="290"/>
                </a:lnTo>
                <a:lnTo>
                  <a:pt x="261" y="293"/>
                </a:lnTo>
                <a:lnTo>
                  <a:pt x="264" y="283"/>
                </a:lnTo>
                <a:lnTo>
                  <a:pt x="266" y="286"/>
                </a:lnTo>
                <a:lnTo>
                  <a:pt x="268" y="286"/>
                </a:lnTo>
                <a:lnTo>
                  <a:pt x="271" y="288"/>
                </a:lnTo>
                <a:lnTo>
                  <a:pt x="273" y="291"/>
                </a:lnTo>
                <a:lnTo>
                  <a:pt x="275" y="291"/>
                </a:lnTo>
                <a:lnTo>
                  <a:pt x="277" y="300"/>
                </a:lnTo>
                <a:lnTo>
                  <a:pt x="280" y="288"/>
                </a:lnTo>
                <a:lnTo>
                  <a:pt x="282" y="294"/>
                </a:lnTo>
                <a:lnTo>
                  <a:pt x="284" y="297"/>
                </a:lnTo>
                <a:lnTo>
                  <a:pt x="287" y="296"/>
                </a:lnTo>
                <a:lnTo>
                  <a:pt x="289" y="309"/>
                </a:lnTo>
                <a:lnTo>
                  <a:pt x="291" y="321"/>
                </a:lnTo>
                <a:lnTo>
                  <a:pt x="294" y="322"/>
                </a:lnTo>
                <a:lnTo>
                  <a:pt x="296" y="321"/>
                </a:lnTo>
                <a:lnTo>
                  <a:pt x="298" y="326"/>
                </a:lnTo>
                <a:lnTo>
                  <a:pt x="300" y="315"/>
                </a:lnTo>
                <a:lnTo>
                  <a:pt x="303" y="319"/>
                </a:lnTo>
                <a:lnTo>
                  <a:pt x="305" y="314"/>
                </a:lnTo>
                <a:lnTo>
                  <a:pt x="307" y="317"/>
                </a:lnTo>
                <a:lnTo>
                  <a:pt x="310" y="319"/>
                </a:lnTo>
                <a:lnTo>
                  <a:pt x="312" y="329"/>
                </a:lnTo>
                <a:lnTo>
                  <a:pt x="314" y="338"/>
                </a:lnTo>
                <a:lnTo>
                  <a:pt x="317" y="334"/>
                </a:lnTo>
                <a:lnTo>
                  <a:pt x="319" y="327"/>
                </a:lnTo>
                <a:lnTo>
                  <a:pt x="321" y="311"/>
                </a:lnTo>
                <a:lnTo>
                  <a:pt x="323" y="315"/>
                </a:lnTo>
                <a:lnTo>
                  <a:pt x="326" y="312"/>
                </a:lnTo>
                <a:lnTo>
                  <a:pt x="328" y="308"/>
                </a:lnTo>
                <a:lnTo>
                  <a:pt x="330" y="305"/>
                </a:lnTo>
                <a:lnTo>
                  <a:pt x="332" y="313"/>
                </a:lnTo>
                <a:lnTo>
                  <a:pt x="335" y="331"/>
                </a:lnTo>
                <a:lnTo>
                  <a:pt x="337" y="344"/>
                </a:lnTo>
                <a:lnTo>
                  <a:pt x="339" y="349"/>
                </a:lnTo>
                <a:lnTo>
                  <a:pt x="342" y="356"/>
                </a:lnTo>
                <a:lnTo>
                  <a:pt x="344" y="368"/>
                </a:lnTo>
                <a:lnTo>
                  <a:pt x="346" y="363"/>
                </a:lnTo>
                <a:lnTo>
                  <a:pt x="348" y="362"/>
                </a:lnTo>
                <a:lnTo>
                  <a:pt x="351" y="358"/>
                </a:lnTo>
                <a:lnTo>
                  <a:pt x="353" y="357"/>
                </a:lnTo>
                <a:lnTo>
                  <a:pt x="355" y="355"/>
                </a:lnTo>
                <a:lnTo>
                  <a:pt x="358" y="352"/>
                </a:lnTo>
                <a:lnTo>
                  <a:pt x="360" y="350"/>
                </a:lnTo>
                <a:lnTo>
                  <a:pt x="362" y="358"/>
                </a:lnTo>
                <a:lnTo>
                  <a:pt x="365" y="360"/>
                </a:lnTo>
                <a:lnTo>
                  <a:pt x="367" y="366"/>
                </a:lnTo>
                <a:lnTo>
                  <a:pt x="369" y="360"/>
                </a:lnTo>
                <a:lnTo>
                  <a:pt x="371" y="358"/>
                </a:lnTo>
                <a:lnTo>
                  <a:pt x="374" y="367"/>
                </a:lnTo>
                <a:lnTo>
                  <a:pt x="376" y="367"/>
                </a:lnTo>
                <a:lnTo>
                  <a:pt x="378" y="367"/>
                </a:lnTo>
                <a:lnTo>
                  <a:pt x="381" y="367"/>
                </a:lnTo>
                <a:lnTo>
                  <a:pt x="383" y="375"/>
                </a:lnTo>
                <a:lnTo>
                  <a:pt x="385" y="376"/>
                </a:lnTo>
                <a:lnTo>
                  <a:pt x="388" y="382"/>
                </a:lnTo>
                <a:lnTo>
                  <a:pt x="390" y="378"/>
                </a:lnTo>
                <a:lnTo>
                  <a:pt x="392" y="377"/>
                </a:lnTo>
                <a:lnTo>
                  <a:pt x="394" y="378"/>
                </a:lnTo>
                <a:lnTo>
                  <a:pt x="397" y="369"/>
                </a:lnTo>
                <a:lnTo>
                  <a:pt x="399" y="362"/>
                </a:lnTo>
                <a:lnTo>
                  <a:pt x="401" y="371"/>
                </a:lnTo>
                <a:lnTo>
                  <a:pt x="404" y="384"/>
                </a:lnTo>
                <a:lnTo>
                  <a:pt x="406" y="381"/>
                </a:lnTo>
                <a:lnTo>
                  <a:pt x="408" y="389"/>
                </a:lnTo>
                <a:lnTo>
                  <a:pt x="410" y="399"/>
                </a:lnTo>
                <a:lnTo>
                  <a:pt x="413" y="390"/>
                </a:lnTo>
                <a:lnTo>
                  <a:pt x="415" y="408"/>
                </a:lnTo>
                <a:lnTo>
                  <a:pt x="417" y="411"/>
                </a:lnTo>
                <a:lnTo>
                  <a:pt x="419" y="414"/>
                </a:lnTo>
                <a:lnTo>
                  <a:pt x="422" y="414"/>
                </a:lnTo>
                <a:lnTo>
                  <a:pt x="424" y="407"/>
                </a:lnTo>
                <a:lnTo>
                  <a:pt x="426" y="413"/>
                </a:lnTo>
                <a:lnTo>
                  <a:pt x="429" y="414"/>
                </a:lnTo>
                <a:lnTo>
                  <a:pt x="431" y="404"/>
                </a:lnTo>
                <a:lnTo>
                  <a:pt x="433" y="405"/>
                </a:lnTo>
                <a:lnTo>
                  <a:pt x="436" y="404"/>
                </a:lnTo>
                <a:lnTo>
                  <a:pt x="438" y="409"/>
                </a:lnTo>
                <a:lnTo>
                  <a:pt x="440" y="412"/>
                </a:lnTo>
                <a:lnTo>
                  <a:pt x="442" y="418"/>
                </a:lnTo>
                <a:lnTo>
                  <a:pt x="445" y="402"/>
                </a:lnTo>
                <a:lnTo>
                  <a:pt x="447" y="401"/>
                </a:lnTo>
                <a:lnTo>
                  <a:pt x="449" y="400"/>
                </a:lnTo>
                <a:lnTo>
                  <a:pt x="452" y="393"/>
                </a:lnTo>
                <a:lnTo>
                  <a:pt x="454" y="390"/>
                </a:lnTo>
                <a:lnTo>
                  <a:pt x="456" y="392"/>
                </a:lnTo>
                <a:lnTo>
                  <a:pt x="459" y="391"/>
                </a:lnTo>
                <a:lnTo>
                  <a:pt x="461" y="384"/>
                </a:lnTo>
                <a:lnTo>
                  <a:pt x="463" y="393"/>
                </a:lnTo>
                <a:lnTo>
                  <a:pt x="465" y="384"/>
                </a:lnTo>
                <a:lnTo>
                  <a:pt x="468" y="391"/>
                </a:lnTo>
                <a:lnTo>
                  <a:pt x="470" y="396"/>
                </a:lnTo>
                <a:lnTo>
                  <a:pt x="472" y="380"/>
                </a:lnTo>
                <a:lnTo>
                  <a:pt x="475" y="377"/>
                </a:lnTo>
                <a:lnTo>
                  <a:pt x="477" y="367"/>
                </a:lnTo>
                <a:lnTo>
                  <a:pt x="479" y="361"/>
                </a:lnTo>
                <a:lnTo>
                  <a:pt x="482" y="348"/>
                </a:lnTo>
                <a:lnTo>
                  <a:pt x="484" y="362"/>
                </a:lnTo>
                <a:lnTo>
                  <a:pt x="486" y="363"/>
                </a:lnTo>
                <a:lnTo>
                  <a:pt x="488" y="366"/>
                </a:lnTo>
                <a:lnTo>
                  <a:pt x="491" y="369"/>
                </a:lnTo>
                <a:lnTo>
                  <a:pt x="493" y="354"/>
                </a:lnTo>
                <a:lnTo>
                  <a:pt x="495" y="351"/>
                </a:lnTo>
                <a:lnTo>
                  <a:pt x="497" y="345"/>
                </a:lnTo>
                <a:lnTo>
                  <a:pt x="500" y="343"/>
                </a:lnTo>
                <a:lnTo>
                  <a:pt x="502" y="341"/>
                </a:lnTo>
                <a:lnTo>
                  <a:pt x="504" y="340"/>
                </a:lnTo>
                <a:lnTo>
                  <a:pt x="506" y="345"/>
                </a:lnTo>
                <a:lnTo>
                  <a:pt x="509" y="342"/>
                </a:lnTo>
                <a:lnTo>
                  <a:pt x="511" y="348"/>
                </a:lnTo>
                <a:lnTo>
                  <a:pt x="513" y="353"/>
                </a:lnTo>
                <a:lnTo>
                  <a:pt x="516" y="350"/>
                </a:lnTo>
                <a:lnTo>
                  <a:pt x="518" y="344"/>
                </a:lnTo>
                <a:lnTo>
                  <a:pt x="520" y="343"/>
                </a:lnTo>
                <a:lnTo>
                  <a:pt x="523" y="334"/>
                </a:lnTo>
                <a:lnTo>
                  <a:pt x="525" y="330"/>
                </a:lnTo>
                <a:lnTo>
                  <a:pt x="527" y="332"/>
                </a:lnTo>
                <a:lnTo>
                  <a:pt x="529" y="338"/>
                </a:lnTo>
                <a:lnTo>
                  <a:pt x="532" y="338"/>
                </a:lnTo>
                <a:lnTo>
                  <a:pt x="534" y="339"/>
                </a:lnTo>
                <a:lnTo>
                  <a:pt x="536" y="339"/>
                </a:lnTo>
                <a:lnTo>
                  <a:pt x="539" y="334"/>
                </a:lnTo>
                <a:lnTo>
                  <a:pt x="541" y="336"/>
                </a:lnTo>
                <a:lnTo>
                  <a:pt x="543" y="347"/>
                </a:lnTo>
                <a:lnTo>
                  <a:pt x="546" y="351"/>
                </a:lnTo>
                <a:lnTo>
                  <a:pt x="548" y="365"/>
                </a:lnTo>
                <a:lnTo>
                  <a:pt x="550" y="347"/>
                </a:lnTo>
                <a:lnTo>
                  <a:pt x="552" y="352"/>
                </a:lnTo>
                <a:lnTo>
                  <a:pt x="555" y="350"/>
                </a:lnTo>
                <a:lnTo>
                  <a:pt x="557" y="345"/>
                </a:lnTo>
                <a:lnTo>
                  <a:pt x="559" y="350"/>
                </a:lnTo>
                <a:lnTo>
                  <a:pt x="562" y="357"/>
                </a:lnTo>
                <a:lnTo>
                  <a:pt x="564" y="344"/>
                </a:lnTo>
                <a:lnTo>
                  <a:pt x="566" y="334"/>
                </a:lnTo>
                <a:lnTo>
                  <a:pt x="568" y="332"/>
                </a:lnTo>
                <a:lnTo>
                  <a:pt x="571" y="317"/>
                </a:lnTo>
                <a:lnTo>
                  <a:pt x="573" y="328"/>
                </a:lnTo>
                <a:lnTo>
                  <a:pt x="575" y="335"/>
                </a:lnTo>
                <a:lnTo>
                  <a:pt x="578" y="344"/>
                </a:lnTo>
                <a:lnTo>
                  <a:pt x="580" y="346"/>
                </a:lnTo>
                <a:lnTo>
                  <a:pt x="582" y="354"/>
                </a:lnTo>
                <a:lnTo>
                  <a:pt x="584" y="357"/>
                </a:lnTo>
                <a:lnTo>
                  <a:pt x="587" y="357"/>
                </a:lnTo>
                <a:lnTo>
                  <a:pt x="589" y="361"/>
                </a:lnTo>
                <a:lnTo>
                  <a:pt x="591" y="357"/>
                </a:lnTo>
                <a:lnTo>
                  <a:pt x="594" y="364"/>
                </a:lnTo>
                <a:lnTo>
                  <a:pt x="596" y="372"/>
                </a:lnTo>
                <a:lnTo>
                  <a:pt x="598" y="361"/>
                </a:lnTo>
                <a:lnTo>
                  <a:pt x="600" y="342"/>
                </a:lnTo>
                <a:lnTo>
                  <a:pt x="603" y="343"/>
                </a:lnTo>
                <a:lnTo>
                  <a:pt x="605" y="355"/>
                </a:lnTo>
                <a:lnTo>
                  <a:pt x="607" y="354"/>
                </a:lnTo>
                <a:lnTo>
                  <a:pt x="610" y="356"/>
                </a:lnTo>
                <a:lnTo>
                  <a:pt x="612" y="348"/>
                </a:lnTo>
                <a:lnTo>
                  <a:pt x="614" y="359"/>
                </a:lnTo>
                <a:lnTo>
                  <a:pt x="617" y="363"/>
                </a:lnTo>
                <a:lnTo>
                  <a:pt x="619" y="372"/>
                </a:lnTo>
                <a:lnTo>
                  <a:pt x="621" y="376"/>
                </a:lnTo>
                <a:lnTo>
                  <a:pt x="623" y="376"/>
                </a:lnTo>
                <a:lnTo>
                  <a:pt x="626" y="361"/>
                </a:lnTo>
                <a:lnTo>
                  <a:pt x="628" y="375"/>
                </a:lnTo>
                <a:lnTo>
                  <a:pt x="630" y="378"/>
                </a:lnTo>
                <a:lnTo>
                  <a:pt x="633" y="378"/>
                </a:lnTo>
                <a:lnTo>
                  <a:pt x="635" y="380"/>
                </a:lnTo>
                <a:lnTo>
                  <a:pt x="637" y="374"/>
                </a:lnTo>
                <a:lnTo>
                  <a:pt x="640" y="363"/>
                </a:lnTo>
                <a:lnTo>
                  <a:pt x="642" y="356"/>
                </a:lnTo>
                <a:lnTo>
                  <a:pt x="644" y="358"/>
                </a:lnTo>
                <a:lnTo>
                  <a:pt x="646" y="353"/>
                </a:lnTo>
                <a:lnTo>
                  <a:pt x="649" y="360"/>
                </a:lnTo>
                <a:lnTo>
                  <a:pt x="651" y="344"/>
                </a:lnTo>
                <a:lnTo>
                  <a:pt x="653" y="336"/>
                </a:lnTo>
                <a:lnTo>
                  <a:pt x="655" y="335"/>
                </a:lnTo>
                <a:lnTo>
                  <a:pt x="658" y="325"/>
                </a:lnTo>
                <a:lnTo>
                  <a:pt x="660" y="320"/>
                </a:lnTo>
                <a:lnTo>
                  <a:pt x="662" y="315"/>
                </a:lnTo>
                <a:lnTo>
                  <a:pt x="665" y="341"/>
                </a:lnTo>
                <a:lnTo>
                  <a:pt x="667" y="330"/>
                </a:lnTo>
                <a:lnTo>
                  <a:pt x="669" y="310"/>
                </a:lnTo>
                <a:lnTo>
                  <a:pt x="671" y="311"/>
                </a:lnTo>
                <a:lnTo>
                  <a:pt x="674" y="302"/>
                </a:lnTo>
                <a:lnTo>
                  <a:pt x="676" y="305"/>
                </a:lnTo>
                <a:lnTo>
                  <a:pt x="678" y="296"/>
                </a:lnTo>
                <a:lnTo>
                  <a:pt x="681" y="298"/>
                </a:lnTo>
                <a:lnTo>
                  <a:pt x="683" y="291"/>
                </a:lnTo>
                <a:lnTo>
                  <a:pt x="685" y="293"/>
                </a:lnTo>
                <a:lnTo>
                  <a:pt x="688" y="305"/>
                </a:lnTo>
                <a:lnTo>
                  <a:pt x="690" y="303"/>
                </a:lnTo>
                <a:lnTo>
                  <a:pt x="692" y="307"/>
                </a:lnTo>
                <a:lnTo>
                  <a:pt x="694" y="309"/>
                </a:lnTo>
                <a:lnTo>
                  <a:pt x="697" y="310"/>
                </a:lnTo>
                <a:lnTo>
                  <a:pt x="699" y="296"/>
                </a:lnTo>
                <a:lnTo>
                  <a:pt x="701" y="289"/>
                </a:lnTo>
                <a:lnTo>
                  <a:pt x="704" y="276"/>
                </a:lnTo>
                <a:lnTo>
                  <a:pt x="706" y="283"/>
                </a:lnTo>
                <a:lnTo>
                  <a:pt x="708" y="274"/>
                </a:lnTo>
                <a:lnTo>
                  <a:pt x="711" y="269"/>
                </a:lnTo>
                <a:lnTo>
                  <a:pt x="713" y="236"/>
                </a:lnTo>
                <a:lnTo>
                  <a:pt x="715" y="236"/>
                </a:lnTo>
                <a:lnTo>
                  <a:pt x="717" y="232"/>
                </a:lnTo>
                <a:lnTo>
                  <a:pt x="720" y="236"/>
                </a:lnTo>
                <a:lnTo>
                  <a:pt x="722" y="240"/>
                </a:lnTo>
                <a:lnTo>
                  <a:pt x="724" y="240"/>
                </a:lnTo>
                <a:lnTo>
                  <a:pt x="727" y="237"/>
                </a:lnTo>
                <a:lnTo>
                  <a:pt x="729" y="234"/>
                </a:lnTo>
                <a:lnTo>
                  <a:pt x="731" y="219"/>
                </a:lnTo>
                <a:lnTo>
                  <a:pt x="733" y="231"/>
                </a:lnTo>
                <a:lnTo>
                  <a:pt x="736" y="235"/>
                </a:lnTo>
                <a:lnTo>
                  <a:pt x="738" y="220"/>
                </a:lnTo>
                <a:lnTo>
                  <a:pt x="740" y="209"/>
                </a:lnTo>
                <a:lnTo>
                  <a:pt x="742" y="188"/>
                </a:lnTo>
                <a:lnTo>
                  <a:pt x="745" y="171"/>
                </a:lnTo>
                <a:lnTo>
                  <a:pt x="747" y="165"/>
                </a:lnTo>
                <a:lnTo>
                  <a:pt x="749" y="164"/>
                </a:lnTo>
                <a:lnTo>
                  <a:pt x="752" y="173"/>
                </a:lnTo>
                <a:lnTo>
                  <a:pt x="754" y="178"/>
                </a:lnTo>
                <a:lnTo>
                  <a:pt x="756" y="169"/>
                </a:lnTo>
                <a:lnTo>
                  <a:pt x="758" y="164"/>
                </a:lnTo>
                <a:lnTo>
                  <a:pt x="761" y="156"/>
                </a:lnTo>
                <a:lnTo>
                  <a:pt x="763" y="156"/>
                </a:lnTo>
                <a:lnTo>
                  <a:pt x="765" y="139"/>
                </a:lnTo>
                <a:lnTo>
                  <a:pt x="768" y="130"/>
                </a:lnTo>
                <a:lnTo>
                  <a:pt x="770" y="121"/>
                </a:lnTo>
                <a:lnTo>
                  <a:pt x="772" y="118"/>
                </a:lnTo>
                <a:lnTo>
                  <a:pt x="775" y="109"/>
                </a:lnTo>
                <a:lnTo>
                  <a:pt x="777" y="100"/>
                </a:lnTo>
                <a:lnTo>
                  <a:pt x="779" y="91"/>
                </a:lnTo>
                <a:lnTo>
                  <a:pt x="781" y="82"/>
                </a:lnTo>
                <a:lnTo>
                  <a:pt x="784" y="89"/>
                </a:lnTo>
                <a:lnTo>
                  <a:pt x="786" y="77"/>
                </a:lnTo>
                <a:lnTo>
                  <a:pt x="788" y="58"/>
                </a:lnTo>
                <a:lnTo>
                  <a:pt x="791" y="43"/>
                </a:lnTo>
                <a:lnTo>
                  <a:pt x="793" y="38"/>
                </a:lnTo>
                <a:lnTo>
                  <a:pt x="795" y="33"/>
                </a:lnTo>
                <a:lnTo>
                  <a:pt x="798" y="25"/>
                </a:lnTo>
                <a:lnTo>
                  <a:pt x="800" y="22"/>
                </a:lnTo>
                <a:lnTo>
                  <a:pt x="802" y="16"/>
                </a:lnTo>
                <a:lnTo>
                  <a:pt x="804" y="14"/>
                </a:lnTo>
                <a:lnTo>
                  <a:pt x="807" y="15"/>
                </a:lnTo>
                <a:lnTo>
                  <a:pt x="809" y="0"/>
                </a:lnTo>
                <a:lnTo>
                  <a:pt x="811" y="4"/>
                </a:lnTo>
                <a:lnTo>
                  <a:pt x="814" y="12"/>
                </a:lnTo>
                <a:lnTo>
                  <a:pt x="816" y="16"/>
                </a:lnTo>
                <a:lnTo>
                  <a:pt x="818" y="18"/>
                </a:lnTo>
                <a:lnTo>
                  <a:pt x="820" y="22"/>
                </a:lnTo>
                <a:lnTo>
                  <a:pt x="823" y="19"/>
                </a:lnTo>
                <a:lnTo>
                  <a:pt x="825" y="27"/>
                </a:lnTo>
                <a:lnTo>
                  <a:pt x="827" y="32"/>
                </a:lnTo>
                <a:lnTo>
                  <a:pt x="829" y="49"/>
                </a:lnTo>
                <a:lnTo>
                  <a:pt x="832" y="27"/>
                </a:lnTo>
                <a:lnTo>
                  <a:pt x="834" y="42"/>
                </a:lnTo>
                <a:lnTo>
                  <a:pt x="836" y="47"/>
                </a:lnTo>
                <a:lnTo>
                  <a:pt x="839" y="59"/>
                </a:lnTo>
                <a:lnTo>
                  <a:pt x="841" y="72"/>
                </a:lnTo>
                <a:lnTo>
                  <a:pt x="843" y="84"/>
                </a:lnTo>
                <a:lnTo>
                  <a:pt x="846" y="104"/>
                </a:lnTo>
                <a:lnTo>
                  <a:pt x="848" y="115"/>
                </a:lnTo>
                <a:lnTo>
                  <a:pt x="850" y="117"/>
                </a:lnTo>
                <a:lnTo>
                  <a:pt x="852" y="144"/>
                </a:lnTo>
                <a:lnTo>
                  <a:pt x="855" y="148"/>
                </a:lnTo>
                <a:lnTo>
                  <a:pt x="857" y="145"/>
                </a:lnTo>
                <a:lnTo>
                  <a:pt x="859" y="154"/>
                </a:lnTo>
                <a:lnTo>
                  <a:pt x="862" y="155"/>
                </a:lnTo>
                <a:lnTo>
                  <a:pt x="864" y="132"/>
                </a:lnTo>
                <a:lnTo>
                  <a:pt x="866" y="132"/>
                </a:lnTo>
                <a:lnTo>
                  <a:pt x="869" y="134"/>
                </a:lnTo>
                <a:lnTo>
                  <a:pt x="871" y="124"/>
                </a:lnTo>
                <a:lnTo>
                  <a:pt x="873" y="128"/>
                </a:lnTo>
                <a:lnTo>
                  <a:pt x="875" y="134"/>
                </a:lnTo>
                <a:lnTo>
                  <a:pt x="878" y="132"/>
                </a:lnTo>
                <a:lnTo>
                  <a:pt x="880" y="141"/>
                </a:lnTo>
                <a:lnTo>
                  <a:pt x="882" y="142"/>
                </a:lnTo>
                <a:lnTo>
                  <a:pt x="885" y="140"/>
                </a:lnTo>
                <a:lnTo>
                  <a:pt x="887" y="155"/>
                </a:lnTo>
                <a:lnTo>
                  <a:pt x="889" y="154"/>
                </a:lnTo>
                <a:lnTo>
                  <a:pt x="891" y="172"/>
                </a:lnTo>
                <a:lnTo>
                  <a:pt x="894" y="178"/>
                </a:lnTo>
                <a:lnTo>
                  <a:pt x="896" y="196"/>
                </a:lnTo>
                <a:lnTo>
                  <a:pt x="898" y="199"/>
                </a:lnTo>
                <a:lnTo>
                  <a:pt x="901" y="197"/>
                </a:lnTo>
                <a:lnTo>
                  <a:pt x="903" y="189"/>
                </a:lnTo>
                <a:lnTo>
                  <a:pt x="905" y="203"/>
                </a:lnTo>
                <a:lnTo>
                  <a:pt x="907" y="208"/>
                </a:lnTo>
                <a:lnTo>
                  <a:pt x="910" y="204"/>
                </a:lnTo>
                <a:lnTo>
                  <a:pt x="912" y="210"/>
                </a:lnTo>
                <a:lnTo>
                  <a:pt x="914" y="223"/>
                </a:lnTo>
                <a:lnTo>
                  <a:pt x="917" y="226"/>
                </a:lnTo>
                <a:lnTo>
                  <a:pt x="919" y="235"/>
                </a:lnTo>
                <a:lnTo>
                  <a:pt x="921" y="257"/>
                </a:lnTo>
                <a:lnTo>
                  <a:pt x="923" y="277"/>
                </a:lnTo>
                <a:lnTo>
                  <a:pt x="926" y="292"/>
                </a:lnTo>
                <a:lnTo>
                  <a:pt x="928" y="302"/>
                </a:lnTo>
                <a:lnTo>
                  <a:pt x="930" y="318"/>
                </a:lnTo>
                <a:lnTo>
                  <a:pt x="933" y="324"/>
                </a:lnTo>
                <a:lnTo>
                  <a:pt x="935" y="323"/>
                </a:lnTo>
                <a:lnTo>
                  <a:pt x="937" y="333"/>
                </a:lnTo>
                <a:lnTo>
                  <a:pt x="940" y="335"/>
                </a:lnTo>
                <a:lnTo>
                  <a:pt x="942" y="340"/>
                </a:lnTo>
                <a:lnTo>
                  <a:pt x="944" y="348"/>
                </a:lnTo>
                <a:lnTo>
                  <a:pt x="946" y="357"/>
                </a:lnTo>
                <a:lnTo>
                  <a:pt x="949" y="372"/>
                </a:lnTo>
                <a:lnTo>
                  <a:pt x="951" y="379"/>
                </a:lnTo>
                <a:lnTo>
                  <a:pt x="953" y="391"/>
                </a:lnTo>
                <a:lnTo>
                  <a:pt x="956" y="389"/>
                </a:lnTo>
                <a:lnTo>
                  <a:pt x="958" y="401"/>
                </a:lnTo>
                <a:lnTo>
                  <a:pt x="960" y="403"/>
                </a:lnTo>
                <a:lnTo>
                  <a:pt x="963" y="424"/>
                </a:lnTo>
                <a:lnTo>
                  <a:pt x="965" y="444"/>
                </a:lnTo>
                <a:lnTo>
                  <a:pt x="967" y="457"/>
                </a:lnTo>
                <a:lnTo>
                  <a:pt x="969" y="470"/>
                </a:lnTo>
                <a:lnTo>
                  <a:pt x="972" y="485"/>
                </a:lnTo>
                <a:lnTo>
                  <a:pt x="974" y="501"/>
                </a:lnTo>
                <a:lnTo>
                  <a:pt x="976" y="502"/>
                </a:lnTo>
                <a:lnTo>
                  <a:pt x="978" y="513"/>
                </a:lnTo>
                <a:lnTo>
                  <a:pt x="981" y="517"/>
                </a:lnTo>
                <a:lnTo>
                  <a:pt x="983" y="520"/>
                </a:lnTo>
                <a:lnTo>
                  <a:pt x="985" y="525"/>
                </a:lnTo>
                <a:lnTo>
                  <a:pt x="987" y="535"/>
                </a:lnTo>
                <a:lnTo>
                  <a:pt x="990" y="529"/>
                </a:lnTo>
                <a:lnTo>
                  <a:pt x="992" y="559"/>
                </a:lnTo>
                <a:lnTo>
                  <a:pt x="994" y="552"/>
                </a:lnTo>
                <a:lnTo>
                  <a:pt x="997" y="553"/>
                </a:lnTo>
                <a:lnTo>
                  <a:pt x="999" y="549"/>
                </a:lnTo>
                <a:lnTo>
                  <a:pt x="1001" y="543"/>
                </a:lnTo>
                <a:lnTo>
                  <a:pt x="1004" y="543"/>
                </a:lnTo>
                <a:lnTo>
                  <a:pt x="1006" y="550"/>
                </a:lnTo>
                <a:lnTo>
                  <a:pt x="1008" y="552"/>
                </a:lnTo>
                <a:lnTo>
                  <a:pt x="1010" y="548"/>
                </a:lnTo>
                <a:lnTo>
                  <a:pt x="1013" y="542"/>
                </a:lnTo>
                <a:lnTo>
                  <a:pt x="1015" y="556"/>
                </a:lnTo>
                <a:lnTo>
                  <a:pt x="1017" y="553"/>
                </a:lnTo>
                <a:lnTo>
                  <a:pt x="1020" y="548"/>
                </a:lnTo>
                <a:lnTo>
                  <a:pt x="1022" y="549"/>
                </a:lnTo>
                <a:lnTo>
                  <a:pt x="1024" y="536"/>
                </a:lnTo>
                <a:lnTo>
                  <a:pt x="1027" y="535"/>
                </a:lnTo>
                <a:lnTo>
                  <a:pt x="1029" y="531"/>
                </a:lnTo>
                <a:lnTo>
                  <a:pt x="1031" y="518"/>
                </a:lnTo>
                <a:lnTo>
                  <a:pt x="1033" y="512"/>
                </a:lnTo>
                <a:lnTo>
                  <a:pt x="1036" y="504"/>
                </a:lnTo>
                <a:lnTo>
                  <a:pt x="1038" y="509"/>
                </a:lnTo>
                <a:lnTo>
                  <a:pt x="1040" y="525"/>
                </a:lnTo>
                <a:lnTo>
                  <a:pt x="1043" y="532"/>
                </a:lnTo>
                <a:lnTo>
                  <a:pt x="1045" y="542"/>
                </a:lnTo>
                <a:lnTo>
                  <a:pt x="1047" y="567"/>
                </a:lnTo>
                <a:lnTo>
                  <a:pt x="1050" y="575"/>
                </a:lnTo>
                <a:lnTo>
                  <a:pt x="1052" y="586"/>
                </a:lnTo>
                <a:lnTo>
                  <a:pt x="1054" y="592"/>
                </a:lnTo>
                <a:lnTo>
                  <a:pt x="1056" y="590"/>
                </a:lnTo>
                <a:lnTo>
                  <a:pt x="1059" y="582"/>
                </a:lnTo>
                <a:lnTo>
                  <a:pt x="1061" y="586"/>
                </a:lnTo>
                <a:lnTo>
                  <a:pt x="1063" y="580"/>
                </a:lnTo>
                <a:lnTo>
                  <a:pt x="1065" y="590"/>
                </a:lnTo>
                <a:lnTo>
                  <a:pt x="1068" y="597"/>
                </a:lnTo>
                <a:lnTo>
                  <a:pt x="1070" y="575"/>
                </a:lnTo>
                <a:lnTo>
                  <a:pt x="1072" y="572"/>
                </a:lnTo>
                <a:lnTo>
                  <a:pt x="1075" y="569"/>
                </a:lnTo>
                <a:lnTo>
                  <a:pt x="1077" y="564"/>
                </a:lnTo>
                <a:lnTo>
                  <a:pt x="1079" y="569"/>
                </a:lnTo>
                <a:lnTo>
                  <a:pt x="1081" y="573"/>
                </a:lnTo>
                <a:lnTo>
                  <a:pt x="1084" y="590"/>
                </a:lnTo>
                <a:lnTo>
                  <a:pt x="1086" y="582"/>
                </a:lnTo>
                <a:lnTo>
                  <a:pt x="1088" y="554"/>
                </a:lnTo>
                <a:lnTo>
                  <a:pt x="1091" y="561"/>
                </a:lnTo>
                <a:lnTo>
                  <a:pt x="1093" y="571"/>
                </a:lnTo>
                <a:lnTo>
                  <a:pt x="1095" y="565"/>
                </a:lnTo>
                <a:lnTo>
                  <a:pt x="1098" y="563"/>
                </a:lnTo>
                <a:lnTo>
                  <a:pt x="1100" y="564"/>
                </a:lnTo>
                <a:lnTo>
                  <a:pt x="1102" y="566"/>
                </a:lnTo>
                <a:lnTo>
                  <a:pt x="1104" y="549"/>
                </a:lnTo>
                <a:lnTo>
                  <a:pt x="1107" y="553"/>
                </a:lnTo>
                <a:lnTo>
                  <a:pt x="1109" y="560"/>
                </a:lnTo>
                <a:lnTo>
                  <a:pt x="1111" y="559"/>
                </a:lnTo>
                <a:lnTo>
                  <a:pt x="1114" y="552"/>
                </a:lnTo>
                <a:lnTo>
                  <a:pt x="1116" y="558"/>
                </a:lnTo>
                <a:lnTo>
                  <a:pt x="1118" y="555"/>
                </a:lnTo>
                <a:lnTo>
                  <a:pt x="1121" y="554"/>
                </a:lnTo>
                <a:lnTo>
                  <a:pt x="1123" y="559"/>
                </a:lnTo>
                <a:lnTo>
                  <a:pt x="1125" y="550"/>
                </a:lnTo>
                <a:lnTo>
                  <a:pt x="1127" y="552"/>
                </a:lnTo>
                <a:lnTo>
                  <a:pt x="1130" y="546"/>
                </a:lnTo>
                <a:lnTo>
                  <a:pt x="1132" y="539"/>
                </a:lnTo>
                <a:lnTo>
                  <a:pt x="1134" y="538"/>
                </a:lnTo>
                <a:lnTo>
                  <a:pt x="1137" y="539"/>
                </a:lnTo>
                <a:lnTo>
                  <a:pt x="1139" y="514"/>
                </a:lnTo>
                <a:lnTo>
                  <a:pt x="1141" y="515"/>
                </a:lnTo>
                <a:lnTo>
                  <a:pt x="1143" y="522"/>
                </a:lnTo>
                <a:lnTo>
                  <a:pt x="1146" y="508"/>
                </a:lnTo>
                <a:lnTo>
                  <a:pt x="1148" y="500"/>
                </a:lnTo>
                <a:lnTo>
                  <a:pt x="1150" y="486"/>
                </a:lnTo>
                <a:lnTo>
                  <a:pt x="1152" y="490"/>
                </a:lnTo>
                <a:lnTo>
                  <a:pt x="1155" y="485"/>
                </a:lnTo>
                <a:lnTo>
                  <a:pt x="1157" y="479"/>
                </a:lnTo>
                <a:lnTo>
                  <a:pt x="1159" y="476"/>
                </a:lnTo>
                <a:lnTo>
                  <a:pt x="1162" y="474"/>
                </a:lnTo>
                <a:lnTo>
                  <a:pt x="1164" y="478"/>
                </a:lnTo>
                <a:lnTo>
                  <a:pt x="1166" y="484"/>
                </a:lnTo>
                <a:lnTo>
                  <a:pt x="1169" y="479"/>
                </a:lnTo>
                <a:lnTo>
                  <a:pt x="1171" y="468"/>
                </a:lnTo>
                <a:lnTo>
                  <a:pt x="1173" y="459"/>
                </a:lnTo>
                <a:lnTo>
                  <a:pt x="1175" y="444"/>
                </a:lnTo>
                <a:lnTo>
                  <a:pt x="1178" y="439"/>
                </a:lnTo>
                <a:lnTo>
                  <a:pt x="1180" y="433"/>
                </a:lnTo>
                <a:lnTo>
                  <a:pt x="1182" y="433"/>
                </a:lnTo>
                <a:lnTo>
                  <a:pt x="1185" y="448"/>
                </a:lnTo>
                <a:lnTo>
                  <a:pt x="1187" y="433"/>
                </a:lnTo>
                <a:lnTo>
                  <a:pt x="1189" y="435"/>
                </a:lnTo>
                <a:lnTo>
                  <a:pt x="1191" y="440"/>
                </a:lnTo>
                <a:lnTo>
                  <a:pt x="1194" y="444"/>
                </a:lnTo>
                <a:lnTo>
                  <a:pt x="1196" y="446"/>
                </a:lnTo>
                <a:lnTo>
                  <a:pt x="1198" y="427"/>
                </a:lnTo>
                <a:lnTo>
                  <a:pt x="1201" y="424"/>
                </a:lnTo>
                <a:lnTo>
                  <a:pt x="1203" y="410"/>
                </a:lnTo>
                <a:lnTo>
                  <a:pt x="1205" y="398"/>
                </a:lnTo>
                <a:lnTo>
                  <a:pt x="1208" y="406"/>
                </a:lnTo>
                <a:lnTo>
                  <a:pt x="1210" y="403"/>
                </a:lnTo>
                <a:lnTo>
                  <a:pt x="1212" y="404"/>
                </a:lnTo>
                <a:lnTo>
                  <a:pt x="1214" y="406"/>
                </a:lnTo>
                <a:lnTo>
                  <a:pt x="1217" y="416"/>
                </a:lnTo>
                <a:lnTo>
                  <a:pt x="1219" y="411"/>
                </a:lnTo>
                <a:lnTo>
                  <a:pt x="1221" y="400"/>
                </a:lnTo>
                <a:lnTo>
                  <a:pt x="1223" y="394"/>
                </a:lnTo>
                <a:lnTo>
                  <a:pt x="1226" y="390"/>
                </a:lnTo>
                <a:lnTo>
                  <a:pt x="1228" y="379"/>
                </a:lnTo>
                <a:lnTo>
                  <a:pt x="1230" y="374"/>
                </a:lnTo>
                <a:lnTo>
                  <a:pt x="1233" y="379"/>
                </a:lnTo>
                <a:lnTo>
                  <a:pt x="1235" y="362"/>
                </a:lnTo>
                <a:lnTo>
                  <a:pt x="1237" y="360"/>
                </a:lnTo>
                <a:lnTo>
                  <a:pt x="1239" y="348"/>
                </a:lnTo>
                <a:lnTo>
                  <a:pt x="1242" y="357"/>
                </a:lnTo>
                <a:lnTo>
                  <a:pt x="1244" y="348"/>
                </a:lnTo>
                <a:lnTo>
                  <a:pt x="1246" y="336"/>
                </a:lnTo>
                <a:lnTo>
                  <a:pt x="1249" y="340"/>
                </a:lnTo>
                <a:lnTo>
                  <a:pt x="1251" y="344"/>
                </a:lnTo>
                <a:lnTo>
                  <a:pt x="1253" y="355"/>
                </a:lnTo>
                <a:lnTo>
                  <a:pt x="1256" y="346"/>
                </a:lnTo>
                <a:lnTo>
                  <a:pt x="1258" y="340"/>
                </a:lnTo>
                <a:lnTo>
                  <a:pt x="1260" y="338"/>
                </a:lnTo>
                <a:lnTo>
                  <a:pt x="1262" y="338"/>
                </a:lnTo>
                <a:lnTo>
                  <a:pt x="1265" y="329"/>
                </a:lnTo>
                <a:lnTo>
                  <a:pt x="1267" y="323"/>
                </a:lnTo>
                <a:lnTo>
                  <a:pt x="1269" y="326"/>
                </a:lnTo>
                <a:lnTo>
                  <a:pt x="1272" y="341"/>
                </a:lnTo>
                <a:lnTo>
                  <a:pt x="1274" y="330"/>
                </a:lnTo>
                <a:lnTo>
                  <a:pt x="1276" y="320"/>
                </a:lnTo>
                <a:lnTo>
                  <a:pt x="1279" y="325"/>
                </a:lnTo>
                <a:lnTo>
                  <a:pt x="1281" y="326"/>
                </a:lnTo>
                <a:lnTo>
                  <a:pt x="1283" y="318"/>
                </a:lnTo>
                <a:lnTo>
                  <a:pt x="1285" y="315"/>
                </a:lnTo>
                <a:lnTo>
                  <a:pt x="1288" y="323"/>
                </a:lnTo>
                <a:lnTo>
                  <a:pt x="1290" y="319"/>
                </a:lnTo>
                <a:lnTo>
                  <a:pt x="1292" y="316"/>
                </a:lnTo>
                <a:lnTo>
                  <a:pt x="1295" y="320"/>
                </a:lnTo>
                <a:lnTo>
                  <a:pt x="1297" y="313"/>
                </a:lnTo>
                <a:lnTo>
                  <a:pt x="1299" y="314"/>
                </a:lnTo>
                <a:lnTo>
                  <a:pt x="1301" y="312"/>
                </a:lnTo>
                <a:lnTo>
                  <a:pt x="1304" y="314"/>
                </a:lnTo>
                <a:lnTo>
                  <a:pt x="1306" y="310"/>
                </a:lnTo>
                <a:lnTo>
                  <a:pt x="1308" y="311"/>
                </a:lnTo>
                <a:lnTo>
                  <a:pt x="1310" y="301"/>
                </a:lnTo>
                <a:lnTo>
                  <a:pt x="1313" y="300"/>
                </a:lnTo>
                <a:lnTo>
                  <a:pt x="1315" y="282"/>
                </a:lnTo>
                <a:lnTo>
                  <a:pt x="1317" y="287"/>
                </a:lnTo>
                <a:lnTo>
                  <a:pt x="1320" y="273"/>
                </a:lnTo>
                <a:lnTo>
                  <a:pt x="1322" y="286"/>
                </a:lnTo>
                <a:lnTo>
                  <a:pt x="1324" y="282"/>
                </a:lnTo>
                <a:lnTo>
                  <a:pt x="1327" y="277"/>
                </a:lnTo>
                <a:lnTo>
                  <a:pt x="1329" y="259"/>
                </a:lnTo>
                <a:lnTo>
                  <a:pt x="1331" y="257"/>
                </a:lnTo>
                <a:lnTo>
                  <a:pt x="1333" y="259"/>
                </a:lnTo>
                <a:lnTo>
                  <a:pt x="1336" y="253"/>
                </a:lnTo>
                <a:lnTo>
                  <a:pt x="1338" y="249"/>
                </a:lnTo>
                <a:lnTo>
                  <a:pt x="1340" y="243"/>
                </a:lnTo>
                <a:lnTo>
                  <a:pt x="1343" y="244"/>
                </a:lnTo>
                <a:lnTo>
                  <a:pt x="1345" y="245"/>
                </a:lnTo>
                <a:lnTo>
                  <a:pt x="1347" y="239"/>
                </a:lnTo>
                <a:lnTo>
                  <a:pt x="1350" y="218"/>
                </a:lnTo>
                <a:lnTo>
                  <a:pt x="1352" y="223"/>
                </a:lnTo>
                <a:lnTo>
                  <a:pt x="1354" y="219"/>
                </a:lnTo>
                <a:lnTo>
                  <a:pt x="1356" y="220"/>
                </a:lnTo>
                <a:lnTo>
                  <a:pt x="1359" y="220"/>
                </a:lnTo>
                <a:lnTo>
                  <a:pt x="1361" y="211"/>
                </a:lnTo>
                <a:lnTo>
                  <a:pt x="1363" y="211"/>
                </a:lnTo>
                <a:lnTo>
                  <a:pt x="1366" y="203"/>
                </a:lnTo>
                <a:lnTo>
                  <a:pt x="1368" y="192"/>
                </a:lnTo>
                <a:lnTo>
                  <a:pt x="1370" y="204"/>
                </a:lnTo>
                <a:lnTo>
                  <a:pt x="1373" y="190"/>
                </a:lnTo>
                <a:lnTo>
                  <a:pt x="1375" y="178"/>
                </a:lnTo>
                <a:lnTo>
                  <a:pt x="1377" y="159"/>
                </a:lnTo>
                <a:lnTo>
                  <a:pt x="1379" y="158"/>
                </a:lnTo>
                <a:lnTo>
                  <a:pt x="1382" y="176"/>
                </a:lnTo>
                <a:lnTo>
                  <a:pt x="1384" y="189"/>
                </a:lnTo>
                <a:lnTo>
                  <a:pt x="1386" y="188"/>
                </a:lnTo>
                <a:lnTo>
                  <a:pt x="1388" y="183"/>
                </a:lnTo>
                <a:lnTo>
                  <a:pt x="1391" y="171"/>
                </a:lnTo>
                <a:lnTo>
                  <a:pt x="1393" y="166"/>
                </a:lnTo>
                <a:lnTo>
                  <a:pt x="1395" y="161"/>
                </a:lnTo>
                <a:lnTo>
                  <a:pt x="1397" y="165"/>
                </a:lnTo>
                <a:lnTo>
                  <a:pt x="1400" y="163"/>
                </a:lnTo>
                <a:lnTo>
                  <a:pt x="1402" y="164"/>
                </a:lnTo>
                <a:lnTo>
                  <a:pt x="1404" y="172"/>
                </a:lnTo>
                <a:lnTo>
                  <a:pt x="1407" y="182"/>
                </a:lnTo>
                <a:lnTo>
                  <a:pt x="1409" y="173"/>
                </a:lnTo>
                <a:lnTo>
                  <a:pt x="1411" y="182"/>
                </a:lnTo>
                <a:lnTo>
                  <a:pt x="1414" y="172"/>
                </a:lnTo>
                <a:lnTo>
                  <a:pt x="1416" y="163"/>
                </a:lnTo>
                <a:lnTo>
                  <a:pt x="1418" y="171"/>
                </a:lnTo>
                <a:lnTo>
                  <a:pt x="1420" y="169"/>
                </a:lnTo>
                <a:lnTo>
                  <a:pt x="1423" y="182"/>
                </a:lnTo>
                <a:lnTo>
                  <a:pt x="1425" y="181"/>
                </a:lnTo>
                <a:lnTo>
                  <a:pt x="1427" y="179"/>
                </a:lnTo>
                <a:lnTo>
                  <a:pt x="1430" y="189"/>
                </a:lnTo>
                <a:lnTo>
                  <a:pt x="1432" y="185"/>
                </a:lnTo>
                <a:lnTo>
                  <a:pt x="1434" y="190"/>
                </a:lnTo>
                <a:lnTo>
                  <a:pt x="1437" y="200"/>
                </a:lnTo>
                <a:lnTo>
                  <a:pt x="1439" y="219"/>
                </a:lnTo>
                <a:lnTo>
                  <a:pt x="1441" y="229"/>
                </a:lnTo>
                <a:lnTo>
                  <a:pt x="1443" y="228"/>
                </a:lnTo>
                <a:lnTo>
                  <a:pt x="1446" y="228"/>
                </a:lnTo>
                <a:lnTo>
                  <a:pt x="1448" y="244"/>
                </a:lnTo>
                <a:lnTo>
                  <a:pt x="1450" y="248"/>
                </a:lnTo>
                <a:lnTo>
                  <a:pt x="1453" y="256"/>
                </a:lnTo>
                <a:lnTo>
                  <a:pt x="1455" y="258"/>
                </a:lnTo>
                <a:lnTo>
                  <a:pt x="1457" y="262"/>
                </a:lnTo>
                <a:lnTo>
                  <a:pt x="1460" y="265"/>
                </a:lnTo>
                <a:lnTo>
                  <a:pt x="1462" y="268"/>
                </a:lnTo>
                <a:lnTo>
                  <a:pt x="1464" y="272"/>
                </a:lnTo>
                <a:lnTo>
                  <a:pt x="1466" y="282"/>
                </a:lnTo>
                <a:lnTo>
                  <a:pt x="1469" y="270"/>
                </a:lnTo>
                <a:lnTo>
                  <a:pt x="1471" y="279"/>
                </a:lnTo>
                <a:lnTo>
                  <a:pt x="1473" y="260"/>
                </a:lnTo>
                <a:lnTo>
                  <a:pt x="1475" y="258"/>
                </a:lnTo>
                <a:lnTo>
                  <a:pt x="1478" y="249"/>
                </a:lnTo>
                <a:lnTo>
                  <a:pt x="1480" y="265"/>
                </a:lnTo>
                <a:lnTo>
                  <a:pt x="1482" y="265"/>
                </a:lnTo>
                <a:lnTo>
                  <a:pt x="1485" y="264"/>
                </a:lnTo>
                <a:lnTo>
                  <a:pt x="1487" y="246"/>
                </a:lnTo>
                <a:lnTo>
                  <a:pt x="1489" y="232"/>
                </a:lnTo>
                <a:lnTo>
                  <a:pt x="1491" y="239"/>
                </a:lnTo>
                <a:lnTo>
                  <a:pt x="1494" y="229"/>
                </a:lnTo>
                <a:lnTo>
                  <a:pt x="1496" y="232"/>
                </a:lnTo>
                <a:lnTo>
                  <a:pt x="1498" y="247"/>
                </a:lnTo>
                <a:lnTo>
                  <a:pt x="1501" y="236"/>
                </a:lnTo>
                <a:lnTo>
                  <a:pt x="1503" y="245"/>
                </a:lnTo>
                <a:lnTo>
                  <a:pt x="1505" y="246"/>
                </a:lnTo>
                <a:lnTo>
                  <a:pt x="1508" y="252"/>
                </a:lnTo>
                <a:lnTo>
                  <a:pt x="1510" y="238"/>
                </a:lnTo>
                <a:lnTo>
                  <a:pt x="1512" y="261"/>
                </a:lnTo>
                <a:lnTo>
                  <a:pt x="1514" y="261"/>
                </a:lnTo>
                <a:lnTo>
                  <a:pt x="1517" y="273"/>
                </a:lnTo>
                <a:lnTo>
                  <a:pt x="1519" y="263"/>
                </a:lnTo>
                <a:lnTo>
                  <a:pt x="1521" y="259"/>
                </a:lnTo>
                <a:lnTo>
                  <a:pt x="1524" y="252"/>
                </a:lnTo>
                <a:lnTo>
                  <a:pt x="1526" y="247"/>
                </a:lnTo>
                <a:lnTo>
                  <a:pt x="1528" y="237"/>
                </a:lnTo>
                <a:lnTo>
                  <a:pt x="1531" y="246"/>
                </a:lnTo>
                <a:lnTo>
                  <a:pt x="1533" y="258"/>
                </a:lnTo>
                <a:lnTo>
                  <a:pt x="1535" y="246"/>
                </a:lnTo>
                <a:lnTo>
                  <a:pt x="1537" y="237"/>
                </a:lnTo>
                <a:lnTo>
                  <a:pt x="1540" y="246"/>
                </a:lnTo>
                <a:lnTo>
                  <a:pt x="1542" y="259"/>
                </a:lnTo>
                <a:lnTo>
                  <a:pt x="1544" y="278"/>
                </a:lnTo>
                <a:lnTo>
                  <a:pt x="1546" y="286"/>
                </a:lnTo>
                <a:lnTo>
                  <a:pt x="1549" y="291"/>
                </a:lnTo>
                <a:lnTo>
                  <a:pt x="1551" y="296"/>
                </a:lnTo>
                <a:lnTo>
                  <a:pt x="1553" y="299"/>
                </a:lnTo>
                <a:lnTo>
                  <a:pt x="1556" y="313"/>
                </a:lnTo>
                <a:lnTo>
                  <a:pt x="1558" y="322"/>
                </a:lnTo>
                <a:lnTo>
                  <a:pt x="1560" y="337"/>
                </a:lnTo>
                <a:lnTo>
                  <a:pt x="1562" y="336"/>
                </a:lnTo>
                <a:lnTo>
                  <a:pt x="1565" y="331"/>
                </a:lnTo>
                <a:lnTo>
                  <a:pt x="1567" y="317"/>
                </a:lnTo>
                <a:lnTo>
                  <a:pt x="1569" y="331"/>
                </a:lnTo>
                <a:lnTo>
                  <a:pt x="1572" y="343"/>
                </a:lnTo>
                <a:lnTo>
                  <a:pt x="1574" y="357"/>
                </a:lnTo>
                <a:lnTo>
                  <a:pt x="1576" y="360"/>
                </a:lnTo>
                <a:lnTo>
                  <a:pt x="1579" y="353"/>
                </a:lnTo>
                <a:lnTo>
                  <a:pt x="1581" y="344"/>
                </a:lnTo>
                <a:lnTo>
                  <a:pt x="1583" y="351"/>
                </a:lnTo>
                <a:lnTo>
                  <a:pt x="1585" y="340"/>
                </a:lnTo>
                <a:lnTo>
                  <a:pt x="1588" y="341"/>
                </a:lnTo>
                <a:lnTo>
                  <a:pt x="1590" y="333"/>
                </a:lnTo>
                <a:lnTo>
                  <a:pt x="1592" y="336"/>
                </a:lnTo>
                <a:lnTo>
                  <a:pt x="1595" y="346"/>
                </a:lnTo>
                <a:lnTo>
                  <a:pt x="1597" y="349"/>
                </a:lnTo>
                <a:lnTo>
                  <a:pt x="1599" y="360"/>
                </a:lnTo>
                <a:lnTo>
                  <a:pt x="1602" y="352"/>
                </a:lnTo>
                <a:lnTo>
                  <a:pt x="1604" y="338"/>
                </a:lnTo>
                <a:lnTo>
                  <a:pt x="1606" y="343"/>
                </a:lnTo>
                <a:lnTo>
                  <a:pt x="1608" y="338"/>
                </a:lnTo>
                <a:lnTo>
                  <a:pt x="1611" y="337"/>
                </a:lnTo>
                <a:lnTo>
                  <a:pt x="1613" y="334"/>
                </a:lnTo>
                <a:lnTo>
                  <a:pt x="1615" y="326"/>
                </a:lnTo>
                <a:lnTo>
                  <a:pt x="1618" y="323"/>
                </a:lnTo>
                <a:lnTo>
                  <a:pt x="1620" y="314"/>
                </a:lnTo>
                <a:lnTo>
                  <a:pt x="1622" y="301"/>
                </a:lnTo>
                <a:lnTo>
                  <a:pt x="1624" y="295"/>
                </a:lnTo>
                <a:lnTo>
                  <a:pt x="1627" y="295"/>
                </a:lnTo>
                <a:lnTo>
                  <a:pt x="1629" y="299"/>
                </a:lnTo>
                <a:lnTo>
                  <a:pt x="1631" y="281"/>
                </a:lnTo>
                <a:lnTo>
                  <a:pt x="1633" y="275"/>
                </a:lnTo>
                <a:lnTo>
                  <a:pt x="1636" y="278"/>
                </a:lnTo>
                <a:lnTo>
                  <a:pt x="1638" y="285"/>
                </a:lnTo>
                <a:lnTo>
                  <a:pt x="1640" y="292"/>
                </a:lnTo>
                <a:lnTo>
                  <a:pt x="1643" y="297"/>
                </a:lnTo>
                <a:lnTo>
                  <a:pt x="1645" y="300"/>
                </a:lnTo>
                <a:lnTo>
                  <a:pt x="1647" y="295"/>
                </a:lnTo>
                <a:lnTo>
                  <a:pt x="1649" y="291"/>
                </a:lnTo>
                <a:lnTo>
                  <a:pt x="1652" y="300"/>
                </a:lnTo>
                <a:lnTo>
                  <a:pt x="1654" y="296"/>
                </a:lnTo>
                <a:lnTo>
                  <a:pt x="1656" y="304"/>
                </a:lnTo>
                <a:lnTo>
                  <a:pt x="1659" y="297"/>
                </a:lnTo>
                <a:lnTo>
                  <a:pt x="1661" y="315"/>
                </a:lnTo>
                <a:lnTo>
                  <a:pt x="1663" y="314"/>
                </a:lnTo>
                <a:lnTo>
                  <a:pt x="1666" y="312"/>
                </a:lnTo>
                <a:lnTo>
                  <a:pt x="1668" y="301"/>
                </a:lnTo>
                <a:lnTo>
                  <a:pt x="1670" y="317"/>
                </a:lnTo>
                <a:lnTo>
                  <a:pt x="1672" y="329"/>
                </a:lnTo>
                <a:lnTo>
                  <a:pt x="1675" y="336"/>
                </a:lnTo>
                <a:lnTo>
                  <a:pt x="1677" y="350"/>
                </a:lnTo>
                <a:lnTo>
                  <a:pt x="1679" y="353"/>
                </a:lnTo>
                <a:lnTo>
                  <a:pt x="1682" y="343"/>
                </a:lnTo>
                <a:lnTo>
                  <a:pt x="1684" y="331"/>
                </a:lnTo>
                <a:lnTo>
                  <a:pt x="1686" y="331"/>
                </a:lnTo>
                <a:lnTo>
                  <a:pt x="1689" y="344"/>
                </a:lnTo>
                <a:lnTo>
                  <a:pt x="1691" y="334"/>
                </a:lnTo>
                <a:lnTo>
                  <a:pt x="1693" y="345"/>
                </a:lnTo>
                <a:lnTo>
                  <a:pt x="1695" y="348"/>
                </a:lnTo>
                <a:lnTo>
                  <a:pt x="1698" y="349"/>
                </a:lnTo>
                <a:lnTo>
                  <a:pt x="1700" y="334"/>
                </a:lnTo>
                <a:lnTo>
                  <a:pt x="1702" y="347"/>
                </a:lnTo>
                <a:lnTo>
                  <a:pt x="1705" y="357"/>
                </a:lnTo>
                <a:lnTo>
                  <a:pt x="1707" y="378"/>
                </a:lnTo>
                <a:lnTo>
                  <a:pt x="1709" y="389"/>
                </a:lnTo>
                <a:lnTo>
                  <a:pt x="1711" y="403"/>
                </a:lnTo>
                <a:lnTo>
                  <a:pt x="1714" y="397"/>
                </a:lnTo>
                <a:lnTo>
                  <a:pt x="1716" y="399"/>
                </a:lnTo>
                <a:lnTo>
                  <a:pt x="1718" y="404"/>
                </a:lnTo>
                <a:lnTo>
                  <a:pt x="1720" y="419"/>
                </a:lnTo>
                <a:lnTo>
                  <a:pt x="1723" y="421"/>
                </a:lnTo>
                <a:lnTo>
                  <a:pt x="1725" y="405"/>
                </a:lnTo>
                <a:lnTo>
                  <a:pt x="1727" y="402"/>
                </a:lnTo>
                <a:lnTo>
                  <a:pt x="1730" y="400"/>
                </a:lnTo>
                <a:lnTo>
                  <a:pt x="1732" y="402"/>
                </a:lnTo>
                <a:lnTo>
                  <a:pt x="1734" y="401"/>
                </a:lnTo>
                <a:lnTo>
                  <a:pt x="1737" y="400"/>
                </a:lnTo>
                <a:lnTo>
                  <a:pt x="1739" y="399"/>
                </a:lnTo>
                <a:lnTo>
                  <a:pt x="1741" y="398"/>
                </a:lnTo>
                <a:lnTo>
                  <a:pt x="1743" y="401"/>
                </a:lnTo>
                <a:lnTo>
                  <a:pt x="1746" y="394"/>
                </a:lnTo>
                <a:lnTo>
                  <a:pt x="1748" y="402"/>
                </a:lnTo>
                <a:lnTo>
                  <a:pt x="1750" y="395"/>
                </a:lnTo>
                <a:lnTo>
                  <a:pt x="1753" y="401"/>
                </a:lnTo>
                <a:lnTo>
                  <a:pt x="1755" y="402"/>
                </a:lnTo>
                <a:lnTo>
                  <a:pt x="1757" y="405"/>
                </a:lnTo>
                <a:lnTo>
                  <a:pt x="1760" y="401"/>
                </a:lnTo>
                <a:lnTo>
                  <a:pt x="1762" y="404"/>
                </a:lnTo>
                <a:lnTo>
                  <a:pt x="1764" y="409"/>
                </a:lnTo>
                <a:lnTo>
                  <a:pt x="1766" y="392"/>
                </a:lnTo>
                <a:lnTo>
                  <a:pt x="1769" y="409"/>
                </a:lnTo>
                <a:lnTo>
                  <a:pt x="1771" y="408"/>
                </a:lnTo>
                <a:lnTo>
                  <a:pt x="1773" y="406"/>
                </a:lnTo>
                <a:lnTo>
                  <a:pt x="1776" y="394"/>
                </a:lnTo>
                <a:lnTo>
                  <a:pt x="1778" y="388"/>
                </a:lnTo>
                <a:lnTo>
                  <a:pt x="1780" y="397"/>
                </a:lnTo>
                <a:lnTo>
                  <a:pt x="1782" y="385"/>
                </a:lnTo>
                <a:lnTo>
                  <a:pt x="1785" y="394"/>
                </a:lnTo>
                <a:lnTo>
                  <a:pt x="1787" y="396"/>
                </a:lnTo>
                <a:lnTo>
                  <a:pt x="1789" y="391"/>
                </a:lnTo>
                <a:lnTo>
                  <a:pt x="1792" y="381"/>
                </a:lnTo>
                <a:lnTo>
                  <a:pt x="1794" y="384"/>
                </a:lnTo>
                <a:lnTo>
                  <a:pt x="1796" y="385"/>
                </a:lnTo>
                <a:lnTo>
                  <a:pt x="1798" y="368"/>
                </a:lnTo>
                <a:lnTo>
                  <a:pt x="1801" y="353"/>
                </a:lnTo>
                <a:lnTo>
                  <a:pt x="1803" y="348"/>
                </a:lnTo>
                <a:lnTo>
                  <a:pt x="1805" y="346"/>
                </a:lnTo>
                <a:lnTo>
                  <a:pt x="1808" y="346"/>
                </a:lnTo>
                <a:lnTo>
                  <a:pt x="1810" y="354"/>
                </a:lnTo>
                <a:lnTo>
                  <a:pt x="1812" y="360"/>
                </a:lnTo>
                <a:lnTo>
                  <a:pt x="1814" y="373"/>
                </a:lnTo>
                <a:lnTo>
                  <a:pt x="1817" y="378"/>
                </a:lnTo>
                <a:lnTo>
                  <a:pt x="1819" y="367"/>
                </a:lnTo>
                <a:lnTo>
                  <a:pt x="1821" y="363"/>
                </a:lnTo>
                <a:lnTo>
                  <a:pt x="1824" y="345"/>
                </a:lnTo>
                <a:lnTo>
                  <a:pt x="1826" y="341"/>
                </a:lnTo>
                <a:lnTo>
                  <a:pt x="1828" y="325"/>
                </a:lnTo>
                <a:lnTo>
                  <a:pt x="1831" y="329"/>
                </a:lnTo>
                <a:lnTo>
                  <a:pt x="1833" y="325"/>
                </a:lnTo>
                <a:lnTo>
                  <a:pt x="1835" y="313"/>
                </a:lnTo>
                <a:lnTo>
                  <a:pt x="1837" y="309"/>
                </a:lnTo>
                <a:lnTo>
                  <a:pt x="1840" y="320"/>
                </a:lnTo>
                <a:lnTo>
                  <a:pt x="1842" y="322"/>
                </a:lnTo>
                <a:lnTo>
                  <a:pt x="1844" y="310"/>
                </a:lnTo>
                <a:lnTo>
                  <a:pt x="1847" y="306"/>
                </a:lnTo>
                <a:lnTo>
                  <a:pt x="1849" y="306"/>
                </a:lnTo>
                <a:lnTo>
                  <a:pt x="1851" y="321"/>
                </a:lnTo>
                <a:lnTo>
                  <a:pt x="1854" y="313"/>
                </a:lnTo>
                <a:lnTo>
                  <a:pt x="1856" y="313"/>
                </a:lnTo>
                <a:lnTo>
                  <a:pt x="1858" y="294"/>
                </a:lnTo>
                <a:lnTo>
                  <a:pt x="1860" y="297"/>
                </a:lnTo>
                <a:lnTo>
                  <a:pt x="1863" y="294"/>
                </a:lnTo>
                <a:lnTo>
                  <a:pt x="1865" y="295"/>
                </a:lnTo>
                <a:lnTo>
                  <a:pt x="1867" y="309"/>
                </a:lnTo>
                <a:lnTo>
                  <a:pt x="1869" y="296"/>
                </a:lnTo>
                <a:lnTo>
                  <a:pt x="1872" y="294"/>
                </a:lnTo>
                <a:lnTo>
                  <a:pt x="1874" y="292"/>
                </a:lnTo>
                <a:lnTo>
                  <a:pt x="1876" y="294"/>
                </a:lnTo>
                <a:lnTo>
                  <a:pt x="1878" y="286"/>
                </a:lnTo>
                <a:lnTo>
                  <a:pt x="1881" y="289"/>
                </a:lnTo>
                <a:lnTo>
                  <a:pt x="1883" y="300"/>
                </a:lnTo>
                <a:lnTo>
                  <a:pt x="1885" y="285"/>
                </a:lnTo>
                <a:lnTo>
                  <a:pt x="1888" y="284"/>
                </a:lnTo>
                <a:lnTo>
                  <a:pt x="1890" y="282"/>
                </a:lnTo>
                <a:lnTo>
                  <a:pt x="1892" y="279"/>
                </a:lnTo>
                <a:lnTo>
                  <a:pt x="1895" y="281"/>
                </a:lnTo>
                <a:lnTo>
                  <a:pt x="1897" y="280"/>
                </a:lnTo>
                <a:lnTo>
                  <a:pt x="1899" y="266"/>
                </a:lnTo>
                <a:lnTo>
                  <a:pt x="1901" y="264"/>
                </a:lnTo>
                <a:lnTo>
                  <a:pt x="1904" y="263"/>
                </a:lnTo>
                <a:lnTo>
                  <a:pt x="1906" y="261"/>
                </a:lnTo>
                <a:lnTo>
                  <a:pt x="1908" y="270"/>
                </a:lnTo>
                <a:lnTo>
                  <a:pt x="1911" y="265"/>
                </a:lnTo>
                <a:lnTo>
                  <a:pt x="1913" y="265"/>
                </a:lnTo>
                <a:lnTo>
                  <a:pt x="1915" y="265"/>
                </a:lnTo>
                <a:lnTo>
                  <a:pt x="1918" y="247"/>
                </a:lnTo>
                <a:lnTo>
                  <a:pt x="1920" y="240"/>
                </a:lnTo>
                <a:lnTo>
                  <a:pt x="1922" y="244"/>
                </a:lnTo>
                <a:lnTo>
                  <a:pt x="1924" y="245"/>
                </a:lnTo>
                <a:lnTo>
                  <a:pt x="1927" y="227"/>
                </a:lnTo>
                <a:lnTo>
                  <a:pt x="1929" y="234"/>
                </a:lnTo>
                <a:lnTo>
                  <a:pt x="1931" y="217"/>
                </a:lnTo>
                <a:lnTo>
                  <a:pt x="1934" y="224"/>
                </a:lnTo>
                <a:lnTo>
                  <a:pt x="1936" y="216"/>
                </a:lnTo>
                <a:lnTo>
                  <a:pt x="1938" y="210"/>
                </a:lnTo>
                <a:lnTo>
                  <a:pt x="1941" y="192"/>
                </a:lnTo>
                <a:lnTo>
                  <a:pt x="1943" y="196"/>
                </a:lnTo>
                <a:lnTo>
                  <a:pt x="1945" y="192"/>
                </a:lnTo>
                <a:lnTo>
                  <a:pt x="1947" y="184"/>
                </a:lnTo>
                <a:lnTo>
                  <a:pt x="1950" y="180"/>
                </a:lnTo>
                <a:lnTo>
                  <a:pt x="1952" y="166"/>
                </a:lnTo>
                <a:lnTo>
                  <a:pt x="1954" y="160"/>
                </a:lnTo>
                <a:lnTo>
                  <a:pt x="1956" y="162"/>
                </a:lnTo>
                <a:lnTo>
                  <a:pt x="1959" y="165"/>
                </a:lnTo>
                <a:lnTo>
                  <a:pt x="1961" y="160"/>
                </a:lnTo>
                <a:lnTo>
                  <a:pt x="1963" y="141"/>
                </a:lnTo>
                <a:lnTo>
                  <a:pt x="1966" y="148"/>
                </a:lnTo>
                <a:lnTo>
                  <a:pt x="1968" y="150"/>
                </a:lnTo>
                <a:lnTo>
                  <a:pt x="1970" y="171"/>
                </a:lnTo>
                <a:lnTo>
                  <a:pt x="1972" y="170"/>
                </a:lnTo>
                <a:lnTo>
                  <a:pt x="1975" y="181"/>
                </a:lnTo>
                <a:lnTo>
                  <a:pt x="1977" y="180"/>
                </a:lnTo>
                <a:lnTo>
                  <a:pt x="1979" y="182"/>
                </a:lnTo>
                <a:lnTo>
                  <a:pt x="1982" y="204"/>
                </a:lnTo>
                <a:lnTo>
                  <a:pt x="1984" y="212"/>
                </a:lnTo>
                <a:lnTo>
                  <a:pt x="1986" y="220"/>
                </a:lnTo>
                <a:lnTo>
                  <a:pt x="1989" y="224"/>
                </a:lnTo>
                <a:lnTo>
                  <a:pt x="1991" y="220"/>
                </a:lnTo>
                <a:lnTo>
                  <a:pt x="1993" y="217"/>
                </a:lnTo>
                <a:lnTo>
                  <a:pt x="1995" y="207"/>
                </a:lnTo>
                <a:lnTo>
                  <a:pt x="1998" y="200"/>
                </a:lnTo>
                <a:lnTo>
                  <a:pt x="2000" y="193"/>
                </a:lnTo>
                <a:lnTo>
                  <a:pt x="2002" y="200"/>
                </a:lnTo>
                <a:lnTo>
                  <a:pt x="2005" y="190"/>
                </a:lnTo>
                <a:lnTo>
                  <a:pt x="2007" y="204"/>
                </a:lnTo>
                <a:lnTo>
                  <a:pt x="2009" y="197"/>
                </a:lnTo>
                <a:lnTo>
                  <a:pt x="2012" y="198"/>
                </a:lnTo>
                <a:lnTo>
                  <a:pt x="2014" y="192"/>
                </a:lnTo>
                <a:lnTo>
                  <a:pt x="2016" y="192"/>
                </a:lnTo>
                <a:lnTo>
                  <a:pt x="2018" y="202"/>
                </a:lnTo>
                <a:lnTo>
                  <a:pt x="2021" y="203"/>
                </a:lnTo>
                <a:lnTo>
                  <a:pt x="2023" y="193"/>
                </a:lnTo>
                <a:lnTo>
                  <a:pt x="2025" y="199"/>
                </a:lnTo>
                <a:lnTo>
                  <a:pt x="2028" y="196"/>
                </a:lnTo>
                <a:lnTo>
                  <a:pt x="2030" y="194"/>
                </a:lnTo>
                <a:lnTo>
                  <a:pt x="2032" y="185"/>
                </a:lnTo>
                <a:lnTo>
                  <a:pt x="2034" y="176"/>
                </a:lnTo>
                <a:lnTo>
                  <a:pt x="2037" y="180"/>
                </a:lnTo>
                <a:lnTo>
                  <a:pt x="2039" y="177"/>
                </a:lnTo>
                <a:lnTo>
                  <a:pt x="2041" y="189"/>
                </a:lnTo>
                <a:lnTo>
                  <a:pt x="2043" y="179"/>
                </a:lnTo>
                <a:lnTo>
                  <a:pt x="2046" y="174"/>
                </a:lnTo>
                <a:lnTo>
                  <a:pt x="2048" y="190"/>
                </a:lnTo>
                <a:lnTo>
                  <a:pt x="2050" y="188"/>
                </a:lnTo>
                <a:lnTo>
                  <a:pt x="2053" y="199"/>
                </a:lnTo>
                <a:lnTo>
                  <a:pt x="2055" y="191"/>
                </a:lnTo>
                <a:lnTo>
                  <a:pt x="2057" y="199"/>
                </a:lnTo>
                <a:lnTo>
                  <a:pt x="2060" y="193"/>
                </a:lnTo>
                <a:lnTo>
                  <a:pt x="2062" y="190"/>
                </a:lnTo>
              </a:path>
            </a:pathLst>
          </a:custGeom>
          <a:noFill/>
          <a:ln w="17463" cap="flat">
            <a:solidFill>
              <a:srgbClr val="41B6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9" name="Freeform 57">
            <a:extLst>
              <a:ext uri="{FF2B5EF4-FFF2-40B4-BE49-F238E27FC236}">
                <a16:creationId xmlns:a16="http://schemas.microsoft.com/office/drawing/2014/main" id="{F13CB836-7F26-4872-879C-BF728FF021AB}"/>
              </a:ext>
            </a:extLst>
          </p:cNvPr>
          <p:cNvSpPr>
            <a:spLocks/>
          </p:cNvSpPr>
          <p:nvPr/>
        </p:nvSpPr>
        <p:spPr bwMode="auto">
          <a:xfrm>
            <a:off x="651563" y="4409575"/>
            <a:ext cx="2647406" cy="960438"/>
          </a:xfrm>
          <a:custGeom>
            <a:avLst/>
            <a:gdLst>
              <a:gd name="T0" fmla="*/ 32 w 2062"/>
              <a:gd name="T1" fmla="*/ 365 h 605"/>
              <a:gd name="T2" fmla="*/ 67 w 2062"/>
              <a:gd name="T3" fmla="*/ 315 h 605"/>
              <a:gd name="T4" fmla="*/ 101 w 2062"/>
              <a:gd name="T5" fmla="*/ 331 h 605"/>
              <a:gd name="T6" fmla="*/ 136 w 2062"/>
              <a:gd name="T7" fmla="*/ 292 h 605"/>
              <a:gd name="T8" fmla="*/ 170 w 2062"/>
              <a:gd name="T9" fmla="*/ 233 h 605"/>
              <a:gd name="T10" fmla="*/ 204 w 2062"/>
              <a:gd name="T11" fmla="*/ 272 h 605"/>
              <a:gd name="T12" fmla="*/ 239 w 2062"/>
              <a:gd name="T13" fmla="*/ 267 h 605"/>
              <a:gd name="T14" fmla="*/ 273 w 2062"/>
              <a:gd name="T15" fmla="*/ 385 h 605"/>
              <a:gd name="T16" fmla="*/ 307 w 2062"/>
              <a:gd name="T17" fmla="*/ 374 h 605"/>
              <a:gd name="T18" fmla="*/ 342 w 2062"/>
              <a:gd name="T19" fmla="*/ 382 h 605"/>
              <a:gd name="T20" fmla="*/ 376 w 2062"/>
              <a:gd name="T21" fmla="*/ 383 h 605"/>
              <a:gd name="T22" fmla="*/ 410 w 2062"/>
              <a:gd name="T23" fmla="*/ 369 h 605"/>
              <a:gd name="T24" fmla="*/ 445 w 2062"/>
              <a:gd name="T25" fmla="*/ 353 h 605"/>
              <a:gd name="T26" fmla="*/ 479 w 2062"/>
              <a:gd name="T27" fmla="*/ 295 h 605"/>
              <a:gd name="T28" fmla="*/ 513 w 2062"/>
              <a:gd name="T29" fmla="*/ 314 h 605"/>
              <a:gd name="T30" fmla="*/ 548 w 2062"/>
              <a:gd name="T31" fmla="*/ 296 h 605"/>
              <a:gd name="T32" fmla="*/ 582 w 2062"/>
              <a:gd name="T33" fmla="*/ 269 h 605"/>
              <a:gd name="T34" fmla="*/ 617 w 2062"/>
              <a:gd name="T35" fmla="*/ 301 h 605"/>
              <a:gd name="T36" fmla="*/ 651 w 2062"/>
              <a:gd name="T37" fmla="*/ 242 h 605"/>
              <a:gd name="T38" fmla="*/ 685 w 2062"/>
              <a:gd name="T39" fmla="*/ 187 h 605"/>
              <a:gd name="T40" fmla="*/ 720 w 2062"/>
              <a:gd name="T41" fmla="*/ 152 h 605"/>
              <a:gd name="T42" fmla="*/ 754 w 2062"/>
              <a:gd name="T43" fmla="*/ 108 h 605"/>
              <a:gd name="T44" fmla="*/ 788 w 2062"/>
              <a:gd name="T45" fmla="*/ 51 h 605"/>
              <a:gd name="T46" fmla="*/ 823 w 2062"/>
              <a:gd name="T47" fmla="*/ 34 h 605"/>
              <a:gd name="T48" fmla="*/ 857 w 2062"/>
              <a:gd name="T49" fmla="*/ 162 h 605"/>
              <a:gd name="T50" fmla="*/ 891 w 2062"/>
              <a:gd name="T51" fmla="*/ 251 h 605"/>
              <a:gd name="T52" fmla="*/ 926 w 2062"/>
              <a:gd name="T53" fmla="*/ 337 h 605"/>
              <a:gd name="T54" fmla="*/ 960 w 2062"/>
              <a:gd name="T55" fmla="*/ 465 h 605"/>
              <a:gd name="T56" fmla="*/ 994 w 2062"/>
              <a:gd name="T57" fmla="*/ 547 h 605"/>
              <a:gd name="T58" fmla="*/ 1029 w 2062"/>
              <a:gd name="T59" fmla="*/ 572 h 605"/>
              <a:gd name="T60" fmla="*/ 1063 w 2062"/>
              <a:gd name="T61" fmla="*/ 593 h 605"/>
              <a:gd name="T62" fmla="*/ 1098 w 2062"/>
              <a:gd name="T63" fmla="*/ 588 h 605"/>
              <a:gd name="T64" fmla="*/ 1132 w 2062"/>
              <a:gd name="T65" fmla="*/ 546 h 605"/>
              <a:gd name="T66" fmla="*/ 1166 w 2062"/>
              <a:gd name="T67" fmla="*/ 512 h 605"/>
              <a:gd name="T68" fmla="*/ 1201 w 2062"/>
              <a:gd name="T69" fmla="*/ 488 h 605"/>
              <a:gd name="T70" fmla="*/ 1235 w 2062"/>
              <a:gd name="T71" fmla="*/ 404 h 605"/>
              <a:gd name="T72" fmla="*/ 1269 w 2062"/>
              <a:gd name="T73" fmla="*/ 340 h 605"/>
              <a:gd name="T74" fmla="*/ 1304 w 2062"/>
              <a:gd name="T75" fmla="*/ 318 h 605"/>
              <a:gd name="T76" fmla="*/ 1338 w 2062"/>
              <a:gd name="T77" fmla="*/ 330 h 605"/>
              <a:gd name="T78" fmla="*/ 1373 w 2062"/>
              <a:gd name="T79" fmla="*/ 331 h 605"/>
              <a:gd name="T80" fmla="*/ 1407 w 2062"/>
              <a:gd name="T81" fmla="*/ 355 h 605"/>
              <a:gd name="T82" fmla="*/ 1441 w 2062"/>
              <a:gd name="T83" fmla="*/ 351 h 605"/>
              <a:gd name="T84" fmla="*/ 1475 w 2062"/>
              <a:gd name="T85" fmla="*/ 344 h 605"/>
              <a:gd name="T86" fmla="*/ 1510 w 2062"/>
              <a:gd name="T87" fmla="*/ 314 h 605"/>
              <a:gd name="T88" fmla="*/ 1544 w 2062"/>
              <a:gd name="T89" fmla="*/ 320 h 605"/>
              <a:gd name="T90" fmla="*/ 1579 w 2062"/>
              <a:gd name="T91" fmla="*/ 310 h 605"/>
              <a:gd name="T92" fmla="*/ 1613 w 2062"/>
              <a:gd name="T93" fmla="*/ 293 h 605"/>
              <a:gd name="T94" fmla="*/ 1647 w 2062"/>
              <a:gd name="T95" fmla="*/ 307 h 605"/>
              <a:gd name="T96" fmla="*/ 1682 w 2062"/>
              <a:gd name="T97" fmla="*/ 353 h 605"/>
              <a:gd name="T98" fmla="*/ 1716 w 2062"/>
              <a:gd name="T99" fmla="*/ 324 h 605"/>
              <a:gd name="T100" fmla="*/ 1750 w 2062"/>
              <a:gd name="T101" fmla="*/ 325 h 605"/>
              <a:gd name="T102" fmla="*/ 1785 w 2062"/>
              <a:gd name="T103" fmla="*/ 355 h 605"/>
              <a:gd name="T104" fmla="*/ 1819 w 2062"/>
              <a:gd name="T105" fmla="*/ 359 h 605"/>
              <a:gd name="T106" fmla="*/ 1854 w 2062"/>
              <a:gd name="T107" fmla="*/ 341 h 605"/>
              <a:gd name="T108" fmla="*/ 1888 w 2062"/>
              <a:gd name="T109" fmla="*/ 325 h 605"/>
              <a:gd name="T110" fmla="*/ 1922 w 2062"/>
              <a:gd name="T111" fmla="*/ 247 h 605"/>
              <a:gd name="T112" fmla="*/ 1956 w 2062"/>
              <a:gd name="T113" fmla="*/ 249 h 605"/>
              <a:gd name="T114" fmla="*/ 1991 w 2062"/>
              <a:gd name="T115" fmla="*/ 253 h 605"/>
              <a:gd name="T116" fmla="*/ 2025 w 2062"/>
              <a:gd name="T117" fmla="*/ 263 h 605"/>
              <a:gd name="T118" fmla="*/ 2060 w 2062"/>
              <a:gd name="T119" fmla="*/ 229 h 6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062" h="605">
                <a:moveTo>
                  <a:pt x="0" y="428"/>
                </a:moveTo>
                <a:lnTo>
                  <a:pt x="3" y="434"/>
                </a:lnTo>
                <a:lnTo>
                  <a:pt x="5" y="435"/>
                </a:lnTo>
                <a:lnTo>
                  <a:pt x="7" y="420"/>
                </a:lnTo>
                <a:lnTo>
                  <a:pt x="10" y="411"/>
                </a:lnTo>
                <a:lnTo>
                  <a:pt x="12" y="397"/>
                </a:lnTo>
                <a:lnTo>
                  <a:pt x="14" y="400"/>
                </a:lnTo>
                <a:lnTo>
                  <a:pt x="16" y="388"/>
                </a:lnTo>
                <a:lnTo>
                  <a:pt x="19" y="385"/>
                </a:lnTo>
                <a:lnTo>
                  <a:pt x="21" y="367"/>
                </a:lnTo>
                <a:lnTo>
                  <a:pt x="23" y="342"/>
                </a:lnTo>
                <a:lnTo>
                  <a:pt x="25" y="354"/>
                </a:lnTo>
                <a:lnTo>
                  <a:pt x="28" y="364"/>
                </a:lnTo>
                <a:lnTo>
                  <a:pt x="30" y="373"/>
                </a:lnTo>
                <a:lnTo>
                  <a:pt x="32" y="365"/>
                </a:lnTo>
                <a:lnTo>
                  <a:pt x="35" y="365"/>
                </a:lnTo>
                <a:lnTo>
                  <a:pt x="37" y="374"/>
                </a:lnTo>
                <a:lnTo>
                  <a:pt x="39" y="381"/>
                </a:lnTo>
                <a:lnTo>
                  <a:pt x="42" y="374"/>
                </a:lnTo>
                <a:lnTo>
                  <a:pt x="44" y="363"/>
                </a:lnTo>
                <a:lnTo>
                  <a:pt x="46" y="360"/>
                </a:lnTo>
                <a:lnTo>
                  <a:pt x="48" y="353"/>
                </a:lnTo>
                <a:lnTo>
                  <a:pt x="51" y="343"/>
                </a:lnTo>
                <a:lnTo>
                  <a:pt x="53" y="355"/>
                </a:lnTo>
                <a:lnTo>
                  <a:pt x="55" y="357"/>
                </a:lnTo>
                <a:lnTo>
                  <a:pt x="58" y="357"/>
                </a:lnTo>
                <a:lnTo>
                  <a:pt x="60" y="359"/>
                </a:lnTo>
                <a:lnTo>
                  <a:pt x="62" y="326"/>
                </a:lnTo>
                <a:lnTo>
                  <a:pt x="65" y="330"/>
                </a:lnTo>
                <a:lnTo>
                  <a:pt x="67" y="315"/>
                </a:lnTo>
                <a:lnTo>
                  <a:pt x="69" y="319"/>
                </a:lnTo>
                <a:lnTo>
                  <a:pt x="71" y="323"/>
                </a:lnTo>
                <a:lnTo>
                  <a:pt x="74" y="319"/>
                </a:lnTo>
                <a:lnTo>
                  <a:pt x="76" y="305"/>
                </a:lnTo>
                <a:lnTo>
                  <a:pt x="78" y="306"/>
                </a:lnTo>
                <a:lnTo>
                  <a:pt x="81" y="305"/>
                </a:lnTo>
                <a:lnTo>
                  <a:pt x="83" y="299"/>
                </a:lnTo>
                <a:lnTo>
                  <a:pt x="85" y="310"/>
                </a:lnTo>
                <a:lnTo>
                  <a:pt x="87" y="298"/>
                </a:lnTo>
                <a:lnTo>
                  <a:pt x="90" y="303"/>
                </a:lnTo>
                <a:lnTo>
                  <a:pt x="92" y="307"/>
                </a:lnTo>
                <a:lnTo>
                  <a:pt x="94" y="310"/>
                </a:lnTo>
                <a:lnTo>
                  <a:pt x="96" y="310"/>
                </a:lnTo>
                <a:lnTo>
                  <a:pt x="99" y="318"/>
                </a:lnTo>
                <a:lnTo>
                  <a:pt x="101" y="331"/>
                </a:lnTo>
                <a:lnTo>
                  <a:pt x="103" y="333"/>
                </a:lnTo>
                <a:lnTo>
                  <a:pt x="106" y="325"/>
                </a:lnTo>
                <a:lnTo>
                  <a:pt x="108" y="316"/>
                </a:lnTo>
                <a:lnTo>
                  <a:pt x="110" y="308"/>
                </a:lnTo>
                <a:lnTo>
                  <a:pt x="113" y="312"/>
                </a:lnTo>
                <a:lnTo>
                  <a:pt x="115" y="294"/>
                </a:lnTo>
                <a:lnTo>
                  <a:pt x="117" y="290"/>
                </a:lnTo>
                <a:lnTo>
                  <a:pt x="119" y="302"/>
                </a:lnTo>
                <a:lnTo>
                  <a:pt x="122" y="303"/>
                </a:lnTo>
                <a:lnTo>
                  <a:pt x="124" y="298"/>
                </a:lnTo>
                <a:lnTo>
                  <a:pt x="126" y="298"/>
                </a:lnTo>
                <a:lnTo>
                  <a:pt x="129" y="299"/>
                </a:lnTo>
                <a:lnTo>
                  <a:pt x="131" y="290"/>
                </a:lnTo>
                <a:lnTo>
                  <a:pt x="133" y="295"/>
                </a:lnTo>
                <a:lnTo>
                  <a:pt x="136" y="292"/>
                </a:lnTo>
                <a:lnTo>
                  <a:pt x="138" y="284"/>
                </a:lnTo>
                <a:lnTo>
                  <a:pt x="140" y="279"/>
                </a:lnTo>
                <a:lnTo>
                  <a:pt x="142" y="270"/>
                </a:lnTo>
                <a:lnTo>
                  <a:pt x="145" y="252"/>
                </a:lnTo>
                <a:lnTo>
                  <a:pt x="147" y="246"/>
                </a:lnTo>
                <a:lnTo>
                  <a:pt x="149" y="245"/>
                </a:lnTo>
                <a:lnTo>
                  <a:pt x="152" y="243"/>
                </a:lnTo>
                <a:lnTo>
                  <a:pt x="154" y="241"/>
                </a:lnTo>
                <a:lnTo>
                  <a:pt x="156" y="248"/>
                </a:lnTo>
                <a:lnTo>
                  <a:pt x="159" y="248"/>
                </a:lnTo>
                <a:lnTo>
                  <a:pt x="161" y="240"/>
                </a:lnTo>
                <a:lnTo>
                  <a:pt x="163" y="238"/>
                </a:lnTo>
                <a:lnTo>
                  <a:pt x="165" y="234"/>
                </a:lnTo>
                <a:lnTo>
                  <a:pt x="168" y="241"/>
                </a:lnTo>
                <a:lnTo>
                  <a:pt x="170" y="233"/>
                </a:lnTo>
                <a:lnTo>
                  <a:pt x="172" y="220"/>
                </a:lnTo>
                <a:lnTo>
                  <a:pt x="174" y="230"/>
                </a:lnTo>
                <a:lnTo>
                  <a:pt x="177" y="242"/>
                </a:lnTo>
                <a:lnTo>
                  <a:pt x="179" y="234"/>
                </a:lnTo>
                <a:lnTo>
                  <a:pt x="181" y="244"/>
                </a:lnTo>
                <a:lnTo>
                  <a:pt x="184" y="252"/>
                </a:lnTo>
                <a:lnTo>
                  <a:pt x="186" y="249"/>
                </a:lnTo>
                <a:lnTo>
                  <a:pt x="188" y="248"/>
                </a:lnTo>
                <a:lnTo>
                  <a:pt x="190" y="256"/>
                </a:lnTo>
                <a:lnTo>
                  <a:pt x="193" y="251"/>
                </a:lnTo>
                <a:lnTo>
                  <a:pt x="195" y="256"/>
                </a:lnTo>
                <a:lnTo>
                  <a:pt x="197" y="248"/>
                </a:lnTo>
                <a:lnTo>
                  <a:pt x="200" y="256"/>
                </a:lnTo>
                <a:lnTo>
                  <a:pt x="202" y="261"/>
                </a:lnTo>
                <a:lnTo>
                  <a:pt x="204" y="272"/>
                </a:lnTo>
                <a:lnTo>
                  <a:pt x="207" y="284"/>
                </a:lnTo>
                <a:lnTo>
                  <a:pt x="209" y="283"/>
                </a:lnTo>
                <a:lnTo>
                  <a:pt x="211" y="274"/>
                </a:lnTo>
                <a:lnTo>
                  <a:pt x="213" y="276"/>
                </a:lnTo>
                <a:lnTo>
                  <a:pt x="216" y="282"/>
                </a:lnTo>
                <a:lnTo>
                  <a:pt x="218" y="267"/>
                </a:lnTo>
                <a:lnTo>
                  <a:pt x="220" y="261"/>
                </a:lnTo>
                <a:lnTo>
                  <a:pt x="223" y="263"/>
                </a:lnTo>
                <a:lnTo>
                  <a:pt x="225" y="264"/>
                </a:lnTo>
                <a:lnTo>
                  <a:pt x="227" y="263"/>
                </a:lnTo>
                <a:lnTo>
                  <a:pt x="230" y="260"/>
                </a:lnTo>
                <a:lnTo>
                  <a:pt x="232" y="271"/>
                </a:lnTo>
                <a:lnTo>
                  <a:pt x="234" y="274"/>
                </a:lnTo>
                <a:lnTo>
                  <a:pt x="236" y="272"/>
                </a:lnTo>
                <a:lnTo>
                  <a:pt x="239" y="267"/>
                </a:lnTo>
                <a:lnTo>
                  <a:pt x="241" y="273"/>
                </a:lnTo>
                <a:lnTo>
                  <a:pt x="243" y="267"/>
                </a:lnTo>
                <a:lnTo>
                  <a:pt x="246" y="294"/>
                </a:lnTo>
                <a:lnTo>
                  <a:pt x="248" y="297"/>
                </a:lnTo>
                <a:lnTo>
                  <a:pt x="250" y="312"/>
                </a:lnTo>
                <a:lnTo>
                  <a:pt x="252" y="312"/>
                </a:lnTo>
                <a:lnTo>
                  <a:pt x="255" y="315"/>
                </a:lnTo>
                <a:lnTo>
                  <a:pt x="257" y="318"/>
                </a:lnTo>
                <a:lnTo>
                  <a:pt x="259" y="338"/>
                </a:lnTo>
                <a:lnTo>
                  <a:pt x="261" y="348"/>
                </a:lnTo>
                <a:lnTo>
                  <a:pt x="264" y="359"/>
                </a:lnTo>
                <a:lnTo>
                  <a:pt x="266" y="374"/>
                </a:lnTo>
                <a:lnTo>
                  <a:pt x="268" y="371"/>
                </a:lnTo>
                <a:lnTo>
                  <a:pt x="271" y="388"/>
                </a:lnTo>
                <a:lnTo>
                  <a:pt x="273" y="385"/>
                </a:lnTo>
                <a:lnTo>
                  <a:pt x="275" y="389"/>
                </a:lnTo>
                <a:lnTo>
                  <a:pt x="277" y="382"/>
                </a:lnTo>
                <a:lnTo>
                  <a:pt x="280" y="365"/>
                </a:lnTo>
                <a:lnTo>
                  <a:pt x="282" y="362"/>
                </a:lnTo>
                <a:lnTo>
                  <a:pt x="284" y="357"/>
                </a:lnTo>
                <a:lnTo>
                  <a:pt x="287" y="353"/>
                </a:lnTo>
                <a:lnTo>
                  <a:pt x="289" y="371"/>
                </a:lnTo>
                <a:lnTo>
                  <a:pt x="291" y="390"/>
                </a:lnTo>
                <a:lnTo>
                  <a:pt x="294" y="394"/>
                </a:lnTo>
                <a:lnTo>
                  <a:pt x="296" y="382"/>
                </a:lnTo>
                <a:lnTo>
                  <a:pt x="298" y="408"/>
                </a:lnTo>
                <a:lnTo>
                  <a:pt x="300" y="388"/>
                </a:lnTo>
                <a:lnTo>
                  <a:pt x="303" y="379"/>
                </a:lnTo>
                <a:lnTo>
                  <a:pt x="305" y="372"/>
                </a:lnTo>
                <a:lnTo>
                  <a:pt x="307" y="374"/>
                </a:lnTo>
                <a:lnTo>
                  <a:pt x="310" y="362"/>
                </a:lnTo>
                <a:lnTo>
                  <a:pt x="312" y="356"/>
                </a:lnTo>
                <a:lnTo>
                  <a:pt x="314" y="353"/>
                </a:lnTo>
                <a:lnTo>
                  <a:pt x="317" y="359"/>
                </a:lnTo>
                <a:lnTo>
                  <a:pt x="319" y="349"/>
                </a:lnTo>
                <a:lnTo>
                  <a:pt x="321" y="351"/>
                </a:lnTo>
                <a:lnTo>
                  <a:pt x="323" y="348"/>
                </a:lnTo>
                <a:lnTo>
                  <a:pt x="326" y="361"/>
                </a:lnTo>
                <a:lnTo>
                  <a:pt x="328" y="372"/>
                </a:lnTo>
                <a:lnTo>
                  <a:pt x="330" y="384"/>
                </a:lnTo>
                <a:lnTo>
                  <a:pt x="332" y="379"/>
                </a:lnTo>
                <a:lnTo>
                  <a:pt x="335" y="384"/>
                </a:lnTo>
                <a:lnTo>
                  <a:pt x="337" y="381"/>
                </a:lnTo>
                <a:lnTo>
                  <a:pt x="339" y="377"/>
                </a:lnTo>
                <a:lnTo>
                  <a:pt x="342" y="382"/>
                </a:lnTo>
                <a:lnTo>
                  <a:pt x="344" y="382"/>
                </a:lnTo>
                <a:lnTo>
                  <a:pt x="346" y="387"/>
                </a:lnTo>
                <a:lnTo>
                  <a:pt x="348" y="389"/>
                </a:lnTo>
                <a:lnTo>
                  <a:pt x="351" y="388"/>
                </a:lnTo>
                <a:lnTo>
                  <a:pt x="353" y="392"/>
                </a:lnTo>
                <a:lnTo>
                  <a:pt x="355" y="408"/>
                </a:lnTo>
                <a:lnTo>
                  <a:pt x="358" y="399"/>
                </a:lnTo>
                <a:lnTo>
                  <a:pt x="360" y="390"/>
                </a:lnTo>
                <a:lnTo>
                  <a:pt x="362" y="387"/>
                </a:lnTo>
                <a:lnTo>
                  <a:pt x="365" y="386"/>
                </a:lnTo>
                <a:lnTo>
                  <a:pt x="367" y="376"/>
                </a:lnTo>
                <a:lnTo>
                  <a:pt x="369" y="380"/>
                </a:lnTo>
                <a:lnTo>
                  <a:pt x="371" y="386"/>
                </a:lnTo>
                <a:lnTo>
                  <a:pt x="374" y="384"/>
                </a:lnTo>
                <a:lnTo>
                  <a:pt x="376" y="383"/>
                </a:lnTo>
                <a:lnTo>
                  <a:pt x="378" y="389"/>
                </a:lnTo>
                <a:lnTo>
                  <a:pt x="381" y="387"/>
                </a:lnTo>
                <a:lnTo>
                  <a:pt x="383" y="379"/>
                </a:lnTo>
                <a:lnTo>
                  <a:pt x="385" y="376"/>
                </a:lnTo>
                <a:lnTo>
                  <a:pt x="388" y="377"/>
                </a:lnTo>
                <a:lnTo>
                  <a:pt x="390" y="389"/>
                </a:lnTo>
                <a:lnTo>
                  <a:pt x="392" y="377"/>
                </a:lnTo>
                <a:lnTo>
                  <a:pt x="394" y="386"/>
                </a:lnTo>
                <a:lnTo>
                  <a:pt x="397" y="380"/>
                </a:lnTo>
                <a:lnTo>
                  <a:pt x="399" y="383"/>
                </a:lnTo>
                <a:lnTo>
                  <a:pt x="401" y="402"/>
                </a:lnTo>
                <a:lnTo>
                  <a:pt x="404" y="398"/>
                </a:lnTo>
                <a:lnTo>
                  <a:pt x="406" y="366"/>
                </a:lnTo>
                <a:lnTo>
                  <a:pt x="408" y="365"/>
                </a:lnTo>
                <a:lnTo>
                  <a:pt x="410" y="369"/>
                </a:lnTo>
                <a:lnTo>
                  <a:pt x="413" y="377"/>
                </a:lnTo>
                <a:lnTo>
                  <a:pt x="415" y="376"/>
                </a:lnTo>
                <a:lnTo>
                  <a:pt x="417" y="385"/>
                </a:lnTo>
                <a:lnTo>
                  <a:pt x="419" y="379"/>
                </a:lnTo>
                <a:lnTo>
                  <a:pt x="422" y="386"/>
                </a:lnTo>
                <a:lnTo>
                  <a:pt x="424" y="376"/>
                </a:lnTo>
                <a:lnTo>
                  <a:pt x="426" y="375"/>
                </a:lnTo>
                <a:lnTo>
                  <a:pt x="429" y="378"/>
                </a:lnTo>
                <a:lnTo>
                  <a:pt x="431" y="373"/>
                </a:lnTo>
                <a:lnTo>
                  <a:pt x="433" y="378"/>
                </a:lnTo>
                <a:lnTo>
                  <a:pt x="436" y="376"/>
                </a:lnTo>
                <a:lnTo>
                  <a:pt x="438" y="372"/>
                </a:lnTo>
                <a:lnTo>
                  <a:pt x="440" y="371"/>
                </a:lnTo>
                <a:lnTo>
                  <a:pt x="442" y="360"/>
                </a:lnTo>
                <a:lnTo>
                  <a:pt x="445" y="353"/>
                </a:lnTo>
                <a:lnTo>
                  <a:pt x="447" y="348"/>
                </a:lnTo>
                <a:lnTo>
                  <a:pt x="449" y="338"/>
                </a:lnTo>
                <a:lnTo>
                  <a:pt x="452" y="329"/>
                </a:lnTo>
                <a:lnTo>
                  <a:pt x="454" y="305"/>
                </a:lnTo>
                <a:lnTo>
                  <a:pt x="456" y="305"/>
                </a:lnTo>
                <a:lnTo>
                  <a:pt x="459" y="282"/>
                </a:lnTo>
                <a:lnTo>
                  <a:pt x="461" y="283"/>
                </a:lnTo>
                <a:lnTo>
                  <a:pt x="463" y="298"/>
                </a:lnTo>
                <a:lnTo>
                  <a:pt x="465" y="298"/>
                </a:lnTo>
                <a:lnTo>
                  <a:pt x="468" y="298"/>
                </a:lnTo>
                <a:lnTo>
                  <a:pt x="470" y="306"/>
                </a:lnTo>
                <a:lnTo>
                  <a:pt x="472" y="305"/>
                </a:lnTo>
                <a:lnTo>
                  <a:pt x="475" y="299"/>
                </a:lnTo>
                <a:lnTo>
                  <a:pt x="477" y="306"/>
                </a:lnTo>
                <a:lnTo>
                  <a:pt x="479" y="295"/>
                </a:lnTo>
                <a:lnTo>
                  <a:pt x="482" y="277"/>
                </a:lnTo>
                <a:lnTo>
                  <a:pt x="484" y="291"/>
                </a:lnTo>
                <a:lnTo>
                  <a:pt x="486" y="302"/>
                </a:lnTo>
                <a:lnTo>
                  <a:pt x="488" y="306"/>
                </a:lnTo>
                <a:lnTo>
                  <a:pt x="491" y="296"/>
                </a:lnTo>
                <a:lnTo>
                  <a:pt x="493" y="302"/>
                </a:lnTo>
                <a:lnTo>
                  <a:pt x="495" y="308"/>
                </a:lnTo>
                <a:lnTo>
                  <a:pt x="497" y="319"/>
                </a:lnTo>
                <a:lnTo>
                  <a:pt x="500" y="320"/>
                </a:lnTo>
                <a:lnTo>
                  <a:pt x="502" y="326"/>
                </a:lnTo>
                <a:lnTo>
                  <a:pt x="504" y="314"/>
                </a:lnTo>
                <a:lnTo>
                  <a:pt x="506" y="316"/>
                </a:lnTo>
                <a:lnTo>
                  <a:pt x="509" y="314"/>
                </a:lnTo>
                <a:lnTo>
                  <a:pt x="511" y="313"/>
                </a:lnTo>
                <a:lnTo>
                  <a:pt x="513" y="314"/>
                </a:lnTo>
                <a:lnTo>
                  <a:pt x="516" y="319"/>
                </a:lnTo>
                <a:lnTo>
                  <a:pt x="518" y="317"/>
                </a:lnTo>
                <a:lnTo>
                  <a:pt x="520" y="328"/>
                </a:lnTo>
                <a:lnTo>
                  <a:pt x="523" y="325"/>
                </a:lnTo>
                <a:lnTo>
                  <a:pt x="525" y="325"/>
                </a:lnTo>
                <a:lnTo>
                  <a:pt x="527" y="327"/>
                </a:lnTo>
                <a:lnTo>
                  <a:pt x="529" y="316"/>
                </a:lnTo>
                <a:lnTo>
                  <a:pt x="532" y="312"/>
                </a:lnTo>
                <a:lnTo>
                  <a:pt x="534" y="307"/>
                </a:lnTo>
                <a:lnTo>
                  <a:pt x="536" y="291"/>
                </a:lnTo>
                <a:lnTo>
                  <a:pt x="539" y="282"/>
                </a:lnTo>
                <a:lnTo>
                  <a:pt x="541" y="277"/>
                </a:lnTo>
                <a:lnTo>
                  <a:pt x="543" y="283"/>
                </a:lnTo>
                <a:lnTo>
                  <a:pt x="546" y="299"/>
                </a:lnTo>
                <a:lnTo>
                  <a:pt x="548" y="296"/>
                </a:lnTo>
                <a:lnTo>
                  <a:pt x="550" y="282"/>
                </a:lnTo>
                <a:lnTo>
                  <a:pt x="552" y="276"/>
                </a:lnTo>
                <a:lnTo>
                  <a:pt x="555" y="267"/>
                </a:lnTo>
                <a:lnTo>
                  <a:pt x="557" y="274"/>
                </a:lnTo>
                <a:lnTo>
                  <a:pt x="559" y="277"/>
                </a:lnTo>
                <a:lnTo>
                  <a:pt x="562" y="271"/>
                </a:lnTo>
                <a:lnTo>
                  <a:pt x="564" y="286"/>
                </a:lnTo>
                <a:lnTo>
                  <a:pt x="566" y="281"/>
                </a:lnTo>
                <a:lnTo>
                  <a:pt x="568" y="281"/>
                </a:lnTo>
                <a:lnTo>
                  <a:pt x="571" y="283"/>
                </a:lnTo>
                <a:lnTo>
                  <a:pt x="573" y="269"/>
                </a:lnTo>
                <a:lnTo>
                  <a:pt x="575" y="272"/>
                </a:lnTo>
                <a:lnTo>
                  <a:pt x="578" y="271"/>
                </a:lnTo>
                <a:lnTo>
                  <a:pt x="580" y="264"/>
                </a:lnTo>
                <a:lnTo>
                  <a:pt x="582" y="269"/>
                </a:lnTo>
                <a:lnTo>
                  <a:pt x="584" y="266"/>
                </a:lnTo>
                <a:lnTo>
                  <a:pt x="587" y="273"/>
                </a:lnTo>
                <a:lnTo>
                  <a:pt x="589" y="300"/>
                </a:lnTo>
                <a:lnTo>
                  <a:pt x="591" y="296"/>
                </a:lnTo>
                <a:lnTo>
                  <a:pt x="594" y="306"/>
                </a:lnTo>
                <a:lnTo>
                  <a:pt x="596" y="291"/>
                </a:lnTo>
                <a:lnTo>
                  <a:pt x="598" y="293"/>
                </a:lnTo>
                <a:lnTo>
                  <a:pt x="600" y="293"/>
                </a:lnTo>
                <a:lnTo>
                  <a:pt x="603" y="295"/>
                </a:lnTo>
                <a:lnTo>
                  <a:pt x="605" y="284"/>
                </a:lnTo>
                <a:lnTo>
                  <a:pt x="607" y="289"/>
                </a:lnTo>
                <a:lnTo>
                  <a:pt x="610" y="293"/>
                </a:lnTo>
                <a:lnTo>
                  <a:pt x="612" y="298"/>
                </a:lnTo>
                <a:lnTo>
                  <a:pt x="614" y="302"/>
                </a:lnTo>
                <a:lnTo>
                  <a:pt x="617" y="301"/>
                </a:lnTo>
                <a:lnTo>
                  <a:pt x="619" y="291"/>
                </a:lnTo>
                <a:lnTo>
                  <a:pt x="621" y="295"/>
                </a:lnTo>
                <a:lnTo>
                  <a:pt x="623" y="292"/>
                </a:lnTo>
                <a:lnTo>
                  <a:pt x="626" y="298"/>
                </a:lnTo>
                <a:lnTo>
                  <a:pt x="628" y="288"/>
                </a:lnTo>
                <a:lnTo>
                  <a:pt x="630" y="272"/>
                </a:lnTo>
                <a:lnTo>
                  <a:pt x="633" y="266"/>
                </a:lnTo>
                <a:lnTo>
                  <a:pt x="635" y="268"/>
                </a:lnTo>
                <a:lnTo>
                  <a:pt x="637" y="281"/>
                </a:lnTo>
                <a:lnTo>
                  <a:pt x="640" y="266"/>
                </a:lnTo>
                <a:lnTo>
                  <a:pt x="642" y="268"/>
                </a:lnTo>
                <a:lnTo>
                  <a:pt x="644" y="271"/>
                </a:lnTo>
                <a:lnTo>
                  <a:pt x="646" y="269"/>
                </a:lnTo>
                <a:lnTo>
                  <a:pt x="649" y="256"/>
                </a:lnTo>
                <a:lnTo>
                  <a:pt x="651" y="242"/>
                </a:lnTo>
                <a:lnTo>
                  <a:pt x="653" y="235"/>
                </a:lnTo>
                <a:lnTo>
                  <a:pt x="655" y="232"/>
                </a:lnTo>
                <a:lnTo>
                  <a:pt x="658" y="216"/>
                </a:lnTo>
                <a:lnTo>
                  <a:pt x="660" y="222"/>
                </a:lnTo>
                <a:lnTo>
                  <a:pt x="662" y="232"/>
                </a:lnTo>
                <a:lnTo>
                  <a:pt x="665" y="240"/>
                </a:lnTo>
                <a:lnTo>
                  <a:pt x="667" y="241"/>
                </a:lnTo>
                <a:lnTo>
                  <a:pt x="669" y="232"/>
                </a:lnTo>
                <a:lnTo>
                  <a:pt x="671" y="235"/>
                </a:lnTo>
                <a:lnTo>
                  <a:pt x="674" y="228"/>
                </a:lnTo>
                <a:lnTo>
                  <a:pt x="676" y="226"/>
                </a:lnTo>
                <a:lnTo>
                  <a:pt x="678" y="223"/>
                </a:lnTo>
                <a:lnTo>
                  <a:pt x="681" y="214"/>
                </a:lnTo>
                <a:lnTo>
                  <a:pt x="683" y="192"/>
                </a:lnTo>
                <a:lnTo>
                  <a:pt x="685" y="187"/>
                </a:lnTo>
                <a:lnTo>
                  <a:pt x="688" y="190"/>
                </a:lnTo>
                <a:lnTo>
                  <a:pt x="690" y="184"/>
                </a:lnTo>
                <a:lnTo>
                  <a:pt x="692" y="172"/>
                </a:lnTo>
                <a:lnTo>
                  <a:pt x="694" y="176"/>
                </a:lnTo>
                <a:lnTo>
                  <a:pt x="697" y="169"/>
                </a:lnTo>
                <a:lnTo>
                  <a:pt x="699" y="158"/>
                </a:lnTo>
                <a:lnTo>
                  <a:pt x="701" y="160"/>
                </a:lnTo>
                <a:lnTo>
                  <a:pt x="704" y="148"/>
                </a:lnTo>
                <a:lnTo>
                  <a:pt x="706" y="140"/>
                </a:lnTo>
                <a:lnTo>
                  <a:pt x="708" y="145"/>
                </a:lnTo>
                <a:lnTo>
                  <a:pt x="711" y="148"/>
                </a:lnTo>
                <a:lnTo>
                  <a:pt x="713" y="152"/>
                </a:lnTo>
                <a:lnTo>
                  <a:pt x="715" y="153"/>
                </a:lnTo>
                <a:lnTo>
                  <a:pt x="717" y="149"/>
                </a:lnTo>
                <a:lnTo>
                  <a:pt x="720" y="152"/>
                </a:lnTo>
                <a:lnTo>
                  <a:pt x="722" y="147"/>
                </a:lnTo>
                <a:lnTo>
                  <a:pt x="724" y="148"/>
                </a:lnTo>
                <a:lnTo>
                  <a:pt x="727" y="146"/>
                </a:lnTo>
                <a:lnTo>
                  <a:pt x="729" y="122"/>
                </a:lnTo>
                <a:lnTo>
                  <a:pt x="731" y="107"/>
                </a:lnTo>
                <a:lnTo>
                  <a:pt x="733" y="129"/>
                </a:lnTo>
                <a:lnTo>
                  <a:pt x="736" y="136"/>
                </a:lnTo>
                <a:lnTo>
                  <a:pt x="738" y="133"/>
                </a:lnTo>
                <a:lnTo>
                  <a:pt x="740" y="125"/>
                </a:lnTo>
                <a:lnTo>
                  <a:pt x="742" y="124"/>
                </a:lnTo>
                <a:lnTo>
                  <a:pt x="745" y="120"/>
                </a:lnTo>
                <a:lnTo>
                  <a:pt x="747" y="109"/>
                </a:lnTo>
                <a:lnTo>
                  <a:pt x="749" y="110"/>
                </a:lnTo>
                <a:lnTo>
                  <a:pt x="752" y="111"/>
                </a:lnTo>
                <a:lnTo>
                  <a:pt x="754" y="108"/>
                </a:lnTo>
                <a:lnTo>
                  <a:pt x="756" y="107"/>
                </a:lnTo>
                <a:lnTo>
                  <a:pt x="758" y="102"/>
                </a:lnTo>
                <a:lnTo>
                  <a:pt x="761" y="78"/>
                </a:lnTo>
                <a:lnTo>
                  <a:pt x="763" y="75"/>
                </a:lnTo>
                <a:lnTo>
                  <a:pt x="765" y="67"/>
                </a:lnTo>
                <a:lnTo>
                  <a:pt x="768" y="60"/>
                </a:lnTo>
                <a:lnTo>
                  <a:pt x="770" y="47"/>
                </a:lnTo>
                <a:lnTo>
                  <a:pt x="772" y="48"/>
                </a:lnTo>
                <a:lnTo>
                  <a:pt x="775" y="55"/>
                </a:lnTo>
                <a:lnTo>
                  <a:pt x="777" y="46"/>
                </a:lnTo>
                <a:lnTo>
                  <a:pt x="779" y="62"/>
                </a:lnTo>
                <a:lnTo>
                  <a:pt x="781" y="53"/>
                </a:lnTo>
                <a:lnTo>
                  <a:pt x="784" y="39"/>
                </a:lnTo>
                <a:lnTo>
                  <a:pt x="786" y="41"/>
                </a:lnTo>
                <a:lnTo>
                  <a:pt x="788" y="51"/>
                </a:lnTo>
                <a:lnTo>
                  <a:pt x="791" y="45"/>
                </a:lnTo>
                <a:lnTo>
                  <a:pt x="793" y="48"/>
                </a:lnTo>
                <a:lnTo>
                  <a:pt x="795" y="41"/>
                </a:lnTo>
                <a:lnTo>
                  <a:pt x="798" y="38"/>
                </a:lnTo>
                <a:lnTo>
                  <a:pt x="800" y="10"/>
                </a:lnTo>
                <a:lnTo>
                  <a:pt x="802" y="9"/>
                </a:lnTo>
                <a:lnTo>
                  <a:pt x="804" y="0"/>
                </a:lnTo>
                <a:lnTo>
                  <a:pt x="807" y="13"/>
                </a:lnTo>
                <a:lnTo>
                  <a:pt x="809" y="10"/>
                </a:lnTo>
                <a:lnTo>
                  <a:pt x="811" y="19"/>
                </a:lnTo>
                <a:lnTo>
                  <a:pt x="814" y="25"/>
                </a:lnTo>
                <a:lnTo>
                  <a:pt x="816" y="33"/>
                </a:lnTo>
                <a:lnTo>
                  <a:pt x="818" y="28"/>
                </a:lnTo>
                <a:lnTo>
                  <a:pt x="820" y="34"/>
                </a:lnTo>
                <a:lnTo>
                  <a:pt x="823" y="34"/>
                </a:lnTo>
                <a:lnTo>
                  <a:pt x="825" y="51"/>
                </a:lnTo>
                <a:lnTo>
                  <a:pt x="827" y="56"/>
                </a:lnTo>
                <a:lnTo>
                  <a:pt x="829" y="65"/>
                </a:lnTo>
                <a:lnTo>
                  <a:pt x="832" y="77"/>
                </a:lnTo>
                <a:lnTo>
                  <a:pt x="834" y="88"/>
                </a:lnTo>
                <a:lnTo>
                  <a:pt x="836" y="87"/>
                </a:lnTo>
                <a:lnTo>
                  <a:pt x="839" y="90"/>
                </a:lnTo>
                <a:lnTo>
                  <a:pt x="841" y="111"/>
                </a:lnTo>
                <a:lnTo>
                  <a:pt x="843" y="111"/>
                </a:lnTo>
                <a:lnTo>
                  <a:pt x="846" y="126"/>
                </a:lnTo>
                <a:lnTo>
                  <a:pt x="848" y="130"/>
                </a:lnTo>
                <a:lnTo>
                  <a:pt x="850" y="144"/>
                </a:lnTo>
                <a:lnTo>
                  <a:pt x="852" y="143"/>
                </a:lnTo>
                <a:lnTo>
                  <a:pt x="855" y="135"/>
                </a:lnTo>
                <a:lnTo>
                  <a:pt x="857" y="162"/>
                </a:lnTo>
                <a:lnTo>
                  <a:pt x="859" y="154"/>
                </a:lnTo>
                <a:lnTo>
                  <a:pt x="862" y="161"/>
                </a:lnTo>
                <a:lnTo>
                  <a:pt x="864" y="164"/>
                </a:lnTo>
                <a:lnTo>
                  <a:pt x="866" y="189"/>
                </a:lnTo>
                <a:lnTo>
                  <a:pt x="869" y="194"/>
                </a:lnTo>
                <a:lnTo>
                  <a:pt x="871" y="198"/>
                </a:lnTo>
                <a:lnTo>
                  <a:pt x="873" y="207"/>
                </a:lnTo>
                <a:lnTo>
                  <a:pt x="875" y="209"/>
                </a:lnTo>
                <a:lnTo>
                  <a:pt x="878" y="212"/>
                </a:lnTo>
                <a:lnTo>
                  <a:pt x="880" y="218"/>
                </a:lnTo>
                <a:lnTo>
                  <a:pt x="882" y="232"/>
                </a:lnTo>
                <a:lnTo>
                  <a:pt x="885" y="232"/>
                </a:lnTo>
                <a:lnTo>
                  <a:pt x="887" y="238"/>
                </a:lnTo>
                <a:lnTo>
                  <a:pt x="889" y="255"/>
                </a:lnTo>
                <a:lnTo>
                  <a:pt x="891" y="251"/>
                </a:lnTo>
                <a:lnTo>
                  <a:pt x="894" y="253"/>
                </a:lnTo>
                <a:lnTo>
                  <a:pt x="896" y="262"/>
                </a:lnTo>
                <a:lnTo>
                  <a:pt x="898" y="262"/>
                </a:lnTo>
                <a:lnTo>
                  <a:pt x="901" y="279"/>
                </a:lnTo>
                <a:lnTo>
                  <a:pt x="903" y="287"/>
                </a:lnTo>
                <a:lnTo>
                  <a:pt x="905" y="293"/>
                </a:lnTo>
                <a:lnTo>
                  <a:pt x="907" y="293"/>
                </a:lnTo>
                <a:lnTo>
                  <a:pt x="910" y="289"/>
                </a:lnTo>
                <a:lnTo>
                  <a:pt x="912" y="308"/>
                </a:lnTo>
                <a:lnTo>
                  <a:pt x="914" y="315"/>
                </a:lnTo>
                <a:lnTo>
                  <a:pt x="917" y="312"/>
                </a:lnTo>
                <a:lnTo>
                  <a:pt x="919" y="307"/>
                </a:lnTo>
                <a:lnTo>
                  <a:pt x="921" y="314"/>
                </a:lnTo>
                <a:lnTo>
                  <a:pt x="923" y="323"/>
                </a:lnTo>
                <a:lnTo>
                  <a:pt x="926" y="337"/>
                </a:lnTo>
                <a:lnTo>
                  <a:pt x="928" y="353"/>
                </a:lnTo>
                <a:lnTo>
                  <a:pt x="930" y="360"/>
                </a:lnTo>
                <a:lnTo>
                  <a:pt x="933" y="371"/>
                </a:lnTo>
                <a:lnTo>
                  <a:pt x="935" y="374"/>
                </a:lnTo>
                <a:lnTo>
                  <a:pt x="937" y="380"/>
                </a:lnTo>
                <a:lnTo>
                  <a:pt x="940" y="388"/>
                </a:lnTo>
                <a:lnTo>
                  <a:pt x="942" y="404"/>
                </a:lnTo>
                <a:lnTo>
                  <a:pt x="944" y="429"/>
                </a:lnTo>
                <a:lnTo>
                  <a:pt x="946" y="436"/>
                </a:lnTo>
                <a:lnTo>
                  <a:pt x="949" y="435"/>
                </a:lnTo>
                <a:lnTo>
                  <a:pt x="951" y="449"/>
                </a:lnTo>
                <a:lnTo>
                  <a:pt x="953" y="454"/>
                </a:lnTo>
                <a:lnTo>
                  <a:pt x="956" y="459"/>
                </a:lnTo>
                <a:lnTo>
                  <a:pt x="958" y="463"/>
                </a:lnTo>
                <a:lnTo>
                  <a:pt x="960" y="465"/>
                </a:lnTo>
                <a:lnTo>
                  <a:pt x="963" y="462"/>
                </a:lnTo>
                <a:lnTo>
                  <a:pt x="965" y="463"/>
                </a:lnTo>
                <a:lnTo>
                  <a:pt x="967" y="478"/>
                </a:lnTo>
                <a:lnTo>
                  <a:pt x="969" y="483"/>
                </a:lnTo>
                <a:lnTo>
                  <a:pt x="972" y="475"/>
                </a:lnTo>
                <a:lnTo>
                  <a:pt x="974" y="488"/>
                </a:lnTo>
                <a:lnTo>
                  <a:pt x="976" y="485"/>
                </a:lnTo>
                <a:lnTo>
                  <a:pt x="978" y="486"/>
                </a:lnTo>
                <a:lnTo>
                  <a:pt x="981" y="490"/>
                </a:lnTo>
                <a:lnTo>
                  <a:pt x="983" y="520"/>
                </a:lnTo>
                <a:lnTo>
                  <a:pt x="985" y="534"/>
                </a:lnTo>
                <a:lnTo>
                  <a:pt x="987" y="543"/>
                </a:lnTo>
                <a:lnTo>
                  <a:pt x="990" y="539"/>
                </a:lnTo>
                <a:lnTo>
                  <a:pt x="992" y="541"/>
                </a:lnTo>
                <a:lnTo>
                  <a:pt x="994" y="547"/>
                </a:lnTo>
                <a:lnTo>
                  <a:pt x="997" y="558"/>
                </a:lnTo>
                <a:lnTo>
                  <a:pt x="999" y="557"/>
                </a:lnTo>
                <a:lnTo>
                  <a:pt x="1001" y="565"/>
                </a:lnTo>
                <a:lnTo>
                  <a:pt x="1004" y="567"/>
                </a:lnTo>
                <a:lnTo>
                  <a:pt x="1006" y="581"/>
                </a:lnTo>
                <a:lnTo>
                  <a:pt x="1008" y="586"/>
                </a:lnTo>
                <a:lnTo>
                  <a:pt x="1010" y="573"/>
                </a:lnTo>
                <a:lnTo>
                  <a:pt x="1013" y="559"/>
                </a:lnTo>
                <a:lnTo>
                  <a:pt x="1015" y="554"/>
                </a:lnTo>
                <a:lnTo>
                  <a:pt x="1017" y="564"/>
                </a:lnTo>
                <a:lnTo>
                  <a:pt x="1020" y="571"/>
                </a:lnTo>
                <a:lnTo>
                  <a:pt x="1022" y="577"/>
                </a:lnTo>
                <a:lnTo>
                  <a:pt x="1024" y="580"/>
                </a:lnTo>
                <a:lnTo>
                  <a:pt x="1027" y="575"/>
                </a:lnTo>
                <a:lnTo>
                  <a:pt x="1029" y="572"/>
                </a:lnTo>
                <a:lnTo>
                  <a:pt x="1031" y="562"/>
                </a:lnTo>
                <a:lnTo>
                  <a:pt x="1033" y="553"/>
                </a:lnTo>
                <a:lnTo>
                  <a:pt x="1036" y="557"/>
                </a:lnTo>
                <a:lnTo>
                  <a:pt x="1038" y="548"/>
                </a:lnTo>
                <a:lnTo>
                  <a:pt x="1040" y="543"/>
                </a:lnTo>
                <a:lnTo>
                  <a:pt x="1043" y="562"/>
                </a:lnTo>
                <a:lnTo>
                  <a:pt x="1045" y="560"/>
                </a:lnTo>
                <a:lnTo>
                  <a:pt x="1047" y="560"/>
                </a:lnTo>
                <a:lnTo>
                  <a:pt x="1050" y="555"/>
                </a:lnTo>
                <a:lnTo>
                  <a:pt x="1052" y="563"/>
                </a:lnTo>
                <a:lnTo>
                  <a:pt x="1054" y="574"/>
                </a:lnTo>
                <a:lnTo>
                  <a:pt x="1056" y="577"/>
                </a:lnTo>
                <a:lnTo>
                  <a:pt x="1059" y="586"/>
                </a:lnTo>
                <a:lnTo>
                  <a:pt x="1061" y="594"/>
                </a:lnTo>
                <a:lnTo>
                  <a:pt x="1063" y="593"/>
                </a:lnTo>
                <a:lnTo>
                  <a:pt x="1065" y="592"/>
                </a:lnTo>
                <a:lnTo>
                  <a:pt x="1068" y="587"/>
                </a:lnTo>
                <a:lnTo>
                  <a:pt x="1070" y="594"/>
                </a:lnTo>
                <a:lnTo>
                  <a:pt x="1072" y="602"/>
                </a:lnTo>
                <a:lnTo>
                  <a:pt x="1075" y="605"/>
                </a:lnTo>
                <a:lnTo>
                  <a:pt x="1077" y="591"/>
                </a:lnTo>
                <a:lnTo>
                  <a:pt x="1079" y="586"/>
                </a:lnTo>
                <a:lnTo>
                  <a:pt x="1081" y="589"/>
                </a:lnTo>
                <a:lnTo>
                  <a:pt x="1084" y="576"/>
                </a:lnTo>
                <a:lnTo>
                  <a:pt x="1086" y="578"/>
                </a:lnTo>
                <a:lnTo>
                  <a:pt x="1088" y="582"/>
                </a:lnTo>
                <a:lnTo>
                  <a:pt x="1091" y="580"/>
                </a:lnTo>
                <a:lnTo>
                  <a:pt x="1093" y="589"/>
                </a:lnTo>
                <a:lnTo>
                  <a:pt x="1095" y="589"/>
                </a:lnTo>
                <a:lnTo>
                  <a:pt x="1098" y="588"/>
                </a:lnTo>
                <a:lnTo>
                  <a:pt x="1100" y="594"/>
                </a:lnTo>
                <a:lnTo>
                  <a:pt x="1102" y="591"/>
                </a:lnTo>
                <a:lnTo>
                  <a:pt x="1104" y="592"/>
                </a:lnTo>
                <a:lnTo>
                  <a:pt x="1107" y="589"/>
                </a:lnTo>
                <a:lnTo>
                  <a:pt x="1109" y="590"/>
                </a:lnTo>
                <a:lnTo>
                  <a:pt x="1111" y="584"/>
                </a:lnTo>
                <a:lnTo>
                  <a:pt x="1114" y="572"/>
                </a:lnTo>
                <a:lnTo>
                  <a:pt x="1116" y="569"/>
                </a:lnTo>
                <a:lnTo>
                  <a:pt x="1118" y="569"/>
                </a:lnTo>
                <a:lnTo>
                  <a:pt x="1121" y="564"/>
                </a:lnTo>
                <a:lnTo>
                  <a:pt x="1123" y="565"/>
                </a:lnTo>
                <a:lnTo>
                  <a:pt x="1125" y="555"/>
                </a:lnTo>
                <a:lnTo>
                  <a:pt x="1127" y="547"/>
                </a:lnTo>
                <a:lnTo>
                  <a:pt x="1130" y="555"/>
                </a:lnTo>
                <a:lnTo>
                  <a:pt x="1132" y="546"/>
                </a:lnTo>
                <a:lnTo>
                  <a:pt x="1134" y="542"/>
                </a:lnTo>
                <a:lnTo>
                  <a:pt x="1137" y="546"/>
                </a:lnTo>
                <a:lnTo>
                  <a:pt x="1139" y="539"/>
                </a:lnTo>
                <a:lnTo>
                  <a:pt x="1141" y="542"/>
                </a:lnTo>
                <a:lnTo>
                  <a:pt x="1143" y="542"/>
                </a:lnTo>
                <a:lnTo>
                  <a:pt x="1146" y="543"/>
                </a:lnTo>
                <a:lnTo>
                  <a:pt x="1148" y="543"/>
                </a:lnTo>
                <a:lnTo>
                  <a:pt x="1150" y="537"/>
                </a:lnTo>
                <a:lnTo>
                  <a:pt x="1152" y="519"/>
                </a:lnTo>
                <a:lnTo>
                  <a:pt x="1155" y="532"/>
                </a:lnTo>
                <a:lnTo>
                  <a:pt x="1157" y="507"/>
                </a:lnTo>
                <a:lnTo>
                  <a:pt x="1159" y="508"/>
                </a:lnTo>
                <a:lnTo>
                  <a:pt x="1162" y="511"/>
                </a:lnTo>
                <a:lnTo>
                  <a:pt x="1164" y="509"/>
                </a:lnTo>
                <a:lnTo>
                  <a:pt x="1166" y="512"/>
                </a:lnTo>
                <a:lnTo>
                  <a:pt x="1169" y="512"/>
                </a:lnTo>
                <a:lnTo>
                  <a:pt x="1171" y="508"/>
                </a:lnTo>
                <a:lnTo>
                  <a:pt x="1173" y="511"/>
                </a:lnTo>
                <a:lnTo>
                  <a:pt x="1175" y="510"/>
                </a:lnTo>
                <a:lnTo>
                  <a:pt x="1178" y="500"/>
                </a:lnTo>
                <a:lnTo>
                  <a:pt x="1180" y="489"/>
                </a:lnTo>
                <a:lnTo>
                  <a:pt x="1182" y="497"/>
                </a:lnTo>
                <a:lnTo>
                  <a:pt x="1185" y="493"/>
                </a:lnTo>
                <a:lnTo>
                  <a:pt x="1187" y="497"/>
                </a:lnTo>
                <a:lnTo>
                  <a:pt x="1189" y="490"/>
                </a:lnTo>
                <a:lnTo>
                  <a:pt x="1191" y="482"/>
                </a:lnTo>
                <a:lnTo>
                  <a:pt x="1194" y="489"/>
                </a:lnTo>
                <a:lnTo>
                  <a:pt x="1196" y="493"/>
                </a:lnTo>
                <a:lnTo>
                  <a:pt x="1198" y="492"/>
                </a:lnTo>
                <a:lnTo>
                  <a:pt x="1201" y="488"/>
                </a:lnTo>
                <a:lnTo>
                  <a:pt x="1203" y="475"/>
                </a:lnTo>
                <a:lnTo>
                  <a:pt x="1205" y="454"/>
                </a:lnTo>
                <a:lnTo>
                  <a:pt x="1208" y="454"/>
                </a:lnTo>
                <a:lnTo>
                  <a:pt x="1210" y="448"/>
                </a:lnTo>
                <a:lnTo>
                  <a:pt x="1212" y="441"/>
                </a:lnTo>
                <a:lnTo>
                  <a:pt x="1214" y="454"/>
                </a:lnTo>
                <a:lnTo>
                  <a:pt x="1217" y="445"/>
                </a:lnTo>
                <a:lnTo>
                  <a:pt x="1219" y="449"/>
                </a:lnTo>
                <a:lnTo>
                  <a:pt x="1221" y="457"/>
                </a:lnTo>
                <a:lnTo>
                  <a:pt x="1223" y="453"/>
                </a:lnTo>
                <a:lnTo>
                  <a:pt x="1226" y="426"/>
                </a:lnTo>
                <a:lnTo>
                  <a:pt x="1228" y="417"/>
                </a:lnTo>
                <a:lnTo>
                  <a:pt x="1230" y="425"/>
                </a:lnTo>
                <a:lnTo>
                  <a:pt x="1233" y="405"/>
                </a:lnTo>
                <a:lnTo>
                  <a:pt x="1235" y="404"/>
                </a:lnTo>
                <a:lnTo>
                  <a:pt x="1237" y="402"/>
                </a:lnTo>
                <a:lnTo>
                  <a:pt x="1239" y="395"/>
                </a:lnTo>
                <a:lnTo>
                  <a:pt x="1242" y="396"/>
                </a:lnTo>
                <a:lnTo>
                  <a:pt x="1244" y="371"/>
                </a:lnTo>
                <a:lnTo>
                  <a:pt x="1246" y="375"/>
                </a:lnTo>
                <a:lnTo>
                  <a:pt x="1249" y="372"/>
                </a:lnTo>
                <a:lnTo>
                  <a:pt x="1251" y="375"/>
                </a:lnTo>
                <a:lnTo>
                  <a:pt x="1253" y="371"/>
                </a:lnTo>
                <a:lnTo>
                  <a:pt x="1256" y="350"/>
                </a:lnTo>
                <a:lnTo>
                  <a:pt x="1258" y="341"/>
                </a:lnTo>
                <a:lnTo>
                  <a:pt x="1260" y="355"/>
                </a:lnTo>
                <a:lnTo>
                  <a:pt x="1262" y="348"/>
                </a:lnTo>
                <a:lnTo>
                  <a:pt x="1265" y="342"/>
                </a:lnTo>
                <a:lnTo>
                  <a:pt x="1267" y="338"/>
                </a:lnTo>
                <a:lnTo>
                  <a:pt x="1269" y="340"/>
                </a:lnTo>
                <a:lnTo>
                  <a:pt x="1272" y="337"/>
                </a:lnTo>
                <a:lnTo>
                  <a:pt x="1274" y="321"/>
                </a:lnTo>
                <a:lnTo>
                  <a:pt x="1276" y="319"/>
                </a:lnTo>
                <a:lnTo>
                  <a:pt x="1279" y="316"/>
                </a:lnTo>
                <a:lnTo>
                  <a:pt x="1281" y="320"/>
                </a:lnTo>
                <a:lnTo>
                  <a:pt x="1283" y="318"/>
                </a:lnTo>
                <a:lnTo>
                  <a:pt x="1285" y="315"/>
                </a:lnTo>
                <a:lnTo>
                  <a:pt x="1288" y="316"/>
                </a:lnTo>
                <a:lnTo>
                  <a:pt x="1290" y="314"/>
                </a:lnTo>
                <a:lnTo>
                  <a:pt x="1292" y="315"/>
                </a:lnTo>
                <a:lnTo>
                  <a:pt x="1295" y="306"/>
                </a:lnTo>
                <a:lnTo>
                  <a:pt x="1297" y="317"/>
                </a:lnTo>
                <a:lnTo>
                  <a:pt x="1299" y="327"/>
                </a:lnTo>
                <a:lnTo>
                  <a:pt x="1301" y="325"/>
                </a:lnTo>
                <a:lnTo>
                  <a:pt x="1304" y="318"/>
                </a:lnTo>
                <a:lnTo>
                  <a:pt x="1306" y="322"/>
                </a:lnTo>
                <a:lnTo>
                  <a:pt x="1308" y="322"/>
                </a:lnTo>
                <a:lnTo>
                  <a:pt x="1310" y="321"/>
                </a:lnTo>
                <a:lnTo>
                  <a:pt x="1313" y="313"/>
                </a:lnTo>
                <a:lnTo>
                  <a:pt x="1315" y="323"/>
                </a:lnTo>
                <a:lnTo>
                  <a:pt x="1317" y="317"/>
                </a:lnTo>
                <a:lnTo>
                  <a:pt x="1320" y="313"/>
                </a:lnTo>
                <a:lnTo>
                  <a:pt x="1322" y="310"/>
                </a:lnTo>
                <a:lnTo>
                  <a:pt x="1324" y="305"/>
                </a:lnTo>
                <a:lnTo>
                  <a:pt x="1327" y="309"/>
                </a:lnTo>
                <a:lnTo>
                  <a:pt x="1329" y="314"/>
                </a:lnTo>
                <a:lnTo>
                  <a:pt x="1331" y="318"/>
                </a:lnTo>
                <a:lnTo>
                  <a:pt x="1333" y="321"/>
                </a:lnTo>
                <a:lnTo>
                  <a:pt x="1336" y="328"/>
                </a:lnTo>
                <a:lnTo>
                  <a:pt x="1338" y="330"/>
                </a:lnTo>
                <a:lnTo>
                  <a:pt x="1340" y="349"/>
                </a:lnTo>
                <a:lnTo>
                  <a:pt x="1343" y="334"/>
                </a:lnTo>
                <a:lnTo>
                  <a:pt x="1345" y="340"/>
                </a:lnTo>
                <a:lnTo>
                  <a:pt x="1347" y="340"/>
                </a:lnTo>
                <a:lnTo>
                  <a:pt x="1350" y="329"/>
                </a:lnTo>
                <a:lnTo>
                  <a:pt x="1352" y="331"/>
                </a:lnTo>
                <a:lnTo>
                  <a:pt x="1354" y="329"/>
                </a:lnTo>
                <a:lnTo>
                  <a:pt x="1356" y="329"/>
                </a:lnTo>
                <a:lnTo>
                  <a:pt x="1359" y="335"/>
                </a:lnTo>
                <a:lnTo>
                  <a:pt x="1361" y="324"/>
                </a:lnTo>
                <a:lnTo>
                  <a:pt x="1363" y="335"/>
                </a:lnTo>
                <a:lnTo>
                  <a:pt x="1366" y="330"/>
                </a:lnTo>
                <a:lnTo>
                  <a:pt x="1368" y="336"/>
                </a:lnTo>
                <a:lnTo>
                  <a:pt x="1370" y="327"/>
                </a:lnTo>
                <a:lnTo>
                  <a:pt x="1373" y="331"/>
                </a:lnTo>
                <a:lnTo>
                  <a:pt x="1375" y="332"/>
                </a:lnTo>
                <a:lnTo>
                  <a:pt x="1377" y="334"/>
                </a:lnTo>
                <a:lnTo>
                  <a:pt x="1379" y="342"/>
                </a:lnTo>
                <a:lnTo>
                  <a:pt x="1382" y="345"/>
                </a:lnTo>
                <a:lnTo>
                  <a:pt x="1384" y="343"/>
                </a:lnTo>
                <a:lnTo>
                  <a:pt x="1386" y="339"/>
                </a:lnTo>
                <a:lnTo>
                  <a:pt x="1388" y="351"/>
                </a:lnTo>
                <a:lnTo>
                  <a:pt x="1391" y="352"/>
                </a:lnTo>
                <a:lnTo>
                  <a:pt x="1393" y="363"/>
                </a:lnTo>
                <a:lnTo>
                  <a:pt x="1395" y="367"/>
                </a:lnTo>
                <a:lnTo>
                  <a:pt x="1397" y="361"/>
                </a:lnTo>
                <a:lnTo>
                  <a:pt x="1400" y="366"/>
                </a:lnTo>
                <a:lnTo>
                  <a:pt x="1402" y="360"/>
                </a:lnTo>
                <a:lnTo>
                  <a:pt x="1404" y="362"/>
                </a:lnTo>
                <a:lnTo>
                  <a:pt x="1407" y="355"/>
                </a:lnTo>
                <a:lnTo>
                  <a:pt x="1409" y="362"/>
                </a:lnTo>
                <a:lnTo>
                  <a:pt x="1411" y="375"/>
                </a:lnTo>
                <a:lnTo>
                  <a:pt x="1414" y="371"/>
                </a:lnTo>
                <a:lnTo>
                  <a:pt x="1416" y="383"/>
                </a:lnTo>
                <a:lnTo>
                  <a:pt x="1418" y="383"/>
                </a:lnTo>
                <a:lnTo>
                  <a:pt x="1420" y="374"/>
                </a:lnTo>
                <a:lnTo>
                  <a:pt x="1423" y="372"/>
                </a:lnTo>
                <a:lnTo>
                  <a:pt x="1425" y="360"/>
                </a:lnTo>
                <a:lnTo>
                  <a:pt x="1427" y="372"/>
                </a:lnTo>
                <a:lnTo>
                  <a:pt x="1430" y="370"/>
                </a:lnTo>
                <a:lnTo>
                  <a:pt x="1432" y="336"/>
                </a:lnTo>
                <a:lnTo>
                  <a:pt x="1434" y="335"/>
                </a:lnTo>
                <a:lnTo>
                  <a:pt x="1437" y="333"/>
                </a:lnTo>
                <a:lnTo>
                  <a:pt x="1439" y="346"/>
                </a:lnTo>
                <a:lnTo>
                  <a:pt x="1441" y="351"/>
                </a:lnTo>
                <a:lnTo>
                  <a:pt x="1443" y="357"/>
                </a:lnTo>
                <a:lnTo>
                  <a:pt x="1446" y="360"/>
                </a:lnTo>
                <a:lnTo>
                  <a:pt x="1448" y="348"/>
                </a:lnTo>
                <a:lnTo>
                  <a:pt x="1450" y="357"/>
                </a:lnTo>
                <a:lnTo>
                  <a:pt x="1453" y="356"/>
                </a:lnTo>
                <a:lnTo>
                  <a:pt x="1455" y="355"/>
                </a:lnTo>
                <a:lnTo>
                  <a:pt x="1457" y="380"/>
                </a:lnTo>
                <a:lnTo>
                  <a:pt x="1460" y="377"/>
                </a:lnTo>
                <a:lnTo>
                  <a:pt x="1462" y="381"/>
                </a:lnTo>
                <a:lnTo>
                  <a:pt x="1464" y="373"/>
                </a:lnTo>
                <a:lnTo>
                  <a:pt x="1466" y="364"/>
                </a:lnTo>
                <a:lnTo>
                  <a:pt x="1469" y="367"/>
                </a:lnTo>
                <a:lnTo>
                  <a:pt x="1471" y="355"/>
                </a:lnTo>
                <a:lnTo>
                  <a:pt x="1473" y="360"/>
                </a:lnTo>
                <a:lnTo>
                  <a:pt x="1475" y="344"/>
                </a:lnTo>
                <a:lnTo>
                  <a:pt x="1478" y="345"/>
                </a:lnTo>
                <a:lnTo>
                  <a:pt x="1480" y="342"/>
                </a:lnTo>
                <a:lnTo>
                  <a:pt x="1482" y="319"/>
                </a:lnTo>
                <a:lnTo>
                  <a:pt x="1485" y="312"/>
                </a:lnTo>
                <a:lnTo>
                  <a:pt x="1487" y="320"/>
                </a:lnTo>
                <a:lnTo>
                  <a:pt x="1489" y="304"/>
                </a:lnTo>
                <a:lnTo>
                  <a:pt x="1491" y="298"/>
                </a:lnTo>
                <a:lnTo>
                  <a:pt x="1494" y="299"/>
                </a:lnTo>
                <a:lnTo>
                  <a:pt x="1496" y="308"/>
                </a:lnTo>
                <a:lnTo>
                  <a:pt x="1498" y="306"/>
                </a:lnTo>
                <a:lnTo>
                  <a:pt x="1501" y="308"/>
                </a:lnTo>
                <a:lnTo>
                  <a:pt x="1503" y="304"/>
                </a:lnTo>
                <a:lnTo>
                  <a:pt x="1505" y="312"/>
                </a:lnTo>
                <a:lnTo>
                  <a:pt x="1508" y="304"/>
                </a:lnTo>
                <a:lnTo>
                  <a:pt x="1510" y="314"/>
                </a:lnTo>
                <a:lnTo>
                  <a:pt x="1512" y="315"/>
                </a:lnTo>
                <a:lnTo>
                  <a:pt x="1514" y="309"/>
                </a:lnTo>
                <a:lnTo>
                  <a:pt x="1517" y="316"/>
                </a:lnTo>
                <a:lnTo>
                  <a:pt x="1519" y="314"/>
                </a:lnTo>
                <a:lnTo>
                  <a:pt x="1521" y="310"/>
                </a:lnTo>
                <a:lnTo>
                  <a:pt x="1524" y="309"/>
                </a:lnTo>
                <a:lnTo>
                  <a:pt x="1526" y="335"/>
                </a:lnTo>
                <a:lnTo>
                  <a:pt x="1528" y="327"/>
                </a:lnTo>
                <a:lnTo>
                  <a:pt x="1531" y="327"/>
                </a:lnTo>
                <a:lnTo>
                  <a:pt x="1533" y="333"/>
                </a:lnTo>
                <a:lnTo>
                  <a:pt x="1535" y="329"/>
                </a:lnTo>
                <a:lnTo>
                  <a:pt x="1537" y="327"/>
                </a:lnTo>
                <a:lnTo>
                  <a:pt x="1540" y="320"/>
                </a:lnTo>
                <a:lnTo>
                  <a:pt x="1542" y="307"/>
                </a:lnTo>
                <a:lnTo>
                  <a:pt x="1544" y="320"/>
                </a:lnTo>
                <a:lnTo>
                  <a:pt x="1546" y="311"/>
                </a:lnTo>
                <a:lnTo>
                  <a:pt x="1549" y="312"/>
                </a:lnTo>
                <a:lnTo>
                  <a:pt x="1551" y="310"/>
                </a:lnTo>
                <a:lnTo>
                  <a:pt x="1553" y="303"/>
                </a:lnTo>
                <a:lnTo>
                  <a:pt x="1556" y="310"/>
                </a:lnTo>
                <a:lnTo>
                  <a:pt x="1558" y="309"/>
                </a:lnTo>
                <a:lnTo>
                  <a:pt x="1560" y="314"/>
                </a:lnTo>
                <a:lnTo>
                  <a:pt x="1562" y="307"/>
                </a:lnTo>
                <a:lnTo>
                  <a:pt x="1565" y="308"/>
                </a:lnTo>
                <a:lnTo>
                  <a:pt x="1567" y="302"/>
                </a:lnTo>
                <a:lnTo>
                  <a:pt x="1569" y="307"/>
                </a:lnTo>
                <a:lnTo>
                  <a:pt x="1572" y="313"/>
                </a:lnTo>
                <a:lnTo>
                  <a:pt x="1574" y="315"/>
                </a:lnTo>
                <a:lnTo>
                  <a:pt x="1576" y="305"/>
                </a:lnTo>
                <a:lnTo>
                  <a:pt x="1579" y="310"/>
                </a:lnTo>
                <a:lnTo>
                  <a:pt x="1581" y="300"/>
                </a:lnTo>
                <a:lnTo>
                  <a:pt x="1583" y="307"/>
                </a:lnTo>
                <a:lnTo>
                  <a:pt x="1585" y="295"/>
                </a:lnTo>
                <a:lnTo>
                  <a:pt x="1588" y="297"/>
                </a:lnTo>
                <a:lnTo>
                  <a:pt x="1590" y="307"/>
                </a:lnTo>
                <a:lnTo>
                  <a:pt x="1592" y="318"/>
                </a:lnTo>
                <a:lnTo>
                  <a:pt x="1595" y="305"/>
                </a:lnTo>
                <a:lnTo>
                  <a:pt x="1597" y="300"/>
                </a:lnTo>
                <a:lnTo>
                  <a:pt x="1599" y="298"/>
                </a:lnTo>
                <a:lnTo>
                  <a:pt x="1602" y="282"/>
                </a:lnTo>
                <a:lnTo>
                  <a:pt x="1604" y="281"/>
                </a:lnTo>
                <a:lnTo>
                  <a:pt x="1606" y="282"/>
                </a:lnTo>
                <a:lnTo>
                  <a:pt x="1608" y="281"/>
                </a:lnTo>
                <a:lnTo>
                  <a:pt x="1611" y="292"/>
                </a:lnTo>
                <a:lnTo>
                  <a:pt x="1613" y="293"/>
                </a:lnTo>
                <a:lnTo>
                  <a:pt x="1615" y="318"/>
                </a:lnTo>
                <a:lnTo>
                  <a:pt x="1618" y="321"/>
                </a:lnTo>
                <a:lnTo>
                  <a:pt x="1620" y="318"/>
                </a:lnTo>
                <a:lnTo>
                  <a:pt x="1622" y="316"/>
                </a:lnTo>
                <a:lnTo>
                  <a:pt x="1624" y="308"/>
                </a:lnTo>
                <a:lnTo>
                  <a:pt x="1627" y="302"/>
                </a:lnTo>
                <a:lnTo>
                  <a:pt x="1629" y="299"/>
                </a:lnTo>
                <a:lnTo>
                  <a:pt x="1631" y="317"/>
                </a:lnTo>
                <a:lnTo>
                  <a:pt x="1633" y="318"/>
                </a:lnTo>
                <a:lnTo>
                  <a:pt x="1636" y="314"/>
                </a:lnTo>
                <a:lnTo>
                  <a:pt x="1638" y="306"/>
                </a:lnTo>
                <a:lnTo>
                  <a:pt x="1640" y="303"/>
                </a:lnTo>
                <a:lnTo>
                  <a:pt x="1643" y="287"/>
                </a:lnTo>
                <a:lnTo>
                  <a:pt x="1645" y="291"/>
                </a:lnTo>
                <a:lnTo>
                  <a:pt x="1647" y="307"/>
                </a:lnTo>
                <a:lnTo>
                  <a:pt x="1649" y="313"/>
                </a:lnTo>
                <a:lnTo>
                  <a:pt x="1652" y="317"/>
                </a:lnTo>
                <a:lnTo>
                  <a:pt x="1654" y="333"/>
                </a:lnTo>
                <a:lnTo>
                  <a:pt x="1656" y="329"/>
                </a:lnTo>
                <a:lnTo>
                  <a:pt x="1659" y="332"/>
                </a:lnTo>
                <a:lnTo>
                  <a:pt x="1661" y="332"/>
                </a:lnTo>
                <a:lnTo>
                  <a:pt x="1663" y="329"/>
                </a:lnTo>
                <a:lnTo>
                  <a:pt x="1666" y="341"/>
                </a:lnTo>
                <a:lnTo>
                  <a:pt x="1668" y="347"/>
                </a:lnTo>
                <a:lnTo>
                  <a:pt x="1670" y="342"/>
                </a:lnTo>
                <a:lnTo>
                  <a:pt x="1672" y="353"/>
                </a:lnTo>
                <a:lnTo>
                  <a:pt x="1675" y="361"/>
                </a:lnTo>
                <a:lnTo>
                  <a:pt x="1677" y="357"/>
                </a:lnTo>
                <a:lnTo>
                  <a:pt x="1679" y="349"/>
                </a:lnTo>
                <a:lnTo>
                  <a:pt x="1682" y="353"/>
                </a:lnTo>
                <a:lnTo>
                  <a:pt x="1684" y="349"/>
                </a:lnTo>
                <a:lnTo>
                  <a:pt x="1686" y="366"/>
                </a:lnTo>
                <a:lnTo>
                  <a:pt x="1689" y="362"/>
                </a:lnTo>
                <a:lnTo>
                  <a:pt x="1691" y="379"/>
                </a:lnTo>
                <a:lnTo>
                  <a:pt x="1693" y="376"/>
                </a:lnTo>
                <a:lnTo>
                  <a:pt x="1695" y="372"/>
                </a:lnTo>
                <a:lnTo>
                  <a:pt x="1698" y="370"/>
                </a:lnTo>
                <a:lnTo>
                  <a:pt x="1700" y="362"/>
                </a:lnTo>
                <a:lnTo>
                  <a:pt x="1702" y="356"/>
                </a:lnTo>
                <a:lnTo>
                  <a:pt x="1705" y="354"/>
                </a:lnTo>
                <a:lnTo>
                  <a:pt x="1707" y="357"/>
                </a:lnTo>
                <a:lnTo>
                  <a:pt x="1709" y="346"/>
                </a:lnTo>
                <a:lnTo>
                  <a:pt x="1711" y="337"/>
                </a:lnTo>
                <a:lnTo>
                  <a:pt x="1714" y="325"/>
                </a:lnTo>
                <a:lnTo>
                  <a:pt x="1716" y="324"/>
                </a:lnTo>
                <a:lnTo>
                  <a:pt x="1718" y="317"/>
                </a:lnTo>
                <a:lnTo>
                  <a:pt x="1720" y="328"/>
                </a:lnTo>
                <a:lnTo>
                  <a:pt x="1723" y="326"/>
                </a:lnTo>
                <a:lnTo>
                  <a:pt x="1725" y="331"/>
                </a:lnTo>
                <a:lnTo>
                  <a:pt x="1727" y="329"/>
                </a:lnTo>
                <a:lnTo>
                  <a:pt x="1730" y="333"/>
                </a:lnTo>
                <a:lnTo>
                  <a:pt x="1732" y="334"/>
                </a:lnTo>
                <a:lnTo>
                  <a:pt x="1734" y="323"/>
                </a:lnTo>
                <a:lnTo>
                  <a:pt x="1737" y="329"/>
                </a:lnTo>
                <a:lnTo>
                  <a:pt x="1739" y="335"/>
                </a:lnTo>
                <a:lnTo>
                  <a:pt x="1741" y="332"/>
                </a:lnTo>
                <a:lnTo>
                  <a:pt x="1743" y="334"/>
                </a:lnTo>
                <a:lnTo>
                  <a:pt x="1746" y="345"/>
                </a:lnTo>
                <a:lnTo>
                  <a:pt x="1748" y="341"/>
                </a:lnTo>
                <a:lnTo>
                  <a:pt x="1750" y="325"/>
                </a:lnTo>
                <a:lnTo>
                  <a:pt x="1753" y="327"/>
                </a:lnTo>
                <a:lnTo>
                  <a:pt x="1755" y="325"/>
                </a:lnTo>
                <a:lnTo>
                  <a:pt x="1757" y="318"/>
                </a:lnTo>
                <a:lnTo>
                  <a:pt x="1760" y="321"/>
                </a:lnTo>
                <a:lnTo>
                  <a:pt x="1762" y="313"/>
                </a:lnTo>
                <a:lnTo>
                  <a:pt x="1764" y="327"/>
                </a:lnTo>
                <a:lnTo>
                  <a:pt x="1766" y="322"/>
                </a:lnTo>
                <a:lnTo>
                  <a:pt x="1769" y="334"/>
                </a:lnTo>
                <a:lnTo>
                  <a:pt x="1771" y="333"/>
                </a:lnTo>
                <a:lnTo>
                  <a:pt x="1773" y="330"/>
                </a:lnTo>
                <a:lnTo>
                  <a:pt x="1776" y="329"/>
                </a:lnTo>
                <a:lnTo>
                  <a:pt x="1778" y="335"/>
                </a:lnTo>
                <a:lnTo>
                  <a:pt x="1780" y="342"/>
                </a:lnTo>
                <a:lnTo>
                  <a:pt x="1782" y="354"/>
                </a:lnTo>
                <a:lnTo>
                  <a:pt x="1785" y="355"/>
                </a:lnTo>
                <a:lnTo>
                  <a:pt x="1787" y="356"/>
                </a:lnTo>
                <a:lnTo>
                  <a:pt x="1789" y="363"/>
                </a:lnTo>
                <a:lnTo>
                  <a:pt x="1792" y="379"/>
                </a:lnTo>
                <a:lnTo>
                  <a:pt x="1794" y="365"/>
                </a:lnTo>
                <a:lnTo>
                  <a:pt x="1796" y="365"/>
                </a:lnTo>
                <a:lnTo>
                  <a:pt x="1798" y="365"/>
                </a:lnTo>
                <a:lnTo>
                  <a:pt x="1801" y="361"/>
                </a:lnTo>
                <a:lnTo>
                  <a:pt x="1803" y="344"/>
                </a:lnTo>
                <a:lnTo>
                  <a:pt x="1805" y="342"/>
                </a:lnTo>
                <a:lnTo>
                  <a:pt x="1808" y="352"/>
                </a:lnTo>
                <a:lnTo>
                  <a:pt x="1810" y="347"/>
                </a:lnTo>
                <a:lnTo>
                  <a:pt x="1812" y="361"/>
                </a:lnTo>
                <a:lnTo>
                  <a:pt x="1814" y="352"/>
                </a:lnTo>
                <a:lnTo>
                  <a:pt x="1817" y="353"/>
                </a:lnTo>
                <a:lnTo>
                  <a:pt x="1819" y="359"/>
                </a:lnTo>
                <a:lnTo>
                  <a:pt x="1821" y="354"/>
                </a:lnTo>
                <a:lnTo>
                  <a:pt x="1824" y="361"/>
                </a:lnTo>
                <a:lnTo>
                  <a:pt x="1826" y="368"/>
                </a:lnTo>
                <a:lnTo>
                  <a:pt x="1828" y="360"/>
                </a:lnTo>
                <a:lnTo>
                  <a:pt x="1831" y="349"/>
                </a:lnTo>
                <a:lnTo>
                  <a:pt x="1833" y="341"/>
                </a:lnTo>
                <a:lnTo>
                  <a:pt x="1835" y="346"/>
                </a:lnTo>
                <a:lnTo>
                  <a:pt x="1837" y="334"/>
                </a:lnTo>
                <a:lnTo>
                  <a:pt x="1840" y="327"/>
                </a:lnTo>
                <a:lnTo>
                  <a:pt x="1842" y="329"/>
                </a:lnTo>
                <a:lnTo>
                  <a:pt x="1844" y="337"/>
                </a:lnTo>
                <a:lnTo>
                  <a:pt x="1847" y="340"/>
                </a:lnTo>
                <a:lnTo>
                  <a:pt x="1849" y="345"/>
                </a:lnTo>
                <a:lnTo>
                  <a:pt x="1851" y="338"/>
                </a:lnTo>
                <a:lnTo>
                  <a:pt x="1854" y="341"/>
                </a:lnTo>
                <a:lnTo>
                  <a:pt x="1856" y="339"/>
                </a:lnTo>
                <a:lnTo>
                  <a:pt x="1858" y="342"/>
                </a:lnTo>
                <a:lnTo>
                  <a:pt x="1860" y="345"/>
                </a:lnTo>
                <a:lnTo>
                  <a:pt x="1863" y="339"/>
                </a:lnTo>
                <a:lnTo>
                  <a:pt x="1865" y="345"/>
                </a:lnTo>
                <a:lnTo>
                  <a:pt x="1867" y="348"/>
                </a:lnTo>
                <a:lnTo>
                  <a:pt x="1869" y="337"/>
                </a:lnTo>
                <a:lnTo>
                  <a:pt x="1872" y="336"/>
                </a:lnTo>
                <a:lnTo>
                  <a:pt x="1874" y="318"/>
                </a:lnTo>
                <a:lnTo>
                  <a:pt x="1876" y="317"/>
                </a:lnTo>
                <a:lnTo>
                  <a:pt x="1878" y="302"/>
                </a:lnTo>
                <a:lnTo>
                  <a:pt x="1881" y="311"/>
                </a:lnTo>
                <a:lnTo>
                  <a:pt x="1883" y="317"/>
                </a:lnTo>
                <a:lnTo>
                  <a:pt x="1885" y="325"/>
                </a:lnTo>
                <a:lnTo>
                  <a:pt x="1888" y="325"/>
                </a:lnTo>
                <a:lnTo>
                  <a:pt x="1890" y="313"/>
                </a:lnTo>
                <a:lnTo>
                  <a:pt x="1892" y="318"/>
                </a:lnTo>
                <a:lnTo>
                  <a:pt x="1895" y="321"/>
                </a:lnTo>
                <a:lnTo>
                  <a:pt x="1897" y="325"/>
                </a:lnTo>
                <a:lnTo>
                  <a:pt x="1899" y="319"/>
                </a:lnTo>
                <a:lnTo>
                  <a:pt x="1901" y="317"/>
                </a:lnTo>
                <a:lnTo>
                  <a:pt x="1904" y="291"/>
                </a:lnTo>
                <a:lnTo>
                  <a:pt x="1906" y="290"/>
                </a:lnTo>
                <a:lnTo>
                  <a:pt x="1908" y="285"/>
                </a:lnTo>
                <a:lnTo>
                  <a:pt x="1911" y="292"/>
                </a:lnTo>
                <a:lnTo>
                  <a:pt x="1913" y="280"/>
                </a:lnTo>
                <a:lnTo>
                  <a:pt x="1915" y="273"/>
                </a:lnTo>
                <a:lnTo>
                  <a:pt x="1918" y="278"/>
                </a:lnTo>
                <a:lnTo>
                  <a:pt x="1920" y="264"/>
                </a:lnTo>
                <a:lnTo>
                  <a:pt x="1922" y="247"/>
                </a:lnTo>
                <a:lnTo>
                  <a:pt x="1924" y="245"/>
                </a:lnTo>
                <a:lnTo>
                  <a:pt x="1927" y="236"/>
                </a:lnTo>
                <a:lnTo>
                  <a:pt x="1929" y="234"/>
                </a:lnTo>
                <a:lnTo>
                  <a:pt x="1931" y="241"/>
                </a:lnTo>
                <a:lnTo>
                  <a:pt x="1934" y="255"/>
                </a:lnTo>
                <a:lnTo>
                  <a:pt x="1936" y="258"/>
                </a:lnTo>
                <a:lnTo>
                  <a:pt x="1938" y="255"/>
                </a:lnTo>
                <a:lnTo>
                  <a:pt x="1941" y="250"/>
                </a:lnTo>
                <a:lnTo>
                  <a:pt x="1943" y="249"/>
                </a:lnTo>
                <a:lnTo>
                  <a:pt x="1945" y="243"/>
                </a:lnTo>
                <a:lnTo>
                  <a:pt x="1947" y="243"/>
                </a:lnTo>
                <a:lnTo>
                  <a:pt x="1950" y="242"/>
                </a:lnTo>
                <a:lnTo>
                  <a:pt x="1952" y="247"/>
                </a:lnTo>
                <a:lnTo>
                  <a:pt x="1954" y="252"/>
                </a:lnTo>
                <a:lnTo>
                  <a:pt x="1956" y="249"/>
                </a:lnTo>
                <a:lnTo>
                  <a:pt x="1959" y="253"/>
                </a:lnTo>
                <a:lnTo>
                  <a:pt x="1961" y="262"/>
                </a:lnTo>
                <a:lnTo>
                  <a:pt x="1963" y="257"/>
                </a:lnTo>
                <a:lnTo>
                  <a:pt x="1966" y="257"/>
                </a:lnTo>
                <a:lnTo>
                  <a:pt x="1968" y="256"/>
                </a:lnTo>
                <a:lnTo>
                  <a:pt x="1970" y="251"/>
                </a:lnTo>
                <a:lnTo>
                  <a:pt x="1972" y="250"/>
                </a:lnTo>
                <a:lnTo>
                  <a:pt x="1975" y="239"/>
                </a:lnTo>
                <a:lnTo>
                  <a:pt x="1977" y="244"/>
                </a:lnTo>
                <a:lnTo>
                  <a:pt x="1979" y="237"/>
                </a:lnTo>
                <a:lnTo>
                  <a:pt x="1982" y="242"/>
                </a:lnTo>
                <a:lnTo>
                  <a:pt x="1984" y="244"/>
                </a:lnTo>
                <a:lnTo>
                  <a:pt x="1986" y="262"/>
                </a:lnTo>
                <a:lnTo>
                  <a:pt x="1989" y="260"/>
                </a:lnTo>
                <a:lnTo>
                  <a:pt x="1991" y="253"/>
                </a:lnTo>
                <a:lnTo>
                  <a:pt x="1993" y="256"/>
                </a:lnTo>
                <a:lnTo>
                  <a:pt x="1995" y="243"/>
                </a:lnTo>
                <a:lnTo>
                  <a:pt x="1998" y="248"/>
                </a:lnTo>
                <a:lnTo>
                  <a:pt x="2000" y="243"/>
                </a:lnTo>
                <a:lnTo>
                  <a:pt x="2002" y="235"/>
                </a:lnTo>
                <a:lnTo>
                  <a:pt x="2005" y="251"/>
                </a:lnTo>
                <a:lnTo>
                  <a:pt x="2007" y="240"/>
                </a:lnTo>
                <a:lnTo>
                  <a:pt x="2009" y="246"/>
                </a:lnTo>
                <a:lnTo>
                  <a:pt x="2012" y="247"/>
                </a:lnTo>
                <a:lnTo>
                  <a:pt x="2014" y="255"/>
                </a:lnTo>
                <a:lnTo>
                  <a:pt x="2016" y="263"/>
                </a:lnTo>
                <a:lnTo>
                  <a:pt x="2018" y="251"/>
                </a:lnTo>
                <a:lnTo>
                  <a:pt x="2021" y="256"/>
                </a:lnTo>
                <a:lnTo>
                  <a:pt x="2023" y="260"/>
                </a:lnTo>
                <a:lnTo>
                  <a:pt x="2025" y="263"/>
                </a:lnTo>
                <a:lnTo>
                  <a:pt x="2028" y="258"/>
                </a:lnTo>
                <a:lnTo>
                  <a:pt x="2030" y="255"/>
                </a:lnTo>
                <a:lnTo>
                  <a:pt x="2032" y="249"/>
                </a:lnTo>
                <a:lnTo>
                  <a:pt x="2034" y="257"/>
                </a:lnTo>
                <a:lnTo>
                  <a:pt x="2037" y="251"/>
                </a:lnTo>
                <a:lnTo>
                  <a:pt x="2039" y="254"/>
                </a:lnTo>
                <a:lnTo>
                  <a:pt x="2041" y="246"/>
                </a:lnTo>
                <a:lnTo>
                  <a:pt x="2043" y="248"/>
                </a:lnTo>
                <a:lnTo>
                  <a:pt x="2046" y="255"/>
                </a:lnTo>
                <a:lnTo>
                  <a:pt x="2048" y="239"/>
                </a:lnTo>
                <a:lnTo>
                  <a:pt x="2050" y="236"/>
                </a:lnTo>
                <a:lnTo>
                  <a:pt x="2053" y="239"/>
                </a:lnTo>
                <a:lnTo>
                  <a:pt x="2055" y="237"/>
                </a:lnTo>
                <a:lnTo>
                  <a:pt x="2057" y="246"/>
                </a:lnTo>
                <a:lnTo>
                  <a:pt x="2060" y="229"/>
                </a:lnTo>
                <a:lnTo>
                  <a:pt x="2062" y="248"/>
                </a:lnTo>
              </a:path>
            </a:pathLst>
          </a:custGeom>
          <a:noFill/>
          <a:ln w="17463" cap="flat">
            <a:solidFill>
              <a:srgbClr val="7FCDBB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E42ED1-D412-2E06-6CC6-B77B8530EBEF}"/>
              </a:ext>
            </a:extLst>
          </p:cNvPr>
          <p:cNvSpPr txBox="1"/>
          <p:nvPr/>
        </p:nvSpPr>
        <p:spPr>
          <a:xfrm>
            <a:off x="70995" y="4197870"/>
            <a:ext cx="174706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098A41F-394E-C43B-5088-D45CF874AB42}"/>
              </a:ext>
            </a:extLst>
          </p:cNvPr>
          <p:cNvSpPr txBox="1"/>
          <p:nvPr/>
        </p:nvSpPr>
        <p:spPr>
          <a:xfrm>
            <a:off x="70995" y="5549983"/>
            <a:ext cx="174706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</a:p>
        </p:txBody>
      </p:sp>
      <p:sp>
        <p:nvSpPr>
          <p:cNvPr id="14" name="Rectangle 6345">
            <a:extLst>
              <a:ext uri="{FF2B5EF4-FFF2-40B4-BE49-F238E27FC236}">
                <a16:creationId xmlns:a16="http://schemas.microsoft.com/office/drawing/2014/main" id="{BBA3716A-0ECD-BE40-A6CB-1A821A2A14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7333" y="5214736"/>
            <a:ext cx="51318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Monk. U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3" name="Rectangle 6345">
            <a:extLst>
              <a:ext uri="{FF2B5EF4-FFF2-40B4-BE49-F238E27FC236}">
                <a16:creationId xmlns:a16="http://schemas.microsoft.com/office/drawing/2014/main" id="{5E4DC78E-3E8A-4AEA-E197-80771D1772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7333" y="6659996"/>
            <a:ext cx="513185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Monk. V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723" name="Rectangle 34033">
            <a:extLst>
              <a:ext uri="{FF2B5EF4-FFF2-40B4-BE49-F238E27FC236}">
                <a16:creationId xmlns:a16="http://schemas.microsoft.com/office/drawing/2014/main" id="{7EFE1234-BFA8-D334-84BA-92B00DE78D14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-358864" y="6252887"/>
            <a:ext cx="109682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dirty="0">
                <a:solidFill>
                  <a:srgbClr val="262626"/>
                </a:solidFill>
                <a:cs typeface="Arial" panose="020B0604020202020204" pitchFamily="34" charset="0"/>
              </a:rPr>
              <a:t>norm. imps/s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724" name="Rectangle 34033">
            <a:extLst>
              <a:ext uri="{FF2B5EF4-FFF2-40B4-BE49-F238E27FC236}">
                <a16:creationId xmlns:a16="http://schemas.microsoft.com/office/drawing/2014/main" id="{C2780EF3-CE33-7688-5293-21D9C6EEF567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-358864" y="4792387"/>
            <a:ext cx="109682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dirty="0">
                <a:solidFill>
                  <a:srgbClr val="262626"/>
                </a:solidFill>
                <a:cs typeface="Arial" panose="020B0604020202020204" pitchFamily="34" charset="0"/>
              </a:rPr>
              <a:t>norm. imps/s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01" name="Line 91">
            <a:extLst>
              <a:ext uri="{FF2B5EF4-FFF2-40B4-BE49-F238E27FC236}">
                <a16:creationId xmlns:a16="http://schemas.microsoft.com/office/drawing/2014/main" id="{083D8D8D-902B-4881-B87F-6A5C2187AEFD}"/>
              </a:ext>
            </a:extLst>
          </p:cNvPr>
          <p:cNvSpPr>
            <a:spLocks noChangeShapeType="1"/>
          </p:cNvSpPr>
          <p:nvPr/>
        </p:nvSpPr>
        <p:spPr bwMode="auto">
          <a:xfrm>
            <a:off x="660551" y="6814637"/>
            <a:ext cx="2697479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Line 33">
            <a:extLst>
              <a:ext uri="{FF2B5EF4-FFF2-40B4-BE49-F238E27FC236}">
                <a16:creationId xmlns:a16="http://schemas.microsoft.com/office/drawing/2014/main" id="{7CDDE807-D616-4234-AAC3-5FB677F43C58}"/>
              </a:ext>
            </a:extLst>
          </p:cNvPr>
          <p:cNvSpPr>
            <a:spLocks noChangeShapeType="1"/>
          </p:cNvSpPr>
          <p:nvPr/>
        </p:nvSpPr>
        <p:spPr bwMode="auto">
          <a:xfrm>
            <a:off x="651563" y="5382712"/>
            <a:ext cx="2647406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7" name="Rectangle 195">
            <a:extLst>
              <a:ext uri="{FF2B5EF4-FFF2-40B4-BE49-F238E27FC236}">
                <a16:creationId xmlns:a16="http://schemas.microsoft.com/office/drawing/2014/main" id="{096E85E8-4ECA-4C47-B832-366D3A679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6650" y="2374490"/>
            <a:ext cx="322185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n = 41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18" name="Line 176">
            <a:extLst>
              <a:ext uri="{FF2B5EF4-FFF2-40B4-BE49-F238E27FC236}">
                <a16:creationId xmlns:a16="http://schemas.microsoft.com/office/drawing/2014/main" id="{226DB2B0-1E06-4F19-89FC-292340FD0E1E}"/>
              </a:ext>
            </a:extLst>
          </p:cNvPr>
          <p:cNvSpPr>
            <a:spLocks noChangeShapeType="1"/>
          </p:cNvSpPr>
          <p:nvPr/>
        </p:nvSpPr>
        <p:spPr bwMode="auto">
          <a:xfrm>
            <a:off x="4005544" y="3555590"/>
            <a:ext cx="0" cy="349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9" name="Line 177">
            <a:extLst>
              <a:ext uri="{FF2B5EF4-FFF2-40B4-BE49-F238E27FC236}">
                <a16:creationId xmlns:a16="http://schemas.microsoft.com/office/drawing/2014/main" id="{14A67E3F-5726-4FB0-BBC1-CEDCC0E2AF8D}"/>
              </a:ext>
            </a:extLst>
          </p:cNvPr>
          <p:cNvSpPr>
            <a:spLocks noChangeShapeType="1"/>
          </p:cNvSpPr>
          <p:nvPr/>
        </p:nvSpPr>
        <p:spPr bwMode="auto">
          <a:xfrm>
            <a:off x="4600461" y="3555590"/>
            <a:ext cx="0" cy="349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0" name="Line 178">
            <a:extLst>
              <a:ext uri="{FF2B5EF4-FFF2-40B4-BE49-F238E27FC236}">
                <a16:creationId xmlns:a16="http://schemas.microsoft.com/office/drawing/2014/main" id="{7265048F-3A6C-4CFD-874C-5AB0CA5B2F28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5378" y="3555590"/>
            <a:ext cx="0" cy="349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1" name="Line 179">
            <a:extLst>
              <a:ext uri="{FF2B5EF4-FFF2-40B4-BE49-F238E27FC236}">
                <a16:creationId xmlns:a16="http://schemas.microsoft.com/office/drawing/2014/main" id="{ACFF8DDE-76E2-49A8-86B9-C240DA640A52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0295" y="3555590"/>
            <a:ext cx="0" cy="349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2" name="Line 180">
            <a:extLst>
              <a:ext uri="{FF2B5EF4-FFF2-40B4-BE49-F238E27FC236}">
                <a16:creationId xmlns:a16="http://schemas.microsoft.com/office/drawing/2014/main" id="{E9DDD291-0CD4-4AAD-A4EE-C4BCE9F25FAF}"/>
              </a:ext>
            </a:extLst>
          </p:cNvPr>
          <p:cNvSpPr>
            <a:spLocks noChangeShapeType="1"/>
          </p:cNvSpPr>
          <p:nvPr/>
        </p:nvSpPr>
        <p:spPr bwMode="auto">
          <a:xfrm>
            <a:off x="6383941" y="3555590"/>
            <a:ext cx="0" cy="349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8" name="Line 186">
            <a:extLst>
              <a:ext uri="{FF2B5EF4-FFF2-40B4-BE49-F238E27FC236}">
                <a16:creationId xmlns:a16="http://schemas.microsoft.com/office/drawing/2014/main" id="{B7C53657-0043-4848-8FFF-A9BA5D8F3BF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05544" y="2566577"/>
            <a:ext cx="0" cy="989012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9" name="Line 187">
            <a:extLst>
              <a:ext uri="{FF2B5EF4-FFF2-40B4-BE49-F238E27FC236}">
                <a16:creationId xmlns:a16="http://schemas.microsoft.com/office/drawing/2014/main" id="{5048E28F-3941-478E-9AD3-ECFCC1212E1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78849" y="3482565"/>
            <a:ext cx="26695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0" name="Line 188">
            <a:extLst>
              <a:ext uri="{FF2B5EF4-FFF2-40B4-BE49-F238E27FC236}">
                <a16:creationId xmlns:a16="http://schemas.microsoft.com/office/drawing/2014/main" id="{0ECF7632-6496-46AA-A6BE-E57B9B9460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78849" y="3201577"/>
            <a:ext cx="26695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1" name="Line 189">
            <a:extLst>
              <a:ext uri="{FF2B5EF4-FFF2-40B4-BE49-F238E27FC236}">
                <a16:creationId xmlns:a16="http://schemas.microsoft.com/office/drawing/2014/main" id="{262609D3-56AE-421D-811C-EAB1268502A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78849" y="2920590"/>
            <a:ext cx="26695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2" name="Line 190">
            <a:extLst>
              <a:ext uri="{FF2B5EF4-FFF2-40B4-BE49-F238E27FC236}">
                <a16:creationId xmlns:a16="http://schemas.microsoft.com/office/drawing/2014/main" id="{FEFBBBDF-E7AA-4E25-A6B9-DE71BDD052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78849" y="2639602"/>
            <a:ext cx="26695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3" name="Rectangle 191">
            <a:extLst>
              <a:ext uri="{FF2B5EF4-FFF2-40B4-BE49-F238E27FC236}">
                <a16:creationId xmlns:a16="http://schemas.microsoft.com/office/drawing/2014/main" id="{E03AD4F8-EAD6-4943-8328-1028FB0FBA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4187" y="3415890"/>
            <a:ext cx="193825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-0.1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34" name="Rectangle 192">
            <a:extLst>
              <a:ext uri="{FF2B5EF4-FFF2-40B4-BE49-F238E27FC236}">
                <a16:creationId xmlns:a16="http://schemas.microsoft.com/office/drawing/2014/main" id="{A5161F62-BB61-4176-880A-1A190D0F65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7323" y="3133315"/>
            <a:ext cx="62897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35" name="Rectangle 193">
            <a:extLst>
              <a:ext uri="{FF2B5EF4-FFF2-40B4-BE49-F238E27FC236}">
                <a16:creationId xmlns:a16="http://schemas.microsoft.com/office/drawing/2014/main" id="{E85274AB-CEB6-4AE7-A1B2-A1FD00C59A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9780" y="2855502"/>
            <a:ext cx="15659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0.1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36" name="Rectangle 194">
            <a:extLst>
              <a:ext uri="{FF2B5EF4-FFF2-40B4-BE49-F238E27FC236}">
                <a16:creationId xmlns:a16="http://schemas.microsoft.com/office/drawing/2014/main" id="{7EF9A58B-E31A-4114-9721-59223DB2E6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9780" y="2572927"/>
            <a:ext cx="15659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0.2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338" name="Freeform 196">
            <a:extLst>
              <a:ext uri="{FF2B5EF4-FFF2-40B4-BE49-F238E27FC236}">
                <a16:creationId xmlns:a16="http://schemas.microsoft.com/office/drawing/2014/main" id="{169256CB-7147-48D2-A943-C2B8D15A9E61}"/>
              </a:ext>
            </a:extLst>
          </p:cNvPr>
          <p:cNvSpPr>
            <a:spLocks/>
          </p:cNvSpPr>
          <p:nvPr/>
        </p:nvSpPr>
        <p:spPr bwMode="auto">
          <a:xfrm>
            <a:off x="5135632" y="2566577"/>
            <a:ext cx="535172" cy="989012"/>
          </a:xfrm>
          <a:custGeom>
            <a:avLst/>
            <a:gdLst>
              <a:gd name="T0" fmla="*/ 25 w 421"/>
              <a:gd name="T1" fmla="*/ 623 h 623"/>
              <a:gd name="T2" fmla="*/ 421 w 421"/>
              <a:gd name="T3" fmla="*/ 623 h 623"/>
              <a:gd name="T4" fmla="*/ 421 w 421"/>
              <a:gd name="T5" fmla="*/ 0 h 623"/>
              <a:gd name="T6" fmla="*/ 396 w 421"/>
              <a:gd name="T7" fmla="*/ 0 h 623"/>
              <a:gd name="T8" fmla="*/ 0 w 421"/>
              <a:gd name="T9" fmla="*/ 0 h 623"/>
              <a:gd name="T10" fmla="*/ 0 w 421"/>
              <a:gd name="T11" fmla="*/ 623 h 623"/>
              <a:gd name="T12" fmla="*/ 25 w 421"/>
              <a:gd name="T13" fmla="*/ 623 h 6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21" h="623">
                <a:moveTo>
                  <a:pt x="25" y="623"/>
                </a:moveTo>
                <a:lnTo>
                  <a:pt x="421" y="623"/>
                </a:lnTo>
                <a:lnTo>
                  <a:pt x="421" y="0"/>
                </a:lnTo>
                <a:lnTo>
                  <a:pt x="396" y="0"/>
                </a:lnTo>
                <a:lnTo>
                  <a:pt x="0" y="0"/>
                </a:lnTo>
                <a:lnTo>
                  <a:pt x="0" y="623"/>
                </a:lnTo>
                <a:lnTo>
                  <a:pt x="25" y="623"/>
                </a:lnTo>
                <a:close/>
              </a:path>
            </a:pathLst>
          </a:custGeom>
          <a:solidFill>
            <a:srgbClr val="E6E6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9" name="Freeform 197">
            <a:extLst>
              <a:ext uri="{FF2B5EF4-FFF2-40B4-BE49-F238E27FC236}">
                <a16:creationId xmlns:a16="http://schemas.microsoft.com/office/drawing/2014/main" id="{732710B9-5B9B-43FB-98A9-5BABD413C325}"/>
              </a:ext>
            </a:extLst>
          </p:cNvPr>
          <p:cNvSpPr>
            <a:spLocks/>
          </p:cNvSpPr>
          <p:nvPr/>
        </p:nvSpPr>
        <p:spPr bwMode="auto">
          <a:xfrm>
            <a:off x="4005544" y="2566577"/>
            <a:ext cx="2675856" cy="941387"/>
          </a:xfrm>
          <a:custGeom>
            <a:avLst/>
            <a:gdLst>
              <a:gd name="T0" fmla="*/ 32 w 2105"/>
              <a:gd name="T1" fmla="*/ 554 h 593"/>
              <a:gd name="T2" fmla="*/ 68 w 2105"/>
              <a:gd name="T3" fmla="*/ 528 h 593"/>
              <a:gd name="T4" fmla="*/ 103 w 2105"/>
              <a:gd name="T5" fmla="*/ 522 h 593"/>
              <a:gd name="T6" fmla="*/ 138 w 2105"/>
              <a:gd name="T7" fmla="*/ 507 h 593"/>
              <a:gd name="T8" fmla="*/ 173 w 2105"/>
              <a:gd name="T9" fmla="*/ 509 h 593"/>
              <a:gd name="T10" fmla="*/ 208 w 2105"/>
              <a:gd name="T11" fmla="*/ 496 h 593"/>
              <a:gd name="T12" fmla="*/ 243 w 2105"/>
              <a:gd name="T13" fmla="*/ 515 h 593"/>
              <a:gd name="T14" fmla="*/ 278 w 2105"/>
              <a:gd name="T15" fmla="*/ 541 h 593"/>
              <a:gd name="T16" fmla="*/ 313 w 2105"/>
              <a:gd name="T17" fmla="*/ 564 h 593"/>
              <a:gd name="T18" fmla="*/ 349 w 2105"/>
              <a:gd name="T19" fmla="*/ 532 h 593"/>
              <a:gd name="T20" fmla="*/ 383 w 2105"/>
              <a:gd name="T21" fmla="*/ 547 h 593"/>
              <a:gd name="T22" fmla="*/ 418 w 2105"/>
              <a:gd name="T23" fmla="*/ 548 h 593"/>
              <a:gd name="T24" fmla="*/ 454 w 2105"/>
              <a:gd name="T25" fmla="*/ 533 h 593"/>
              <a:gd name="T26" fmla="*/ 489 w 2105"/>
              <a:gd name="T27" fmla="*/ 525 h 593"/>
              <a:gd name="T28" fmla="*/ 524 w 2105"/>
              <a:gd name="T29" fmla="*/ 554 h 593"/>
              <a:gd name="T30" fmla="*/ 559 w 2105"/>
              <a:gd name="T31" fmla="*/ 581 h 593"/>
              <a:gd name="T32" fmla="*/ 594 w 2105"/>
              <a:gd name="T33" fmla="*/ 590 h 593"/>
              <a:gd name="T34" fmla="*/ 629 w 2105"/>
              <a:gd name="T35" fmla="*/ 575 h 593"/>
              <a:gd name="T36" fmla="*/ 664 w 2105"/>
              <a:gd name="T37" fmla="*/ 577 h 593"/>
              <a:gd name="T38" fmla="*/ 699 w 2105"/>
              <a:gd name="T39" fmla="*/ 507 h 593"/>
              <a:gd name="T40" fmla="*/ 734 w 2105"/>
              <a:gd name="T41" fmla="*/ 420 h 593"/>
              <a:gd name="T42" fmla="*/ 770 w 2105"/>
              <a:gd name="T43" fmla="*/ 340 h 593"/>
              <a:gd name="T44" fmla="*/ 805 w 2105"/>
              <a:gd name="T45" fmla="*/ 255 h 593"/>
              <a:gd name="T46" fmla="*/ 840 w 2105"/>
              <a:gd name="T47" fmla="*/ 167 h 593"/>
              <a:gd name="T48" fmla="*/ 875 w 2105"/>
              <a:gd name="T49" fmla="*/ 105 h 593"/>
              <a:gd name="T50" fmla="*/ 910 w 2105"/>
              <a:gd name="T51" fmla="*/ 41 h 593"/>
              <a:gd name="T52" fmla="*/ 945 w 2105"/>
              <a:gd name="T53" fmla="*/ 9 h 593"/>
              <a:gd name="T54" fmla="*/ 980 w 2105"/>
              <a:gd name="T55" fmla="*/ 42 h 593"/>
              <a:gd name="T56" fmla="*/ 1015 w 2105"/>
              <a:gd name="T57" fmla="*/ 69 h 593"/>
              <a:gd name="T58" fmla="*/ 1050 w 2105"/>
              <a:gd name="T59" fmla="*/ 72 h 593"/>
              <a:gd name="T60" fmla="*/ 1085 w 2105"/>
              <a:gd name="T61" fmla="*/ 91 h 593"/>
              <a:gd name="T62" fmla="*/ 1120 w 2105"/>
              <a:gd name="T63" fmla="*/ 145 h 593"/>
              <a:gd name="T64" fmla="*/ 1156 w 2105"/>
              <a:gd name="T65" fmla="*/ 174 h 593"/>
              <a:gd name="T66" fmla="*/ 1191 w 2105"/>
              <a:gd name="T67" fmla="*/ 231 h 593"/>
              <a:gd name="T68" fmla="*/ 1226 w 2105"/>
              <a:gd name="T69" fmla="*/ 272 h 593"/>
              <a:gd name="T70" fmla="*/ 1261 w 2105"/>
              <a:gd name="T71" fmla="*/ 315 h 593"/>
              <a:gd name="T72" fmla="*/ 1296 w 2105"/>
              <a:gd name="T73" fmla="*/ 344 h 593"/>
              <a:gd name="T74" fmla="*/ 1331 w 2105"/>
              <a:gd name="T75" fmla="*/ 367 h 593"/>
              <a:gd name="T76" fmla="*/ 1366 w 2105"/>
              <a:gd name="T77" fmla="*/ 381 h 593"/>
              <a:gd name="T78" fmla="*/ 1401 w 2105"/>
              <a:gd name="T79" fmla="*/ 402 h 593"/>
              <a:gd name="T80" fmla="*/ 1436 w 2105"/>
              <a:gd name="T81" fmla="*/ 411 h 593"/>
              <a:gd name="T82" fmla="*/ 1471 w 2105"/>
              <a:gd name="T83" fmla="*/ 426 h 593"/>
              <a:gd name="T84" fmla="*/ 1506 w 2105"/>
              <a:gd name="T85" fmla="*/ 442 h 593"/>
              <a:gd name="T86" fmla="*/ 1542 w 2105"/>
              <a:gd name="T87" fmla="*/ 457 h 593"/>
              <a:gd name="T88" fmla="*/ 1577 w 2105"/>
              <a:gd name="T89" fmla="*/ 467 h 593"/>
              <a:gd name="T90" fmla="*/ 1612 w 2105"/>
              <a:gd name="T91" fmla="*/ 464 h 593"/>
              <a:gd name="T92" fmla="*/ 1647 w 2105"/>
              <a:gd name="T93" fmla="*/ 424 h 593"/>
              <a:gd name="T94" fmla="*/ 1682 w 2105"/>
              <a:gd name="T95" fmla="*/ 411 h 593"/>
              <a:gd name="T96" fmla="*/ 1717 w 2105"/>
              <a:gd name="T97" fmla="*/ 415 h 593"/>
              <a:gd name="T98" fmla="*/ 1752 w 2105"/>
              <a:gd name="T99" fmla="*/ 408 h 593"/>
              <a:gd name="T100" fmla="*/ 1787 w 2105"/>
              <a:gd name="T101" fmla="*/ 439 h 593"/>
              <a:gd name="T102" fmla="*/ 1822 w 2105"/>
              <a:gd name="T103" fmla="*/ 440 h 593"/>
              <a:gd name="T104" fmla="*/ 1858 w 2105"/>
              <a:gd name="T105" fmla="*/ 484 h 593"/>
              <a:gd name="T106" fmla="*/ 1893 w 2105"/>
              <a:gd name="T107" fmla="*/ 455 h 593"/>
              <a:gd name="T108" fmla="*/ 1928 w 2105"/>
              <a:gd name="T109" fmla="*/ 438 h 593"/>
              <a:gd name="T110" fmla="*/ 1963 w 2105"/>
              <a:gd name="T111" fmla="*/ 425 h 593"/>
              <a:gd name="T112" fmla="*/ 1998 w 2105"/>
              <a:gd name="T113" fmla="*/ 451 h 593"/>
              <a:gd name="T114" fmla="*/ 2033 w 2105"/>
              <a:gd name="T115" fmla="*/ 447 h 593"/>
              <a:gd name="T116" fmla="*/ 2068 w 2105"/>
              <a:gd name="T117" fmla="*/ 463 h 593"/>
              <a:gd name="T118" fmla="*/ 2103 w 2105"/>
              <a:gd name="T119" fmla="*/ 465 h 59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105" h="593">
                <a:moveTo>
                  <a:pt x="0" y="544"/>
                </a:moveTo>
                <a:lnTo>
                  <a:pt x="2" y="552"/>
                </a:lnTo>
                <a:lnTo>
                  <a:pt x="4" y="553"/>
                </a:lnTo>
                <a:lnTo>
                  <a:pt x="7" y="544"/>
                </a:lnTo>
                <a:lnTo>
                  <a:pt x="9" y="546"/>
                </a:lnTo>
                <a:lnTo>
                  <a:pt x="12" y="549"/>
                </a:lnTo>
                <a:lnTo>
                  <a:pt x="14" y="550"/>
                </a:lnTo>
                <a:lnTo>
                  <a:pt x="16" y="542"/>
                </a:lnTo>
                <a:lnTo>
                  <a:pt x="19" y="547"/>
                </a:lnTo>
                <a:lnTo>
                  <a:pt x="21" y="547"/>
                </a:lnTo>
                <a:lnTo>
                  <a:pt x="23" y="542"/>
                </a:lnTo>
                <a:lnTo>
                  <a:pt x="25" y="546"/>
                </a:lnTo>
                <a:lnTo>
                  <a:pt x="28" y="553"/>
                </a:lnTo>
                <a:lnTo>
                  <a:pt x="30" y="548"/>
                </a:lnTo>
                <a:lnTo>
                  <a:pt x="32" y="554"/>
                </a:lnTo>
                <a:lnTo>
                  <a:pt x="35" y="545"/>
                </a:lnTo>
                <a:lnTo>
                  <a:pt x="37" y="548"/>
                </a:lnTo>
                <a:lnTo>
                  <a:pt x="40" y="545"/>
                </a:lnTo>
                <a:lnTo>
                  <a:pt x="42" y="544"/>
                </a:lnTo>
                <a:lnTo>
                  <a:pt x="44" y="550"/>
                </a:lnTo>
                <a:lnTo>
                  <a:pt x="47" y="550"/>
                </a:lnTo>
                <a:lnTo>
                  <a:pt x="49" y="548"/>
                </a:lnTo>
                <a:lnTo>
                  <a:pt x="51" y="543"/>
                </a:lnTo>
                <a:lnTo>
                  <a:pt x="53" y="538"/>
                </a:lnTo>
                <a:lnTo>
                  <a:pt x="56" y="536"/>
                </a:lnTo>
                <a:lnTo>
                  <a:pt x="58" y="534"/>
                </a:lnTo>
                <a:lnTo>
                  <a:pt x="61" y="531"/>
                </a:lnTo>
                <a:lnTo>
                  <a:pt x="63" y="528"/>
                </a:lnTo>
                <a:lnTo>
                  <a:pt x="65" y="527"/>
                </a:lnTo>
                <a:lnTo>
                  <a:pt x="68" y="528"/>
                </a:lnTo>
                <a:lnTo>
                  <a:pt x="70" y="530"/>
                </a:lnTo>
                <a:lnTo>
                  <a:pt x="72" y="527"/>
                </a:lnTo>
                <a:lnTo>
                  <a:pt x="75" y="530"/>
                </a:lnTo>
                <a:lnTo>
                  <a:pt x="77" y="529"/>
                </a:lnTo>
                <a:lnTo>
                  <a:pt x="79" y="518"/>
                </a:lnTo>
                <a:lnTo>
                  <a:pt x="82" y="518"/>
                </a:lnTo>
                <a:lnTo>
                  <a:pt x="84" y="515"/>
                </a:lnTo>
                <a:lnTo>
                  <a:pt x="86" y="514"/>
                </a:lnTo>
                <a:lnTo>
                  <a:pt x="89" y="514"/>
                </a:lnTo>
                <a:lnTo>
                  <a:pt x="91" y="519"/>
                </a:lnTo>
                <a:lnTo>
                  <a:pt x="93" y="518"/>
                </a:lnTo>
                <a:lnTo>
                  <a:pt x="96" y="518"/>
                </a:lnTo>
                <a:lnTo>
                  <a:pt x="98" y="519"/>
                </a:lnTo>
                <a:lnTo>
                  <a:pt x="100" y="523"/>
                </a:lnTo>
                <a:lnTo>
                  <a:pt x="103" y="522"/>
                </a:lnTo>
                <a:lnTo>
                  <a:pt x="105" y="516"/>
                </a:lnTo>
                <a:lnTo>
                  <a:pt x="108" y="515"/>
                </a:lnTo>
                <a:lnTo>
                  <a:pt x="110" y="510"/>
                </a:lnTo>
                <a:lnTo>
                  <a:pt x="112" y="506"/>
                </a:lnTo>
                <a:lnTo>
                  <a:pt x="114" y="509"/>
                </a:lnTo>
                <a:lnTo>
                  <a:pt x="117" y="505"/>
                </a:lnTo>
                <a:lnTo>
                  <a:pt x="119" y="502"/>
                </a:lnTo>
                <a:lnTo>
                  <a:pt x="121" y="503"/>
                </a:lnTo>
                <a:lnTo>
                  <a:pt x="124" y="489"/>
                </a:lnTo>
                <a:lnTo>
                  <a:pt x="126" y="491"/>
                </a:lnTo>
                <a:lnTo>
                  <a:pt x="128" y="499"/>
                </a:lnTo>
                <a:lnTo>
                  <a:pt x="131" y="498"/>
                </a:lnTo>
                <a:lnTo>
                  <a:pt x="133" y="504"/>
                </a:lnTo>
                <a:lnTo>
                  <a:pt x="136" y="507"/>
                </a:lnTo>
                <a:lnTo>
                  <a:pt x="138" y="507"/>
                </a:lnTo>
                <a:lnTo>
                  <a:pt x="140" y="503"/>
                </a:lnTo>
                <a:lnTo>
                  <a:pt x="142" y="509"/>
                </a:lnTo>
                <a:lnTo>
                  <a:pt x="145" y="507"/>
                </a:lnTo>
                <a:lnTo>
                  <a:pt x="147" y="507"/>
                </a:lnTo>
                <a:lnTo>
                  <a:pt x="149" y="508"/>
                </a:lnTo>
                <a:lnTo>
                  <a:pt x="152" y="512"/>
                </a:lnTo>
                <a:lnTo>
                  <a:pt x="154" y="517"/>
                </a:lnTo>
                <a:lnTo>
                  <a:pt x="157" y="517"/>
                </a:lnTo>
                <a:lnTo>
                  <a:pt x="159" y="516"/>
                </a:lnTo>
                <a:lnTo>
                  <a:pt x="161" y="521"/>
                </a:lnTo>
                <a:lnTo>
                  <a:pt x="164" y="512"/>
                </a:lnTo>
                <a:lnTo>
                  <a:pt x="166" y="511"/>
                </a:lnTo>
                <a:lnTo>
                  <a:pt x="168" y="509"/>
                </a:lnTo>
                <a:lnTo>
                  <a:pt x="171" y="509"/>
                </a:lnTo>
                <a:lnTo>
                  <a:pt x="173" y="509"/>
                </a:lnTo>
                <a:lnTo>
                  <a:pt x="175" y="511"/>
                </a:lnTo>
                <a:lnTo>
                  <a:pt x="177" y="503"/>
                </a:lnTo>
                <a:lnTo>
                  <a:pt x="180" y="511"/>
                </a:lnTo>
                <a:lnTo>
                  <a:pt x="182" y="510"/>
                </a:lnTo>
                <a:lnTo>
                  <a:pt x="185" y="509"/>
                </a:lnTo>
                <a:lnTo>
                  <a:pt x="187" y="512"/>
                </a:lnTo>
                <a:lnTo>
                  <a:pt x="189" y="506"/>
                </a:lnTo>
                <a:lnTo>
                  <a:pt x="192" y="508"/>
                </a:lnTo>
                <a:lnTo>
                  <a:pt x="194" y="510"/>
                </a:lnTo>
                <a:lnTo>
                  <a:pt x="196" y="502"/>
                </a:lnTo>
                <a:lnTo>
                  <a:pt x="199" y="498"/>
                </a:lnTo>
                <a:lnTo>
                  <a:pt x="201" y="495"/>
                </a:lnTo>
                <a:lnTo>
                  <a:pt x="203" y="503"/>
                </a:lnTo>
                <a:lnTo>
                  <a:pt x="206" y="496"/>
                </a:lnTo>
                <a:lnTo>
                  <a:pt x="208" y="496"/>
                </a:lnTo>
                <a:lnTo>
                  <a:pt x="210" y="501"/>
                </a:lnTo>
                <a:lnTo>
                  <a:pt x="213" y="501"/>
                </a:lnTo>
                <a:lnTo>
                  <a:pt x="215" y="489"/>
                </a:lnTo>
                <a:lnTo>
                  <a:pt x="217" y="493"/>
                </a:lnTo>
                <a:lnTo>
                  <a:pt x="220" y="490"/>
                </a:lnTo>
                <a:lnTo>
                  <a:pt x="222" y="497"/>
                </a:lnTo>
                <a:lnTo>
                  <a:pt x="224" y="499"/>
                </a:lnTo>
                <a:lnTo>
                  <a:pt x="227" y="500"/>
                </a:lnTo>
                <a:lnTo>
                  <a:pt x="229" y="497"/>
                </a:lnTo>
                <a:lnTo>
                  <a:pt x="231" y="496"/>
                </a:lnTo>
                <a:lnTo>
                  <a:pt x="234" y="496"/>
                </a:lnTo>
                <a:lnTo>
                  <a:pt x="236" y="500"/>
                </a:lnTo>
                <a:lnTo>
                  <a:pt x="238" y="504"/>
                </a:lnTo>
                <a:lnTo>
                  <a:pt x="241" y="514"/>
                </a:lnTo>
                <a:lnTo>
                  <a:pt x="243" y="515"/>
                </a:lnTo>
                <a:lnTo>
                  <a:pt x="245" y="519"/>
                </a:lnTo>
                <a:lnTo>
                  <a:pt x="248" y="523"/>
                </a:lnTo>
                <a:lnTo>
                  <a:pt x="250" y="526"/>
                </a:lnTo>
                <a:lnTo>
                  <a:pt x="253" y="525"/>
                </a:lnTo>
                <a:lnTo>
                  <a:pt x="255" y="529"/>
                </a:lnTo>
                <a:lnTo>
                  <a:pt x="257" y="524"/>
                </a:lnTo>
                <a:lnTo>
                  <a:pt x="260" y="524"/>
                </a:lnTo>
                <a:lnTo>
                  <a:pt x="262" y="527"/>
                </a:lnTo>
                <a:lnTo>
                  <a:pt x="264" y="523"/>
                </a:lnTo>
                <a:lnTo>
                  <a:pt x="266" y="534"/>
                </a:lnTo>
                <a:lnTo>
                  <a:pt x="269" y="536"/>
                </a:lnTo>
                <a:lnTo>
                  <a:pt x="271" y="536"/>
                </a:lnTo>
                <a:lnTo>
                  <a:pt x="273" y="542"/>
                </a:lnTo>
                <a:lnTo>
                  <a:pt x="276" y="545"/>
                </a:lnTo>
                <a:lnTo>
                  <a:pt x="278" y="541"/>
                </a:lnTo>
                <a:lnTo>
                  <a:pt x="281" y="542"/>
                </a:lnTo>
                <a:lnTo>
                  <a:pt x="283" y="539"/>
                </a:lnTo>
                <a:lnTo>
                  <a:pt x="285" y="543"/>
                </a:lnTo>
                <a:lnTo>
                  <a:pt x="288" y="536"/>
                </a:lnTo>
                <a:lnTo>
                  <a:pt x="290" y="543"/>
                </a:lnTo>
                <a:lnTo>
                  <a:pt x="292" y="545"/>
                </a:lnTo>
                <a:lnTo>
                  <a:pt x="295" y="544"/>
                </a:lnTo>
                <a:lnTo>
                  <a:pt x="297" y="549"/>
                </a:lnTo>
                <a:lnTo>
                  <a:pt x="299" y="551"/>
                </a:lnTo>
                <a:lnTo>
                  <a:pt x="302" y="548"/>
                </a:lnTo>
                <a:lnTo>
                  <a:pt x="304" y="551"/>
                </a:lnTo>
                <a:lnTo>
                  <a:pt x="306" y="553"/>
                </a:lnTo>
                <a:lnTo>
                  <a:pt x="309" y="553"/>
                </a:lnTo>
                <a:lnTo>
                  <a:pt x="311" y="567"/>
                </a:lnTo>
                <a:lnTo>
                  <a:pt x="313" y="564"/>
                </a:lnTo>
                <a:lnTo>
                  <a:pt x="316" y="557"/>
                </a:lnTo>
                <a:lnTo>
                  <a:pt x="318" y="562"/>
                </a:lnTo>
                <a:lnTo>
                  <a:pt x="320" y="562"/>
                </a:lnTo>
                <a:lnTo>
                  <a:pt x="323" y="562"/>
                </a:lnTo>
                <a:lnTo>
                  <a:pt x="325" y="557"/>
                </a:lnTo>
                <a:lnTo>
                  <a:pt x="327" y="559"/>
                </a:lnTo>
                <a:lnTo>
                  <a:pt x="330" y="560"/>
                </a:lnTo>
                <a:lnTo>
                  <a:pt x="332" y="560"/>
                </a:lnTo>
                <a:lnTo>
                  <a:pt x="334" y="559"/>
                </a:lnTo>
                <a:lnTo>
                  <a:pt x="337" y="553"/>
                </a:lnTo>
                <a:lnTo>
                  <a:pt x="339" y="544"/>
                </a:lnTo>
                <a:lnTo>
                  <a:pt x="341" y="544"/>
                </a:lnTo>
                <a:lnTo>
                  <a:pt x="344" y="545"/>
                </a:lnTo>
                <a:lnTo>
                  <a:pt x="346" y="540"/>
                </a:lnTo>
                <a:lnTo>
                  <a:pt x="349" y="532"/>
                </a:lnTo>
                <a:lnTo>
                  <a:pt x="351" y="537"/>
                </a:lnTo>
                <a:lnTo>
                  <a:pt x="353" y="533"/>
                </a:lnTo>
                <a:lnTo>
                  <a:pt x="355" y="537"/>
                </a:lnTo>
                <a:lnTo>
                  <a:pt x="358" y="541"/>
                </a:lnTo>
                <a:lnTo>
                  <a:pt x="360" y="542"/>
                </a:lnTo>
                <a:lnTo>
                  <a:pt x="362" y="541"/>
                </a:lnTo>
                <a:lnTo>
                  <a:pt x="365" y="553"/>
                </a:lnTo>
                <a:lnTo>
                  <a:pt x="367" y="548"/>
                </a:lnTo>
                <a:lnTo>
                  <a:pt x="369" y="545"/>
                </a:lnTo>
                <a:lnTo>
                  <a:pt x="372" y="547"/>
                </a:lnTo>
                <a:lnTo>
                  <a:pt x="374" y="541"/>
                </a:lnTo>
                <a:lnTo>
                  <a:pt x="377" y="546"/>
                </a:lnTo>
                <a:lnTo>
                  <a:pt x="379" y="543"/>
                </a:lnTo>
                <a:lnTo>
                  <a:pt x="381" y="546"/>
                </a:lnTo>
                <a:lnTo>
                  <a:pt x="383" y="547"/>
                </a:lnTo>
                <a:lnTo>
                  <a:pt x="386" y="546"/>
                </a:lnTo>
                <a:lnTo>
                  <a:pt x="388" y="547"/>
                </a:lnTo>
                <a:lnTo>
                  <a:pt x="390" y="543"/>
                </a:lnTo>
                <a:lnTo>
                  <a:pt x="393" y="551"/>
                </a:lnTo>
                <a:lnTo>
                  <a:pt x="395" y="547"/>
                </a:lnTo>
                <a:lnTo>
                  <a:pt x="398" y="550"/>
                </a:lnTo>
                <a:lnTo>
                  <a:pt x="400" y="547"/>
                </a:lnTo>
                <a:lnTo>
                  <a:pt x="402" y="554"/>
                </a:lnTo>
                <a:lnTo>
                  <a:pt x="405" y="551"/>
                </a:lnTo>
                <a:lnTo>
                  <a:pt x="407" y="551"/>
                </a:lnTo>
                <a:lnTo>
                  <a:pt x="409" y="554"/>
                </a:lnTo>
                <a:lnTo>
                  <a:pt x="412" y="551"/>
                </a:lnTo>
                <a:lnTo>
                  <a:pt x="414" y="552"/>
                </a:lnTo>
                <a:lnTo>
                  <a:pt x="416" y="552"/>
                </a:lnTo>
                <a:lnTo>
                  <a:pt x="418" y="548"/>
                </a:lnTo>
                <a:lnTo>
                  <a:pt x="421" y="549"/>
                </a:lnTo>
                <a:lnTo>
                  <a:pt x="423" y="547"/>
                </a:lnTo>
                <a:lnTo>
                  <a:pt x="426" y="547"/>
                </a:lnTo>
                <a:lnTo>
                  <a:pt x="428" y="539"/>
                </a:lnTo>
                <a:lnTo>
                  <a:pt x="430" y="537"/>
                </a:lnTo>
                <a:lnTo>
                  <a:pt x="433" y="530"/>
                </a:lnTo>
                <a:lnTo>
                  <a:pt x="435" y="532"/>
                </a:lnTo>
                <a:lnTo>
                  <a:pt x="437" y="531"/>
                </a:lnTo>
                <a:lnTo>
                  <a:pt x="440" y="531"/>
                </a:lnTo>
                <a:lnTo>
                  <a:pt x="442" y="531"/>
                </a:lnTo>
                <a:lnTo>
                  <a:pt x="444" y="539"/>
                </a:lnTo>
                <a:lnTo>
                  <a:pt x="447" y="539"/>
                </a:lnTo>
                <a:lnTo>
                  <a:pt x="449" y="530"/>
                </a:lnTo>
                <a:lnTo>
                  <a:pt x="451" y="535"/>
                </a:lnTo>
                <a:lnTo>
                  <a:pt x="454" y="533"/>
                </a:lnTo>
                <a:lnTo>
                  <a:pt x="456" y="524"/>
                </a:lnTo>
                <a:lnTo>
                  <a:pt x="458" y="529"/>
                </a:lnTo>
                <a:lnTo>
                  <a:pt x="461" y="523"/>
                </a:lnTo>
                <a:lnTo>
                  <a:pt x="463" y="518"/>
                </a:lnTo>
                <a:lnTo>
                  <a:pt x="465" y="519"/>
                </a:lnTo>
                <a:lnTo>
                  <a:pt x="468" y="520"/>
                </a:lnTo>
                <a:lnTo>
                  <a:pt x="470" y="520"/>
                </a:lnTo>
                <a:lnTo>
                  <a:pt x="472" y="518"/>
                </a:lnTo>
                <a:lnTo>
                  <a:pt x="475" y="526"/>
                </a:lnTo>
                <a:lnTo>
                  <a:pt x="477" y="519"/>
                </a:lnTo>
                <a:lnTo>
                  <a:pt x="479" y="520"/>
                </a:lnTo>
                <a:lnTo>
                  <a:pt x="482" y="518"/>
                </a:lnTo>
                <a:lnTo>
                  <a:pt x="484" y="520"/>
                </a:lnTo>
                <a:lnTo>
                  <a:pt x="486" y="519"/>
                </a:lnTo>
                <a:lnTo>
                  <a:pt x="489" y="525"/>
                </a:lnTo>
                <a:lnTo>
                  <a:pt x="491" y="523"/>
                </a:lnTo>
                <a:lnTo>
                  <a:pt x="494" y="525"/>
                </a:lnTo>
                <a:lnTo>
                  <a:pt x="496" y="527"/>
                </a:lnTo>
                <a:lnTo>
                  <a:pt x="498" y="527"/>
                </a:lnTo>
                <a:lnTo>
                  <a:pt x="501" y="525"/>
                </a:lnTo>
                <a:lnTo>
                  <a:pt x="503" y="526"/>
                </a:lnTo>
                <a:lnTo>
                  <a:pt x="505" y="531"/>
                </a:lnTo>
                <a:lnTo>
                  <a:pt x="507" y="535"/>
                </a:lnTo>
                <a:lnTo>
                  <a:pt x="510" y="532"/>
                </a:lnTo>
                <a:lnTo>
                  <a:pt x="512" y="538"/>
                </a:lnTo>
                <a:lnTo>
                  <a:pt x="514" y="541"/>
                </a:lnTo>
                <a:lnTo>
                  <a:pt x="517" y="539"/>
                </a:lnTo>
                <a:lnTo>
                  <a:pt x="519" y="543"/>
                </a:lnTo>
                <a:lnTo>
                  <a:pt x="522" y="549"/>
                </a:lnTo>
                <a:lnTo>
                  <a:pt x="524" y="554"/>
                </a:lnTo>
                <a:lnTo>
                  <a:pt x="526" y="567"/>
                </a:lnTo>
                <a:lnTo>
                  <a:pt x="529" y="573"/>
                </a:lnTo>
                <a:lnTo>
                  <a:pt x="531" y="570"/>
                </a:lnTo>
                <a:lnTo>
                  <a:pt x="533" y="575"/>
                </a:lnTo>
                <a:lnTo>
                  <a:pt x="536" y="578"/>
                </a:lnTo>
                <a:lnTo>
                  <a:pt x="538" y="581"/>
                </a:lnTo>
                <a:lnTo>
                  <a:pt x="540" y="587"/>
                </a:lnTo>
                <a:lnTo>
                  <a:pt x="543" y="587"/>
                </a:lnTo>
                <a:lnTo>
                  <a:pt x="545" y="586"/>
                </a:lnTo>
                <a:lnTo>
                  <a:pt x="547" y="585"/>
                </a:lnTo>
                <a:lnTo>
                  <a:pt x="550" y="587"/>
                </a:lnTo>
                <a:lnTo>
                  <a:pt x="552" y="579"/>
                </a:lnTo>
                <a:lnTo>
                  <a:pt x="554" y="585"/>
                </a:lnTo>
                <a:lnTo>
                  <a:pt x="557" y="588"/>
                </a:lnTo>
                <a:lnTo>
                  <a:pt x="559" y="581"/>
                </a:lnTo>
                <a:lnTo>
                  <a:pt x="561" y="579"/>
                </a:lnTo>
                <a:lnTo>
                  <a:pt x="564" y="577"/>
                </a:lnTo>
                <a:lnTo>
                  <a:pt x="566" y="579"/>
                </a:lnTo>
                <a:lnTo>
                  <a:pt x="568" y="581"/>
                </a:lnTo>
                <a:lnTo>
                  <a:pt x="571" y="584"/>
                </a:lnTo>
                <a:lnTo>
                  <a:pt x="573" y="587"/>
                </a:lnTo>
                <a:lnTo>
                  <a:pt x="575" y="590"/>
                </a:lnTo>
                <a:lnTo>
                  <a:pt x="578" y="592"/>
                </a:lnTo>
                <a:lnTo>
                  <a:pt x="580" y="589"/>
                </a:lnTo>
                <a:lnTo>
                  <a:pt x="582" y="593"/>
                </a:lnTo>
                <a:lnTo>
                  <a:pt x="585" y="588"/>
                </a:lnTo>
                <a:lnTo>
                  <a:pt x="587" y="587"/>
                </a:lnTo>
                <a:lnTo>
                  <a:pt x="589" y="589"/>
                </a:lnTo>
                <a:lnTo>
                  <a:pt x="592" y="592"/>
                </a:lnTo>
                <a:lnTo>
                  <a:pt x="594" y="590"/>
                </a:lnTo>
                <a:lnTo>
                  <a:pt x="596" y="576"/>
                </a:lnTo>
                <a:lnTo>
                  <a:pt x="599" y="571"/>
                </a:lnTo>
                <a:lnTo>
                  <a:pt x="601" y="571"/>
                </a:lnTo>
                <a:lnTo>
                  <a:pt x="603" y="571"/>
                </a:lnTo>
                <a:lnTo>
                  <a:pt x="606" y="575"/>
                </a:lnTo>
                <a:lnTo>
                  <a:pt x="608" y="573"/>
                </a:lnTo>
                <a:lnTo>
                  <a:pt x="610" y="575"/>
                </a:lnTo>
                <a:lnTo>
                  <a:pt x="613" y="575"/>
                </a:lnTo>
                <a:lnTo>
                  <a:pt x="615" y="574"/>
                </a:lnTo>
                <a:lnTo>
                  <a:pt x="618" y="573"/>
                </a:lnTo>
                <a:lnTo>
                  <a:pt x="620" y="574"/>
                </a:lnTo>
                <a:lnTo>
                  <a:pt x="622" y="572"/>
                </a:lnTo>
                <a:lnTo>
                  <a:pt x="624" y="573"/>
                </a:lnTo>
                <a:lnTo>
                  <a:pt x="627" y="578"/>
                </a:lnTo>
                <a:lnTo>
                  <a:pt x="629" y="575"/>
                </a:lnTo>
                <a:lnTo>
                  <a:pt x="631" y="571"/>
                </a:lnTo>
                <a:lnTo>
                  <a:pt x="634" y="578"/>
                </a:lnTo>
                <a:lnTo>
                  <a:pt x="636" y="576"/>
                </a:lnTo>
                <a:lnTo>
                  <a:pt x="639" y="577"/>
                </a:lnTo>
                <a:lnTo>
                  <a:pt x="641" y="580"/>
                </a:lnTo>
                <a:lnTo>
                  <a:pt x="643" y="584"/>
                </a:lnTo>
                <a:lnTo>
                  <a:pt x="646" y="577"/>
                </a:lnTo>
                <a:lnTo>
                  <a:pt x="648" y="576"/>
                </a:lnTo>
                <a:lnTo>
                  <a:pt x="650" y="580"/>
                </a:lnTo>
                <a:lnTo>
                  <a:pt x="653" y="577"/>
                </a:lnTo>
                <a:lnTo>
                  <a:pt x="655" y="578"/>
                </a:lnTo>
                <a:lnTo>
                  <a:pt x="657" y="579"/>
                </a:lnTo>
                <a:lnTo>
                  <a:pt x="659" y="575"/>
                </a:lnTo>
                <a:lnTo>
                  <a:pt x="662" y="577"/>
                </a:lnTo>
                <a:lnTo>
                  <a:pt x="664" y="577"/>
                </a:lnTo>
                <a:lnTo>
                  <a:pt x="667" y="567"/>
                </a:lnTo>
                <a:lnTo>
                  <a:pt x="669" y="568"/>
                </a:lnTo>
                <a:lnTo>
                  <a:pt x="671" y="562"/>
                </a:lnTo>
                <a:lnTo>
                  <a:pt x="674" y="550"/>
                </a:lnTo>
                <a:lnTo>
                  <a:pt x="676" y="542"/>
                </a:lnTo>
                <a:lnTo>
                  <a:pt x="678" y="536"/>
                </a:lnTo>
                <a:lnTo>
                  <a:pt x="681" y="538"/>
                </a:lnTo>
                <a:lnTo>
                  <a:pt x="683" y="532"/>
                </a:lnTo>
                <a:lnTo>
                  <a:pt x="685" y="525"/>
                </a:lnTo>
                <a:lnTo>
                  <a:pt x="688" y="530"/>
                </a:lnTo>
                <a:lnTo>
                  <a:pt x="690" y="531"/>
                </a:lnTo>
                <a:lnTo>
                  <a:pt x="692" y="523"/>
                </a:lnTo>
                <a:lnTo>
                  <a:pt x="695" y="513"/>
                </a:lnTo>
                <a:lnTo>
                  <a:pt x="697" y="512"/>
                </a:lnTo>
                <a:lnTo>
                  <a:pt x="699" y="507"/>
                </a:lnTo>
                <a:lnTo>
                  <a:pt x="702" y="502"/>
                </a:lnTo>
                <a:lnTo>
                  <a:pt x="704" y="502"/>
                </a:lnTo>
                <a:lnTo>
                  <a:pt x="706" y="495"/>
                </a:lnTo>
                <a:lnTo>
                  <a:pt x="709" y="484"/>
                </a:lnTo>
                <a:lnTo>
                  <a:pt x="711" y="481"/>
                </a:lnTo>
                <a:lnTo>
                  <a:pt x="713" y="472"/>
                </a:lnTo>
                <a:lnTo>
                  <a:pt x="716" y="469"/>
                </a:lnTo>
                <a:lnTo>
                  <a:pt x="718" y="461"/>
                </a:lnTo>
                <a:lnTo>
                  <a:pt x="720" y="451"/>
                </a:lnTo>
                <a:lnTo>
                  <a:pt x="723" y="446"/>
                </a:lnTo>
                <a:lnTo>
                  <a:pt x="725" y="447"/>
                </a:lnTo>
                <a:lnTo>
                  <a:pt x="727" y="434"/>
                </a:lnTo>
                <a:lnTo>
                  <a:pt x="730" y="431"/>
                </a:lnTo>
                <a:lnTo>
                  <a:pt x="732" y="419"/>
                </a:lnTo>
                <a:lnTo>
                  <a:pt x="734" y="420"/>
                </a:lnTo>
                <a:lnTo>
                  <a:pt x="737" y="413"/>
                </a:lnTo>
                <a:lnTo>
                  <a:pt x="739" y="412"/>
                </a:lnTo>
                <a:lnTo>
                  <a:pt x="742" y="399"/>
                </a:lnTo>
                <a:lnTo>
                  <a:pt x="744" y="390"/>
                </a:lnTo>
                <a:lnTo>
                  <a:pt x="746" y="387"/>
                </a:lnTo>
                <a:lnTo>
                  <a:pt x="748" y="390"/>
                </a:lnTo>
                <a:lnTo>
                  <a:pt x="751" y="394"/>
                </a:lnTo>
                <a:lnTo>
                  <a:pt x="753" y="383"/>
                </a:lnTo>
                <a:lnTo>
                  <a:pt x="755" y="381"/>
                </a:lnTo>
                <a:lnTo>
                  <a:pt x="758" y="386"/>
                </a:lnTo>
                <a:lnTo>
                  <a:pt x="760" y="371"/>
                </a:lnTo>
                <a:lnTo>
                  <a:pt x="763" y="363"/>
                </a:lnTo>
                <a:lnTo>
                  <a:pt x="765" y="360"/>
                </a:lnTo>
                <a:lnTo>
                  <a:pt x="767" y="354"/>
                </a:lnTo>
                <a:lnTo>
                  <a:pt x="770" y="340"/>
                </a:lnTo>
                <a:lnTo>
                  <a:pt x="772" y="329"/>
                </a:lnTo>
                <a:lnTo>
                  <a:pt x="774" y="326"/>
                </a:lnTo>
                <a:lnTo>
                  <a:pt x="777" y="321"/>
                </a:lnTo>
                <a:lnTo>
                  <a:pt x="779" y="306"/>
                </a:lnTo>
                <a:lnTo>
                  <a:pt x="781" y="300"/>
                </a:lnTo>
                <a:lnTo>
                  <a:pt x="783" y="306"/>
                </a:lnTo>
                <a:lnTo>
                  <a:pt x="786" y="298"/>
                </a:lnTo>
                <a:lnTo>
                  <a:pt x="788" y="290"/>
                </a:lnTo>
                <a:lnTo>
                  <a:pt x="791" y="286"/>
                </a:lnTo>
                <a:lnTo>
                  <a:pt x="793" y="278"/>
                </a:lnTo>
                <a:lnTo>
                  <a:pt x="795" y="267"/>
                </a:lnTo>
                <a:lnTo>
                  <a:pt x="798" y="253"/>
                </a:lnTo>
                <a:lnTo>
                  <a:pt x="800" y="251"/>
                </a:lnTo>
                <a:lnTo>
                  <a:pt x="802" y="258"/>
                </a:lnTo>
                <a:lnTo>
                  <a:pt x="805" y="255"/>
                </a:lnTo>
                <a:lnTo>
                  <a:pt x="807" y="255"/>
                </a:lnTo>
                <a:lnTo>
                  <a:pt x="809" y="243"/>
                </a:lnTo>
                <a:lnTo>
                  <a:pt x="812" y="237"/>
                </a:lnTo>
                <a:lnTo>
                  <a:pt x="814" y="220"/>
                </a:lnTo>
                <a:lnTo>
                  <a:pt x="816" y="213"/>
                </a:lnTo>
                <a:lnTo>
                  <a:pt x="819" y="205"/>
                </a:lnTo>
                <a:lnTo>
                  <a:pt x="821" y="192"/>
                </a:lnTo>
                <a:lnTo>
                  <a:pt x="823" y="195"/>
                </a:lnTo>
                <a:lnTo>
                  <a:pt x="826" y="185"/>
                </a:lnTo>
                <a:lnTo>
                  <a:pt x="828" y="176"/>
                </a:lnTo>
                <a:lnTo>
                  <a:pt x="830" y="174"/>
                </a:lnTo>
                <a:lnTo>
                  <a:pt x="833" y="174"/>
                </a:lnTo>
                <a:lnTo>
                  <a:pt x="835" y="176"/>
                </a:lnTo>
                <a:lnTo>
                  <a:pt x="837" y="165"/>
                </a:lnTo>
                <a:lnTo>
                  <a:pt x="840" y="167"/>
                </a:lnTo>
                <a:lnTo>
                  <a:pt x="842" y="157"/>
                </a:lnTo>
                <a:lnTo>
                  <a:pt x="844" y="148"/>
                </a:lnTo>
                <a:lnTo>
                  <a:pt x="847" y="139"/>
                </a:lnTo>
                <a:lnTo>
                  <a:pt x="849" y="123"/>
                </a:lnTo>
                <a:lnTo>
                  <a:pt x="851" y="125"/>
                </a:lnTo>
                <a:lnTo>
                  <a:pt x="854" y="131"/>
                </a:lnTo>
                <a:lnTo>
                  <a:pt x="856" y="127"/>
                </a:lnTo>
                <a:lnTo>
                  <a:pt x="859" y="122"/>
                </a:lnTo>
                <a:lnTo>
                  <a:pt x="861" y="132"/>
                </a:lnTo>
                <a:lnTo>
                  <a:pt x="863" y="122"/>
                </a:lnTo>
                <a:lnTo>
                  <a:pt x="865" y="122"/>
                </a:lnTo>
                <a:lnTo>
                  <a:pt x="868" y="114"/>
                </a:lnTo>
                <a:lnTo>
                  <a:pt x="870" y="112"/>
                </a:lnTo>
                <a:lnTo>
                  <a:pt x="872" y="118"/>
                </a:lnTo>
                <a:lnTo>
                  <a:pt x="875" y="105"/>
                </a:lnTo>
                <a:lnTo>
                  <a:pt x="877" y="101"/>
                </a:lnTo>
                <a:lnTo>
                  <a:pt x="879" y="100"/>
                </a:lnTo>
                <a:lnTo>
                  <a:pt x="882" y="91"/>
                </a:lnTo>
                <a:lnTo>
                  <a:pt x="884" y="86"/>
                </a:lnTo>
                <a:lnTo>
                  <a:pt x="887" y="76"/>
                </a:lnTo>
                <a:lnTo>
                  <a:pt x="889" y="77"/>
                </a:lnTo>
                <a:lnTo>
                  <a:pt x="891" y="70"/>
                </a:lnTo>
                <a:lnTo>
                  <a:pt x="894" y="64"/>
                </a:lnTo>
                <a:lnTo>
                  <a:pt x="896" y="64"/>
                </a:lnTo>
                <a:lnTo>
                  <a:pt x="898" y="64"/>
                </a:lnTo>
                <a:lnTo>
                  <a:pt x="900" y="58"/>
                </a:lnTo>
                <a:lnTo>
                  <a:pt x="903" y="48"/>
                </a:lnTo>
                <a:lnTo>
                  <a:pt x="905" y="34"/>
                </a:lnTo>
                <a:lnTo>
                  <a:pt x="908" y="41"/>
                </a:lnTo>
                <a:lnTo>
                  <a:pt x="910" y="41"/>
                </a:lnTo>
                <a:lnTo>
                  <a:pt x="912" y="36"/>
                </a:lnTo>
                <a:lnTo>
                  <a:pt x="915" y="47"/>
                </a:lnTo>
                <a:lnTo>
                  <a:pt x="917" y="39"/>
                </a:lnTo>
                <a:lnTo>
                  <a:pt x="919" y="40"/>
                </a:lnTo>
                <a:lnTo>
                  <a:pt x="922" y="21"/>
                </a:lnTo>
                <a:lnTo>
                  <a:pt x="924" y="31"/>
                </a:lnTo>
                <a:lnTo>
                  <a:pt x="926" y="29"/>
                </a:lnTo>
                <a:lnTo>
                  <a:pt x="929" y="41"/>
                </a:lnTo>
                <a:lnTo>
                  <a:pt x="931" y="45"/>
                </a:lnTo>
                <a:lnTo>
                  <a:pt x="933" y="48"/>
                </a:lnTo>
                <a:lnTo>
                  <a:pt x="936" y="46"/>
                </a:lnTo>
                <a:lnTo>
                  <a:pt x="938" y="27"/>
                </a:lnTo>
                <a:lnTo>
                  <a:pt x="940" y="26"/>
                </a:lnTo>
                <a:lnTo>
                  <a:pt x="943" y="19"/>
                </a:lnTo>
                <a:lnTo>
                  <a:pt x="945" y="9"/>
                </a:lnTo>
                <a:lnTo>
                  <a:pt x="947" y="13"/>
                </a:lnTo>
                <a:lnTo>
                  <a:pt x="950" y="21"/>
                </a:lnTo>
                <a:lnTo>
                  <a:pt x="952" y="7"/>
                </a:lnTo>
                <a:lnTo>
                  <a:pt x="954" y="0"/>
                </a:lnTo>
                <a:lnTo>
                  <a:pt x="957" y="4"/>
                </a:lnTo>
                <a:lnTo>
                  <a:pt x="959" y="14"/>
                </a:lnTo>
                <a:lnTo>
                  <a:pt x="961" y="16"/>
                </a:lnTo>
                <a:lnTo>
                  <a:pt x="964" y="20"/>
                </a:lnTo>
                <a:lnTo>
                  <a:pt x="966" y="32"/>
                </a:lnTo>
                <a:lnTo>
                  <a:pt x="968" y="34"/>
                </a:lnTo>
                <a:lnTo>
                  <a:pt x="971" y="36"/>
                </a:lnTo>
                <a:lnTo>
                  <a:pt x="973" y="32"/>
                </a:lnTo>
                <a:lnTo>
                  <a:pt x="975" y="41"/>
                </a:lnTo>
                <a:lnTo>
                  <a:pt x="978" y="44"/>
                </a:lnTo>
                <a:lnTo>
                  <a:pt x="980" y="42"/>
                </a:lnTo>
                <a:lnTo>
                  <a:pt x="983" y="43"/>
                </a:lnTo>
                <a:lnTo>
                  <a:pt x="985" y="42"/>
                </a:lnTo>
                <a:lnTo>
                  <a:pt x="987" y="49"/>
                </a:lnTo>
                <a:lnTo>
                  <a:pt x="989" y="44"/>
                </a:lnTo>
                <a:lnTo>
                  <a:pt x="992" y="45"/>
                </a:lnTo>
                <a:lnTo>
                  <a:pt x="994" y="43"/>
                </a:lnTo>
                <a:lnTo>
                  <a:pt x="996" y="49"/>
                </a:lnTo>
                <a:lnTo>
                  <a:pt x="999" y="47"/>
                </a:lnTo>
                <a:lnTo>
                  <a:pt x="1001" y="60"/>
                </a:lnTo>
                <a:lnTo>
                  <a:pt x="1004" y="65"/>
                </a:lnTo>
                <a:lnTo>
                  <a:pt x="1006" y="62"/>
                </a:lnTo>
                <a:lnTo>
                  <a:pt x="1008" y="65"/>
                </a:lnTo>
                <a:lnTo>
                  <a:pt x="1011" y="66"/>
                </a:lnTo>
                <a:lnTo>
                  <a:pt x="1013" y="64"/>
                </a:lnTo>
                <a:lnTo>
                  <a:pt x="1015" y="69"/>
                </a:lnTo>
                <a:lnTo>
                  <a:pt x="1018" y="73"/>
                </a:lnTo>
                <a:lnTo>
                  <a:pt x="1020" y="72"/>
                </a:lnTo>
                <a:lnTo>
                  <a:pt x="1022" y="70"/>
                </a:lnTo>
                <a:lnTo>
                  <a:pt x="1024" y="76"/>
                </a:lnTo>
                <a:lnTo>
                  <a:pt x="1027" y="67"/>
                </a:lnTo>
                <a:lnTo>
                  <a:pt x="1029" y="70"/>
                </a:lnTo>
                <a:lnTo>
                  <a:pt x="1032" y="78"/>
                </a:lnTo>
                <a:lnTo>
                  <a:pt x="1034" y="78"/>
                </a:lnTo>
                <a:lnTo>
                  <a:pt x="1036" y="89"/>
                </a:lnTo>
                <a:lnTo>
                  <a:pt x="1039" y="84"/>
                </a:lnTo>
                <a:lnTo>
                  <a:pt x="1041" y="76"/>
                </a:lnTo>
                <a:lnTo>
                  <a:pt x="1043" y="71"/>
                </a:lnTo>
                <a:lnTo>
                  <a:pt x="1046" y="78"/>
                </a:lnTo>
                <a:lnTo>
                  <a:pt x="1048" y="63"/>
                </a:lnTo>
                <a:lnTo>
                  <a:pt x="1050" y="72"/>
                </a:lnTo>
                <a:lnTo>
                  <a:pt x="1053" y="75"/>
                </a:lnTo>
                <a:lnTo>
                  <a:pt x="1055" y="71"/>
                </a:lnTo>
                <a:lnTo>
                  <a:pt x="1057" y="74"/>
                </a:lnTo>
                <a:lnTo>
                  <a:pt x="1060" y="70"/>
                </a:lnTo>
                <a:lnTo>
                  <a:pt x="1062" y="78"/>
                </a:lnTo>
                <a:lnTo>
                  <a:pt x="1064" y="71"/>
                </a:lnTo>
                <a:lnTo>
                  <a:pt x="1067" y="68"/>
                </a:lnTo>
                <a:lnTo>
                  <a:pt x="1069" y="81"/>
                </a:lnTo>
                <a:lnTo>
                  <a:pt x="1071" y="78"/>
                </a:lnTo>
                <a:lnTo>
                  <a:pt x="1074" y="88"/>
                </a:lnTo>
                <a:lnTo>
                  <a:pt x="1076" y="90"/>
                </a:lnTo>
                <a:lnTo>
                  <a:pt x="1078" y="94"/>
                </a:lnTo>
                <a:lnTo>
                  <a:pt x="1081" y="100"/>
                </a:lnTo>
                <a:lnTo>
                  <a:pt x="1083" y="95"/>
                </a:lnTo>
                <a:lnTo>
                  <a:pt x="1085" y="91"/>
                </a:lnTo>
                <a:lnTo>
                  <a:pt x="1088" y="94"/>
                </a:lnTo>
                <a:lnTo>
                  <a:pt x="1090" y="107"/>
                </a:lnTo>
                <a:lnTo>
                  <a:pt x="1092" y="118"/>
                </a:lnTo>
                <a:lnTo>
                  <a:pt x="1095" y="114"/>
                </a:lnTo>
                <a:lnTo>
                  <a:pt x="1097" y="117"/>
                </a:lnTo>
                <a:lnTo>
                  <a:pt x="1100" y="115"/>
                </a:lnTo>
                <a:lnTo>
                  <a:pt x="1102" y="102"/>
                </a:lnTo>
                <a:lnTo>
                  <a:pt x="1104" y="108"/>
                </a:lnTo>
                <a:lnTo>
                  <a:pt x="1107" y="122"/>
                </a:lnTo>
                <a:lnTo>
                  <a:pt x="1109" y="143"/>
                </a:lnTo>
                <a:lnTo>
                  <a:pt x="1111" y="135"/>
                </a:lnTo>
                <a:lnTo>
                  <a:pt x="1113" y="137"/>
                </a:lnTo>
                <a:lnTo>
                  <a:pt x="1116" y="133"/>
                </a:lnTo>
                <a:lnTo>
                  <a:pt x="1118" y="142"/>
                </a:lnTo>
                <a:lnTo>
                  <a:pt x="1120" y="145"/>
                </a:lnTo>
                <a:lnTo>
                  <a:pt x="1123" y="156"/>
                </a:lnTo>
                <a:lnTo>
                  <a:pt x="1125" y="162"/>
                </a:lnTo>
                <a:lnTo>
                  <a:pt x="1128" y="163"/>
                </a:lnTo>
                <a:lnTo>
                  <a:pt x="1130" y="165"/>
                </a:lnTo>
                <a:lnTo>
                  <a:pt x="1132" y="166"/>
                </a:lnTo>
                <a:lnTo>
                  <a:pt x="1135" y="173"/>
                </a:lnTo>
                <a:lnTo>
                  <a:pt x="1137" y="168"/>
                </a:lnTo>
                <a:lnTo>
                  <a:pt x="1139" y="178"/>
                </a:lnTo>
                <a:lnTo>
                  <a:pt x="1141" y="186"/>
                </a:lnTo>
                <a:lnTo>
                  <a:pt x="1144" y="189"/>
                </a:lnTo>
                <a:lnTo>
                  <a:pt x="1146" y="189"/>
                </a:lnTo>
                <a:lnTo>
                  <a:pt x="1149" y="185"/>
                </a:lnTo>
                <a:lnTo>
                  <a:pt x="1151" y="184"/>
                </a:lnTo>
                <a:lnTo>
                  <a:pt x="1153" y="180"/>
                </a:lnTo>
                <a:lnTo>
                  <a:pt x="1156" y="174"/>
                </a:lnTo>
                <a:lnTo>
                  <a:pt x="1158" y="172"/>
                </a:lnTo>
                <a:lnTo>
                  <a:pt x="1160" y="188"/>
                </a:lnTo>
                <a:lnTo>
                  <a:pt x="1163" y="191"/>
                </a:lnTo>
                <a:lnTo>
                  <a:pt x="1165" y="199"/>
                </a:lnTo>
                <a:lnTo>
                  <a:pt x="1167" y="208"/>
                </a:lnTo>
                <a:lnTo>
                  <a:pt x="1170" y="217"/>
                </a:lnTo>
                <a:lnTo>
                  <a:pt x="1172" y="221"/>
                </a:lnTo>
                <a:lnTo>
                  <a:pt x="1174" y="217"/>
                </a:lnTo>
                <a:lnTo>
                  <a:pt x="1177" y="219"/>
                </a:lnTo>
                <a:lnTo>
                  <a:pt x="1179" y="220"/>
                </a:lnTo>
                <a:lnTo>
                  <a:pt x="1181" y="226"/>
                </a:lnTo>
                <a:lnTo>
                  <a:pt x="1184" y="233"/>
                </a:lnTo>
                <a:lnTo>
                  <a:pt x="1186" y="235"/>
                </a:lnTo>
                <a:lnTo>
                  <a:pt x="1188" y="231"/>
                </a:lnTo>
                <a:lnTo>
                  <a:pt x="1191" y="231"/>
                </a:lnTo>
                <a:lnTo>
                  <a:pt x="1193" y="238"/>
                </a:lnTo>
                <a:lnTo>
                  <a:pt x="1195" y="237"/>
                </a:lnTo>
                <a:lnTo>
                  <a:pt x="1198" y="237"/>
                </a:lnTo>
                <a:lnTo>
                  <a:pt x="1200" y="247"/>
                </a:lnTo>
                <a:lnTo>
                  <a:pt x="1202" y="250"/>
                </a:lnTo>
                <a:lnTo>
                  <a:pt x="1205" y="248"/>
                </a:lnTo>
                <a:lnTo>
                  <a:pt x="1207" y="246"/>
                </a:lnTo>
                <a:lnTo>
                  <a:pt x="1209" y="251"/>
                </a:lnTo>
                <a:lnTo>
                  <a:pt x="1212" y="252"/>
                </a:lnTo>
                <a:lnTo>
                  <a:pt x="1214" y="257"/>
                </a:lnTo>
                <a:lnTo>
                  <a:pt x="1216" y="268"/>
                </a:lnTo>
                <a:lnTo>
                  <a:pt x="1219" y="258"/>
                </a:lnTo>
                <a:lnTo>
                  <a:pt x="1221" y="264"/>
                </a:lnTo>
                <a:lnTo>
                  <a:pt x="1224" y="263"/>
                </a:lnTo>
                <a:lnTo>
                  <a:pt x="1226" y="272"/>
                </a:lnTo>
                <a:lnTo>
                  <a:pt x="1228" y="280"/>
                </a:lnTo>
                <a:lnTo>
                  <a:pt x="1230" y="288"/>
                </a:lnTo>
                <a:lnTo>
                  <a:pt x="1233" y="284"/>
                </a:lnTo>
                <a:lnTo>
                  <a:pt x="1235" y="298"/>
                </a:lnTo>
                <a:lnTo>
                  <a:pt x="1237" y="291"/>
                </a:lnTo>
                <a:lnTo>
                  <a:pt x="1240" y="295"/>
                </a:lnTo>
                <a:lnTo>
                  <a:pt x="1242" y="299"/>
                </a:lnTo>
                <a:lnTo>
                  <a:pt x="1245" y="295"/>
                </a:lnTo>
                <a:lnTo>
                  <a:pt x="1247" y="301"/>
                </a:lnTo>
                <a:lnTo>
                  <a:pt x="1249" y="301"/>
                </a:lnTo>
                <a:lnTo>
                  <a:pt x="1252" y="307"/>
                </a:lnTo>
                <a:lnTo>
                  <a:pt x="1254" y="315"/>
                </a:lnTo>
                <a:lnTo>
                  <a:pt x="1256" y="308"/>
                </a:lnTo>
                <a:lnTo>
                  <a:pt x="1259" y="318"/>
                </a:lnTo>
                <a:lnTo>
                  <a:pt x="1261" y="315"/>
                </a:lnTo>
                <a:lnTo>
                  <a:pt x="1263" y="313"/>
                </a:lnTo>
                <a:lnTo>
                  <a:pt x="1265" y="311"/>
                </a:lnTo>
                <a:lnTo>
                  <a:pt x="1268" y="308"/>
                </a:lnTo>
                <a:lnTo>
                  <a:pt x="1270" y="323"/>
                </a:lnTo>
                <a:lnTo>
                  <a:pt x="1273" y="326"/>
                </a:lnTo>
                <a:lnTo>
                  <a:pt x="1275" y="332"/>
                </a:lnTo>
                <a:lnTo>
                  <a:pt x="1277" y="332"/>
                </a:lnTo>
                <a:lnTo>
                  <a:pt x="1280" y="341"/>
                </a:lnTo>
                <a:lnTo>
                  <a:pt x="1282" y="343"/>
                </a:lnTo>
                <a:lnTo>
                  <a:pt x="1284" y="342"/>
                </a:lnTo>
                <a:lnTo>
                  <a:pt x="1287" y="349"/>
                </a:lnTo>
                <a:lnTo>
                  <a:pt x="1289" y="359"/>
                </a:lnTo>
                <a:lnTo>
                  <a:pt x="1291" y="360"/>
                </a:lnTo>
                <a:lnTo>
                  <a:pt x="1294" y="350"/>
                </a:lnTo>
                <a:lnTo>
                  <a:pt x="1296" y="344"/>
                </a:lnTo>
                <a:lnTo>
                  <a:pt x="1298" y="345"/>
                </a:lnTo>
                <a:lnTo>
                  <a:pt x="1301" y="349"/>
                </a:lnTo>
                <a:lnTo>
                  <a:pt x="1303" y="351"/>
                </a:lnTo>
                <a:lnTo>
                  <a:pt x="1305" y="347"/>
                </a:lnTo>
                <a:lnTo>
                  <a:pt x="1308" y="343"/>
                </a:lnTo>
                <a:lnTo>
                  <a:pt x="1310" y="333"/>
                </a:lnTo>
                <a:lnTo>
                  <a:pt x="1312" y="342"/>
                </a:lnTo>
                <a:lnTo>
                  <a:pt x="1315" y="349"/>
                </a:lnTo>
                <a:lnTo>
                  <a:pt x="1317" y="356"/>
                </a:lnTo>
                <a:lnTo>
                  <a:pt x="1319" y="359"/>
                </a:lnTo>
                <a:lnTo>
                  <a:pt x="1322" y="358"/>
                </a:lnTo>
                <a:lnTo>
                  <a:pt x="1324" y="362"/>
                </a:lnTo>
                <a:lnTo>
                  <a:pt x="1326" y="360"/>
                </a:lnTo>
                <a:lnTo>
                  <a:pt x="1329" y="364"/>
                </a:lnTo>
                <a:lnTo>
                  <a:pt x="1331" y="367"/>
                </a:lnTo>
                <a:lnTo>
                  <a:pt x="1333" y="373"/>
                </a:lnTo>
                <a:lnTo>
                  <a:pt x="1336" y="374"/>
                </a:lnTo>
                <a:lnTo>
                  <a:pt x="1338" y="375"/>
                </a:lnTo>
                <a:lnTo>
                  <a:pt x="1340" y="378"/>
                </a:lnTo>
                <a:lnTo>
                  <a:pt x="1343" y="394"/>
                </a:lnTo>
                <a:lnTo>
                  <a:pt x="1345" y="400"/>
                </a:lnTo>
                <a:lnTo>
                  <a:pt x="1348" y="402"/>
                </a:lnTo>
                <a:lnTo>
                  <a:pt x="1350" y="399"/>
                </a:lnTo>
                <a:lnTo>
                  <a:pt x="1352" y="392"/>
                </a:lnTo>
                <a:lnTo>
                  <a:pt x="1354" y="388"/>
                </a:lnTo>
                <a:lnTo>
                  <a:pt x="1357" y="386"/>
                </a:lnTo>
                <a:lnTo>
                  <a:pt x="1359" y="388"/>
                </a:lnTo>
                <a:lnTo>
                  <a:pt x="1361" y="380"/>
                </a:lnTo>
                <a:lnTo>
                  <a:pt x="1364" y="381"/>
                </a:lnTo>
                <a:lnTo>
                  <a:pt x="1366" y="381"/>
                </a:lnTo>
                <a:lnTo>
                  <a:pt x="1369" y="374"/>
                </a:lnTo>
                <a:lnTo>
                  <a:pt x="1371" y="369"/>
                </a:lnTo>
                <a:lnTo>
                  <a:pt x="1373" y="370"/>
                </a:lnTo>
                <a:lnTo>
                  <a:pt x="1376" y="374"/>
                </a:lnTo>
                <a:lnTo>
                  <a:pt x="1378" y="377"/>
                </a:lnTo>
                <a:lnTo>
                  <a:pt x="1380" y="374"/>
                </a:lnTo>
                <a:lnTo>
                  <a:pt x="1382" y="382"/>
                </a:lnTo>
                <a:lnTo>
                  <a:pt x="1385" y="382"/>
                </a:lnTo>
                <a:lnTo>
                  <a:pt x="1387" y="382"/>
                </a:lnTo>
                <a:lnTo>
                  <a:pt x="1389" y="377"/>
                </a:lnTo>
                <a:lnTo>
                  <a:pt x="1392" y="381"/>
                </a:lnTo>
                <a:lnTo>
                  <a:pt x="1394" y="389"/>
                </a:lnTo>
                <a:lnTo>
                  <a:pt x="1397" y="394"/>
                </a:lnTo>
                <a:lnTo>
                  <a:pt x="1399" y="401"/>
                </a:lnTo>
                <a:lnTo>
                  <a:pt x="1401" y="402"/>
                </a:lnTo>
                <a:lnTo>
                  <a:pt x="1404" y="388"/>
                </a:lnTo>
                <a:lnTo>
                  <a:pt x="1406" y="397"/>
                </a:lnTo>
                <a:lnTo>
                  <a:pt x="1408" y="400"/>
                </a:lnTo>
                <a:lnTo>
                  <a:pt x="1411" y="398"/>
                </a:lnTo>
                <a:lnTo>
                  <a:pt x="1413" y="396"/>
                </a:lnTo>
                <a:lnTo>
                  <a:pt x="1415" y="399"/>
                </a:lnTo>
                <a:lnTo>
                  <a:pt x="1418" y="394"/>
                </a:lnTo>
                <a:lnTo>
                  <a:pt x="1420" y="394"/>
                </a:lnTo>
                <a:lnTo>
                  <a:pt x="1422" y="391"/>
                </a:lnTo>
                <a:lnTo>
                  <a:pt x="1425" y="406"/>
                </a:lnTo>
                <a:lnTo>
                  <a:pt x="1427" y="404"/>
                </a:lnTo>
                <a:lnTo>
                  <a:pt x="1429" y="406"/>
                </a:lnTo>
                <a:lnTo>
                  <a:pt x="1432" y="409"/>
                </a:lnTo>
                <a:lnTo>
                  <a:pt x="1434" y="407"/>
                </a:lnTo>
                <a:lnTo>
                  <a:pt x="1436" y="411"/>
                </a:lnTo>
                <a:lnTo>
                  <a:pt x="1439" y="413"/>
                </a:lnTo>
                <a:lnTo>
                  <a:pt x="1441" y="416"/>
                </a:lnTo>
                <a:lnTo>
                  <a:pt x="1443" y="424"/>
                </a:lnTo>
                <a:lnTo>
                  <a:pt x="1446" y="425"/>
                </a:lnTo>
                <a:lnTo>
                  <a:pt x="1448" y="428"/>
                </a:lnTo>
                <a:lnTo>
                  <a:pt x="1450" y="429"/>
                </a:lnTo>
                <a:lnTo>
                  <a:pt x="1453" y="433"/>
                </a:lnTo>
                <a:lnTo>
                  <a:pt x="1455" y="442"/>
                </a:lnTo>
                <a:lnTo>
                  <a:pt x="1457" y="436"/>
                </a:lnTo>
                <a:lnTo>
                  <a:pt x="1460" y="434"/>
                </a:lnTo>
                <a:lnTo>
                  <a:pt x="1462" y="430"/>
                </a:lnTo>
                <a:lnTo>
                  <a:pt x="1465" y="419"/>
                </a:lnTo>
                <a:lnTo>
                  <a:pt x="1467" y="421"/>
                </a:lnTo>
                <a:lnTo>
                  <a:pt x="1469" y="427"/>
                </a:lnTo>
                <a:lnTo>
                  <a:pt x="1471" y="426"/>
                </a:lnTo>
                <a:lnTo>
                  <a:pt x="1474" y="420"/>
                </a:lnTo>
                <a:lnTo>
                  <a:pt x="1476" y="424"/>
                </a:lnTo>
                <a:lnTo>
                  <a:pt x="1478" y="425"/>
                </a:lnTo>
                <a:lnTo>
                  <a:pt x="1481" y="437"/>
                </a:lnTo>
                <a:lnTo>
                  <a:pt x="1483" y="436"/>
                </a:lnTo>
                <a:lnTo>
                  <a:pt x="1485" y="443"/>
                </a:lnTo>
                <a:lnTo>
                  <a:pt x="1488" y="445"/>
                </a:lnTo>
                <a:lnTo>
                  <a:pt x="1490" y="437"/>
                </a:lnTo>
                <a:lnTo>
                  <a:pt x="1493" y="438"/>
                </a:lnTo>
                <a:lnTo>
                  <a:pt x="1495" y="445"/>
                </a:lnTo>
                <a:lnTo>
                  <a:pt x="1497" y="446"/>
                </a:lnTo>
                <a:lnTo>
                  <a:pt x="1500" y="447"/>
                </a:lnTo>
                <a:lnTo>
                  <a:pt x="1502" y="447"/>
                </a:lnTo>
                <a:lnTo>
                  <a:pt x="1504" y="437"/>
                </a:lnTo>
                <a:lnTo>
                  <a:pt x="1506" y="442"/>
                </a:lnTo>
                <a:lnTo>
                  <a:pt x="1509" y="449"/>
                </a:lnTo>
                <a:lnTo>
                  <a:pt x="1511" y="453"/>
                </a:lnTo>
                <a:lnTo>
                  <a:pt x="1514" y="458"/>
                </a:lnTo>
                <a:lnTo>
                  <a:pt x="1516" y="455"/>
                </a:lnTo>
                <a:lnTo>
                  <a:pt x="1518" y="460"/>
                </a:lnTo>
                <a:lnTo>
                  <a:pt x="1521" y="451"/>
                </a:lnTo>
                <a:lnTo>
                  <a:pt x="1523" y="462"/>
                </a:lnTo>
                <a:lnTo>
                  <a:pt x="1525" y="459"/>
                </a:lnTo>
                <a:lnTo>
                  <a:pt x="1528" y="463"/>
                </a:lnTo>
                <a:lnTo>
                  <a:pt x="1530" y="457"/>
                </a:lnTo>
                <a:lnTo>
                  <a:pt x="1532" y="457"/>
                </a:lnTo>
                <a:lnTo>
                  <a:pt x="1534" y="448"/>
                </a:lnTo>
                <a:lnTo>
                  <a:pt x="1537" y="454"/>
                </a:lnTo>
                <a:lnTo>
                  <a:pt x="1539" y="458"/>
                </a:lnTo>
                <a:lnTo>
                  <a:pt x="1542" y="457"/>
                </a:lnTo>
                <a:lnTo>
                  <a:pt x="1544" y="464"/>
                </a:lnTo>
                <a:lnTo>
                  <a:pt x="1546" y="469"/>
                </a:lnTo>
                <a:lnTo>
                  <a:pt x="1549" y="473"/>
                </a:lnTo>
                <a:lnTo>
                  <a:pt x="1551" y="471"/>
                </a:lnTo>
                <a:lnTo>
                  <a:pt x="1553" y="472"/>
                </a:lnTo>
                <a:lnTo>
                  <a:pt x="1556" y="477"/>
                </a:lnTo>
                <a:lnTo>
                  <a:pt x="1558" y="476"/>
                </a:lnTo>
                <a:lnTo>
                  <a:pt x="1560" y="481"/>
                </a:lnTo>
                <a:lnTo>
                  <a:pt x="1563" y="486"/>
                </a:lnTo>
                <a:lnTo>
                  <a:pt x="1565" y="484"/>
                </a:lnTo>
                <a:lnTo>
                  <a:pt x="1567" y="487"/>
                </a:lnTo>
                <a:lnTo>
                  <a:pt x="1570" y="475"/>
                </a:lnTo>
                <a:lnTo>
                  <a:pt x="1572" y="471"/>
                </a:lnTo>
                <a:lnTo>
                  <a:pt x="1574" y="472"/>
                </a:lnTo>
                <a:lnTo>
                  <a:pt x="1577" y="467"/>
                </a:lnTo>
                <a:lnTo>
                  <a:pt x="1579" y="465"/>
                </a:lnTo>
                <a:lnTo>
                  <a:pt x="1581" y="460"/>
                </a:lnTo>
                <a:lnTo>
                  <a:pt x="1584" y="460"/>
                </a:lnTo>
                <a:lnTo>
                  <a:pt x="1586" y="453"/>
                </a:lnTo>
                <a:lnTo>
                  <a:pt x="1589" y="450"/>
                </a:lnTo>
                <a:lnTo>
                  <a:pt x="1591" y="464"/>
                </a:lnTo>
                <a:lnTo>
                  <a:pt x="1593" y="463"/>
                </a:lnTo>
                <a:lnTo>
                  <a:pt x="1595" y="466"/>
                </a:lnTo>
                <a:lnTo>
                  <a:pt x="1598" y="471"/>
                </a:lnTo>
                <a:lnTo>
                  <a:pt x="1600" y="470"/>
                </a:lnTo>
                <a:lnTo>
                  <a:pt x="1602" y="465"/>
                </a:lnTo>
                <a:lnTo>
                  <a:pt x="1605" y="468"/>
                </a:lnTo>
                <a:lnTo>
                  <a:pt x="1607" y="472"/>
                </a:lnTo>
                <a:lnTo>
                  <a:pt x="1610" y="471"/>
                </a:lnTo>
                <a:lnTo>
                  <a:pt x="1612" y="464"/>
                </a:lnTo>
                <a:lnTo>
                  <a:pt x="1614" y="460"/>
                </a:lnTo>
                <a:lnTo>
                  <a:pt x="1617" y="462"/>
                </a:lnTo>
                <a:lnTo>
                  <a:pt x="1619" y="469"/>
                </a:lnTo>
                <a:lnTo>
                  <a:pt x="1621" y="468"/>
                </a:lnTo>
                <a:lnTo>
                  <a:pt x="1623" y="468"/>
                </a:lnTo>
                <a:lnTo>
                  <a:pt x="1626" y="468"/>
                </a:lnTo>
                <a:lnTo>
                  <a:pt x="1628" y="465"/>
                </a:lnTo>
                <a:lnTo>
                  <a:pt x="1630" y="462"/>
                </a:lnTo>
                <a:lnTo>
                  <a:pt x="1633" y="461"/>
                </a:lnTo>
                <a:lnTo>
                  <a:pt x="1635" y="453"/>
                </a:lnTo>
                <a:lnTo>
                  <a:pt x="1638" y="444"/>
                </a:lnTo>
                <a:lnTo>
                  <a:pt x="1640" y="441"/>
                </a:lnTo>
                <a:lnTo>
                  <a:pt x="1642" y="433"/>
                </a:lnTo>
                <a:lnTo>
                  <a:pt x="1645" y="424"/>
                </a:lnTo>
                <a:lnTo>
                  <a:pt x="1647" y="424"/>
                </a:lnTo>
                <a:lnTo>
                  <a:pt x="1649" y="427"/>
                </a:lnTo>
                <a:lnTo>
                  <a:pt x="1652" y="434"/>
                </a:lnTo>
                <a:lnTo>
                  <a:pt x="1654" y="431"/>
                </a:lnTo>
                <a:lnTo>
                  <a:pt x="1656" y="425"/>
                </a:lnTo>
                <a:lnTo>
                  <a:pt x="1659" y="427"/>
                </a:lnTo>
                <a:lnTo>
                  <a:pt x="1661" y="426"/>
                </a:lnTo>
                <a:lnTo>
                  <a:pt x="1663" y="417"/>
                </a:lnTo>
                <a:lnTo>
                  <a:pt x="1666" y="409"/>
                </a:lnTo>
                <a:lnTo>
                  <a:pt x="1668" y="407"/>
                </a:lnTo>
                <a:lnTo>
                  <a:pt x="1670" y="410"/>
                </a:lnTo>
                <a:lnTo>
                  <a:pt x="1673" y="413"/>
                </a:lnTo>
                <a:lnTo>
                  <a:pt x="1675" y="415"/>
                </a:lnTo>
                <a:lnTo>
                  <a:pt x="1677" y="418"/>
                </a:lnTo>
                <a:lnTo>
                  <a:pt x="1680" y="419"/>
                </a:lnTo>
                <a:lnTo>
                  <a:pt x="1682" y="411"/>
                </a:lnTo>
                <a:lnTo>
                  <a:pt x="1684" y="414"/>
                </a:lnTo>
                <a:lnTo>
                  <a:pt x="1687" y="411"/>
                </a:lnTo>
                <a:lnTo>
                  <a:pt x="1689" y="415"/>
                </a:lnTo>
                <a:lnTo>
                  <a:pt x="1691" y="424"/>
                </a:lnTo>
                <a:lnTo>
                  <a:pt x="1694" y="420"/>
                </a:lnTo>
                <a:lnTo>
                  <a:pt x="1696" y="421"/>
                </a:lnTo>
                <a:lnTo>
                  <a:pt x="1698" y="416"/>
                </a:lnTo>
                <a:lnTo>
                  <a:pt x="1701" y="419"/>
                </a:lnTo>
                <a:lnTo>
                  <a:pt x="1703" y="417"/>
                </a:lnTo>
                <a:lnTo>
                  <a:pt x="1706" y="415"/>
                </a:lnTo>
                <a:lnTo>
                  <a:pt x="1708" y="419"/>
                </a:lnTo>
                <a:lnTo>
                  <a:pt x="1710" y="416"/>
                </a:lnTo>
                <a:lnTo>
                  <a:pt x="1712" y="419"/>
                </a:lnTo>
                <a:lnTo>
                  <a:pt x="1715" y="416"/>
                </a:lnTo>
                <a:lnTo>
                  <a:pt x="1717" y="415"/>
                </a:lnTo>
                <a:lnTo>
                  <a:pt x="1719" y="406"/>
                </a:lnTo>
                <a:lnTo>
                  <a:pt x="1722" y="415"/>
                </a:lnTo>
                <a:lnTo>
                  <a:pt x="1724" y="408"/>
                </a:lnTo>
                <a:lnTo>
                  <a:pt x="1726" y="401"/>
                </a:lnTo>
                <a:lnTo>
                  <a:pt x="1729" y="404"/>
                </a:lnTo>
                <a:lnTo>
                  <a:pt x="1731" y="402"/>
                </a:lnTo>
                <a:lnTo>
                  <a:pt x="1734" y="407"/>
                </a:lnTo>
                <a:lnTo>
                  <a:pt x="1736" y="406"/>
                </a:lnTo>
                <a:lnTo>
                  <a:pt x="1738" y="405"/>
                </a:lnTo>
                <a:lnTo>
                  <a:pt x="1741" y="410"/>
                </a:lnTo>
                <a:lnTo>
                  <a:pt x="1743" y="406"/>
                </a:lnTo>
                <a:lnTo>
                  <a:pt x="1745" y="410"/>
                </a:lnTo>
                <a:lnTo>
                  <a:pt x="1747" y="408"/>
                </a:lnTo>
                <a:lnTo>
                  <a:pt x="1750" y="407"/>
                </a:lnTo>
                <a:lnTo>
                  <a:pt x="1752" y="408"/>
                </a:lnTo>
                <a:lnTo>
                  <a:pt x="1755" y="413"/>
                </a:lnTo>
                <a:lnTo>
                  <a:pt x="1757" y="424"/>
                </a:lnTo>
                <a:lnTo>
                  <a:pt x="1759" y="430"/>
                </a:lnTo>
                <a:lnTo>
                  <a:pt x="1762" y="424"/>
                </a:lnTo>
                <a:lnTo>
                  <a:pt x="1764" y="436"/>
                </a:lnTo>
                <a:lnTo>
                  <a:pt x="1766" y="439"/>
                </a:lnTo>
                <a:lnTo>
                  <a:pt x="1769" y="445"/>
                </a:lnTo>
                <a:lnTo>
                  <a:pt x="1771" y="444"/>
                </a:lnTo>
                <a:lnTo>
                  <a:pt x="1773" y="449"/>
                </a:lnTo>
                <a:lnTo>
                  <a:pt x="1775" y="451"/>
                </a:lnTo>
                <a:lnTo>
                  <a:pt x="1778" y="445"/>
                </a:lnTo>
                <a:lnTo>
                  <a:pt x="1780" y="438"/>
                </a:lnTo>
                <a:lnTo>
                  <a:pt x="1783" y="437"/>
                </a:lnTo>
                <a:lnTo>
                  <a:pt x="1785" y="435"/>
                </a:lnTo>
                <a:lnTo>
                  <a:pt x="1787" y="439"/>
                </a:lnTo>
                <a:lnTo>
                  <a:pt x="1790" y="442"/>
                </a:lnTo>
                <a:lnTo>
                  <a:pt x="1792" y="444"/>
                </a:lnTo>
                <a:lnTo>
                  <a:pt x="1794" y="446"/>
                </a:lnTo>
                <a:lnTo>
                  <a:pt x="1797" y="450"/>
                </a:lnTo>
                <a:lnTo>
                  <a:pt x="1799" y="454"/>
                </a:lnTo>
                <a:lnTo>
                  <a:pt x="1801" y="459"/>
                </a:lnTo>
                <a:lnTo>
                  <a:pt x="1804" y="445"/>
                </a:lnTo>
                <a:lnTo>
                  <a:pt x="1806" y="439"/>
                </a:lnTo>
                <a:lnTo>
                  <a:pt x="1808" y="434"/>
                </a:lnTo>
                <a:lnTo>
                  <a:pt x="1811" y="428"/>
                </a:lnTo>
                <a:lnTo>
                  <a:pt x="1813" y="426"/>
                </a:lnTo>
                <a:lnTo>
                  <a:pt x="1815" y="425"/>
                </a:lnTo>
                <a:lnTo>
                  <a:pt x="1818" y="430"/>
                </a:lnTo>
                <a:lnTo>
                  <a:pt x="1820" y="430"/>
                </a:lnTo>
                <a:lnTo>
                  <a:pt x="1822" y="440"/>
                </a:lnTo>
                <a:lnTo>
                  <a:pt x="1825" y="445"/>
                </a:lnTo>
                <a:lnTo>
                  <a:pt x="1827" y="443"/>
                </a:lnTo>
                <a:lnTo>
                  <a:pt x="1830" y="442"/>
                </a:lnTo>
                <a:lnTo>
                  <a:pt x="1832" y="451"/>
                </a:lnTo>
                <a:lnTo>
                  <a:pt x="1834" y="459"/>
                </a:lnTo>
                <a:lnTo>
                  <a:pt x="1836" y="451"/>
                </a:lnTo>
                <a:lnTo>
                  <a:pt x="1839" y="454"/>
                </a:lnTo>
                <a:lnTo>
                  <a:pt x="1841" y="461"/>
                </a:lnTo>
                <a:lnTo>
                  <a:pt x="1843" y="466"/>
                </a:lnTo>
                <a:lnTo>
                  <a:pt x="1846" y="470"/>
                </a:lnTo>
                <a:lnTo>
                  <a:pt x="1848" y="477"/>
                </a:lnTo>
                <a:lnTo>
                  <a:pt x="1851" y="482"/>
                </a:lnTo>
                <a:lnTo>
                  <a:pt x="1853" y="484"/>
                </a:lnTo>
                <a:lnTo>
                  <a:pt x="1855" y="485"/>
                </a:lnTo>
                <a:lnTo>
                  <a:pt x="1858" y="484"/>
                </a:lnTo>
                <a:lnTo>
                  <a:pt x="1860" y="465"/>
                </a:lnTo>
                <a:lnTo>
                  <a:pt x="1862" y="463"/>
                </a:lnTo>
                <a:lnTo>
                  <a:pt x="1864" y="469"/>
                </a:lnTo>
                <a:lnTo>
                  <a:pt x="1867" y="453"/>
                </a:lnTo>
                <a:lnTo>
                  <a:pt x="1869" y="458"/>
                </a:lnTo>
                <a:lnTo>
                  <a:pt x="1871" y="461"/>
                </a:lnTo>
                <a:lnTo>
                  <a:pt x="1874" y="467"/>
                </a:lnTo>
                <a:lnTo>
                  <a:pt x="1876" y="462"/>
                </a:lnTo>
                <a:lnTo>
                  <a:pt x="1879" y="452"/>
                </a:lnTo>
                <a:lnTo>
                  <a:pt x="1881" y="457"/>
                </a:lnTo>
                <a:lnTo>
                  <a:pt x="1883" y="453"/>
                </a:lnTo>
                <a:lnTo>
                  <a:pt x="1886" y="450"/>
                </a:lnTo>
                <a:lnTo>
                  <a:pt x="1888" y="450"/>
                </a:lnTo>
                <a:lnTo>
                  <a:pt x="1890" y="455"/>
                </a:lnTo>
                <a:lnTo>
                  <a:pt x="1893" y="455"/>
                </a:lnTo>
                <a:lnTo>
                  <a:pt x="1895" y="455"/>
                </a:lnTo>
                <a:lnTo>
                  <a:pt x="1897" y="451"/>
                </a:lnTo>
                <a:lnTo>
                  <a:pt x="1900" y="449"/>
                </a:lnTo>
                <a:lnTo>
                  <a:pt x="1902" y="453"/>
                </a:lnTo>
                <a:lnTo>
                  <a:pt x="1904" y="456"/>
                </a:lnTo>
                <a:lnTo>
                  <a:pt x="1907" y="461"/>
                </a:lnTo>
                <a:lnTo>
                  <a:pt x="1909" y="454"/>
                </a:lnTo>
                <a:lnTo>
                  <a:pt x="1911" y="448"/>
                </a:lnTo>
                <a:lnTo>
                  <a:pt x="1914" y="454"/>
                </a:lnTo>
                <a:lnTo>
                  <a:pt x="1916" y="457"/>
                </a:lnTo>
                <a:lnTo>
                  <a:pt x="1918" y="449"/>
                </a:lnTo>
                <a:lnTo>
                  <a:pt x="1921" y="444"/>
                </a:lnTo>
                <a:lnTo>
                  <a:pt x="1923" y="442"/>
                </a:lnTo>
                <a:lnTo>
                  <a:pt x="1925" y="444"/>
                </a:lnTo>
                <a:lnTo>
                  <a:pt x="1928" y="438"/>
                </a:lnTo>
                <a:lnTo>
                  <a:pt x="1930" y="435"/>
                </a:lnTo>
                <a:lnTo>
                  <a:pt x="1932" y="434"/>
                </a:lnTo>
                <a:lnTo>
                  <a:pt x="1935" y="433"/>
                </a:lnTo>
                <a:lnTo>
                  <a:pt x="1937" y="435"/>
                </a:lnTo>
                <a:lnTo>
                  <a:pt x="1939" y="433"/>
                </a:lnTo>
                <a:lnTo>
                  <a:pt x="1942" y="435"/>
                </a:lnTo>
                <a:lnTo>
                  <a:pt x="1944" y="429"/>
                </a:lnTo>
                <a:lnTo>
                  <a:pt x="1946" y="422"/>
                </a:lnTo>
                <a:lnTo>
                  <a:pt x="1949" y="432"/>
                </a:lnTo>
                <a:lnTo>
                  <a:pt x="1951" y="433"/>
                </a:lnTo>
                <a:lnTo>
                  <a:pt x="1953" y="427"/>
                </a:lnTo>
                <a:lnTo>
                  <a:pt x="1956" y="428"/>
                </a:lnTo>
                <a:lnTo>
                  <a:pt x="1958" y="426"/>
                </a:lnTo>
                <a:lnTo>
                  <a:pt x="1960" y="424"/>
                </a:lnTo>
                <a:lnTo>
                  <a:pt x="1963" y="425"/>
                </a:lnTo>
                <a:lnTo>
                  <a:pt x="1965" y="430"/>
                </a:lnTo>
                <a:lnTo>
                  <a:pt x="1967" y="437"/>
                </a:lnTo>
                <a:lnTo>
                  <a:pt x="1970" y="434"/>
                </a:lnTo>
                <a:lnTo>
                  <a:pt x="1972" y="436"/>
                </a:lnTo>
                <a:lnTo>
                  <a:pt x="1975" y="428"/>
                </a:lnTo>
                <a:lnTo>
                  <a:pt x="1977" y="428"/>
                </a:lnTo>
                <a:lnTo>
                  <a:pt x="1979" y="422"/>
                </a:lnTo>
                <a:lnTo>
                  <a:pt x="1982" y="425"/>
                </a:lnTo>
                <a:lnTo>
                  <a:pt x="1984" y="425"/>
                </a:lnTo>
                <a:lnTo>
                  <a:pt x="1986" y="425"/>
                </a:lnTo>
                <a:lnTo>
                  <a:pt x="1988" y="428"/>
                </a:lnTo>
                <a:lnTo>
                  <a:pt x="1991" y="444"/>
                </a:lnTo>
                <a:lnTo>
                  <a:pt x="1993" y="448"/>
                </a:lnTo>
                <a:lnTo>
                  <a:pt x="1996" y="450"/>
                </a:lnTo>
                <a:lnTo>
                  <a:pt x="1998" y="451"/>
                </a:lnTo>
                <a:lnTo>
                  <a:pt x="2000" y="457"/>
                </a:lnTo>
                <a:lnTo>
                  <a:pt x="2003" y="455"/>
                </a:lnTo>
                <a:lnTo>
                  <a:pt x="2005" y="452"/>
                </a:lnTo>
                <a:lnTo>
                  <a:pt x="2007" y="453"/>
                </a:lnTo>
                <a:lnTo>
                  <a:pt x="2010" y="449"/>
                </a:lnTo>
                <a:lnTo>
                  <a:pt x="2012" y="450"/>
                </a:lnTo>
                <a:lnTo>
                  <a:pt x="2014" y="453"/>
                </a:lnTo>
                <a:lnTo>
                  <a:pt x="2017" y="457"/>
                </a:lnTo>
                <a:lnTo>
                  <a:pt x="2019" y="459"/>
                </a:lnTo>
                <a:lnTo>
                  <a:pt x="2021" y="456"/>
                </a:lnTo>
                <a:lnTo>
                  <a:pt x="2024" y="463"/>
                </a:lnTo>
                <a:lnTo>
                  <a:pt x="2026" y="459"/>
                </a:lnTo>
                <a:lnTo>
                  <a:pt x="2028" y="453"/>
                </a:lnTo>
                <a:lnTo>
                  <a:pt x="2031" y="450"/>
                </a:lnTo>
                <a:lnTo>
                  <a:pt x="2033" y="447"/>
                </a:lnTo>
                <a:lnTo>
                  <a:pt x="2035" y="443"/>
                </a:lnTo>
                <a:lnTo>
                  <a:pt x="2038" y="442"/>
                </a:lnTo>
                <a:lnTo>
                  <a:pt x="2040" y="448"/>
                </a:lnTo>
                <a:lnTo>
                  <a:pt x="2042" y="444"/>
                </a:lnTo>
                <a:lnTo>
                  <a:pt x="2045" y="445"/>
                </a:lnTo>
                <a:lnTo>
                  <a:pt x="2047" y="460"/>
                </a:lnTo>
                <a:lnTo>
                  <a:pt x="2049" y="455"/>
                </a:lnTo>
                <a:lnTo>
                  <a:pt x="2052" y="452"/>
                </a:lnTo>
                <a:lnTo>
                  <a:pt x="2054" y="469"/>
                </a:lnTo>
                <a:lnTo>
                  <a:pt x="2056" y="467"/>
                </a:lnTo>
                <a:lnTo>
                  <a:pt x="2059" y="462"/>
                </a:lnTo>
                <a:lnTo>
                  <a:pt x="2061" y="455"/>
                </a:lnTo>
                <a:lnTo>
                  <a:pt x="2063" y="457"/>
                </a:lnTo>
                <a:lnTo>
                  <a:pt x="2066" y="468"/>
                </a:lnTo>
                <a:lnTo>
                  <a:pt x="2068" y="463"/>
                </a:lnTo>
                <a:lnTo>
                  <a:pt x="2071" y="462"/>
                </a:lnTo>
                <a:lnTo>
                  <a:pt x="2073" y="467"/>
                </a:lnTo>
                <a:lnTo>
                  <a:pt x="2075" y="465"/>
                </a:lnTo>
                <a:lnTo>
                  <a:pt x="2077" y="463"/>
                </a:lnTo>
                <a:lnTo>
                  <a:pt x="2080" y="462"/>
                </a:lnTo>
                <a:lnTo>
                  <a:pt x="2082" y="463"/>
                </a:lnTo>
                <a:lnTo>
                  <a:pt x="2084" y="465"/>
                </a:lnTo>
                <a:lnTo>
                  <a:pt x="2087" y="463"/>
                </a:lnTo>
                <a:lnTo>
                  <a:pt x="2089" y="460"/>
                </a:lnTo>
                <a:lnTo>
                  <a:pt x="2091" y="456"/>
                </a:lnTo>
                <a:lnTo>
                  <a:pt x="2094" y="457"/>
                </a:lnTo>
                <a:lnTo>
                  <a:pt x="2096" y="461"/>
                </a:lnTo>
                <a:lnTo>
                  <a:pt x="2099" y="471"/>
                </a:lnTo>
                <a:lnTo>
                  <a:pt x="2101" y="471"/>
                </a:lnTo>
                <a:lnTo>
                  <a:pt x="2103" y="465"/>
                </a:lnTo>
                <a:lnTo>
                  <a:pt x="2105" y="473"/>
                </a:lnTo>
              </a:path>
            </a:pathLst>
          </a:custGeom>
          <a:noFill/>
          <a:ln w="25400" cap="flat">
            <a:solidFill>
              <a:srgbClr val="B100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0" name="Freeform 198">
            <a:extLst>
              <a:ext uri="{FF2B5EF4-FFF2-40B4-BE49-F238E27FC236}">
                <a16:creationId xmlns:a16="http://schemas.microsoft.com/office/drawing/2014/main" id="{B171F568-8B8D-4EB9-9A68-35D8018065FD}"/>
              </a:ext>
            </a:extLst>
          </p:cNvPr>
          <p:cNvSpPr>
            <a:spLocks/>
          </p:cNvSpPr>
          <p:nvPr/>
        </p:nvSpPr>
        <p:spPr bwMode="auto">
          <a:xfrm>
            <a:off x="4005544" y="2992027"/>
            <a:ext cx="2675856" cy="412750"/>
          </a:xfrm>
          <a:custGeom>
            <a:avLst/>
            <a:gdLst>
              <a:gd name="T0" fmla="*/ 32 w 2105"/>
              <a:gd name="T1" fmla="*/ 155 h 260"/>
              <a:gd name="T2" fmla="*/ 68 w 2105"/>
              <a:gd name="T3" fmla="*/ 155 h 260"/>
              <a:gd name="T4" fmla="*/ 103 w 2105"/>
              <a:gd name="T5" fmla="*/ 187 h 260"/>
              <a:gd name="T6" fmla="*/ 138 w 2105"/>
              <a:gd name="T7" fmla="*/ 166 h 260"/>
              <a:gd name="T8" fmla="*/ 173 w 2105"/>
              <a:gd name="T9" fmla="*/ 154 h 260"/>
              <a:gd name="T10" fmla="*/ 208 w 2105"/>
              <a:gd name="T11" fmla="*/ 187 h 260"/>
              <a:gd name="T12" fmla="*/ 243 w 2105"/>
              <a:gd name="T13" fmla="*/ 180 h 260"/>
              <a:gd name="T14" fmla="*/ 278 w 2105"/>
              <a:gd name="T15" fmla="*/ 166 h 260"/>
              <a:gd name="T16" fmla="*/ 313 w 2105"/>
              <a:gd name="T17" fmla="*/ 157 h 260"/>
              <a:gd name="T18" fmla="*/ 349 w 2105"/>
              <a:gd name="T19" fmla="*/ 180 h 260"/>
              <a:gd name="T20" fmla="*/ 383 w 2105"/>
              <a:gd name="T21" fmla="*/ 195 h 260"/>
              <a:gd name="T22" fmla="*/ 418 w 2105"/>
              <a:gd name="T23" fmla="*/ 197 h 260"/>
              <a:gd name="T24" fmla="*/ 454 w 2105"/>
              <a:gd name="T25" fmla="*/ 184 h 260"/>
              <a:gd name="T26" fmla="*/ 489 w 2105"/>
              <a:gd name="T27" fmla="*/ 181 h 260"/>
              <a:gd name="T28" fmla="*/ 524 w 2105"/>
              <a:gd name="T29" fmla="*/ 185 h 260"/>
              <a:gd name="T30" fmla="*/ 559 w 2105"/>
              <a:gd name="T31" fmla="*/ 170 h 260"/>
              <a:gd name="T32" fmla="*/ 594 w 2105"/>
              <a:gd name="T33" fmla="*/ 136 h 260"/>
              <a:gd name="T34" fmla="*/ 629 w 2105"/>
              <a:gd name="T35" fmla="*/ 87 h 260"/>
              <a:gd name="T36" fmla="*/ 664 w 2105"/>
              <a:gd name="T37" fmla="*/ 84 h 260"/>
              <a:gd name="T38" fmla="*/ 699 w 2105"/>
              <a:gd name="T39" fmla="*/ 4 h 260"/>
              <a:gd name="T40" fmla="*/ 734 w 2105"/>
              <a:gd name="T41" fmla="*/ 13 h 260"/>
              <a:gd name="T42" fmla="*/ 770 w 2105"/>
              <a:gd name="T43" fmla="*/ 18 h 260"/>
              <a:gd name="T44" fmla="*/ 805 w 2105"/>
              <a:gd name="T45" fmla="*/ 66 h 260"/>
              <a:gd name="T46" fmla="*/ 840 w 2105"/>
              <a:gd name="T47" fmla="*/ 76 h 260"/>
              <a:gd name="T48" fmla="*/ 875 w 2105"/>
              <a:gd name="T49" fmla="*/ 135 h 260"/>
              <a:gd name="T50" fmla="*/ 910 w 2105"/>
              <a:gd name="T51" fmla="*/ 158 h 260"/>
              <a:gd name="T52" fmla="*/ 945 w 2105"/>
              <a:gd name="T53" fmla="*/ 189 h 260"/>
              <a:gd name="T54" fmla="*/ 980 w 2105"/>
              <a:gd name="T55" fmla="*/ 196 h 260"/>
              <a:gd name="T56" fmla="*/ 1015 w 2105"/>
              <a:gd name="T57" fmla="*/ 211 h 260"/>
              <a:gd name="T58" fmla="*/ 1050 w 2105"/>
              <a:gd name="T59" fmla="*/ 235 h 260"/>
              <a:gd name="T60" fmla="*/ 1085 w 2105"/>
              <a:gd name="T61" fmla="*/ 245 h 260"/>
              <a:gd name="T62" fmla="*/ 1120 w 2105"/>
              <a:gd name="T63" fmla="*/ 240 h 260"/>
              <a:gd name="T64" fmla="*/ 1156 w 2105"/>
              <a:gd name="T65" fmla="*/ 233 h 260"/>
              <a:gd name="T66" fmla="*/ 1191 w 2105"/>
              <a:gd name="T67" fmla="*/ 217 h 260"/>
              <a:gd name="T68" fmla="*/ 1226 w 2105"/>
              <a:gd name="T69" fmla="*/ 151 h 260"/>
              <a:gd name="T70" fmla="*/ 1261 w 2105"/>
              <a:gd name="T71" fmla="*/ 123 h 260"/>
              <a:gd name="T72" fmla="*/ 1296 w 2105"/>
              <a:gd name="T73" fmla="*/ 81 h 260"/>
              <a:gd name="T74" fmla="*/ 1331 w 2105"/>
              <a:gd name="T75" fmla="*/ 67 h 260"/>
              <a:gd name="T76" fmla="*/ 1366 w 2105"/>
              <a:gd name="T77" fmla="*/ 81 h 260"/>
              <a:gd name="T78" fmla="*/ 1401 w 2105"/>
              <a:gd name="T79" fmla="*/ 104 h 260"/>
              <a:gd name="T80" fmla="*/ 1436 w 2105"/>
              <a:gd name="T81" fmla="*/ 113 h 260"/>
              <a:gd name="T82" fmla="*/ 1471 w 2105"/>
              <a:gd name="T83" fmla="*/ 108 h 260"/>
              <a:gd name="T84" fmla="*/ 1506 w 2105"/>
              <a:gd name="T85" fmla="*/ 113 h 260"/>
              <a:gd name="T86" fmla="*/ 1542 w 2105"/>
              <a:gd name="T87" fmla="*/ 89 h 260"/>
              <a:gd name="T88" fmla="*/ 1577 w 2105"/>
              <a:gd name="T89" fmla="*/ 77 h 260"/>
              <a:gd name="T90" fmla="*/ 1612 w 2105"/>
              <a:gd name="T91" fmla="*/ 66 h 260"/>
              <a:gd name="T92" fmla="*/ 1647 w 2105"/>
              <a:gd name="T93" fmla="*/ 82 h 260"/>
              <a:gd name="T94" fmla="*/ 1682 w 2105"/>
              <a:gd name="T95" fmla="*/ 83 h 260"/>
              <a:gd name="T96" fmla="*/ 1717 w 2105"/>
              <a:gd name="T97" fmla="*/ 104 h 260"/>
              <a:gd name="T98" fmla="*/ 1752 w 2105"/>
              <a:gd name="T99" fmla="*/ 121 h 260"/>
              <a:gd name="T100" fmla="*/ 1787 w 2105"/>
              <a:gd name="T101" fmla="*/ 93 h 260"/>
              <a:gd name="T102" fmla="*/ 1822 w 2105"/>
              <a:gd name="T103" fmla="*/ 75 h 260"/>
              <a:gd name="T104" fmla="*/ 1858 w 2105"/>
              <a:gd name="T105" fmla="*/ 68 h 260"/>
              <a:gd name="T106" fmla="*/ 1893 w 2105"/>
              <a:gd name="T107" fmla="*/ 78 h 260"/>
              <a:gd name="T108" fmla="*/ 1928 w 2105"/>
              <a:gd name="T109" fmla="*/ 84 h 260"/>
              <a:gd name="T110" fmla="*/ 1963 w 2105"/>
              <a:gd name="T111" fmla="*/ 82 h 260"/>
              <a:gd name="T112" fmla="*/ 1998 w 2105"/>
              <a:gd name="T113" fmla="*/ 107 h 260"/>
              <a:gd name="T114" fmla="*/ 2033 w 2105"/>
              <a:gd name="T115" fmla="*/ 124 h 260"/>
              <a:gd name="T116" fmla="*/ 2068 w 2105"/>
              <a:gd name="T117" fmla="*/ 117 h 260"/>
              <a:gd name="T118" fmla="*/ 2103 w 2105"/>
              <a:gd name="T119" fmla="*/ 104 h 2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105" h="260">
                <a:moveTo>
                  <a:pt x="0" y="174"/>
                </a:moveTo>
                <a:lnTo>
                  <a:pt x="2" y="172"/>
                </a:lnTo>
                <a:lnTo>
                  <a:pt x="4" y="163"/>
                </a:lnTo>
                <a:lnTo>
                  <a:pt x="7" y="157"/>
                </a:lnTo>
                <a:lnTo>
                  <a:pt x="9" y="158"/>
                </a:lnTo>
                <a:lnTo>
                  <a:pt x="12" y="159"/>
                </a:lnTo>
                <a:lnTo>
                  <a:pt x="14" y="163"/>
                </a:lnTo>
                <a:lnTo>
                  <a:pt x="16" y="168"/>
                </a:lnTo>
                <a:lnTo>
                  <a:pt x="19" y="158"/>
                </a:lnTo>
                <a:lnTo>
                  <a:pt x="21" y="160"/>
                </a:lnTo>
                <a:lnTo>
                  <a:pt x="23" y="154"/>
                </a:lnTo>
                <a:lnTo>
                  <a:pt x="25" y="153"/>
                </a:lnTo>
                <a:lnTo>
                  <a:pt x="28" y="150"/>
                </a:lnTo>
                <a:lnTo>
                  <a:pt x="30" y="152"/>
                </a:lnTo>
                <a:lnTo>
                  <a:pt x="32" y="155"/>
                </a:lnTo>
                <a:lnTo>
                  <a:pt x="35" y="160"/>
                </a:lnTo>
                <a:lnTo>
                  <a:pt x="37" y="156"/>
                </a:lnTo>
                <a:lnTo>
                  <a:pt x="40" y="162"/>
                </a:lnTo>
                <a:lnTo>
                  <a:pt x="42" y="154"/>
                </a:lnTo>
                <a:lnTo>
                  <a:pt x="44" y="147"/>
                </a:lnTo>
                <a:lnTo>
                  <a:pt x="47" y="139"/>
                </a:lnTo>
                <a:lnTo>
                  <a:pt x="49" y="146"/>
                </a:lnTo>
                <a:lnTo>
                  <a:pt x="51" y="145"/>
                </a:lnTo>
                <a:lnTo>
                  <a:pt x="53" y="151"/>
                </a:lnTo>
                <a:lnTo>
                  <a:pt x="56" y="156"/>
                </a:lnTo>
                <a:lnTo>
                  <a:pt x="58" y="160"/>
                </a:lnTo>
                <a:lnTo>
                  <a:pt x="61" y="155"/>
                </a:lnTo>
                <a:lnTo>
                  <a:pt x="63" y="158"/>
                </a:lnTo>
                <a:lnTo>
                  <a:pt x="65" y="159"/>
                </a:lnTo>
                <a:lnTo>
                  <a:pt x="68" y="155"/>
                </a:lnTo>
                <a:lnTo>
                  <a:pt x="70" y="156"/>
                </a:lnTo>
                <a:lnTo>
                  <a:pt x="72" y="157"/>
                </a:lnTo>
                <a:lnTo>
                  <a:pt x="75" y="159"/>
                </a:lnTo>
                <a:lnTo>
                  <a:pt x="77" y="166"/>
                </a:lnTo>
                <a:lnTo>
                  <a:pt x="79" y="162"/>
                </a:lnTo>
                <a:lnTo>
                  <a:pt x="82" y="161"/>
                </a:lnTo>
                <a:lnTo>
                  <a:pt x="84" y="162"/>
                </a:lnTo>
                <a:lnTo>
                  <a:pt x="86" y="164"/>
                </a:lnTo>
                <a:lnTo>
                  <a:pt x="89" y="166"/>
                </a:lnTo>
                <a:lnTo>
                  <a:pt x="91" y="169"/>
                </a:lnTo>
                <a:lnTo>
                  <a:pt x="93" y="172"/>
                </a:lnTo>
                <a:lnTo>
                  <a:pt x="96" y="178"/>
                </a:lnTo>
                <a:lnTo>
                  <a:pt x="98" y="180"/>
                </a:lnTo>
                <a:lnTo>
                  <a:pt x="100" y="188"/>
                </a:lnTo>
                <a:lnTo>
                  <a:pt x="103" y="187"/>
                </a:lnTo>
                <a:lnTo>
                  <a:pt x="105" y="190"/>
                </a:lnTo>
                <a:lnTo>
                  <a:pt x="108" y="188"/>
                </a:lnTo>
                <a:lnTo>
                  <a:pt x="110" y="188"/>
                </a:lnTo>
                <a:lnTo>
                  <a:pt x="112" y="190"/>
                </a:lnTo>
                <a:lnTo>
                  <a:pt x="114" y="187"/>
                </a:lnTo>
                <a:lnTo>
                  <a:pt x="117" y="185"/>
                </a:lnTo>
                <a:lnTo>
                  <a:pt x="119" y="182"/>
                </a:lnTo>
                <a:lnTo>
                  <a:pt x="121" y="183"/>
                </a:lnTo>
                <a:lnTo>
                  <a:pt x="124" y="179"/>
                </a:lnTo>
                <a:lnTo>
                  <a:pt x="126" y="178"/>
                </a:lnTo>
                <a:lnTo>
                  <a:pt x="128" y="173"/>
                </a:lnTo>
                <a:lnTo>
                  <a:pt x="131" y="168"/>
                </a:lnTo>
                <a:lnTo>
                  <a:pt x="133" y="174"/>
                </a:lnTo>
                <a:lnTo>
                  <a:pt x="136" y="164"/>
                </a:lnTo>
                <a:lnTo>
                  <a:pt x="138" y="166"/>
                </a:lnTo>
                <a:lnTo>
                  <a:pt x="140" y="161"/>
                </a:lnTo>
                <a:lnTo>
                  <a:pt x="142" y="167"/>
                </a:lnTo>
                <a:lnTo>
                  <a:pt x="145" y="163"/>
                </a:lnTo>
                <a:lnTo>
                  <a:pt x="147" y="168"/>
                </a:lnTo>
                <a:lnTo>
                  <a:pt x="149" y="164"/>
                </a:lnTo>
                <a:lnTo>
                  <a:pt x="152" y="161"/>
                </a:lnTo>
                <a:lnTo>
                  <a:pt x="154" y="158"/>
                </a:lnTo>
                <a:lnTo>
                  <a:pt x="157" y="158"/>
                </a:lnTo>
                <a:lnTo>
                  <a:pt x="159" y="155"/>
                </a:lnTo>
                <a:lnTo>
                  <a:pt x="161" y="155"/>
                </a:lnTo>
                <a:lnTo>
                  <a:pt x="164" y="161"/>
                </a:lnTo>
                <a:lnTo>
                  <a:pt x="166" y="158"/>
                </a:lnTo>
                <a:lnTo>
                  <a:pt x="168" y="157"/>
                </a:lnTo>
                <a:lnTo>
                  <a:pt x="171" y="153"/>
                </a:lnTo>
                <a:lnTo>
                  <a:pt x="173" y="154"/>
                </a:lnTo>
                <a:lnTo>
                  <a:pt x="175" y="155"/>
                </a:lnTo>
                <a:lnTo>
                  <a:pt x="177" y="149"/>
                </a:lnTo>
                <a:lnTo>
                  <a:pt x="180" y="148"/>
                </a:lnTo>
                <a:lnTo>
                  <a:pt x="182" y="158"/>
                </a:lnTo>
                <a:lnTo>
                  <a:pt x="185" y="160"/>
                </a:lnTo>
                <a:lnTo>
                  <a:pt x="187" y="175"/>
                </a:lnTo>
                <a:lnTo>
                  <a:pt x="189" y="178"/>
                </a:lnTo>
                <a:lnTo>
                  <a:pt x="192" y="180"/>
                </a:lnTo>
                <a:lnTo>
                  <a:pt x="194" y="185"/>
                </a:lnTo>
                <a:lnTo>
                  <a:pt x="196" y="177"/>
                </a:lnTo>
                <a:lnTo>
                  <a:pt x="199" y="179"/>
                </a:lnTo>
                <a:lnTo>
                  <a:pt x="201" y="179"/>
                </a:lnTo>
                <a:lnTo>
                  <a:pt x="203" y="176"/>
                </a:lnTo>
                <a:lnTo>
                  <a:pt x="206" y="183"/>
                </a:lnTo>
                <a:lnTo>
                  <a:pt x="208" y="187"/>
                </a:lnTo>
                <a:lnTo>
                  <a:pt x="210" y="189"/>
                </a:lnTo>
                <a:lnTo>
                  <a:pt x="213" y="192"/>
                </a:lnTo>
                <a:lnTo>
                  <a:pt x="215" y="186"/>
                </a:lnTo>
                <a:lnTo>
                  <a:pt x="217" y="180"/>
                </a:lnTo>
                <a:lnTo>
                  <a:pt x="220" y="177"/>
                </a:lnTo>
                <a:lnTo>
                  <a:pt x="222" y="173"/>
                </a:lnTo>
                <a:lnTo>
                  <a:pt x="224" y="177"/>
                </a:lnTo>
                <a:lnTo>
                  <a:pt x="227" y="170"/>
                </a:lnTo>
                <a:lnTo>
                  <a:pt x="229" y="174"/>
                </a:lnTo>
                <a:lnTo>
                  <a:pt x="231" y="181"/>
                </a:lnTo>
                <a:lnTo>
                  <a:pt x="234" y="189"/>
                </a:lnTo>
                <a:lnTo>
                  <a:pt x="236" y="190"/>
                </a:lnTo>
                <a:lnTo>
                  <a:pt x="238" y="190"/>
                </a:lnTo>
                <a:lnTo>
                  <a:pt x="241" y="186"/>
                </a:lnTo>
                <a:lnTo>
                  <a:pt x="243" y="180"/>
                </a:lnTo>
                <a:lnTo>
                  <a:pt x="245" y="180"/>
                </a:lnTo>
                <a:lnTo>
                  <a:pt x="248" y="176"/>
                </a:lnTo>
                <a:lnTo>
                  <a:pt x="250" y="174"/>
                </a:lnTo>
                <a:lnTo>
                  <a:pt x="253" y="170"/>
                </a:lnTo>
                <a:lnTo>
                  <a:pt x="255" y="180"/>
                </a:lnTo>
                <a:lnTo>
                  <a:pt x="257" y="182"/>
                </a:lnTo>
                <a:lnTo>
                  <a:pt x="260" y="185"/>
                </a:lnTo>
                <a:lnTo>
                  <a:pt x="262" y="185"/>
                </a:lnTo>
                <a:lnTo>
                  <a:pt x="264" y="182"/>
                </a:lnTo>
                <a:lnTo>
                  <a:pt x="266" y="181"/>
                </a:lnTo>
                <a:lnTo>
                  <a:pt x="269" y="175"/>
                </a:lnTo>
                <a:lnTo>
                  <a:pt x="271" y="172"/>
                </a:lnTo>
                <a:lnTo>
                  <a:pt x="273" y="168"/>
                </a:lnTo>
                <a:lnTo>
                  <a:pt x="276" y="170"/>
                </a:lnTo>
                <a:lnTo>
                  <a:pt x="278" y="166"/>
                </a:lnTo>
                <a:lnTo>
                  <a:pt x="281" y="159"/>
                </a:lnTo>
                <a:lnTo>
                  <a:pt x="283" y="163"/>
                </a:lnTo>
                <a:lnTo>
                  <a:pt x="285" y="158"/>
                </a:lnTo>
                <a:lnTo>
                  <a:pt x="288" y="152"/>
                </a:lnTo>
                <a:lnTo>
                  <a:pt x="290" y="149"/>
                </a:lnTo>
                <a:lnTo>
                  <a:pt x="292" y="147"/>
                </a:lnTo>
                <a:lnTo>
                  <a:pt x="295" y="151"/>
                </a:lnTo>
                <a:lnTo>
                  <a:pt x="297" y="155"/>
                </a:lnTo>
                <a:lnTo>
                  <a:pt x="299" y="155"/>
                </a:lnTo>
                <a:lnTo>
                  <a:pt x="302" y="162"/>
                </a:lnTo>
                <a:lnTo>
                  <a:pt x="304" y="165"/>
                </a:lnTo>
                <a:lnTo>
                  <a:pt x="306" y="164"/>
                </a:lnTo>
                <a:lnTo>
                  <a:pt x="309" y="161"/>
                </a:lnTo>
                <a:lnTo>
                  <a:pt x="311" y="155"/>
                </a:lnTo>
                <a:lnTo>
                  <a:pt x="313" y="157"/>
                </a:lnTo>
                <a:lnTo>
                  <a:pt x="316" y="156"/>
                </a:lnTo>
                <a:lnTo>
                  <a:pt x="318" y="161"/>
                </a:lnTo>
                <a:lnTo>
                  <a:pt x="320" y="159"/>
                </a:lnTo>
                <a:lnTo>
                  <a:pt x="323" y="166"/>
                </a:lnTo>
                <a:lnTo>
                  <a:pt x="325" y="166"/>
                </a:lnTo>
                <a:lnTo>
                  <a:pt x="327" y="175"/>
                </a:lnTo>
                <a:lnTo>
                  <a:pt x="330" y="171"/>
                </a:lnTo>
                <a:lnTo>
                  <a:pt x="332" y="178"/>
                </a:lnTo>
                <a:lnTo>
                  <a:pt x="334" y="176"/>
                </a:lnTo>
                <a:lnTo>
                  <a:pt x="337" y="177"/>
                </a:lnTo>
                <a:lnTo>
                  <a:pt x="339" y="180"/>
                </a:lnTo>
                <a:lnTo>
                  <a:pt x="341" y="179"/>
                </a:lnTo>
                <a:lnTo>
                  <a:pt x="344" y="179"/>
                </a:lnTo>
                <a:lnTo>
                  <a:pt x="346" y="183"/>
                </a:lnTo>
                <a:lnTo>
                  <a:pt x="349" y="180"/>
                </a:lnTo>
                <a:lnTo>
                  <a:pt x="351" y="178"/>
                </a:lnTo>
                <a:lnTo>
                  <a:pt x="353" y="175"/>
                </a:lnTo>
                <a:lnTo>
                  <a:pt x="355" y="172"/>
                </a:lnTo>
                <a:lnTo>
                  <a:pt x="358" y="174"/>
                </a:lnTo>
                <a:lnTo>
                  <a:pt x="360" y="178"/>
                </a:lnTo>
                <a:lnTo>
                  <a:pt x="362" y="179"/>
                </a:lnTo>
                <a:lnTo>
                  <a:pt x="365" y="188"/>
                </a:lnTo>
                <a:lnTo>
                  <a:pt x="367" y="182"/>
                </a:lnTo>
                <a:lnTo>
                  <a:pt x="369" y="173"/>
                </a:lnTo>
                <a:lnTo>
                  <a:pt x="372" y="173"/>
                </a:lnTo>
                <a:lnTo>
                  <a:pt x="374" y="176"/>
                </a:lnTo>
                <a:lnTo>
                  <a:pt x="377" y="174"/>
                </a:lnTo>
                <a:lnTo>
                  <a:pt x="379" y="183"/>
                </a:lnTo>
                <a:lnTo>
                  <a:pt x="381" y="182"/>
                </a:lnTo>
                <a:lnTo>
                  <a:pt x="383" y="195"/>
                </a:lnTo>
                <a:lnTo>
                  <a:pt x="386" y="193"/>
                </a:lnTo>
                <a:lnTo>
                  <a:pt x="388" y="187"/>
                </a:lnTo>
                <a:lnTo>
                  <a:pt x="390" y="185"/>
                </a:lnTo>
                <a:lnTo>
                  <a:pt x="393" y="185"/>
                </a:lnTo>
                <a:lnTo>
                  <a:pt x="395" y="177"/>
                </a:lnTo>
                <a:lnTo>
                  <a:pt x="398" y="180"/>
                </a:lnTo>
                <a:lnTo>
                  <a:pt x="400" y="183"/>
                </a:lnTo>
                <a:lnTo>
                  <a:pt x="402" y="190"/>
                </a:lnTo>
                <a:lnTo>
                  <a:pt x="405" y="197"/>
                </a:lnTo>
                <a:lnTo>
                  <a:pt x="407" y="196"/>
                </a:lnTo>
                <a:lnTo>
                  <a:pt x="409" y="201"/>
                </a:lnTo>
                <a:lnTo>
                  <a:pt x="412" y="204"/>
                </a:lnTo>
                <a:lnTo>
                  <a:pt x="414" y="204"/>
                </a:lnTo>
                <a:lnTo>
                  <a:pt x="416" y="200"/>
                </a:lnTo>
                <a:lnTo>
                  <a:pt x="418" y="197"/>
                </a:lnTo>
                <a:lnTo>
                  <a:pt x="421" y="195"/>
                </a:lnTo>
                <a:lnTo>
                  <a:pt x="423" y="192"/>
                </a:lnTo>
                <a:lnTo>
                  <a:pt x="426" y="193"/>
                </a:lnTo>
                <a:lnTo>
                  <a:pt x="428" y="194"/>
                </a:lnTo>
                <a:lnTo>
                  <a:pt x="430" y="197"/>
                </a:lnTo>
                <a:lnTo>
                  <a:pt x="433" y="193"/>
                </a:lnTo>
                <a:lnTo>
                  <a:pt x="435" y="200"/>
                </a:lnTo>
                <a:lnTo>
                  <a:pt x="437" y="200"/>
                </a:lnTo>
                <a:lnTo>
                  <a:pt x="440" y="205"/>
                </a:lnTo>
                <a:lnTo>
                  <a:pt x="442" y="205"/>
                </a:lnTo>
                <a:lnTo>
                  <a:pt x="444" y="198"/>
                </a:lnTo>
                <a:lnTo>
                  <a:pt x="447" y="189"/>
                </a:lnTo>
                <a:lnTo>
                  <a:pt x="449" y="188"/>
                </a:lnTo>
                <a:lnTo>
                  <a:pt x="451" y="182"/>
                </a:lnTo>
                <a:lnTo>
                  <a:pt x="454" y="184"/>
                </a:lnTo>
                <a:lnTo>
                  <a:pt x="456" y="187"/>
                </a:lnTo>
                <a:lnTo>
                  <a:pt x="458" y="194"/>
                </a:lnTo>
                <a:lnTo>
                  <a:pt x="461" y="195"/>
                </a:lnTo>
                <a:lnTo>
                  <a:pt x="463" y="188"/>
                </a:lnTo>
                <a:lnTo>
                  <a:pt x="465" y="189"/>
                </a:lnTo>
                <a:lnTo>
                  <a:pt x="468" y="189"/>
                </a:lnTo>
                <a:lnTo>
                  <a:pt x="470" y="185"/>
                </a:lnTo>
                <a:lnTo>
                  <a:pt x="472" y="186"/>
                </a:lnTo>
                <a:lnTo>
                  <a:pt x="475" y="186"/>
                </a:lnTo>
                <a:lnTo>
                  <a:pt x="477" y="187"/>
                </a:lnTo>
                <a:lnTo>
                  <a:pt x="479" y="188"/>
                </a:lnTo>
                <a:lnTo>
                  <a:pt x="482" y="182"/>
                </a:lnTo>
                <a:lnTo>
                  <a:pt x="484" y="180"/>
                </a:lnTo>
                <a:lnTo>
                  <a:pt x="486" y="182"/>
                </a:lnTo>
                <a:lnTo>
                  <a:pt x="489" y="181"/>
                </a:lnTo>
                <a:lnTo>
                  <a:pt x="491" y="180"/>
                </a:lnTo>
                <a:lnTo>
                  <a:pt x="494" y="183"/>
                </a:lnTo>
                <a:lnTo>
                  <a:pt x="496" y="188"/>
                </a:lnTo>
                <a:lnTo>
                  <a:pt x="498" y="195"/>
                </a:lnTo>
                <a:lnTo>
                  <a:pt x="501" y="184"/>
                </a:lnTo>
                <a:lnTo>
                  <a:pt x="503" y="187"/>
                </a:lnTo>
                <a:lnTo>
                  <a:pt x="505" y="186"/>
                </a:lnTo>
                <a:lnTo>
                  <a:pt x="507" y="185"/>
                </a:lnTo>
                <a:lnTo>
                  <a:pt x="510" y="180"/>
                </a:lnTo>
                <a:lnTo>
                  <a:pt x="512" y="178"/>
                </a:lnTo>
                <a:lnTo>
                  <a:pt x="514" y="172"/>
                </a:lnTo>
                <a:lnTo>
                  <a:pt x="517" y="173"/>
                </a:lnTo>
                <a:lnTo>
                  <a:pt x="519" y="176"/>
                </a:lnTo>
                <a:lnTo>
                  <a:pt x="522" y="179"/>
                </a:lnTo>
                <a:lnTo>
                  <a:pt x="524" y="185"/>
                </a:lnTo>
                <a:lnTo>
                  <a:pt x="526" y="185"/>
                </a:lnTo>
                <a:lnTo>
                  <a:pt x="529" y="178"/>
                </a:lnTo>
                <a:lnTo>
                  <a:pt x="531" y="179"/>
                </a:lnTo>
                <a:lnTo>
                  <a:pt x="533" y="172"/>
                </a:lnTo>
                <a:lnTo>
                  <a:pt x="536" y="181"/>
                </a:lnTo>
                <a:lnTo>
                  <a:pt x="538" y="175"/>
                </a:lnTo>
                <a:lnTo>
                  <a:pt x="540" y="173"/>
                </a:lnTo>
                <a:lnTo>
                  <a:pt x="543" y="171"/>
                </a:lnTo>
                <a:lnTo>
                  <a:pt x="545" y="177"/>
                </a:lnTo>
                <a:lnTo>
                  <a:pt x="547" y="173"/>
                </a:lnTo>
                <a:lnTo>
                  <a:pt x="550" y="167"/>
                </a:lnTo>
                <a:lnTo>
                  <a:pt x="552" y="164"/>
                </a:lnTo>
                <a:lnTo>
                  <a:pt x="554" y="166"/>
                </a:lnTo>
                <a:lnTo>
                  <a:pt x="557" y="176"/>
                </a:lnTo>
                <a:lnTo>
                  <a:pt x="559" y="170"/>
                </a:lnTo>
                <a:lnTo>
                  <a:pt x="561" y="170"/>
                </a:lnTo>
                <a:lnTo>
                  <a:pt x="564" y="170"/>
                </a:lnTo>
                <a:lnTo>
                  <a:pt x="566" y="161"/>
                </a:lnTo>
                <a:lnTo>
                  <a:pt x="568" y="164"/>
                </a:lnTo>
                <a:lnTo>
                  <a:pt x="571" y="159"/>
                </a:lnTo>
                <a:lnTo>
                  <a:pt x="573" y="153"/>
                </a:lnTo>
                <a:lnTo>
                  <a:pt x="575" y="160"/>
                </a:lnTo>
                <a:lnTo>
                  <a:pt x="578" y="154"/>
                </a:lnTo>
                <a:lnTo>
                  <a:pt x="580" y="154"/>
                </a:lnTo>
                <a:lnTo>
                  <a:pt x="582" y="157"/>
                </a:lnTo>
                <a:lnTo>
                  <a:pt x="585" y="153"/>
                </a:lnTo>
                <a:lnTo>
                  <a:pt x="587" y="146"/>
                </a:lnTo>
                <a:lnTo>
                  <a:pt x="589" y="145"/>
                </a:lnTo>
                <a:lnTo>
                  <a:pt x="592" y="143"/>
                </a:lnTo>
                <a:lnTo>
                  <a:pt x="594" y="136"/>
                </a:lnTo>
                <a:lnTo>
                  <a:pt x="596" y="133"/>
                </a:lnTo>
                <a:lnTo>
                  <a:pt x="599" y="119"/>
                </a:lnTo>
                <a:lnTo>
                  <a:pt x="601" y="117"/>
                </a:lnTo>
                <a:lnTo>
                  <a:pt x="603" y="122"/>
                </a:lnTo>
                <a:lnTo>
                  <a:pt x="606" y="119"/>
                </a:lnTo>
                <a:lnTo>
                  <a:pt x="608" y="114"/>
                </a:lnTo>
                <a:lnTo>
                  <a:pt x="610" y="113"/>
                </a:lnTo>
                <a:lnTo>
                  <a:pt x="613" y="118"/>
                </a:lnTo>
                <a:lnTo>
                  <a:pt x="615" y="105"/>
                </a:lnTo>
                <a:lnTo>
                  <a:pt x="618" y="104"/>
                </a:lnTo>
                <a:lnTo>
                  <a:pt x="620" y="101"/>
                </a:lnTo>
                <a:lnTo>
                  <a:pt x="622" y="104"/>
                </a:lnTo>
                <a:lnTo>
                  <a:pt x="624" y="97"/>
                </a:lnTo>
                <a:lnTo>
                  <a:pt x="627" y="94"/>
                </a:lnTo>
                <a:lnTo>
                  <a:pt x="629" y="87"/>
                </a:lnTo>
                <a:lnTo>
                  <a:pt x="631" y="88"/>
                </a:lnTo>
                <a:lnTo>
                  <a:pt x="634" y="97"/>
                </a:lnTo>
                <a:lnTo>
                  <a:pt x="636" y="95"/>
                </a:lnTo>
                <a:lnTo>
                  <a:pt x="639" y="92"/>
                </a:lnTo>
                <a:lnTo>
                  <a:pt x="641" y="95"/>
                </a:lnTo>
                <a:lnTo>
                  <a:pt x="643" y="93"/>
                </a:lnTo>
                <a:lnTo>
                  <a:pt x="646" y="79"/>
                </a:lnTo>
                <a:lnTo>
                  <a:pt x="648" y="81"/>
                </a:lnTo>
                <a:lnTo>
                  <a:pt x="650" y="81"/>
                </a:lnTo>
                <a:lnTo>
                  <a:pt x="653" y="83"/>
                </a:lnTo>
                <a:lnTo>
                  <a:pt x="655" y="85"/>
                </a:lnTo>
                <a:lnTo>
                  <a:pt x="657" y="86"/>
                </a:lnTo>
                <a:lnTo>
                  <a:pt x="659" y="85"/>
                </a:lnTo>
                <a:lnTo>
                  <a:pt x="662" y="86"/>
                </a:lnTo>
                <a:lnTo>
                  <a:pt x="664" y="84"/>
                </a:lnTo>
                <a:lnTo>
                  <a:pt x="667" y="70"/>
                </a:lnTo>
                <a:lnTo>
                  <a:pt x="669" y="71"/>
                </a:lnTo>
                <a:lnTo>
                  <a:pt x="671" y="66"/>
                </a:lnTo>
                <a:lnTo>
                  <a:pt x="674" y="63"/>
                </a:lnTo>
                <a:lnTo>
                  <a:pt x="676" y="50"/>
                </a:lnTo>
                <a:lnTo>
                  <a:pt x="678" y="51"/>
                </a:lnTo>
                <a:lnTo>
                  <a:pt x="681" y="44"/>
                </a:lnTo>
                <a:lnTo>
                  <a:pt x="683" y="34"/>
                </a:lnTo>
                <a:lnTo>
                  <a:pt x="685" y="35"/>
                </a:lnTo>
                <a:lnTo>
                  <a:pt x="688" y="27"/>
                </a:lnTo>
                <a:lnTo>
                  <a:pt x="690" y="22"/>
                </a:lnTo>
                <a:lnTo>
                  <a:pt x="692" y="6"/>
                </a:lnTo>
                <a:lnTo>
                  <a:pt x="695" y="5"/>
                </a:lnTo>
                <a:lnTo>
                  <a:pt x="697" y="6"/>
                </a:lnTo>
                <a:lnTo>
                  <a:pt x="699" y="4"/>
                </a:lnTo>
                <a:lnTo>
                  <a:pt x="702" y="11"/>
                </a:lnTo>
                <a:lnTo>
                  <a:pt x="704" y="11"/>
                </a:lnTo>
                <a:lnTo>
                  <a:pt x="706" y="5"/>
                </a:lnTo>
                <a:lnTo>
                  <a:pt x="709" y="8"/>
                </a:lnTo>
                <a:lnTo>
                  <a:pt x="711" y="0"/>
                </a:lnTo>
                <a:lnTo>
                  <a:pt x="713" y="4"/>
                </a:lnTo>
                <a:lnTo>
                  <a:pt x="716" y="8"/>
                </a:lnTo>
                <a:lnTo>
                  <a:pt x="718" y="9"/>
                </a:lnTo>
                <a:lnTo>
                  <a:pt x="720" y="14"/>
                </a:lnTo>
                <a:lnTo>
                  <a:pt x="723" y="11"/>
                </a:lnTo>
                <a:lnTo>
                  <a:pt x="725" y="17"/>
                </a:lnTo>
                <a:lnTo>
                  <a:pt x="727" y="17"/>
                </a:lnTo>
                <a:lnTo>
                  <a:pt x="730" y="17"/>
                </a:lnTo>
                <a:lnTo>
                  <a:pt x="732" y="16"/>
                </a:lnTo>
                <a:lnTo>
                  <a:pt x="734" y="13"/>
                </a:lnTo>
                <a:lnTo>
                  <a:pt x="737" y="10"/>
                </a:lnTo>
                <a:lnTo>
                  <a:pt x="739" y="12"/>
                </a:lnTo>
                <a:lnTo>
                  <a:pt x="742" y="16"/>
                </a:lnTo>
                <a:lnTo>
                  <a:pt x="744" y="15"/>
                </a:lnTo>
                <a:lnTo>
                  <a:pt x="746" y="12"/>
                </a:lnTo>
                <a:lnTo>
                  <a:pt x="748" y="7"/>
                </a:lnTo>
                <a:lnTo>
                  <a:pt x="751" y="6"/>
                </a:lnTo>
                <a:lnTo>
                  <a:pt x="753" y="8"/>
                </a:lnTo>
                <a:lnTo>
                  <a:pt x="755" y="4"/>
                </a:lnTo>
                <a:lnTo>
                  <a:pt x="758" y="4"/>
                </a:lnTo>
                <a:lnTo>
                  <a:pt x="760" y="13"/>
                </a:lnTo>
                <a:lnTo>
                  <a:pt x="763" y="12"/>
                </a:lnTo>
                <a:lnTo>
                  <a:pt x="765" y="16"/>
                </a:lnTo>
                <a:lnTo>
                  <a:pt x="767" y="17"/>
                </a:lnTo>
                <a:lnTo>
                  <a:pt x="770" y="18"/>
                </a:lnTo>
                <a:lnTo>
                  <a:pt x="772" y="25"/>
                </a:lnTo>
                <a:lnTo>
                  <a:pt x="774" y="25"/>
                </a:lnTo>
                <a:lnTo>
                  <a:pt x="777" y="25"/>
                </a:lnTo>
                <a:lnTo>
                  <a:pt x="779" y="19"/>
                </a:lnTo>
                <a:lnTo>
                  <a:pt x="781" y="24"/>
                </a:lnTo>
                <a:lnTo>
                  <a:pt x="783" y="23"/>
                </a:lnTo>
                <a:lnTo>
                  <a:pt x="786" y="32"/>
                </a:lnTo>
                <a:lnTo>
                  <a:pt x="788" y="40"/>
                </a:lnTo>
                <a:lnTo>
                  <a:pt x="791" y="42"/>
                </a:lnTo>
                <a:lnTo>
                  <a:pt x="793" y="48"/>
                </a:lnTo>
                <a:lnTo>
                  <a:pt x="795" y="53"/>
                </a:lnTo>
                <a:lnTo>
                  <a:pt x="798" y="58"/>
                </a:lnTo>
                <a:lnTo>
                  <a:pt x="800" y="49"/>
                </a:lnTo>
                <a:lnTo>
                  <a:pt x="802" y="64"/>
                </a:lnTo>
                <a:lnTo>
                  <a:pt x="805" y="66"/>
                </a:lnTo>
                <a:lnTo>
                  <a:pt x="807" y="65"/>
                </a:lnTo>
                <a:lnTo>
                  <a:pt x="809" y="49"/>
                </a:lnTo>
                <a:lnTo>
                  <a:pt x="812" y="56"/>
                </a:lnTo>
                <a:lnTo>
                  <a:pt x="814" y="58"/>
                </a:lnTo>
                <a:lnTo>
                  <a:pt x="816" y="55"/>
                </a:lnTo>
                <a:lnTo>
                  <a:pt x="819" y="53"/>
                </a:lnTo>
                <a:lnTo>
                  <a:pt x="821" y="53"/>
                </a:lnTo>
                <a:lnTo>
                  <a:pt x="823" y="52"/>
                </a:lnTo>
                <a:lnTo>
                  <a:pt x="826" y="60"/>
                </a:lnTo>
                <a:lnTo>
                  <a:pt x="828" y="62"/>
                </a:lnTo>
                <a:lnTo>
                  <a:pt x="830" y="64"/>
                </a:lnTo>
                <a:lnTo>
                  <a:pt x="833" y="73"/>
                </a:lnTo>
                <a:lnTo>
                  <a:pt x="835" y="71"/>
                </a:lnTo>
                <a:lnTo>
                  <a:pt x="837" y="76"/>
                </a:lnTo>
                <a:lnTo>
                  <a:pt x="840" y="76"/>
                </a:lnTo>
                <a:lnTo>
                  <a:pt x="842" y="78"/>
                </a:lnTo>
                <a:lnTo>
                  <a:pt x="844" y="79"/>
                </a:lnTo>
                <a:lnTo>
                  <a:pt x="847" y="80"/>
                </a:lnTo>
                <a:lnTo>
                  <a:pt x="849" y="84"/>
                </a:lnTo>
                <a:lnTo>
                  <a:pt x="851" y="87"/>
                </a:lnTo>
                <a:lnTo>
                  <a:pt x="854" y="100"/>
                </a:lnTo>
                <a:lnTo>
                  <a:pt x="856" y="101"/>
                </a:lnTo>
                <a:lnTo>
                  <a:pt x="859" y="111"/>
                </a:lnTo>
                <a:lnTo>
                  <a:pt x="861" y="108"/>
                </a:lnTo>
                <a:lnTo>
                  <a:pt x="863" y="122"/>
                </a:lnTo>
                <a:lnTo>
                  <a:pt x="865" y="120"/>
                </a:lnTo>
                <a:lnTo>
                  <a:pt x="868" y="129"/>
                </a:lnTo>
                <a:lnTo>
                  <a:pt x="870" y="134"/>
                </a:lnTo>
                <a:lnTo>
                  <a:pt x="872" y="125"/>
                </a:lnTo>
                <a:lnTo>
                  <a:pt x="875" y="135"/>
                </a:lnTo>
                <a:lnTo>
                  <a:pt x="877" y="140"/>
                </a:lnTo>
                <a:lnTo>
                  <a:pt x="879" y="154"/>
                </a:lnTo>
                <a:lnTo>
                  <a:pt x="882" y="159"/>
                </a:lnTo>
                <a:lnTo>
                  <a:pt x="884" y="168"/>
                </a:lnTo>
                <a:lnTo>
                  <a:pt x="887" y="169"/>
                </a:lnTo>
                <a:lnTo>
                  <a:pt x="889" y="163"/>
                </a:lnTo>
                <a:lnTo>
                  <a:pt x="891" y="166"/>
                </a:lnTo>
                <a:lnTo>
                  <a:pt x="894" y="170"/>
                </a:lnTo>
                <a:lnTo>
                  <a:pt x="896" y="168"/>
                </a:lnTo>
                <a:lnTo>
                  <a:pt x="898" y="175"/>
                </a:lnTo>
                <a:lnTo>
                  <a:pt x="900" y="173"/>
                </a:lnTo>
                <a:lnTo>
                  <a:pt x="903" y="174"/>
                </a:lnTo>
                <a:lnTo>
                  <a:pt x="905" y="167"/>
                </a:lnTo>
                <a:lnTo>
                  <a:pt x="908" y="164"/>
                </a:lnTo>
                <a:lnTo>
                  <a:pt x="910" y="158"/>
                </a:lnTo>
                <a:lnTo>
                  <a:pt x="912" y="161"/>
                </a:lnTo>
                <a:lnTo>
                  <a:pt x="915" y="167"/>
                </a:lnTo>
                <a:lnTo>
                  <a:pt x="917" y="170"/>
                </a:lnTo>
                <a:lnTo>
                  <a:pt x="919" y="165"/>
                </a:lnTo>
                <a:lnTo>
                  <a:pt x="922" y="172"/>
                </a:lnTo>
                <a:lnTo>
                  <a:pt x="924" y="177"/>
                </a:lnTo>
                <a:lnTo>
                  <a:pt x="926" y="179"/>
                </a:lnTo>
                <a:lnTo>
                  <a:pt x="929" y="175"/>
                </a:lnTo>
                <a:lnTo>
                  <a:pt x="931" y="172"/>
                </a:lnTo>
                <a:lnTo>
                  <a:pt x="933" y="179"/>
                </a:lnTo>
                <a:lnTo>
                  <a:pt x="936" y="183"/>
                </a:lnTo>
                <a:lnTo>
                  <a:pt x="938" y="186"/>
                </a:lnTo>
                <a:lnTo>
                  <a:pt x="940" y="192"/>
                </a:lnTo>
                <a:lnTo>
                  <a:pt x="943" y="189"/>
                </a:lnTo>
                <a:lnTo>
                  <a:pt x="945" y="189"/>
                </a:lnTo>
                <a:lnTo>
                  <a:pt x="947" y="188"/>
                </a:lnTo>
                <a:lnTo>
                  <a:pt x="950" y="184"/>
                </a:lnTo>
                <a:lnTo>
                  <a:pt x="952" y="187"/>
                </a:lnTo>
                <a:lnTo>
                  <a:pt x="954" y="193"/>
                </a:lnTo>
                <a:lnTo>
                  <a:pt x="957" y="187"/>
                </a:lnTo>
                <a:lnTo>
                  <a:pt x="959" y="181"/>
                </a:lnTo>
                <a:lnTo>
                  <a:pt x="961" y="183"/>
                </a:lnTo>
                <a:lnTo>
                  <a:pt x="964" y="187"/>
                </a:lnTo>
                <a:lnTo>
                  <a:pt x="966" y="190"/>
                </a:lnTo>
                <a:lnTo>
                  <a:pt x="968" y="199"/>
                </a:lnTo>
                <a:lnTo>
                  <a:pt x="971" y="198"/>
                </a:lnTo>
                <a:lnTo>
                  <a:pt x="973" y="199"/>
                </a:lnTo>
                <a:lnTo>
                  <a:pt x="975" y="192"/>
                </a:lnTo>
                <a:lnTo>
                  <a:pt x="978" y="193"/>
                </a:lnTo>
                <a:lnTo>
                  <a:pt x="980" y="196"/>
                </a:lnTo>
                <a:lnTo>
                  <a:pt x="983" y="198"/>
                </a:lnTo>
                <a:lnTo>
                  <a:pt x="985" y="190"/>
                </a:lnTo>
                <a:lnTo>
                  <a:pt x="987" y="194"/>
                </a:lnTo>
                <a:lnTo>
                  <a:pt x="989" y="190"/>
                </a:lnTo>
                <a:lnTo>
                  <a:pt x="992" y="185"/>
                </a:lnTo>
                <a:lnTo>
                  <a:pt x="994" y="184"/>
                </a:lnTo>
                <a:lnTo>
                  <a:pt x="996" y="195"/>
                </a:lnTo>
                <a:lnTo>
                  <a:pt x="999" y="201"/>
                </a:lnTo>
                <a:lnTo>
                  <a:pt x="1001" y="202"/>
                </a:lnTo>
                <a:lnTo>
                  <a:pt x="1004" y="205"/>
                </a:lnTo>
                <a:lnTo>
                  <a:pt x="1006" y="210"/>
                </a:lnTo>
                <a:lnTo>
                  <a:pt x="1008" y="212"/>
                </a:lnTo>
                <a:lnTo>
                  <a:pt x="1011" y="216"/>
                </a:lnTo>
                <a:lnTo>
                  <a:pt x="1013" y="212"/>
                </a:lnTo>
                <a:lnTo>
                  <a:pt x="1015" y="211"/>
                </a:lnTo>
                <a:lnTo>
                  <a:pt x="1018" y="219"/>
                </a:lnTo>
                <a:lnTo>
                  <a:pt x="1020" y="219"/>
                </a:lnTo>
                <a:lnTo>
                  <a:pt x="1022" y="223"/>
                </a:lnTo>
                <a:lnTo>
                  <a:pt x="1024" y="222"/>
                </a:lnTo>
                <a:lnTo>
                  <a:pt x="1027" y="219"/>
                </a:lnTo>
                <a:lnTo>
                  <a:pt x="1029" y="223"/>
                </a:lnTo>
                <a:lnTo>
                  <a:pt x="1032" y="227"/>
                </a:lnTo>
                <a:lnTo>
                  <a:pt x="1034" y="229"/>
                </a:lnTo>
                <a:lnTo>
                  <a:pt x="1036" y="224"/>
                </a:lnTo>
                <a:lnTo>
                  <a:pt x="1039" y="229"/>
                </a:lnTo>
                <a:lnTo>
                  <a:pt x="1041" y="231"/>
                </a:lnTo>
                <a:lnTo>
                  <a:pt x="1043" y="233"/>
                </a:lnTo>
                <a:lnTo>
                  <a:pt x="1046" y="230"/>
                </a:lnTo>
                <a:lnTo>
                  <a:pt x="1048" y="235"/>
                </a:lnTo>
                <a:lnTo>
                  <a:pt x="1050" y="235"/>
                </a:lnTo>
                <a:lnTo>
                  <a:pt x="1053" y="235"/>
                </a:lnTo>
                <a:lnTo>
                  <a:pt x="1055" y="228"/>
                </a:lnTo>
                <a:lnTo>
                  <a:pt x="1057" y="232"/>
                </a:lnTo>
                <a:lnTo>
                  <a:pt x="1060" y="237"/>
                </a:lnTo>
                <a:lnTo>
                  <a:pt x="1062" y="244"/>
                </a:lnTo>
                <a:lnTo>
                  <a:pt x="1064" y="240"/>
                </a:lnTo>
                <a:lnTo>
                  <a:pt x="1067" y="246"/>
                </a:lnTo>
                <a:lnTo>
                  <a:pt x="1069" y="244"/>
                </a:lnTo>
                <a:lnTo>
                  <a:pt x="1071" y="240"/>
                </a:lnTo>
                <a:lnTo>
                  <a:pt x="1074" y="239"/>
                </a:lnTo>
                <a:lnTo>
                  <a:pt x="1076" y="246"/>
                </a:lnTo>
                <a:lnTo>
                  <a:pt x="1078" y="241"/>
                </a:lnTo>
                <a:lnTo>
                  <a:pt x="1081" y="249"/>
                </a:lnTo>
                <a:lnTo>
                  <a:pt x="1083" y="249"/>
                </a:lnTo>
                <a:lnTo>
                  <a:pt x="1085" y="245"/>
                </a:lnTo>
                <a:lnTo>
                  <a:pt x="1088" y="251"/>
                </a:lnTo>
                <a:lnTo>
                  <a:pt x="1090" y="255"/>
                </a:lnTo>
                <a:lnTo>
                  <a:pt x="1092" y="256"/>
                </a:lnTo>
                <a:lnTo>
                  <a:pt x="1095" y="257"/>
                </a:lnTo>
                <a:lnTo>
                  <a:pt x="1097" y="260"/>
                </a:lnTo>
                <a:lnTo>
                  <a:pt x="1100" y="256"/>
                </a:lnTo>
                <a:lnTo>
                  <a:pt x="1102" y="255"/>
                </a:lnTo>
                <a:lnTo>
                  <a:pt x="1104" y="255"/>
                </a:lnTo>
                <a:lnTo>
                  <a:pt x="1107" y="254"/>
                </a:lnTo>
                <a:lnTo>
                  <a:pt x="1109" y="247"/>
                </a:lnTo>
                <a:lnTo>
                  <a:pt x="1111" y="249"/>
                </a:lnTo>
                <a:lnTo>
                  <a:pt x="1113" y="241"/>
                </a:lnTo>
                <a:lnTo>
                  <a:pt x="1116" y="239"/>
                </a:lnTo>
                <a:lnTo>
                  <a:pt x="1118" y="238"/>
                </a:lnTo>
                <a:lnTo>
                  <a:pt x="1120" y="240"/>
                </a:lnTo>
                <a:lnTo>
                  <a:pt x="1123" y="236"/>
                </a:lnTo>
                <a:lnTo>
                  <a:pt x="1125" y="235"/>
                </a:lnTo>
                <a:lnTo>
                  <a:pt x="1128" y="233"/>
                </a:lnTo>
                <a:lnTo>
                  <a:pt x="1130" y="240"/>
                </a:lnTo>
                <a:lnTo>
                  <a:pt x="1132" y="240"/>
                </a:lnTo>
                <a:lnTo>
                  <a:pt x="1135" y="235"/>
                </a:lnTo>
                <a:lnTo>
                  <a:pt x="1137" y="243"/>
                </a:lnTo>
                <a:lnTo>
                  <a:pt x="1139" y="241"/>
                </a:lnTo>
                <a:lnTo>
                  <a:pt x="1141" y="233"/>
                </a:lnTo>
                <a:lnTo>
                  <a:pt x="1144" y="234"/>
                </a:lnTo>
                <a:lnTo>
                  <a:pt x="1146" y="240"/>
                </a:lnTo>
                <a:lnTo>
                  <a:pt x="1149" y="233"/>
                </a:lnTo>
                <a:lnTo>
                  <a:pt x="1151" y="235"/>
                </a:lnTo>
                <a:lnTo>
                  <a:pt x="1153" y="234"/>
                </a:lnTo>
                <a:lnTo>
                  <a:pt x="1156" y="233"/>
                </a:lnTo>
                <a:lnTo>
                  <a:pt x="1158" y="233"/>
                </a:lnTo>
                <a:lnTo>
                  <a:pt x="1160" y="230"/>
                </a:lnTo>
                <a:lnTo>
                  <a:pt x="1163" y="232"/>
                </a:lnTo>
                <a:lnTo>
                  <a:pt x="1165" y="226"/>
                </a:lnTo>
                <a:lnTo>
                  <a:pt x="1167" y="223"/>
                </a:lnTo>
                <a:lnTo>
                  <a:pt x="1170" y="215"/>
                </a:lnTo>
                <a:lnTo>
                  <a:pt x="1172" y="211"/>
                </a:lnTo>
                <a:lnTo>
                  <a:pt x="1174" y="211"/>
                </a:lnTo>
                <a:lnTo>
                  <a:pt x="1177" y="214"/>
                </a:lnTo>
                <a:lnTo>
                  <a:pt x="1179" y="219"/>
                </a:lnTo>
                <a:lnTo>
                  <a:pt x="1181" y="226"/>
                </a:lnTo>
                <a:lnTo>
                  <a:pt x="1184" y="226"/>
                </a:lnTo>
                <a:lnTo>
                  <a:pt x="1186" y="217"/>
                </a:lnTo>
                <a:lnTo>
                  <a:pt x="1188" y="218"/>
                </a:lnTo>
                <a:lnTo>
                  <a:pt x="1191" y="217"/>
                </a:lnTo>
                <a:lnTo>
                  <a:pt x="1193" y="215"/>
                </a:lnTo>
                <a:lnTo>
                  <a:pt x="1195" y="203"/>
                </a:lnTo>
                <a:lnTo>
                  <a:pt x="1198" y="198"/>
                </a:lnTo>
                <a:lnTo>
                  <a:pt x="1200" y="195"/>
                </a:lnTo>
                <a:lnTo>
                  <a:pt x="1202" y="195"/>
                </a:lnTo>
                <a:lnTo>
                  <a:pt x="1205" y="195"/>
                </a:lnTo>
                <a:lnTo>
                  <a:pt x="1207" y="194"/>
                </a:lnTo>
                <a:lnTo>
                  <a:pt x="1209" y="185"/>
                </a:lnTo>
                <a:lnTo>
                  <a:pt x="1212" y="181"/>
                </a:lnTo>
                <a:lnTo>
                  <a:pt x="1214" y="177"/>
                </a:lnTo>
                <a:lnTo>
                  <a:pt x="1216" y="172"/>
                </a:lnTo>
                <a:lnTo>
                  <a:pt x="1219" y="164"/>
                </a:lnTo>
                <a:lnTo>
                  <a:pt x="1221" y="162"/>
                </a:lnTo>
                <a:lnTo>
                  <a:pt x="1224" y="156"/>
                </a:lnTo>
                <a:lnTo>
                  <a:pt x="1226" y="151"/>
                </a:lnTo>
                <a:lnTo>
                  <a:pt x="1228" y="143"/>
                </a:lnTo>
                <a:lnTo>
                  <a:pt x="1230" y="141"/>
                </a:lnTo>
                <a:lnTo>
                  <a:pt x="1233" y="136"/>
                </a:lnTo>
                <a:lnTo>
                  <a:pt x="1235" y="136"/>
                </a:lnTo>
                <a:lnTo>
                  <a:pt x="1237" y="136"/>
                </a:lnTo>
                <a:lnTo>
                  <a:pt x="1240" y="132"/>
                </a:lnTo>
                <a:lnTo>
                  <a:pt x="1242" y="134"/>
                </a:lnTo>
                <a:lnTo>
                  <a:pt x="1245" y="127"/>
                </a:lnTo>
                <a:lnTo>
                  <a:pt x="1247" y="127"/>
                </a:lnTo>
                <a:lnTo>
                  <a:pt x="1249" y="127"/>
                </a:lnTo>
                <a:lnTo>
                  <a:pt x="1252" y="130"/>
                </a:lnTo>
                <a:lnTo>
                  <a:pt x="1254" y="130"/>
                </a:lnTo>
                <a:lnTo>
                  <a:pt x="1256" y="121"/>
                </a:lnTo>
                <a:lnTo>
                  <a:pt x="1259" y="121"/>
                </a:lnTo>
                <a:lnTo>
                  <a:pt x="1261" y="123"/>
                </a:lnTo>
                <a:lnTo>
                  <a:pt x="1263" y="117"/>
                </a:lnTo>
                <a:lnTo>
                  <a:pt x="1265" y="118"/>
                </a:lnTo>
                <a:lnTo>
                  <a:pt x="1268" y="110"/>
                </a:lnTo>
                <a:lnTo>
                  <a:pt x="1270" y="111"/>
                </a:lnTo>
                <a:lnTo>
                  <a:pt x="1273" y="109"/>
                </a:lnTo>
                <a:lnTo>
                  <a:pt x="1275" y="105"/>
                </a:lnTo>
                <a:lnTo>
                  <a:pt x="1277" y="99"/>
                </a:lnTo>
                <a:lnTo>
                  <a:pt x="1280" y="99"/>
                </a:lnTo>
                <a:lnTo>
                  <a:pt x="1282" y="97"/>
                </a:lnTo>
                <a:lnTo>
                  <a:pt x="1284" y="101"/>
                </a:lnTo>
                <a:lnTo>
                  <a:pt x="1287" y="102"/>
                </a:lnTo>
                <a:lnTo>
                  <a:pt x="1289" y="86"/>
                </a:lnTo>
                <a:lnTo>
                  <a:pt x="1291" y="80"/>
                </a:lnTo>
                <a:lnTo>
                  <a:pt x="1294" y="81"/>
                </a:lnTo>
                <a:lnTo>
                  <a:pt x="1296" y="81"/>
                </a:lnTo>
                <a:lnTo>
                  <a:pt x="1298" y="80"/>
                </a:lnTo>
                <a:lnTo>
                  <a:pt x="1301" y="79"/>
                </a:lnTo>
                <a:lnTo>
                  <a:pt x="1303" y="82"/>
                </a:lnTo>
                <a:lnTo>
                  <a:pt x="1305" y="80"/>
                </a:lnTo>
                <a:lnTo>
                  <a:pt x="1308" y="71"/>
                </a:lnTo>
                <a:lnTo>
                  <a:pt x="1310" y="69"/>
                </a:lnTo>
                <a:lnTo>
                  <a:pt x="1312" y="68"/>
                </a:lnTo>
                <a:lnTo>
                  <a:pt x="1315" y="61"/>
                </a:lnTo>
                <a:lnTo>
                  <a:pt x="1317" y="60"/>
                </a:lnTo>
                <a:lnTo>
                  <a:pt x="1319" y="60"/>
                </a:lnTo>
                <a:lnTo>
                  <a:pt x="1322" y="63"/>
                </a:lnTo>
                <a:lnTo>
                  <a:pt x="1324" y="61"/>
                </a:lnTo>
                <a:lnTo>
                  <a:pt x="1326" y="67"/>
                </a:lnTo>
                <a:lnTo>
                  <a:pt x="1329" y="66"/>
                </a:lnTo>
                <a:lnTo>
                  <a:pt x="1331" y="67"/>
                </a:lnTo>
                <a:lnTo>
                  <a:pt x="1333" y="60"/>
                </a:lnTo>
                <a:lnTo>
                  <a:pt x="1336" y="71"/>
                </a:lnTo>
                <a:lnTo>
                  <a:pt x="1338" y="69"/>
                </a:lnTo>
                <a:lnTo>
                  <a:pt x="1340" y="70"/>
                </a:lnTo>
                <a:lnTo>
                  <a:pt x="1343" y="64"/>
                </a:lnTo>
                <a:lnTo>
                  <a:pt x="1345" y="67"/>
                </a:lnTo>
                <a:lnTo>
                  <a:pt x="1348" y="67"/>
                </a:lnTo>
                <a:lnTo>
                  <a:pt x="1350" y="70"/>
                </a:lnTo>
                <a:lnTo>
                  <a:pt x="1352" y="72"/>
                </a:lnTo>
                <a:lnTo>
                  <a:pt x="1354" y="72"/>
                </a:lnTo>
                <a:lnTo>
                  <a:pt x="1357" y="79"/>
                </a:lnTo>
                <a:lnTo>
                  <a:pt x="1359" y="83"/>
                </a:lnTo>
                <a:lnTo>
                  <a:pt x="1361" y="81"/>
                </a:lnTo>
                <a:lnTo>
                  <a:pt x="1364" y="79"/>
                </a:lnTo>
                <a:lnTo>
                  <a:pt x="1366" y="81"/>
                </a:lnTo>
                <a:lnTo>
                  <a:pt x="1369" y="80"/>
                </a:lnTo>
                <a:lnTo>
                  <a:pt x="1371" y="84"/>
                </a:lnTo>
                <a:lnTo>
                  <a:pt x="1373" y="77"/>
                </a:lnTo>
                <a:lnTo>
                  <a:pt x="1376" y="74"/>
                </a:lnTo>
                <a:lnTo>
                  <a:pt x="1378" y="75"/>
                </a:lnTo>
                <a:lnTo>
                  <a:pt x="1380" y="76"/>
                </a:lnTo>
                <a:lnTo>
                  <a:pt x="1382" y="84"/>
                </a:lnTo>
                <a:lnTo>
                  <a:pt x="1385" y="86"/>
                </a:lnTo>
                <a:lnTo>
                  <a:pt x="1387" y="92"/>
                </a:lnTo>
                <a:lnTo>
                  <a:pt x="1389" y="97"/>
                </a:lnTo>
                <a:lnTo>
                  <a:pt x="1392" y="85"/>
                </a:lnTo>
                <a:lnTo>
                  <a:pt x="1394" y="86"/>
                </a:lnTo>
                <a:lnTo>
                  <a:pt x="1397" y="92"/>
                </a:lnTo>
                <a:lnTo>
                  <a:pt x="1399" y="95"/>
                </a:lnTo>
                <a:lnTo>
                  <a:pt x="1401" y="104"/>
                </a:lnTo>
                <a:lnTo>
                  <a:pt x="1404" y="99"/>
                </a:lnTo>
                <a:lnTo>
                  <a:pt x="1406" y="99"/>
                </a:lnTo>
                <a:lnTo>
                  <a:pt x="1408" y="98"/>
                </a:lnTo>
                <a:lnTo>
                  <a:pt x="1411" y="101"/>
                </a:lnTo>
                <a:lnTo>
                  <a:pt x="1413" y="97"/>
                </a:lnTo>
                <a:lnTo>
                  <a:pt x="1415" y="103"/>
                </a:lnTo>
                <a:lnTo>
                  <a:pt x="1418" y="105"/>
                </a:lnTo>
                <a:lnTo>
                  <a:pt x="1420" y="115"/>
                </a:lnTo>
                <a:lnTo>
                  <a:pt x="1422" y="116"/>
                </a:lnTo>
                <a:lnTo>
                  <a:pt x="1425" y="109"/>
                </a:lnTo>
                <a:lnTo>
                  <a:pt x="1427" y="120"/>
                </a:lnTo>
                <a:lnTo>
                  <a:pt x="1429" y="114"/>
                </a:lnTo>
                <a:lnTo>
                  <a:pt x="1432" y="122"/>
                </a:lnTo>
                <a:lnTo>
                  <a:pt x="1434" y="119"/>
                </a:lnTo>
                <a:lnTo>
                  <a:pt x="1436" y="113"/>
                </a:lnTo>
                <a:lnTo>
                  <a:pt x="1439" y="108"/>
                </a:lnTo>
                <a:lnTo>
                  <a:pt x="1441" y="106"/>
                </a:lnTo>
                <a:lnTo>
                  <a:pt x="1443" y="110"/>
                </a:lnTo>
                <a:lnTo>
                  <a:pt x="1446" y="104"/>
                </a:lnTo>
                <a:lnTo>
                  <a:pt x="1448" y="107"/>
                </a:lnTo>
                <a:lnTo>
                  <a:pt x="1450" y="111"/>
                </a:lnTo>
                <a:lnTo>
                  <a:pt x="1453" y="102"/>
                </a:lnTo>
                <a:lnTo>
                  <a:pt x="1455" y="102"/>
                </a:lnTo>
                <a:lnTo>
                  <a:pt x="1457" y="88"/>
                </a:lnTo>
                <a:lnTo>
                  <a:pt x="1460" y="97"/>
                </a:lnTo>
                <a:lnTo>
                  <a:pt x="1462" y="93"/>
                </a:lnTo>
                <a:lnTo>
                  <a:pt x="1465" y="104"/>
                </a:lnTo>
                <a:lnTo>
                  <a:pt x="1467" y="107"/>
                </a:lnTo>
                <a:lnTo>
                  <a:pt x="1469" y="107"/>
                </a:lnTo>
                <a:lnTo>
                  <a:pt x="1471" y="108"/>
                </a:lnTo>
                <a:lnTo>
                  <a:pt x="1474" y="106"/>
                </a:lnTo>
                <a:lnTo>
                  <a:pt x="1476" y="124"/>
                </a:lnTo>
                <a:lnTo>
                  <a:pt x="1478" y="121"/>
                </a:lnTo>
                <a:lnTo>
                  <a:pt x="1481" y="122"/>
                </a:lnTo>
                <a:lnTo>
                  <a:pt x="1483" y="127"/>
                </a:lnTo>
                <a:lnTo>
                  <a:pt x="1485" y="117"/>
                </a:lnTo>
                <a:lnTo>
                  <a:pt x="1488" y="121"/>
                </a:lnTo>
                <a:lnTo>
                  <a:pt x="1490" y="126"/>
                </a:lnTo>
                <a:lnTo>
                  <a:pt x="1493" y="128"/>
                </a:lnTo>
                <a:lnTo>
                  <a:pt x="1495" y="132"/>
                </a:lnTo>
                <a:lnTo>
                  <a:pt x="1497" y="128"/>
                </a:lnTo>
                <a:lnTo>
                  <a:pt x="1500" y="124"/>
                </a:lnTo>
                <a:lnTo>
                  <a:pt x="1502" y="125"/>
                </a:lnTo>
                <a:lnTo>
                  <a:pt x="1504" y="115"/>
                </a:lnTo>
                <a:lnTo>
                  <a:pt x="1506" y="113"/>
                </a:lnTo>
                <a:lnTo>
                  <a:pt x="1509" y="112"/>
                </a:lnTo>
                <a:lnTo>
                  <a:pt x="1511" y="105"/>
                </a:lnTo>
                <a:lnTo>
                  <a:pt x="1514" y="97"/>
                </a:lnTo>
                <a:lnTo>
                  <a:pt x="1516" y="96"/>
                </a:lnTo>
                <a:lnTo>
                  <a:pt x="1518" y="93"/>
                </a:lnTo>
                <a:lnTo>
                  <a:pt x="1521" y="97"/>
                </a:lnTo>
                <a:lnTo>
                  <a:pt x="1523" y="91"/>
                </a:lnTo>
                <a:lnTo>
                  <a:pt x="1525" y="87"/>
                </a:lnTo>
                <a:lnTo>
                  <a:pt x="1528" y="87"/>
                </a:lnTo>
                <a:lnTo>
                  <a:pt x="1530" y="90"/>
                </a:lnTo>
                <a:lnTo>
                  <a:pt x="1532" y="90"/>
                </a:lnTo>
                <a:lnTo>
                  <a:pt x="1534" y="92"/>
                </a:lnTo>
                <a:lnTo>
                  <a:pt x="1537" y="96"/>
                </a:lnTo>
                <a:lnTo>
                  <a:pt x="1539" y="93"/>
                </a:lnTo>
                <a:lnTo>
                  <a:pt x="1542" y="89"/>
                </a:lnTo>
                <a:lnTo>
                  <a:pt x="1544" y="84"/>
                </a:lnTo>
                <a:lnTo>
                  <a:pt x="1546" y="89"/>
                </a:lnTo>
                <a:lnTo>
                  <a:pt x="1549" y="93"/>
                </a:lnTo>
                <a:lnTo>
                  <a:pt x="1551" y="82"/>
                </a:lnTo>
                <a:lnTo>
                  <a:pt x="1553" y="70"/>
                </a:lnTo>
                <a:lnTo>
                  <a:pt x="1556" y="70"/>
                </a:lnTo>
                <a:lnTo>
                  <a:pt x="1558" y="69"/>
                </a:lnTo>
                <a:lnTo>
                  <a:pt x="1560" y="85"/>
                </a:lnTo>
                <a:lnTo>
                  <a:pt x="1563" y="87"/>
                </a:lnTo>
                <a:lnTo>
                  <a:pt x="1565" y="84"/>
                </a:lnTo>
                <a:lnTo>
                  <a:pt x="1567" y="81"/>
                </a:lnTo>
                <a:lnTo>
                  <a:pt x="1570" y="83"/>
                </a:lnTo>
                <a:lnTo>
                  <a:pt x="1572" y="84"/>
                </a:lnTo>
                <a:lnTo>
                  <a:pt x="1574" y="80"/>
                </a:lnTo>
                <a:lnTo>
                  <a:pt x="1577" y="77"/>
                </a:lnTo>
                <a:lnTo>
                  <a:pt x="1579" y="81"/>
                </a:lnTo>
                <a:lnTo>
                  <a:pt x="1581" y="83"/>
                </a:lnTo>
                <a:lnTo>
                  <a:pt x="1584" y="82"/>
                </a:lnTo>
                <a:lnTo>
                  <a:pt x="1586" y="80"/>
                </a:lnTo>
                <a:lnTo>
                  <a:pt x="1589" y="76"/>
                </a:lnTo>
                <a:lnTo>
                  <a:pt x="1591" y="76"/>
                </a:lnTo>
                <a:lnTo>
                  <a:pt x="1593" y="78"/>
                </a:lnTo>
                <a:lnTo>
                  <a:pt x="1595" y="76"/>
                </a:lnTo>
                <a:lnTo>
                  <a:pt x="1598" y="81"/>
                </a:lnTo>
                <a:lnTo>
                  <a:pt x="1600" y="84"/>
                </a:lnTo>
                <a:lnTo>
                  <a:pt x="1602" y="72"/>
                </a:lnTo>
                <a:lnTo>
                  <a:pt x="1605" y="68"/>
                </a:lnTo>
                <a:lnTo>
                  <a:pt x="1607" y="60"/>
                </a:lnTo>
                <a:lnTo>
                  <a:pt x="1610" y="60"/>
                </a:lnTo>
                <a:lnTo>
                  <a:pt x="1612" y="66"/>
                </a:lnTo>
                <a:lnTo>
                  <a:pt x="1614" y="59"/>
                </a:lnTo>
                <a:lnTo>
                  <a:pt x="1617" y="68"/>
                </a:lnTo>
                <a:lnTo>
                  <a:pt x="1619" y="63"/>
                </a:lnTo>
                <a:lnTo>
                  <a:pt x="1621" y="68"/>
                </a:lnTo>
                <a:lnTo>
                  <a:pt x="1623" y="75"/>
                </a:lnTo>
                <a:lnTo>
                  <a:pt x="1626" y="74"/>
                </a:lnTo>
                <a:lnTo>
                  <a:pt x="1628" y="73"/>
                </a:lnTo>
                <a:lnTo>
                  <a:pt x="1630" y="80"/>
                </a:lnTo>
                <a:lnTo>
                  <a:pt x="1633" y="82"/>
                </a:lnTo>
                <a:lnTo>
                  <a:pt x="1635" y="78"/>
                </a:lnTo>
                <a:lnTo>
                  <a:pt x="1638" y="70"/>
                </a:lnTo>
                <a:lnTo>
                  <a:pt x="1640" y="82"/>
                </a:lnTo>
                <a:lnTo>
                  <a:pt x="1642" y="83"/>
                </a:lnTo>
                <a:lnTo>
                  <a:pt x="1645" y="92"/>
                </a:lnTo>
                <a:lnTo>
                  <a:pt x="1647" y="82"/>
                </a:lnTo>
                <a:lnTo>
                  <a:pt x="1649" y="82"/>
                </a:lnTo>
                <a:lnTo>
                  <a:pt x="1652" y="69"/>
                </a:lnTo>
                <a:lnTo>
                  <a:pt x="1654" y="72"/>
                </a:lnTo>
                <a:lnTo>
                  <a:pt x="1656" y="73"/>
                </a:lnTo>
                <a:lnTo>
                  <a:pt x="1659" y="71"/>
                </a:lnTo>
                <a:lnTo>
                  <a:pt x="1661" y="71"/>
                </a:lnTo>
                <a:lnTo>
                  <a:pt x="1663" y="66"/>
                </a:lnTo>
                <a:lnTo>
                  <a:pt x="1666" y="74"/>
                </a:lnTo>
                <a:lnTo>
                  <a:pt x="1668" y="78"/>
                </a:lnTo>
                <a:lnTo>
                  <a:pt x="1670" y="77"/>
                </a:lnTo>
                <a:lnTo>
                  <a:pt x="1673" y="86"/>
                </a:lnTo>
                <a:lnTo>
                  <a:pt x="1675" y="83"/>
                </a:lnTo>
                <a:lnTo>
                  <a:pt x="1677" y="82"/>
                </a:lnTo>
                <a:lnTo>
                  <a:pt x="1680" y="83"/>
                </a:lnTo>
                <a:lnTo>
                  <a:pt x="1682" y="83"/>
                </a:lnTo>
                <a:lnTo>
                  <a:pt x="1684" y="93"/>
                </a:lnTo>
                <a:lnTo>
                  <a:pt x="1687" y="89"/>
                </a:lnTo>
                <a:lnTo>
                  <a:pt x="1689" y="88"/>
                </a:lnTo>
                <a:lnTo>
                  <a:pt x="1691" y="94"/>
                </a:lnTo>
                <a:lnTo>
                  <a:pt x="1694" y="92"/>
                </a:lnTo>
                <a:lnTo>
                  <a:pt x="1696" y="90"/>
                </a:lnTo>
                <a:lnTo>
                  <a:pt x="1698" y="97"/>
                </a:lnTo>
                <a:lnTo>
                  <a:pt x="1701" y="97"/>
                </a:lnTo>
                <a:lnTo>
                  <a:pt x="1703" y="98"/>
                </a:lnTo>
                <a:lnTo>
                  <a:pt x="1706" y="108"/>
                </a:lnTo>
                <a:lnTo>
                  <a:pt x="1708" y="108"/>
                </a:lnTo>
                <a:lnTo>
                  <a:pt x="1710" y="107"/>
                </a:lnTo>
                <a:lnTo>
                  <a:pt x="1712" y="106"/>
                </a:lnTo>
                <a:lnTo>
                  <a:pt x="1715" y="105"/>
                </a:lnTo>
                <a:lnTo>
                  <a:pt x="1717" y="104"/>
                </a:lnTo>
                <a:lnTo>
                  <a:pt x="1719" y="99"/>
                </a:lnTo>
                <a:lnTo>
                  <a:pt x="1722" y="99"/>
                </a:lnTo>
                <a:lnTo>
                  <a:pt x="1724" y="97"/>
                </a:lnTo>
                <a:lnTo>
                  <a:pt x="1726" y="104"/>
                </a:lnTo>
                <a:lnTo>
                  <a:pt x="1729" y="112"/>
                </a:lnTo>
                <a:lnTo>
                  <a:pt x="1731" y="117"/>
                </a:lnTo>
                <a:lnTo>
                  <a:pt x="1734" y="118"/>
                </a:lnTo>
                <a:lnTo>
                  <a:pt x="1736" y="115"/>
                </a:lnTo>
                <a:lnTo>
                  <a:pt x="1738" y="125"/>
                </a:lnTo>
                <a:lnTo>
                  <a:pt x="1741" y="129"/>
                </a:lnTo>
                <a:lnTo>
                  <a:pt x="1743" y="131"/>
                </a:lnTo>
                <a:lnTo>
                  <a:pt x="1745" y="129"/>
                </a:lnTo>
                <a:lnTo>
                  <a:pt x="1747" y="124"/>
                </a:lnTo>
                <a:lnTo>
                  <a:pt x="1750" y="122"/>
                </a:lnTo>
                <a:lnTo>
                  <a:pt x="1752" y="121"/>
                </a:lnTo>
                <a:lnTo>
                  <a:pt x="1755" y="121"/>
                </a:lnTo>
                <a:lnTo>
                  <a:pt x="1757" y="122"/>
                </a:lnTo>
                <a:lnTo>
                  <a:pt x="1759" y="119"/>
                </a:lnTo>
                <a:lnTo>
                  <a:pt x="1762" y="117"/>
                </a:lnTo>
                <a:lnTo>
                  <a:pt x="1764" y="115"/>
                </a:lnTo>
                <a:lnTo>
                  <a:pt x="1766" y="115"/>
                </a:lnTo>
                <a:lnTo>
                  <a:pt x="1769" y="115"/>
                </a:lnTo>
                <a:lnTo>
                  <a:pt x="1771" y="119"/>
                </a:lnTo>
                <a:lnTo>
                  <a:pt x="1773" y="112"/>
                </a:lnTo>
                <a:lnTo>
                  <a:pt x="1775" y="113"/>
                </a:lnTo>
                <a:lnTo>
                  <a:pt x="1778" y="118"/>
                </a:lnTo>
                <a:lnTo>
                  <a:pt x="1780" y="113"/>
                </a:lnTo>
                <a:lnTo>
                  <a:pt x="1783" y="106"/>
                </a:lnTo>
                <a:lnTo>
                  <a:pt x="1785" y="95"/>
                </a:lnTo>
                <a:lnTo>
                  <a:pt x="1787" y="93"/>
                </a:lnTo>
                <a:lnTo>
                  <a:pt x="1790" y="94"/>
                </a:lnTo>
                <a:lnTo>
                  <a:pt x="1792" y="90"/>
                </a:lnTo>
                <a:lnTo>
                  <a:pt x="1794" y="98"/>
                </a:lnTo>
                <a:lnTo>
                  <a:pt x="1797" y="95"/>
                </a:lnTo>
                <a:lnTo>
                  <a:pt x="1799" y="95"/>
                </a:lnTo>
                <a:lnTo>
                  <a:pt x="1801" y="95"/>
                </a:lnTo>
                <a:lnTo>
                  <a:pt x="1804" y="89"/>
                </a:lnTo>
                <a:lnTo>
                  <a:pt x="1806" y="96"/>
                </a:lnTo>
                <a:lnTo>
                  <a:pt x="1808" y="89"/>
                </a:lnTo>
                <a:lnTo>
                  <a:pt x="1811" y="89"/>
                </a:lnTo>
                <a:lnTo>
                  <a:pt x="1813" y="87"/>
                </a:lnTo>
                <a:lnTo>
                  <a:pt x="1815" y="85"/>
                </a:lnTo>
                <a:lnTo>
                  <a:pt x="1818" y="80"/>
                </a:lnTo>
                <a:lnTo>
                  <a:pt x="1820" y="80"/>
                </a:lnTo>
                <a:lnTo>
                  <a:pt x="1822" y="75"/>
                </a:lnTo>
                <a:lnTo>
                  <a:pt x="1825" y="84"/>
                </a:lnTo>
                <a:lnTo>
                  <a:pt x="1827" y="78"/>
                </a:lnTo>
                <a:lnTo>
                  <a:pt x="1830" y="81"/>
                </a:lnTo>
                <a:lnTo>
                  <a:pt x="1832" y="76"/>
                </a:lnTo>
                <a:lnTo>
                  <a:pt x="1834" y="85"/>
                </a:lnTo>
                <a:lnTo>
                  <a:pt x="1836" y="82"/>
                </a:lnTo>
                <a:lnTo>
                  <a:pt x="1839" y="85"/>
                </a:lnTo>
                <a:lnTo>
                  <a:pt x="1841" y="84"/>
                </a:lnTo>
                <a:lnTo>
                  <a:pt x="1843" y="81"/>
                </a:lnTo>
                <a:lnTo>
                  <a:pt x="1846" y="81"/>
                </a:lnTo>
                <a:lnTo>
                  <a:pt x="1848" y="77"/>
                </a:lnTo>
                <a:lnTo>
                  <a:pt x="1851" y="77"/>
                </a:lnTo>
                <a:lnTo>
                  <a:pt x="1853" y="71"/>
                </a:lnTo>
                <a:lnTo>
                  <a:pt x="1855" y="66"/>
                </a:lnTo>
                <a:lnTo>
                  <a:pt x="1858" y="68"/>
                </a:lnTo>
                <a:lnTo>
                  <a:pt x="1860" y="73"/>
                </a:lnTo>
                <a:lnTo>
                  <a:pt x="1862" y="76"/>
                </a:lnTo>
                <a:lnTo>
                  <a:pt x="1864" y="76"/>
                </a:lnTo>
                <a:lnTo>
                  <a:pt x="1867" y="79"/>
                </a:lnTo>
                <a:lnTo>
                  <a:pt x="1869" y="82"/>
                </a:lnTo>
                <a:lnTo>
                  <a:pt x="1871" y="75"/>
                </a:lnTo>
                <a:lnTo>
                  <a:pt x="1874" y="82"/>
                </a:lnTo>
                <a:lnTo>
                  <a:pt x="1876" y="85"/>
                </a:lnTo>
                <a:lnTo>
                  <a:pt x="1879" y="86"/>
                </a:lnTo>
                <a:lnTo>
                  <a:pt x="1881" y="85"/>
                </a:lnTo>
                <a:lnTo>
                  <a:pt x="1883" y="82"/>
                </a:lnTo>
                <a:lnTo>
                  <a:pt x="1886" y="78"/>
                </a:lnTo>
                <a:lnTo>
                  <a:pt x="1888" y="80"/>
                </a:lnTo>
                <a:lnTo>
                  <a:pt x="1890" y="85"/>
                </a:lnTo>
                <a:lnTo>
                  <a:pt x="1893" y="78"/>
                </a:lnTo>
                <a:lnTo>
                  <a:pt x="1895" y="82"/>
                </a:lnTo>
                <a:lnTo>
                  <a:pt x="1897" y="86"/>
                </a:lnTo>
                <a:lnTo>
                  <a:pt x="1900" y="89"/>
                </a:lnTo>
                <a:lnTo>
                  <a:pt x="1902" y="87"/>
                </a:lnTo>
                <a:lnTo>
                  <a:pt x="1904" y="92"/>
                </a:lnTo>
                <a:lnTo>
                  <a:pt x="1907" y="97"/>
                </a:lnTo>
                <a:lnTo>
                  <a:pt x="1909" y="101"/>
                </a:lnTo>
                <a:lnTo>
                  <a:pt x="1911" y="95"/>
                </a:lnTo>
                <a:lnTo>
                  <a:pt x="1914" y="92"/>
                </a:lnTo>
                <a:lnTo>
                  <a:pt x="1916" y="84"/>
                </a:lnTo>
                <a:lnTo>
                  <a:pt x="1918" y="82"/>
                </a:lnTo>
                <a:lnTo>
                  <a:pt x="1921" y="81"/>
                </a:lnTo>
                <a:lnTo>
                  <a:pt x="1923" y="74"/>
                </a:lnTo>
                <a:lnTo>
                  <a:pt x="1925" y="75"/>
                </a:lnTo>
                <a:lnTo>
                  <a:pt x="1928" y="84"/>
                </a:lnTo>
                <a:lnTo>
                  <a:pt x="1930" y="82"/>
                </a:lnTo>
                <a:lnTo>
                  <a:pt x="1932" y="82"/>
                </a:lnTo>
                <a:lnTo>
                  <a:pt x="1935" y="80"/>
                </a:lnTo>
                <a:lnTo>
                  <a:pt x="1937" y="78"/>
                </a:lnTo>
                <a:lnTo>
                  <a:pt x="1939" y="78"/>
                </a:lnTo>
                <a:lnTo>
                  <a:pt x="1942" y="83"/>
                </a:lnTo>
                <a:lnTo>
                  <a:pt x="1944" y="87"/>
                </a:lnTo>
                <a:lnTo>
                  <a:pt x="1946" y="82"/>
                </a:lnTo>
                <a:lnTo>
                  <a:pt x="1949" y="82"/>
                </a:lnTo>
                <a:lnTo>
                  <a:pt x="1951" y="81"/>
                </a:lnTo>
                <a:lnTo>
                  <a:pt x="1953" y="90"/>
                </a:lnTo>
                <a:lnTo>
                  <a:pt x="1956" y="91"/>
                </a:lnTo>
                <a:lnTo>
                  <a:pt x="1958" y="77"/>
                </a:lnTo>
                <a:lnTo>
                  <a:pt x="1960" y="81"/>
                </a:lnTo>
                <a:lnTo>
                  <a:pt x="1963" y="82"/>
                </a:lnTo>
                <a:lnTo>
                  <a:pt x="1965" y="84"/>
                </a:lnTo>
                <a:lnTo>
                  <a:pt x="1967" y="96"/>
                </a:lnTo>
                <a:lnTo>
                  <a:pt x="1970" y="102"/>
                </a:lnTo>
                <a:lnTo>
                  <a:pt x="1972" y="113"/>
                </a:lnTo>
                <a:lnTo>
                  <a:pt x="1975" y="119"/>
                </a:lnTo>
                <a:lnTo>
                  <a:pt x="1977" y="128"/>
                </a:lnTo>
                <a:lnTo>
                  <a:pt x="1979" y="132"/>
                </a:lnTo>
                <a:lnTo>
                  <a:pt x="1982" y="128"/>
                </a:lnTo>
                <a:lnTo>
                  <a:pt x="1984" y="129"/>
                </a:lnTo>
                <a:lnTo>
                  <a:pt x="1986" y="122"/>
                </a:lnTo>
                <a:lnTo>
                  <a:pt x="1988" y="124"/>
                </a:lnTo>
                <a:lnTo>
                  <a:pt x="1991" y="124"/>
                </a:lnTo>
                <a:lnTo>
                  <a:pt x="1993" y="110"/>
                </a:lnTo>
                <a:lnTo>
                  <a:pt x="1996" y="113"/>
                </a:lnTo>
                <a:lnTo>
                  <a:pt x="1998" y="107"/>
                </a:lnTo>
                <a:lnTo>
                  <a:pt x="2000" y="114"/>
                </a:lnTo>
                <a:lnTo>
                  <a:pt x="2003" y="117"/>
                </a:lnTo>
                <a:lnTo>
                  <a:pt x="2005" y="117"/>
                </a:lnTo>
                <a:lnTo>
                  <a:pt x="2007" y="120"/>
                </a:lnTo>
                <a:lnTo>
                  <a:pt x="2010" y="120"/>
                </a:lnTo>
                <a:lnTo>
                  <a:pt x="2012" y="120"/>
                </a:lnTo>
                <a:lnTo>
                  <a:pt x="2014" y="124"/>
                </a:lnTo>
                <a:lnTo>
                  <a:pt x="2017" y="121"/>
                </a:lnTo>
                <a:lnTo>
                  <a:pt x="2019" y="126"/>
                </a:lnTo>
                <a:lnTo>
                  <a:pt x="2021" y="122"/>
                </a:lnTo>
                <a:lnTo>
                  <a:pt x="2024" y="124"/>
                </a:lnTo>
                <a:lnTo>
                  <a:pt x="2026" y="126"/>
                </a:lnTo>
                <a:lnTo>
                  <a:pt x="2028" y="125"/>
                </a:lnTo>
                <a:lnTo>
                  <a:pt x="2031" y="126"/>
                </a:lnTo>
                <a:lnTo>
                  <a:pt x="2033" y="124"/>
                </a:lnTo>
                <a:lnTo>
                  <a:pt x="2035" y="126"/>
                </a:lnTo>
                <a:lnTo>
                  <a:pt x="2038" y="128"/>
                </a:lnTo>
                <a:lnTo>
                  <a:pt x="2040" y="132"/>
                </a:lnTo>
                <a:lnTo>
                  <a:pt x="2042" y="135"/>
                </a:lnTo>
                <a:lnTo>
                  <a:pt x="2045" y="131"/>
                </a:lnTo>
                <a:lnTo>
                  <a:pt x="2047" y="125"/>
                </a:lnTo>
                <a:lnTo>
                  <a:pt x="2049" y="122"/>
                </a:lnTo>
                <a:lnTo>
                  <a:pt x="2052" y="119"/>
                </a:lnTo>
                <a:lnTo>
                  <a:pt x="2054" y="113"/>
                </a:lnTo>
                <a:lnTo>
                  <a:pt x="2056" y="109"/>
                </a:lnTo>
                <a:lnTo>
                  <a:pt x="2059" y="112"/>
                </a:lnTo>
                <a:lnTo>
                  <a:pt x="2061" y="112"/>
                </a:lnTo>
                <a:lnTo>
                  <a:pt x="2063" y="112"/>
                </a:lnTo>
                <a:lnTo>
                  <a:pt x="2066" y="112"/>
                </a:lnTo>
                <a:lnTo>
                  <a:pt x="2068" y="117"/>
                </a:lnTo>
                <a:lnTo>
                  <a:pt x="2071" y="123"/>
                </a:lnTo>
                <a:lnTo>
                  <a:pt x="2073" y="124"/>
                </a:lnTo>
                <a:lnTo>
                  <a:pt x="2075" y="124"/>
                </a:lnTo>
                <a:lnTo>
                  <a:pt x="2077" y="120"/>
                </a:lnTo>
                <a:lnTo>
                  <a:pt x="2080" y="123"/>
                </a:lnTo>
                <a:lnTo>
                  <a:pt x="2082" y="115"/>
                </a:lnTo>
                <a:lnTo>
                  <a:pt x="2084" y="112"/>
                </a:lnTo>
                <a:lnTo>
                  <a:pt x="2087" y="110"/>
                </a:lnTo>
                <a:lnTo>
                  <a:pt x="2089" y="118"/>
                </a:lnTo>
                <a:lnTo>
                  <a:pt x="2091" y="111"/>
                </a:lnTo>
                <a:lnTo>
                  <a:pt x="2094" y="105"/>
                </a:lnTo>
                <a:lnTo>
                  <a:pt x="2096" y="97"/>
                </a:lnTo>
                <a:lnTo>
                  <a:pt x="2099" y="102"/>
                </a:lnTo>
                <a:lnTo>
                  <a:pt x="2101" y="101"/>
                </a:lnTo>
                <a:lnTo>
                  <a:pt x="2103" y="104"/>
                </a:lnTo>
                <a:lnTo>
                  <a:pt x="2105" y="103"/>
                </a:lnTo>
              </a:path>
            </a:pathLst>
          </a:custGeom>
          <a:noFill/>
          <a:ln w="25400" cap="flat">
            <a:solidFill>
              <a:srgbClr val="FC4E2A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1" name="Freeform 199">
            <a:extLst>
              <a:ext uri="{FF2B5EF4-FFF2-40B4-BE49-F238E27FC236}">
                <a16:creationId xmlns:a16="http://schemas.microsoft.com/office/drawing/2014/main" id="{B071A4EB-8424-4BA3-8806-6BDC30BA82A1}"/>
              </a:ext>
            </a:extLst>
          </p:cNvPr>
          <p:cNvSpPr>
            <a:spLocks/>
          </p:cNvSpPr>
          <p:nvPr/>
        </p:nvSpPr>
        <p:spPr bwMode="auto">
          <a:xfrm>
            <a:off x="4005544" y="2834865"/>
            <a:ext cx="2675856" cy="720725"/>
          </a:xfrm>
          <a:custGeom>
            <a:avLst/>
            <a:gdLst>
              <a:gd name="T0" fmla="*/ 32 w 2105"/>
              <a:gd name="T1" fmla="*/ 212 h 454"/>
              <a:gd name="T2" fmla="*/ 68 w 2105"/>
              <a:gd name="T3" fmla="*/ 207 h 454"/>
              <a:gd name="T4" fmla="*/ 103 w 2105"/>
              <a:gd name="T5" fmla="*/ 180 h 454"/>
              <a:gd name="T6" fmla="*/ 138 w 2105"/>
              <a:gd name="T7" fmla="*/ 185 h 454"/>
              <a:gd name="T8" fmla="*/ 173 w 2105"/>
              <a:gd name="T9" fmla="*/ 174 h 454"/>
              <a:gd name="T10" fmla="*/ 208 w 2105"/>
              <a:gd name="T11" fmla="*/ 170 h 454"/>
              <a:gd name="T12" fmla="*/ 243 w 2105"/>
              <a:gd name="T13" fmla="*/ 195 h 454"/>
              <a:gd name="T14" fmla="*/ 278 w 2105"/>
              <a:gd name="T15" fmla="*/ 200 h 454"/>
              <a:gd name="T16" fmla="*/ 313 w 2105"/>
              <a:gd name="T17" fmla="*/ 249 h 454"/>
              <a:gd name="T18" fmla="*/ 349 w 2105"/>
              <a:gd name="T19" fmla="*/ 249 h 454"/>
              <a:gd name="T20" fmla="*/ 383 w 2105"/>
              <a:gd name="T21" fmla="*/ 243 h 454"/>
              <a:gd name="T22" fmla="*/ 418 w 2105"/>
              <a:gd name="T23" fmla="*/ 232 h 454"/>
              <a:gd name="T24" fmla="*/ 454 w 2105"/>
              <a:gd name="T25" fmla="*/ 238 h 454"/>
              <a:gd name="T26" fmla="*/ 489 w 2105"/>
              <a:gd name="T27" fmla="*/ 238 h 454"/>
              <a:gd name="T28" fmla="*/ 524 w 2105"/>
              <a:gd name="T29" fmla="*/ 232 h 454"/>
              <a:gd name="T30" fmla="*/ 559 w 2105"/>
              <a:gd name="T31" fmla="*/ 245 h 454"/>
              <a:gd name="T32" fmla="*/ 594 w 2105"/>
              <a:gd name="T33" fmla="*/ 186 h 454"/>
              <a:gd name="T34" fmla="*/ 629 w 2105"/>
              <a:gd name="T35" fmla="*/ 141 h 454"/>
              <a:gd name="T36" fmla="*/ 664 w 2105"/>
              <a:gd name="T37" fmla="*/ 110 h 454"/>
              <a:gd name="T38" fmla="*/ 699 w 2105"/>
              <a:gd name="T39" fmla="*/ 58 h 454"/>
              <a:gd name="T40" fmla="*/ 734 w 2105"/>
              <a:gd name="T41" fmla="*/ 14 h 454"/>
              <a:gd name="T42" fmla="*/ 770 w 2105"/>
              <a:gd name="T43" fmla="*/ 44 h 454"/>
              <a:gd name="T44" fmla="*/ 805 w 2105"/>
              <a:gd name="T45" fmla="*/ 103 h 454"/>
              <a:gd name="T46" fmla="*/ 840 w 2105"/>
              <a:gd name="T47" fmla="*/ 180 h 454"/>
              <a:gd name="T48" fmla="*/ 875 w 2105"/>
              <a:gd name="T49" fmla="*/ 233 h 454"/>
              <a:gd name="T50" fmla="*/ 910 w 2105"/>
              <a:gd name="T51" fmla="*/ 291 h 454"/>
              <a:gd name="T52" fmla="*/ 945 w 2105"/>
              <a:gd name="T53" fmla="*/ 364 h 454"/>
              <a:gd name="T54" fmla="*/ 980 w 2105"/>
              <a:gd name="T55" fmla="*/ 413 h 454"/>
              <a:gd name="T56" fmla="*/ 1015 w 2105"/>
              <a:gd name="T57" fmla="*/ 430 h 454"/>
              <a:gd name="T58" fmla="*/ 1050 w 2105"/>
              <a:gd name="T59" fmla="*/ 447 h 454"/>
              <a:gd name="T60" fmla="*/ 1085 w 2105"/>
              <a:gd name="T61" fmla="*/ 446 h 454"/>
              <a:gd name="T62" fmla="*/ 1120 w 2105"/>
              <a:gd name="T63" fmla="*/ 450 h 454"/>
              <a:gd name="T64" fmla="*/ 1156 w 2105"/>
              <a:gd name="T65" fmla="*/ 453 h 454"/>
              <a:gd name="T66" fmla="*/ 1191 w 2105"/>
              <a:gd name="T67" fmla="*/ 432 h 454"/>
              <a:gd name="T68" fmla="*/ 1226 w 2105"/>
              <a:gd name="T69" fmla="*/ 423 h 454"/>
              <a:gd name="T70" fmla="*/ 1261 w 2105"/>
              <a:gd name="T71" fmla="*/ 416 h 454"/>
              <a:gd name="T72" fmla="*/ 1296 w 2105"/>
              <a:gd name="T73" fmla="*/ 410 h 454"/>
              <a:gd name="T74" fmla="*/ 1331 w 2105"/>
              <a:gd name="T75" fmla="*/ 364 h 454"/>
              <a:gd name="T76" fmla="*/ 1366 w 2105"/>
              <a:gd name="T77" fmla="*/ 341 h 454"/>
              <a:gd name="T78" fmla="*/ 1401 w 2105"/>
              <a:gd name="T79" fmla="*/ 313 h 454"/>
              <a:gd name="T80" fmla="*/ 1436 w 2105"/>
              <a:gd name="T81" fmla="*/ 279 h 454"/>
              <a:gd name="T82" fmla="*/ 1471 w 2105"/>
              <a:gd name="T83" fmla="*/ 231 h 454"/>
              <a:gd name="T84" fmla="*/ 1506 w 2105"/>
              <a:gd name="T85" fmla="*/ 216 h 454"/>
              <a:gd name="T86" fmla="*/ 1542 w 2105"/>
              <a:gd name="T87" fmla="*/ 207 h 454"/>
              <a:gd name="T88" fmla="*/ 1577 w 2105"/>
              <a:gd name="T89" fmla="*/ 189 h 454"/>
              <a:gd name="T90" fmla="*/ 1612 w 2105"/>
              <a:gd name="T91" fmla="*/ 194 h 454"/>
              <a:gd name="T92" fmla="*/ 1647 w 2105"/>
              <a:gd name="T93" fmla="*/ 193 h 454"/>
              <a:gd name="T94" fmla="*/ 1682 w 2105"/>
              <a:gd name="T95" fmla="*/ 186 h 454"/>
              <a:gd name="T96" fmla="*/ 1717 w 2105"/>
              <a:gd name="T97" fmla="*/ 197 h 454"/>
              <a:gd name="T98" fmla="*/ 1752 w 2105"/>
              <a:gd name="T99" fmla="*/ 180 h 454"/>
              <a:gd name="T100" fmla="*/ 1787 w 2105"/>
              <a:gd name="T101" fmla="*/ 146 h 454"/>
              <a:gd name="T102" fmla="*/ 1822 w 2105"/>
              <a:gd name="T103" fmla="*/ 131 h 454"/>
              <a:gd name="T104" fmla="*/ 1858 w 2105"/>
              <a:gd name="T105" fmla="*/ 121 h 454"/>
              <a:gd name="T106" fmla="*/ 1893 w 2105"/>
              <a:gd name="T107" fmla="*/ 128 h 454"/>
              <a:gd name="T108" fmla="*/ 1928 w 2105"/>
              <a:gd name="T109" fmla="*/ 132 h 454"/>
              <a:gd name="T110" fmla="*/ 1963 w 2105"/>
              <a:gd name="T111" fmla="*/ 135 h 454"/>
              <a:gd name="T112" fmla="*/ 1998 w 2105"/>
              <a:gd name="T113" fmla="*/ 140 h 454"/>
              <a:gd name="T114" fmla="*/ 2033 w 2105"/>
              <a:gd name="T115" fmla="*/ 138 h 454"/>
              <a:gd name="T116" fmla="*/ 2068 w 2105"/>
              <a:gd name="T117" fmla="*/ 119 h 454"/>
              <a:gd name="T118" fmla="*/ 2103 w 2105"/>
              <a:gd name="T119" fmla="*/ 85 h 4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105" h="454">
                <a:moveTo>
                  <a:pt x="0" y="207"/>
                </a:moveTo>
                <a:lnTo>
                  <a:pt x="2" y="207"/>
                </a:lnTo>
                <a:lnTo>
                  <a:pt x="4" y="221"/>
                </a:lnTo>
                <a:lnTo>
                  <a:pt x="7" y="224"/>
                </a:lnTo>
                <a:lnTo>
                  <a:pt x="9" y="220"/>
                </a:lnTo>
                <a:lnTo>
                  <a:pt x="12" y="227"/>
                </a:lnTo>
                <a:lnTo>
                  <a:pt x="14" y="219"/>
                </a:lnTo>
                <a:lnTo>
                  <a:pt x="16" y="223"/>
                </a:lnTo>
                <a:lnTo>
                  <a:pt x="19" y="214"/>
                </a:lnTo>
                <a:lnTo>
                  <a:pt x="21" y="220"/>
                </a:lnTo>
                <a:lnTo>
                  <a:pt x="23" y="225"/>
                </a:lnTo>
                <a:lnTo>
                  <a:pt x="25" y="214"/>
                </a:lnTo>
                <a:lnTo>
                  <a:pt x="28" y="215"/>
                </a:lnTo>
                <a:lnTo>
                  <a:pt x="30" y="214"/>
                </a:lnTo>
                <a:lnTo>
                  <a:pt x="32" y="212"/>
                </a:lnTo>
                <a:lnTo>
                  <a:pt x="35" y="209"/>
                </a:lnTo>
                <a:lnTo>
                  <a:pt x="37" y="218"/>
                </a:lnTo>
                <a:lnTo>
                  <a:pt x="40" y="213"/>
                </a:lnTo>
                <a:lnTo>
                  <a:pt x="42" y="207"/>
                </a:lnTo>
                <a:lnTo>
                  <a:pt x="44" y="207"/>
                </a:lnTo>
                <a:lnTo>
                  <a:pt x="47" y="200"/>
                </a:lnTo>
                <a:lnTo>
                  <a:pt x="49" y="197"/>
                </a:lnTo>
                <a:lnTo>
                  <a:pt x="51" y="190"/>
                </a:lnTo>
                <a:lnTo>
                  <a:pt x="53" y="192"/>
                </a:lnTo>
                <a:lnTo>
                  <a:pt x="56" y="197"/>
                </a:lnTo>
                <a:lnTo>
                  <a:pt x="58" y="203"/>
                </a:lnTo>
                <a:lnTo>
                  <a:pt x="61" y="212"/>
                </a:lnTo>
                <a:lnTo>
                  <a:pt x="63" y="213"/>
                </a:lnTo>
                <a:lnTo>
                  <a:pt x="65" y="211"/>
                </a:lnTo>
                <a:lnTo>
                  <a:pt x="68" y="207"/>
                </a:lnTo>
                <a:lnTo>
                  <a:pt x="70" y="201"/>
                </a:lnTo>
                <a:lnTo>
                  <a:pt x="72" y="196"/>
                </a:lnTo>
                <a:lnTo>
                  <a:pt x="75" y="199"/>
                </a:lnTo>
                <a:lnTo>
                  <a:pt x="77" y="203"/>
                </a:lnTo>
                <a:lnTo>
                  <a:pt x="79" y="200"/>
                </a:lnTo>
                <a:lnTo>
                  <a:pt x="82" y="196"/>
                </a:lnTo>
                <a:lnTo>
                  <a:pt x="84" y="194"/>
                </a:lnTo>
                <a:lnTo>
                  <a:pt x="86" y="198"/>
                </a:lnTo>
                <a:lnTo>
                  <a:pt x="89" y="193"/>
                </a:lnTo>
                <a:lnTo>
                  <a:pt x="91" y="198"/>
                </a:lnTo>
                <a:lnTo>
                  <a:pt x="93" y="196"/>
                </a:lnTo>
                <a:lnTo>
                  <a:pt x="96" y="202"/>
                </a:lnTo>
                <a:lnTo>
                  <a:pt x="98" y="196"/>
                </a:lnTo>
                <a:lnTo>
                  <a:pt x="100" y="187"/>
                </a:lnTo>
                <a:lnTo>
                  <a:pt x="103" y="180"/>
                </a:lnTo>
                <a:lnTo>
                  <a:pt x="105" y="189"/>
                </a:lnTo>
                <a:lnTo>
                  <a:pt x="108" y="190"/>
                </a:lnTo>
                <a:lnTo>
                  <a:pt x="110" y="184"/>
                </a:lnTo>
                <a:lnTo>
                  <a:pt x="112" y="186"/>
                </a:lnTo>
                <a:lnTo>
                  <a:pt x="114" y="186"/>
                </a:lnTo>
                <a:lnTo>
                  <a:pt x="117" y="183"/>
                </a:lnTo>
                <a:lnTo>
                  <a:pt x="119" y="175"/>
                </a:lnTo>
                <a:lnTo>
                  <a:pt x="121" y="178"/>
                </a:lnTo>
                <a:lnTo>
                  <a:pt x="124" y="174"/>
                </a:lnTo>
                <a:lnTo>
                  <a:pt x="126" y="182"/>
                </a:lnTo>
                <a:lnTo>
                  <a:pt x="128" y="180"/>
                </a:lnTo>
                <a:lnTo>
                  <a:pt x="131" y="188"/>
                </a:lnTo>
                <a:lnTo>
                  <a:pt x="133" y="191"/>
                </a:lnTo>
                <a:lnTo>
                  <a:pt x="136" y="194"/>
                </a:lnTo>
                <a:lnTo>
                  <a:pt x="138" y="185"/>
                </a:lnTo>
                <a:lnTo>
                  <a:pt x="140" y="197"/>
                </a:lnTo>
                <a:lnTo>
                  <a:pt x="142" y="196"/>
                </a:lnTo>
                <a:lnTo>
                  <a:pt x="145" y="187"/>
                </a:lnTo>
                <a:lnTo>
                  <a:pt x="147" y="190"/>
                </a:lnTo>
                <a:lnTo>
                  <a:pt x="149" y="193"/>
                </a:lnTo>
                <a:lnTo>
                  <a:pt x="152" y="191"/>
                </a:lnTo>
                <a:lnTo>
                  <a:pt x="154" y="181"/>
                </a:lnTo>
                <a:lnTo>
                  <a:pt x="157" y="183"/>
                </a:lnTo>
                <a:lnTo>
                  <a:pt x="159" y="177"/>
                </a:lnTo>
                <a:lnTo>
                  <a:pt x="161" y="174"/>
                </a:lnTo>
                <a:lnTo>
                  <a:pt x="164" y="169"/>
                </a:lnTo>
                <a:lnTo>
                  <a:pt x="166" y="170"/>
                </a:lnTo>
                <a:lnTo>
                  <a:pt x="168" y="180"/>
                </a:lnTo>
                <a:lnTo>
                  <a:pt x="171" y="180"/>
                </a:lnTo>
                <a:lnTo>
                  <a:pt x="173" y="174"/>
                </a:lnTo>
                <a:lnTo>
                  <a:pt x="175" y="180"/>
                </a:lnTo>
                <a:lnTo>
                  <a:pt x="177" y="177"/>
                </a:lnTo>
                <a:lnTo>
                  <a:pt x="180" y="175"/>
                </a:lnTo>
                <a:lnTo>
                  <a:pt x="182" y="172"/>
                </a:lnTo>
                <a:lnTo>
                  <a:pt x="185" y="171"/>
                </a:lnTo>
                <a:lnTo>
                  <a:pt x="187" y="168"/>
                </a:lnTo>
                <a:lnTo>
                  <a:pt x="189" y="172"/>
                </a:lnTo>
                <a:lnTo>
                  <a:pt x="192" y="170"/>
                </a:lnTo>
                <a:lnTo>
                  <a:pt x="194" y="167"/>
                </a:lnTo>
                <a:lnTo>
                  <a:pt x="196" y="170"/>
                </a:lnTo>
                <a:lnTo>
                  <a:pt x="199" y="167"/>
                </a:lnTo>
                <a:lnTo>
                  <a:pt x="201" y="169"/>
                </a:lnTo>
                <a:lnTo>
                  <a:pt x="203" y="166"/>
                </a:lnTo>
                <a:lnTo>
                  <a:pt x="206" y="174"/>
                </a:lnTo>
                <a:lnTo>
                  <a:pt x="208" y="170"/>
                </a:lnTo>
                <a:lnTo>
                  <a:pt x="210" y="164"/>
                </a:lnTo>
                <a:lnTo>
                  <a:pt x="213" y="171"/>
                </a:lnTo>
                <a:lnTo>
                  <a:pt x="215" y="172"/>
                </a:lnTo>
                <a:lnTo>
                  <a:pt x="217" y="168"/>
                </a:lnTo>
                <a:lnTo>
                  <a:pt x="220" y="168"/>
                </a:lnTo>
                <a:lnTo>
                  <a:pt x="222" y="176"/>
                </a:lnTo>
                <a:lnTo>
                  <a:pt x="224" y="168"/>
                </a:lnTo>
                <a:lnTo>
                  <a:pt x="227" y="176"/>
                </a:lnTo>
                <a:lnTo>
                  <a:pt x="229" y="179"/>
                </a:lnTo>
                <a:lnTo>
                  <a:pt x="231" y="186"/>
                </a:lnTo>
                <a:lnTo>
                  <a:pt x="234" y="189"/>
                </a:lnTo>
                <a:lnTo>
                  <a:pt x="236" y="194"/>
                </a:lnTo>
                <a:lnTo>
                  <a:pt x="238" y="201"/>
                </a:lnTo>
                <a:lnTo>
                  <a:pt x="241" y="198"/>
                </a:lnTo>
                <a:lnTo>
                  <a:pt x="243" y="195"/>
                </a:lnTo>
                <a:lnTo>
                  <a:pt x="245" y="191"/>
                </a:lnTo>
                <a:lnTo>
                  <a:pt x="248" y="180"/>
                </a:lnTo>
                <a:lnTo>
                  <a:pt x="250" y="176"/>
                </a:lnTo>
                <a:lnTo>
                  <a:pt x="253" y="179"/>
                </a:lnTo>
                <a:lnTo>
                  <a:pt x="255" y="183"/>
                </a:lnTo>
                <a:lnTo>
                  <a:pt x="257" y="189"/>
                </a:lnTo>
                <a:lnTo>
                  <a:pt x="260" y="199"/>
                </a:lnTo>
                <a:lnTo>
                  <a:pt x="262" y="196"/>
                </a:lnTo>
                <a:lnTo>
                  <a:pt x="264" y="193"/>
                </a:lnTo>
                <a:lnTo>
                  <a:pt x="266" y="194"/>
                </a:lnTo>
                <a:lnTo>
                  <a:pt x="269" y="198"/>
                </a:lnTo>
                <a:lnTo>
                  <a:pt x="271" y="202"/>
                </a:lnTo>
                <a:lnTo>
                  <a:pt x="273" y="199"/>
                </a:lnTo>
                <a:lnTo>
                  <a:pt x="276" y="206"/>
                </a:lnTo>
                <a:lnTo>
                  <a:pt x="278" y="200"/>
                </a:lnTo>
                <a:lnTo>
                  <a:pt x="281" y="203"/>
                </a:lnTo>
                <a:lnTo>
                  <a:pt x="283" y="202"/>
                </a:lnTo>
                <a:lnTo>
                  <a:pt x="285" y="206"/>
                </a:lnTo>
                <a:lnTo>
                  <a:pt x="288" y="216"/>
                </a:lnTo>
                <a:lnTo>
                  <a:pt x="290" y="224"/>
                </a:lnTo>
                <a:lnTo>
                  <a:pt x="292" y="214"/>
                </a:lnTo>
                <a:lnTo>
                  <a:pt x="295" y="211"/>
                </a:lnTo>
                <a:lnTo>
                  <a:pt x="297" y="215"/>
                </a:lnTo>
                <a:lnTo>
                  <a:pt x="299" y="223"/>
                </a:lnTo>
                <a:lnTo>
                  <a:pt x="302" y="231"/>
                </a:lnTo>
                <a:lnTo>
                  <a:pt x="304" y="236"/>
                </a:lnTo>
                <a:lnTo>
                  <a:pt x="306" y="243"/>
                </a:lnTo>
                <a:lnTo>
                  <a:pt x="309" y="240"/>
                </a:lnTo>
                <a:lnTo>
                  <a:pt x="311" y="243"/>
                </a:lnTo>
                <a:lnTo>
                  <a:pt x="313" y="249"/>
                </a:lnTo>
                <a:lnTo>
                  <a:pt x="316" y="251"/>
                </a:lnTo>
                <a:lnTo>
                  <a:pt x="318" y="254"/>
                </a:lnTo>
                <a:lnTo>
                  <a:pt x="320" y="254"/>
                </a:lnTo>
                <a:lnTo>
                  <a:pt x="323" y="255"/>
                </a:lnTo>
                <a:lnTo>
                  <a:pt x="325" y="260"/>
                </a:lnTo>
                <a:lnTo>
                  <a:pt x="327" y="253"/>
                </a:lnTo>
                <a:lnTo>
                  <a:pt x="330" y="254"/>
                </a:lnTo>
                <a:lnTo>
                  <a:pt x="332" y="257"/>
                </a:lnTo>
                <a:lnTo>
                  <a:pt x="334" y="250"/>
                </a:lnTo>
                <a:lnTo>
                  <a:pt x="337" y="251"/>
                </a:lnTo>
                <a:lnTo>
                  <a:pt x="339" y="251"/>
                </a:lnTo>
                <a:lnTo>
                  <a:pt x="341" y="251"/>
                </a:lnTo>
                <a:lnTo>
                  <a:pt x="344" y="244"/>
                </a:lnTo>
                <a:lnTo>
                  <a:pt x="346" y="247"/>
                </a:lnTo>
                <a:lnTo>
                  <a:pt x="349" y="249"/>
                </a:lnTo>
                <a:lnTo>
                  <a:pt x="351" y="250"/>
                </a:lnTo>
                <a:lnTo>
                  <a:pt x="353" y="254"/>
                </a:lnTo>
                <a:lnTo>
                  <a:pt x="355" y="254"/>
                </a:lnTo>
                <a:lnTo>
                  <a:pt x="358" y="254"/>
                </a:lnTo>
                <a:lnTo>
                  <a:pt x="360" y="256"/>
                </a:lnTo>
                <a:lnTo>
                  <a:pt x="362" y="244"/>
                </a:lnTo>
                <a:lnTo>
                  <a:pt x="365" y="250"/>
                </a:lnTo>
                <a:lnTo>
                  <a:pt x="367" y="253"/>
                </a:lnTo>
                <a:lnTo>
                  <a:pt x="369" y="261"/>
                </a:lnTo>
                <a:lnTo>
                  <a:pt x="372" y="253"/>
                </a:lnTo>
                <a:lnTo>
                  <a:pt x="374" y="258"/>
                </a:lnTo>
                <a:lnTo>
                  <a:pt x="377" y="255"/>
                </a:lnTo>
                <a:lnTo>
                  <a:pt x="379" y="247"/>
                </a:lnTo>
                <a:lnTo>
                  <a:pt x="381" y="246"/>
                </a:lnTo>
                <a:lnTo>
                  <a:pt x="383" y="243"/>
                </a:lnTo>
                <a:lnTo>
                  <a:pt x="386" y="240"/>
                </a:lnTo>
                <a:lnTo>
                  <a:pt x="388" y="238"/>
                </a:lnTo>
                <a:lnTo>
                  <a:pt x="390" y="239"/>
                </a:lnTo>
                <a:lnTo>
                  <a:pt x="393" y="233"/>
                </a:lnTo>
                <a:lnTo>
                  <a:pt x="395" y="229"/>
                </a:lnTo>
                <a:lnTo>
                  <a:pt x="398" y="237"/>
                </a:lnTo>
                <a:lnTo>
                  <a:pt x="400" y="231"/>
                </a:lnTo>
                <a:lnTo>
                  <a:pt x="402" y="230"/>
                </a:lnTo>
                <a:lnTo>
                  <a:pt x="405" y="235"/>
                </a:lnTo>
                <a:lnTo>
                  <a:pt x="407" y="242"/>
                </a:lnTo>
                <a:lnTo>
                  <a:pt x="409" y="237"/>
                </a:lnTo>
                <a:lnTo>
                  <a:pt x="412" y="246"/>
                </a:lnTo>
                <a:lnTo>
                  <a:pt x="414" y="245"/>
                </a:lnTo>
                <a:lnTo>
                  <a:pt x="416" y="246"/>
                </a:lnTo>
                <a:lnTo>
                  <a:pt x="418" y="232"/>
                </a:lnTo>
                <a:lnTo>
                  <a:pt x="421" y="240"/>
                </a:lnTo>
                <a:lnTo>
                  <a:pt x="423" y="231"/>
                </a:lnTo>
                <a:lnTo>
                  <a:pt x="426" y="233"/>
                </a:lnTo>
                <a:lnTo>
                  <a:pt x="428" y="237"/>
                </a:lnTo>
                <a:lnTo>
                  <a:pt x="430" y="234"/>
                </a:lnTo>
                <a:lnTo>
                  <a:pt x="433" y="223"/>
                </a:lnTo>
                <a:lnTo>
                  <a:pt x="435" y="229"/>
                </a:lnTo>
                <a:lnTo>
                  <a:pt x="437" y="233"/>
                </a:lnTo>
                <a:lnTo>
                  <a:pt x="440" y="238"/>
                </a:lnTo>
                <a:lnTo>
                  <a:pt x="442" y="237"/>
                </a:lnTo>
                <a:lnTo>
                  <a:pt x="444" y="236"/>
                </a:lnTo>
                <a:lnTo>
                  <a:pt x="447" y="228"/>
                </a:lnTo>
                <a:lnTo>
                  <a:pt x="449" y="233"/>
                </a:lnTo>
                <a:lnTo>
                  <a:pt x="451" y="230"/>
                </a:lnTo>
                <a:lnTo>
                  <a:pt x="454" y="238"/>
                </a:lnTo>
                <a:lnTo>
                  <a:pt x="456" y="241"/>
                </a:lnTo>
                <a:lnTo>
                  <a:pt x="458" y="243"/>
                </a:lnTo>
                <a:lnTo>
                  <a:pt x="461" y="245"/>
                </a:lnTo>
                <a:lnTo>
                  <a:pt x="463" y="243"/>
                </a:lnTo>
                <a:lnTo>
                  <a:pt x="465" y="238"/>
                </a:lnTo>
                <a:lnTo>
                  <a:pt x="468" y="239"/>
                </a:lnTo>
                <a:lnTo>
                  <a:pt x="470" y="237"/>
                </a:lnTo>
                <a:lnTo>
                  <a:pt x="472" y="233"/>
                </a:lnTo>
                <a:lnTo>
                  <a:pt x="475" y="228"/>
                </a:lnTo>
                <a:lnTo>
                  <a:pt x="477" y="222"/>
                </a:lnTo>
                <a:lnTo>
                  <a:pt x="479" y="230"/>
                </a:lnTo>
                <a:lnTo>
                  <a:pt x="482" y="235"/>
                </a:lnTo>
                <a:lnTo>
                  <a:pt x="484" y="236"/>
                </a:lnTo>
                <a:lnTo>
                  <a:pt x="486" y="237"/>
                </a:lnTo>
                <a:lnTo>
                  <a:pt x="489" y="238"/>
                </a:lnTo>
                <a:lnTo>
                  <a:pt x="491" y="238"/>
                </a:lnTo>
                <a:lnTo>
                  <a:pt x="494" y="245"/>
                </a:lnTo>
                <a:lnTo>
                  <a:pt x="496" y="240"/>
                </a:lnTo>
                <a:lnTo>
                  <a:pt x="498" y="237"/>
                </a:lnTo>
                <a:lnTo>
                  <a:pt x="501" y="225"/>
                </a:lnTo>
                <a:lnTo>
                  <a:pt x="503" y="220"/>
                </a:lnTo>
                <a:lnTo>
                  <a:pt x="505" y="222"/>
                </a:lnTo>
                <a:lnTo>
                  <a:pt x="507" y="216"/>
                </a:lnTo>
                <a:lnTo>
                  <a:pt x="510" y="215"/>
                </a:lnTo>
                <a:lnTo>
                  <a:pt x="512" y="220"/>
                </a:lnTo>
                <a:lnTo>
                  <a:pt x="514" y="220"/>
                </a:lnTo>
                <a:lnTo>
                  <a:pt x="517" y="219"/>
                </a:lnTo>
                <a:lnTo>
                  <a:pt x="519" y="221"/>
                </a:lnTo>
                <a:lnTo>
                  <a:pt x="522" y="229"/>
                </a:lnTo>
                <a:lnTo>
                  <a:pt x="524" y="232"/>
                </a:lnTo>
                <a:lnTo>
                  <a:pt x="526" y="233"/>
                </a:lnTo>
                <a:lnTo>
                  <a:pt x="529" y="235"/>
                </a:lnTo>
                <a:lnTo>
                  <a:pt x="531" y="241"/>
                </a:lnTo>
                <a:lnTo>
                  <a:pt x="533" y="239"/>
                </a:lnTo>
                <a:lnTo>
                  <a:pt x="536" y="241"/>
                </a:lnTo>
                <a:lnTo>
                  <a:pt x="538" y="245"/>
                </a:lnTo>
                <a:lnTo>
                  <a:pt x="540" y="247"/>
                </a:lnTo>
                <a:lnTo>
                  <a:pt x="543" y="248"/>
                </a:lnTo>
                <a:lnTo>
                  <a:pt x="545" y="246"/>
                </a:lnTo>
                <a:lnTo>
                  <a:pt x="547" y="241"/>
                </a:lnTo>
                <a:lnTo>
                  <a:pt x="550" y="243"/>
                </a:lnTo>
                <a:lnTo>
                  <a:pt x="552" y="240"/>
                </a:lnTo>
                <a:lnTo>
                  <a:pt x="554" y="245"/>
                </a:lnTo>
                <a:lnTo>
                  <a:pt x="557" y="237"/>
                </a:lnTo>
                <a:lnTo>
                  <a:pt x="559" y="245"/>
                </a:lnTo>
                <a:lnTo>
                  <a:pt x="561" y="234"/>
                </a:lnTo>
                <a:lnTo>
                  <a:pt x="564" y="235"/>
                </a:lnTo>
                <a:lnTo>
                  <a:pt x="566" y="238"/>
                </a:lnTo>
                <a:lnTo>
                  <a:pt x="568" y="235"/>
                </a:lnTo>
                <a:lnTo>
                  <a:pt x="571" y="231"/>
                </a:lnTo>
                <a:lnTo>
                  <a:pt x="573" y="230"/>
                </a:lnTo>
                <a:lnTo>
                  <a:pt x="575" y="234"/>
                </a:lnTo>
                <a:lnTo>
                  <a:pt x="578" y="233"/>
                </a:lnTo>
                <a:lnTo>
                  <a:pt x="580" y="235"/>
                </a:lnTo>
                <a:lnTo>
                  <a:pt x="582" y="238"/>
                </a:lnTo>
                <a:lnTo>
                  <a:pt x="585" y="228"/>
                </a:lnTo>
                <a:lnTo>
                  <a:pt x="587" y="227"/>
                </a:lnTo>
                <a:lnTo>
                  <a:pt x="589" y="219"/>
                </a:lnTo>
                <a:lnTo>
                  <a:pt x="592" y="212"/>
                </a:lnTo>
                <a:lnTo>
                  <a:pt x="594" y="186"/>
                </a:lnTo>
                <a:lnTo>
                  <a:pt x="596" y="181"/>
                </a:lnTo>
                <a:lnTo>
                  <a:pt x="599" y="167"/>
                </a:lnTo>
                <a:lnTo>
                  <a:pt x="601" y="163"/>
                </a:lnTo>
                <a:lnTo>
                  <a:pt x="603" y="157"/>
                </a:lnTo>
                <a:lnTo>
                  <a:pt x="606" y="168"/>
                </a:lnTo>
                <a:lnTo>
                  <a:pt x="608" y="160"/>
                </a:lnTo>
                <a:lnTo>
                  <a:pt x="610" y="160"/>
                </a:lnTo>
                <a:lnTo>
                  <a:pt x="613" y="159"/>
                </a:lnTo>
                <a:lnTo>
                  <a:pt x="615" y="151"/>
                </a:lnTo>
                <a:lnTo>
                  <a:pt x="618" y="156"/>
                </a:lnTo>
                <a:lnTo>
                  <a:pt x="620" y="155"/>
                </a:lnTo>
                <a:lnTo>
                  <a:pt x="622" y="151"/>
                </a:lnTo>
                <a:lnTo>
                  <a:pt x="624" y="146"/>
                </a:lnTo>
                <a:lnTo>
                  <a:pt x="627" y="134"/>
                </a:lnTo>
                <a:lnTo>
                  <a:pt x="629" y="141"/>
                </a:lnTo>
                <a:lnTo>
                  <a:pt x="631" y="140"/>
                </a:lnTo>
                <a:lnTo>
                  <a:pt x="634" y="131"/>
                </a:lnTo>
                <a:lnTo>
                  <a:pt x="636" y="127"/>
                </a:lnTo>
                <a:lnTo>
                  <a:pt x="639" y="127"/>
                </a:lnTo>
                <a:lnTo>
                  <a:pt x="641" y="124"/>
                </a:lnTo>
                <a:lnTo>
                  <a:pt x="643" y="118"/>
                </a:lnTo>
                <a:lnTo>
                  <a:pt x="646" y="113"/>
                </a:lnTo>
                <a:lnTo>
                  <a:pt x="648" y="107"/>
                </a:lnTo>
                <a:lnTo>
                  <a:pt x="650" y="103"/>
                </a:lnTo>
                <a:lnTo>
                  <a:pt x="653" y="111"/>
                </a:lnTo>
                <a:lnTo>
                  <a:pt x="655" y="115"/>
                </a:lnTo>
                <a:lnTo>
                  <a:pt x="657" y="117"/>
                </a:lnTo>
                <a:lnTo>
                  <a:pt x="659" y="116"/>
                </a:lnTo>
                <a:lnTo>
                  <a:pt x="662" y="116"/>
                </a:lnTo>
                <a:lnTo>
                  <a:pt x="664" y="110"/>
                </a:lnTo>
                <a:lnTo>
                  <a:pt x="667" y="104"/>
                </a:lnTo>
                <a:lnTo>
                  <a:pt x="669" y="100"/>
                </a:lnTo>
                <a:lnTo>
                  <a:pt x="671" y="96"/>
                </a:lnTo>
                <a:lnTo>
                  <a:pt x="674" y="88"/>
                </a:lnTo>
                <a:lnTo>
                  <a:pt x="676" y="85"/>
                </a:lnTo>
                <a:lnTo>
                  <a:pt x="678" y="83"/>
                </a:lnTo>
                <a:lnTo>
                  <a:pt x="681" y="78"/>
                </a:lnTo>
                <a:lnTo>
                  <a:pt x="683" y="72"/>
                </a:lnTo>
                <a:lnTo>
                  <a:pt x="685" y="69"/>
                </a:lnTo>
                <a:lnTo>
                  <a:pt x="688" y="68"/>
                </a:lnTo>
                <a:lnTo>
                  <a:pt x="690" y="71"/>
                </a:lnTo>
                <a:lnTo>
                  <a:pt x="692" y="68"/>
                </a:lnTo>
                <a:lnTo>
                  <a:pt x="695" y="65"/>
                </a:lnTo>
                <a:lnTo>
                  <a:pt x="697" y="64"/>
                </a:lnTo>
                <a:lnTo>
                  <a:pt x="699" y="58"/>
                </a:lnTo>
                <a:lnTo>
                  <a:pt x="702" y="52"/>
                </a:lnTo>
                <a:lnTo>
                  <a:pt x="704" y="51"/>
                </a:lnTo>
                <a:lnTo>
                  <a:pt x="706" y="52"/>
                </a:lnTo>
                <a:lnTo>
                  <a:pt x="709" y="54"/>
                </a:lnTo>
                <a:lnTo>
                  <a:pt x="711" y="53"/>
                </a:lnTo>
                <a:lnTo>
                  <a:pt x="713" y="45"/>
                </a:lnTo>
                <a:lnTo>
                  <a:pt x="716" y="44"/>
                </a:lnTo>
                <a:lnTo>
                  <a:pt x="718" y="42"/>
                </a:lnTo>
                <a:lnTo>
                  <a:pt x="720" y="40"/>
                </a:lnTo>
                <a:lnTo>
                  <a:pt x="723" y="44"/>
                </a:lnTo>
                <a:lnTo>
                  <a:pt x="725" y="42"/>
                </a:lnTo>
                <a:lnTo>
                  <a:pt x="727" y="41"/>
                </a:lnTo>
                <a:lnTo>
                  <a:pt x="730" y="31"/>
                </a:lnTo>
                <a:lnTo>
                  <a:pt x="732" y="24"/>
                </a:lnTo>
                <a:lnTo>
                  <a:pt x="734" y="14"/>
                </a:lnTo>
                <a:lnTo>
                  <a:pt x="737" y="12"/>
                </a:lnTo>
                <a:lnTo>
                  <a:pt x="739" y="11"/>
                </a:lnTo>
                <a:lnTo>
                  <a:pt x="742" y="1"/>
                </a:lnTo>
                <a:lnTo>
                  <a:pt x="744" y="0"/>
                </a:lnTo>
                <a:lnTo>
                  <a:pt x="746" y="4"/>
                </a:lnTo>
                <a:lnTo>
                  <a:pt x="748" y="16"/>
                </a:lnTo>
                <a:lnTo>
                  <a:pt x="751" y="19"/>
                </a:lnTo>
                <a:lnTo>
                  <a:pt x="753" y="12"/>
                </a:lnTo>
                <a:lnTo>
                  <a:pt x="755" y="16"/>
                </a:lnTo>
                <a:lnTo>
                  <a:pt x="758" y="24"/>
                </a:lnTo>
                <a:lnTo>
                  <a:pt x="760" y="30"/>
                </a:lnTo>
                <a:lnTo>
                  <a:pt x="763" y="33"/>
                </a:lnTo>
                <a:lnTo>
                  <a:pt x="765" y="31"/>
                </a:lnTo>
                <a:lnTo>
                  <a:pt x="767" y="37"/>
                </a:lnTo>
                <a:lnTo>
                  <a:pt x="770" y="44"/>
                </a:lnTo>
                <a:lnTo>
                  <a:pt x="772" y="49"/>
                </a:lnTo>
                <a:lnTo>
                  <a:pt x="774" y="47"/>
                </a:lnTo>
                <a:lnTo>
                  <a:pt x="777" y="56"/>
                </a:lnTo>
                <a:lnTo>
                  <a:pt x="779" y="60"/>
                </a:lnTo>
                <a:lnTo>
                  <a:pt x="781" y="82"/>
                </a:lnTo>
                <a:lnTo>
                  <a:pt x="783" y="89"/>
                </a:lnTo>
                <a:lnTo>
                  <a:pt x="786" y="98"/>
                </a:lnTo>
                <a:lnTo>
                  <a:pt x="788" y="96"/>
                </a:lnTo>
                <a:lnTo>
                  <a:pt x="791" y="97"/>
                </a:lnTo>
                <a:lnTo>
                  <a:pt x="793" y="90"/>
                </a:lnTo>
                <a:lnTo>
                  <a:pt x="795" y="91"/>
                </a:lnTo>
                <a:lnTo>
                  <a:pt x="798" y="98"/>
                </a:lnTo>
                <a:lnTo>
                  <a:pt x="800" y="98"/>
                </a:lnTo>
                <a:lnTo>
                  <a:pt x="802" y="105"/>
                </a:lnTo>
                <a:lnTo>
                  <a:pt x="805" y="103"/>
                </a:lnTo>
                <a:lnTo>
                  <a:pt x="807" y="116"/>
                </a:lnTo>
                <a:lnTo>
                  <a:pt x="809" y="120"/>
                </a:lnTo>
                <a:lnTo>
                  <a:pt x="812" y="128"/>
                </a:lnTo>
                <a:lnTo>
                  <a:pt x="814" y="139"/>
                </a:lnTo>
                <a:lnTo>
                  <a:pt x="816" y="132"/>
                </a:lnTo>
                <a:lnTo>
                  <a:pt x="819" y="139"/>
                </a:lnTo>
                <a:lnTo>
                  <a:pt x="821" y="155"/>
                </a:lnTo>
                <a:lnTo>
                  <a:pt x="823" y="160"/>
                </a:lnTo>
                <a:lnTo>
                  <a:pt x="826" y="165"/>
                </a:lnTo>
                <a:lnTo>
                  <a:pt x="828" y="167"/>
                </a:lnTo>
                <a:lnTo>
                  <a:pt x="830" y="167"/>
                </a:lnTo>
                <a:lnTo>
                  <a:pt x="833" y="170"/>
                </a:lnTo>
                <a:lnTo>
                  <a:pt x="835" y="176"/>
                </a:lnTo>
                <a:lnTo>
                  <a:pt x="837" y="181"/>
                </a:lnTo>
                <a:lnTo>
                  <a:pt x="840" y="180"/>
                </a:lnTo>
                <a:lnTo>
                  <a:pt x="842" y="178"/>
                </a:lnTo>
                <a:lnTo>
                  <a:pt x="844" y="176"/>
                </a:lnTo>
                <a:lnTo>
                  <a:pt x="847" y="178"/>
                </a:lnTo>
                <a:lnTo>
                  <a:pt x="849" y="181"/>
                </a:lnTo>
                <a:lnTo>
                  <a:pt x="851" y="187"/>
                </a:lnTo>
                <a:lnTo>
                  <a:pt x="854" y="199"/>
                </a:lnTo>
                <a:lnTo>
                  <a:pt x="856" y="201"/>
                </a:lnTo>
                <a:lnTo>
                  <a:pt x="859" y="206"/>
                </a:lnTo>
                <a:lnTo>
                  <a:pt x="861" y="211"/>
                </a:lnTo>
                <a:lnTo>
                  <a:pt x="863" y="204"/>
                </a:lnTo>
                <a:lnTo>
                  <a:pt x="865" y="208"/>
                </a:lnTo>
                <a:lnTo>
                  <a:pt x="868" y="208"/>
                </a:lnTo>
                <a:lnTo>
                  <a:pt x="870" y="215"/>
                </a:lnTo>
                <a:lnTo>
                  <a:pt x="872" y="222"/>
                </a:lnTo>
                <a:lnTo>
                  <a:pt x="875" y="233"/>
                </a:lnTo>
                <a:lnTo>
                  <a:pt x="877" y="237"/>
                </a:lnTo>
                <a:lnTo>
                  <a:pt x="879" y="240"/>
                </a:lnTo>
                <a:lnTo>
                  <a:pt x="882" y="252"/>
                </a:lnTo>
                <a:lnTo>
                  <a:pt x="884" y="253"/>
                </a:lnTo>
                <a:lnTo>
                  <a:pt x="887" y="261"/>
                </a:lnTo>
                <a:lnTo>
                  <a:pt x="889" y="267"/>
                </a:lnTo>
                <a:lnTo>
                  <a:pt x="891" y="273"/>
                </a:lnTo>
                <a:lnTo>
                  <a:pt x="894" y="273"/>
                </a:lnTo>
                <a:lnTo>
                  <a:pt x="896" y="271"/>
                </a:lnTo>
                <a:lnTo>
                  <a:pt x="898" y="272"/>
                </a:lnTo>
                <a:lnTo>
                  <a:pt x="900" y="279"/>
                </a:lnTo>
                <a:lnTo>
                  <a:pt x="903" y="284"/>
                </a:lnTo>
                <a:lnTo>
                  <a:pt x="905" y="286"/>
                </a:lnTo>
                <a:lnTo>
                  <a:pt x="908" y="295"/>
                </a:lnTo>
                <a:lnTo>
                  <a:pt x="910" y="291"/>
                </a:lnTo>
                <a:lnTo>
                  <a:pt x="912" y="294"/>
                </a:lnTo>
                <a:lnTo>
                  <a:pt x="915" y="298"/>
                </a:lnTo>
                <a:lnTo>
                  <a:pt x="917" y="309"/>
                </a:lnTo>
                <a:lnTo>
                  <a:pt x="919" y="311"/>
                </a:lnTo>
                <a:lnTo>
                  <a:pt x="922" y="328"/>
                </a:lnTo>
                <a:lnTo>
                  <a:pt x="924" y="334"/>
                </a:lnTo>
                <a:lnTo>
                  <a:pt x="926" y="339"/>
                </a:lnTo>
                <a:lnTo>
                  <a:pt x="929" y="343"/>
                </a:lnTo>
                <a:lnTo>
                  <a:pt x="931" y="346"/>
                </a:lnTo>
                <a:lnTo>
                  <a:pt x="933" y="349"/>
                </a:lnTo>
                <a:lnTo>
                  <a:pt x="936" y="349"/>
                </a:lnTo>
                <a:lnTo>
                  <a:pt x="938" y="347"/>
                </a:lnTo>
                <a:lnTo>
                  <a:pt x="940" y="355"/>
                </a:lnTo>
                <a:lnTo>
                  <a:pt x="943" y="363"/>
                </a:lnTo>
                <a:lnTo>
                  <a:pt x="945" y="364"/>
                </a:lnTo>
                <a:lnTo>
                  <a:pt x="947" y="366"/>
                </a:lnTo>
                <a:lnTo>
                  <a:pt x="950" y="367"/>
                </a:lnTo>
                <a:lnTo>
                  <a:pt x="952" y="374"/>
                </a:lnTo>
                <a:lnTo>
                  <a:pt x="954" y="375"/>
                </a:lnTo>
                <a:lnTo>
                  <a:pt x="957" y="367"/>
                </a:lnTo>
                <a:lnTo>
                  <a:pt x="959" y="372"/>
                </a:lnTo>
                <a:lnTo>
                  <a:pt x="961" y="380"/>
                </a:lnTo>
                <a:lnTo>
                  <a:pt x="964" y="383"/>
                </a:lnTo>
                <a:lnTo>
                  <a:pt x="966" y="388"/>
                </a:lnTo>
                <a:lnTo>
                  <a:pt x="968" y="391"/>
                </a:lnTo>
                <a:lnTo>
                  <a:pt x="971" y="392"/>
                </a:lnTo>
                <a:lnTo>
                  <a:pt x="973" y="388"/>
                </a:lnTo>
                <a:lnTo>
                  <a:pt x="975" y="397"/>
                </a:lnTo>
                <a:lnTo>
                  <a:pt x="978" y="404"/>
                </a:lnTo>
                <a:lnTo>
                  <a:pt x="980" y="413"/>
                </a:lnTo>
                <a:lnTo>
                  <a:pt x="983" y="413"/>
                </a:lnTo>
                <a:lnTo>
                  <a:pt x="985" y="418"/>
                </a:lnTo>
                <a:lnTo>
                  <a:pt x="987" y="421"/>
                </a:lnTo>
                <a:lnTo>
                  <a:pt x="989" y="425"/>
                </a:lnTo>
                <a:lnTo>
                  <a:pt x="992" y="425"/>
                </a:lnTo>
                <a:lnTo>
                  <a:pt x="994" y="431"/>
                </a:lnTo>
                <a:lnTo>
                  <a:pt x="996" y="432"/>
                </a:lnTo>
                <a:lnTo>
                  <a:pt x="999" y="436"/>
                </a:lnTo>
                <a:lnTo>
                  <a:pt x="1001" y="429"/>
                </a:lnTo>
                <a:lnTo>
                  <a:pt x="1004" y="432"/>
                </a:lnTo>
                <a:lnTo>
                  <a:pt x="1006" y="430"/>
                </a:lnTo>
                <a:lnTo>
                  <a:pt x="1008" y="432"/>
                </a:lnTo>
                <a:lnTo>
                  <a:pt x="1011" y="427"/>
                </a:lnTo>
                <a:lnTo>
                  <a:pt x="1013" y="430"/>
                </a:lnTo>
                <a:lnTo>
                  <a:pt x="1015" y="430"/>
                </a:lnTo>
                <a:lnTo>
                  <a:pt x="1018" y="431"/>
                </a:lnTo>
                <a:lnTo>
                  <a:pt x="1020" y="432"/>
                </a:lnTo>
                <a:lnTo>
                  <a:pt x="1022" y="429"/>
                </a:lnTo>
                <a:lnTo>
                  <a:pt x="1024" y="429"/>
                </a:lnTo>
                <a:lnTo>
                  <a:pt x="1027" y="436"/>
                </a:lnTo>
                <a:lnTo>
                  <a:pt x="1029" y="438"/>
                </a:lnTo>
                <a:lnTo>
                  <a:pt x="1032" y="444"/>
                </a:lnTo>
                <a:lnTo>
                  <a:pt x="1034" y="442"/>
                </a:lnTo>
                <a:lnTo>
                  <a:pt x="1036" y="438"/>
                </a:lnTo>
                <a:lnTo>
                  <a:pt x="1039" y="441"/>
                </a:lnTo>
                <a:lnTo>
                  <a:pt x="1041" y="437"/>
                </a:lnTo>
                <a:lnTo>
                  <a:pt x="1043" y="438"/>
                </a:lnTo>
                <a:lnTo>
                  <a:pt x="1046" y="435"/>
                </a:lnTo>
                <a:lnTo>
                  <a:pt x="1048" y="436"/>
                </a:lnTo>
                <a:lnTo>
                  <a:pt x="1050" y="447"/>
                </a:lnTo>
                <a:lnTo>
                  <a:pt x="1053" y="442"/>
                </a:lnTo>
                <a:lnTo>
                  <a:pt x="1055" y="448"/>
                </a:lnTo>
                <a:lnTo>
                  <a:pt x="1057" y="449"/>
                </a:lnTo>
                <a:lnTo>
                  <a:pt x="1060" y="451"/>
                </a:lnTo>
                <a:lnTo>
                  <a:pt x="1062" y="450"/>
                </a:lnTo>
                <a:lnTo>
                  <a:pt x="1064" y="449"/>
                </a:lnTo>
                <a:lnTo>
                  <a:pt x="1067" y="443"/>
                </a:lnTo>
                <a:lnTo>
                  <a:pt x="1069" y="444"/>
                </a:lnTo>
                <a:lnTo>
                  <a:pt x="1071" y="445"/>
                </a:lnTo>
                <a:lnTo>
                  <a:pt x="1074" y="443"/>
                </a:lnTo>
                <a:lnTo>
                  <a:pt x="1076" y="441"/>
                </a:lnTo>
                <a:lnTo>
                  <a:pt x="1078" y="444"/>
                </a:lnTo>
                <a:lnTo>
                  <a:pt x="1081" y="446"/>
                </a:lnTo>
                <a:lnTo>
                  <a:pt x="1083" y="448"/>
                </a:lnTo>
                <a:lnTo>
                  <a:pt x="1085" y="446"/>
                </a:lnTo>
                <a:lnTo>
                  <a:pt x="1088" y="445"/>
                </a:lnTo>
                <a:lnTo>
                  <a:pt x="1090" y="449"/>
                </a:lnTo>
                <a:lnTo>
                  <a:pt x="1092" y="445"/>
                </a:lnTo>
                <a:lnTo>
                  <a:pt x="1095" y="438"/>
                </a:lnTo>
                <a:lnTo>
                  <a:pt x="1097" y="439"/>
                </a:lnTo>
                <a:lnTo>
                  <a:pt x="1100" y="443"/>
                </a:lnTo>
                <a:lnTo>
                  <a:pt x="1102" y="444"/>
                </a:lnTo>
                <a:lnTo>
                  <a:pt x="1104" y="443"/>
                </a:lnTo>
                <a:lnTo>
                  <a:pt x="1107" y="453"/>
                </a:lnTo>
                <a:lnTo>
                  <a:pt x="1109" y="450"/>
                </a:lnTo>
                <a:lnTo>
                  <a:pt x="1111" y="446"/>
                </a:lnTo>
                <a:lnTo>
                  <a:pt x="1113" y="442"/>
                </a:lnTo>
                <a:lnTo>
                  <a:pt x="1116" y="446"/>
                </a:lnTo>
                <a:lnTo>
                  <a:pt x="1118" y="450"/>
                </a:lnTo>
                <a:lnTo>
                  <a:pt x="1120" y="450"/>
                </a:lnTo>
                <a:lnTo>
                  <a:pt x="1123" y="451"/>
                </a:lnTo>
                <a:lnTo>
                  <a:pt x="1125" y="444"/>
                </a:lnTo>
                <a:lnTo>
                  <a:pt x="1128" y="443"/>
                </a:lnTo>
                <a:lnTo>
                  <a:pt x="1130" y="442"/>
                </a:lnTo>
                <a:lnTo>
                  <a:pt x="1132" y="442"/>
                </a:lnTo>
                <a:lnTo>
                  <a:pt x="1135" y="444"/>
                </a:lnTo>
                <a:lnTo>
                  <a:pt x="1137" y="440"/>
                </a:lnTo>
                <a:lnTo>
                  <a:pt x="1139" y="441"/>
                </a:lnTo>
                <a:lnTo>
                  <a:pt x="1141" y="441"/>
                </a:lnTo>
                <a:lnTo>
                  <a:pt x="1144" y="444"/>
                </a:lnTo>
                <a:lnTo>
                  <a:pt x="1146" y="443"/>
                </a:lnTo>
                <a:lnTo>
                  <a:pt x="1149" y="451"/>
                </a:lnTo>
                <a:lnTo>
                  <a:pt x="1151" y="448"/>
                </a:lnTo>
                <a:lnTo>
                  <a:pt x="1153" y="454"/>
                </a:lnTo>
                <a:lnTo>
                  <a:pt x="1156" y="453"/>
                </a:lnTo>
                <a:lnTo>
                  <a:pt x="1158" y="451"/>
                </a:lnTo>
                <a:lnTo>
                  <a:pt x="1160" y="454"/>
                </a:lnTo>
                <a:lnTo>
                  <a:pt x="1163" y="453"/>
                </a:lnTo>
                <a:lnTo>
                  <a:pt x="1165" y="450"/>
                </a:lnTo>
                <a:lnTo>
                  <a:pt x="1167" y="448"/>
                </a:lnTo>
                <a:lnTo>
                  <a:pt x="1170" y="453"/>
                </a:lnTo>
                <a:lnTo>
                  <a:pt x="1172" y="448"/>
                </a:lnTo>
                <a:lnTo>
                  <a:pt x="1174" y="437"/>
                </a:lnTo>
                <a:lnTo>
                  <a:pt x="1177" y="431"/>
                </a:lnTo>
                <a:lnTo>
                  <a:pt x="1179" y="436"/>
                </a:lnTo>
                <a:lnTo>
                  <a:pt x="1181" y="432"/>
                </a:lnTo>
                <a:lnTo>
                  <a:pt x="1184" y="430"/>
                </a:lnTo>
                <a:lnTo>
                  <a:pt x="1186" y="427"/>
                </a:lnTo>
                <a:lnTo>
                  <a:pt x="1188" y="430"/>
                </a:lnTo>
                <a:lnTo>
                  <a:pt x="1191" y="432"/>
                </a:lnTo>
                <a:lnTo>
                  <a:pt x="1193" y="429"/>
                </a:lnTo>
                <a:lnTo>
                  <a:pt x="1195" y="426"/>
                </a:lnTo>
                <a:lnTo>
                  <a:pt x="1198" y="428"/>
                </a:lnTo>
                <a:lnTo>
                  <a:pt x="1200" y="422"/>
                </a:lnTo>
                <a:lnTo>
                  <a:pt x="1202" y="421"/>
                </a:lnTo>
                <a:lnTo>
                  <a:pt x="1205" y="423"/>
                </a:lnTo>
                <a:lnTo>
                  <a:pt x="1207" y="418"/>
                </a:lnTo>
                <a:lnTo>
                  <a:pt x="1209" y="423"/>
                </a:lnTo>
                <a:lnTo>
                  <a:pt x="1212" y="421"/>
                </a:lnTo>
                <a:lnTo>
                  <a:pt x="1214" y="417"/>
                </a:lnTo>
                <a:lnTo>
                  <a:pt x="1216" y="414"/>
                </a:lnTo>
                <a:lnTo>
                  <a:pt x="1219" y="416"/>
                </a:lnTo>
                <a:lnTo>
                  <a:pt x="1221" y="420"/>
                </a:lnTo>
                <a:lnTo>
                  <a:pt x="1224" y="416"/>
                </a:lnTo>
                <a:lnTo>
                  <a:pt x="1226" y="423"/>
                </a:lnTo>
                <a:lnTo>
                  <a:pt x="1228" y="421"/>
                </a:lnTo>
                <a:lnTo>
                  <a:pt x="1230" y="421"/>
                </a:lnTo>
                <a:lnTo>
                  <a:pt x="1233" y="430"/>
                </a:lnTo>
                <a:lnTo>
                  <a:pt x="1235" y="434"/>
                </a:lnTo>
                <a:lnTo>
                  <a:pt x="1237" y="425"/>
                </a:lnTo>
                <a:lnTo>
                  <a:pt x="1240" y="431"/>
                </a:lnTo>
                <a:lnTo>
                  <a:pt x="1242" y="434"/>
                </a:lnTo>
                <a:lnTo>
                  <a:pt x="1245" y="438"/>
                </a:lnTo>
                <a:lnTo>
                  <a:pt x="1247" y="429"/>
                </a:lnTo>
                <a:lnTo>
                  <a:pt x="1249" y="422"/>
                </a:lnTo>
                <a:lnTo>
                  <a:pt x="1252" y="418"/>
                </a:lnTo>
                <a:lnTo>
                  <a:pt x="1254" y="419"/>
                </a:lnTo>
                <a:lnTo>
                  <a:pt x="1256" y="417"/>
                </a:lnTo>
                <a:lnTo>
                  <a:pt x="1259" y="419"/>
                </a:lnTo>
                <a:lnTo>
                  <a:pt x="1261" y="416"/>
                </a:lnTo>
                <a:lnTo>
                  <a:pt x="1263" y="421"/>
                </a:lnTo>
                <a:lnTo>
                  <a:pt x="1265" y="420"/>
                </a:lnTo>
                <a:lnTo>
                  <a:pt x="1268" y="415"/>
                </a:lnTo>
                <a:lnTo>
                  <a:pt x="1270" y="420"/>
                </a:lnTo>
                <a:lnTo>
                  <a:pt x="1273" y="423"/>
                </a:lnTo>
                <a:lnTo>
                  <a:pt x="1275" y="422"/>
                </a:lnTo>
                <a:lnTo>
                  <a:pt x="1277" y="410"/>
                </a:lnTo>
                <a:lnTo>
                  <a:pt x="1280" y="414"/>
                </a:lnTo>
                <a:lnTo>
                  <a:pt x="1282" y="412"/>
                </a:lnTo>
                <a:lnTo>
                  <a:pt x="1284" y="411"/>
                </a:lnTo>
                <a:lnTo>
                  <a:pt x="1287" y="405"/>
                </a:lnTo>
                <a:lnTo>
                  <a:pt x="1289" y="403"/>
                </a:lnTo>
                <a:lnTo>
                  <a:pt x="1291" y="401"/>
                </a:lnTo>
                <a:lnTo>
                  <a:pt x="1294" y="405"/>
                </a:lnTo>
                <a:lnTo>
                  <a:pt x="1296" y="410"/>
                </a:lnTo>
                <a:lnTo>
                  <a:pt x="1298" y="408"/>
                </a:lnTo>
                <a:lnTo>
                  <a:pt x="1301" y="402"/>
                </a:lnTo>
                <a:lnTo>
                  <a:pt x="1303" y="387"/>
                </a:lnTo>
                <a:lnTo>
                  <a:pt x="1305" y="385"/>
                </a:lnTo>
                <a:lnTo>
                  <a:pt x="1308" y="374"/>
                </a:lnTo>
                <a:lnTo>
                  <a:pt x="1310" y="369"/>
                </a:lnTo>
                <a:lnTo>
                  <a:pt x="1312" y="369"/>
                </a:lnTo>
                <a:lnTo>
                  <a:pt x="1315" y="369"/>
                </a:lnTo>
                <a:lnTo>
                  <a:pt x="1317" y="368"/>
                </a:lnTo>
                <a:lnTo>
                  <a:pt x="1319" y="366"/>
                </a:lnTo>
                <a:lnTo>
                  <a:pt x="1322" y="367"/>
                </a:lnTo>
                <a:lnTo>
                  <a:pt x="1324" y="369"/>
                </a:lnTo>
                <a:lnTo>
                  <a:pt x="1326" y="365"/>
                </a:lnTo>
                <a:lnTo>
                  <a:pt x="1329" y="364"/>
                </a:lnTo>
                <a:lnTo>
                  <a:pt x="1331" y="364"/>
                </a:lnTo>
                <a:lnTo>
                  <a:pt x="1333" y="361"/>
                </a:lnTo>
                <a:lnTo>
                  <a:pt x="1336" y="354"/>
                </a:lnTo>
                <a:lnTo>
                  <a:pt x="1338" y="355"/>
                </a:lnTo>
                <a:lnTo>
                  <a:pt x="1340" y="353"/>
                </a:lnTo>
                <a:lnTo>
                  <a:pt x="1343" y="338"/>
                </a:lnTo>
                <a:lnTo>
                  <a:pt x="1345" y="340"/>
                </a:lnTo>
                <a:lnTo>
                  <a:pt x="1348" y="336"/>
                </a:lnTo>
                <a:lnTo>
                  <a:pt x="1350" y="332"/>
                </a:lnTo>
                <a:lnTo>
                  <a:pt x="1352" y="331"/>
                </a:lnTo>
                <a:lnTo>
                  <a:pt x="1354" y="335"/>
                </a:lnTo>
                <a:lnTo>
                  <a:pt x="1357" y="333"/>
                </a:lnTo>
                <a:lnTo>
                  <a:pt x="1359" y="338"/>
                </a:lnTo>
                <a:lnTo>
                  <a:pt x="1361" y="344"/>
                </a:lnTo>
                <a:lnTo>
                  <a:pt x="1364" y="346"/>
                </a:lnTo>
                <a:lnTo>
                  <a:pt x="1366" y="341"/>
                </a:lnTo>
                <a:lnTo>
                  <a:pt x="1369" y="327"/>
                </a:lnTo>
                <a:lnTo>
                  <a:pt x="1371" y="317"/>
                </a:lnTo>
                <a:lnTo>
                  <a:pt x="1373" y="316"/>
                </a:lnTo>
                <a:lnTo>
                  <a:pt x="1376" y="318"/>
                </a:lnTo>
                <a:lnTo>
                  <a:pt x="1378" y="320"/>
                </a:lnTo>
                <a:lnTo>
                  <a:pt x="1380" y="327"/>
                </a:lnTo>
                <a:lnTo>
                  <a:pt x="1382" y="328"/>
                </a:lnTo>
                <a:lnTo>
                  <a:pt x="1385" y="324"/>
                </a:lnTo>
                <a:lnTo>
                  <a:pt x="1387" y="322"/>
                </a:lnTo>
                <a:lnTo>
                  <a:pt x="1389" y="317"/>
                </a:lnTo>
                <a:lnTo>
                  <a:pt x="1392" y="318"/>
                </a:lnTo>
                <a:lnTo>
                  <a:pt x="1394" y="318"/>
                </a:lnTo>
                <a:lnTo>
                  <a:pt x="1397" y="313"/>
                </a:lnTo>
                <a:lnTo>
                  <a:pt x="1399" y="316"/>
                </a:lnTo>
                <a:lnTo>
                  <a:pt x="1401" y="313"/>
                </a:lnTo>
                <a:lnTo>
                  <a:pt x="1404" y="313"/>
                </a:lnTo>
                <a:lnTo>
                  <a:pt x="1406" y="309"/>
                </a:lnTo>
                <a:lnTo>
                  <a:pt x="1408" y="295"/>
                </a:lnTo>
                <a:lnTo>
                  <a:pt x="1411" y="301"/>
                </a:lnTo>
                <a:lnTo>
                  <a:pt x="1413" y="294"/>
                </a:lnTo>
                <a:lnTo>
                  <a:pt x="1415" y="299"/>
                </a:lnTo>
                <a:lnTo>
                  <a:pt x="1418" y="297"/>
                </a:lnTo>
                <a:lnTo>
                  <a:pt x="1420" y="288"/>
                </a:lnTo>
                <a:lnTo>
                  <a:pt x="1422" y="280"/>
                </a:lnTo>
                <a:lnTo>
                  <a:pt x="1425" y="287"/>
                </a:lnTo>
                <a:lnTo>
                  <a:pt x="1427" y="280"/>
                </a:lnTo>
                <a:lnTo>
                  <a:pt x="1429" y="269"/>
                </a:lnTo>
                <a:lnTo>
                  <a:pt x="1432" y="269"/>
                </a:lnTo>
                <a:lnTo>
                  <a:pt x="1434" y="269"/>
                </a:lnTo>
                <a:lnTo>
                  <a:pt x="1436" y="279"/>
                </a:lnTo>
                <a:lnTo>
                  <a:pt x="1439" y="278"/>
                </a:lnTo>
                <a:lnTo>
                  <a:pt x="1441" y="271"/>
                </a:lnTo>
                <a:lnTo>
                  <a:pt x="1443" y="269"/>
                </a:lnTo>
                <a:lnTo>
                  <a:pt x="1446" y="261"/>
                </a:lnTo>
                <a:lnTo>
                  <a:pt x="1448" y="255"/>
                </a:lnTo>
                <a:lnTo>
                  <a:pt x="1450" y="252"/>
                </a:lnTo>
                <a:lnTo>
                  <a:pt x="1453" y="248"/>
                </a:lnTo>
                <a:lnTo>
                  <a:pt x="1455" y="252"/>
                </a:lnTo>
                <a:lnTo>
                  <a:pt x="1457" y="248"/>
                </a:lnTo>
                <a:lnTo>
                  <a:pt x="1460" y="240"/>
                </a:lnTo>
                <a:lnTo>
                  <a:pt x="1462" y="238"/>
                </a:lnTo>
                <a:lnTo>
                  <a:pt x="1465" y="239"/>
                </a:lnTo>
                <a:lnTo>
                  <a:pt x="1467" y="233"/>
                </a:lnTo>
                <a:lnTo>
                  <a:pt x="1469" y="235"/>
                </a:lnTo>
                <a:lnTo>
                  <a:pt x="1471" y="231"/>
                </a:lnTo>
                <a:lnTo>
                  <a:pt x="1474" y="237"/>
                </a:lnTo>
                <a:lnTo>
                  <a:pt x="1476" y="236"/>
                </a:lnTo>
                <a:lnTo>
                  <a:pt x="1478" y="230"/>
                </a:lnTo>
                <a:lnTo>
                  <a:pt x="1481" y="220"/>
                </a:lnTo>
                <a:lnTo>
                  <a:pt x="1483" y="219"/>
                </a:lnTo>
                <a:lnTo>
                  <a:pt x="1485" y="225"/>
                </a:lnTo>
                <a:lnTo>
                  <a:pt x="1488" y="232"/>
                </a:lnTo>
                <a:lnTo>
                  <a:pt x="1490" y="235"/>
                </a:lnTo>
                <a:lnTo>
                  <a:pt x="1493" y="236"/>
                </a:lnTo>
                <a:lnTo>
                  <a:pt x="1495" y="232"/>
                </a:lnTo>
                <a:lnTo>
                  <a:pt x="1497" y="221"/>
                </a:lnTo>
                <a:lnTo>
                  <a:pt x="1500" y="225"/>
                </a:lnTo>
                <a:lnTo>
                  <a:pt x="1502" y="227"/>
                </a:lnTo>
                <a:lnTo>
                  <a:pt x="1504" y="218"/>
                </a:lnTo>
                <a:lnTo>
                  <a:pt x="1506" y="216"/>
                </a:lnTo>
                <a:lnTo>
                  <a:pt x="1509" y="211"/>
                </a:lnTo>
                <a:lnTo>
                  <a:pt x="1511" y="204"/>
                </a:lnTo>
                <a:lnTo>
                  <a:pt x="1514" y="206"/>
                </a:lnTo>
                <a:lnTo>
                  <a:pt x="1516" y="204"/>
                </a:lnTo>
                <a:lnTo>
                  <a:pt x="1518" y="205"/>
                </a:lnTo>
                <a:lnTo>
                  <a:pt x="1521" y="197"/>
                </a:lnTo>
                <a:lnTo>
                  <a:pt x="1523" y="197"/>
                </a:lnTo>
                <a:lnTo>
                  <a:pt x="1525" y="199"/>
                </a:lnTo>
                <a:lnTo>
                  <a:pt x="1528" y="199"/>
                </a:lnTo>
                <a:lnTo>
                  <a:pt x="1530" y="211"/>
                </a:lnTo>
                <a:lnTo>
                  <a:pt x="1532" y="207"/>
                </a:lnTo>
                <a:lnTo>
                  <a:pt x="1534" y="209"/>
                </a:lnTo>
                <a:lnTo>
                  <a:pt x="1537" y="210"/>
                </a:lnTo>
                <a:lnTo>
                  <a:pt x="1539" y="213"/>
                </a:lnTo>
                <a:lnTo>
                  <a:pt x="1542" y="207"/>
                </a:lnTo>
                <a:lnTo>
                  <a:pt x="1544" y="196"/>
                </a:lnTo>
                <a:lnTo>
                  <a:pt x="1546" y="189"/>
                </a:lnTo>
                <a:lnTo>
                  <a:pt x="1549" y="185"/>
                </a:lnTo>
                <a:lnTo>
                  <a:pt x="1551" y="186"/>
                </a:lnTo>
                <a:lnTo>
                  <a:pt x="1553" y="179"/>
                </a:lnTo>
                <a:lnTo>
                  <a:pt x="1556" y="195"/>
                </a:lnTo>
                <a:lnTo>
                  <a:pt x="1558" y="206"/>
                </a:lnTo>
                <a:lnTo>
                  <a:pt x="1560" y="201"/>
                </a:lnTo>
                <a:lnTo>
                  <a:pt x="1563" y="200"/>
                </a:lnTo>
                <a:lnTo>
                  <a:pt x="1565" y="196"/>
                </a:lnTo>
                <a:lnTo>
                  <a:pt x="1567" y="187"/>
                </a:lnTo>
                <a:lnTo>
                  <a:pt x="1570" y="179"/>
                </a:lnTo>
                <a:lnTo>
                  <a:pt x="1572" y="186"/>
                </a:lnTo>
                <a:lnTo>
                  <a:pt x="1574" y="186"/>
                </a:lnTo>
                <a:lnTo>
                  <a:pt x="1577" y="189"/>
                </a:lnTo>
                <a:lnTo>
                  <a:pt x="1579" y="185"/>
                </a:lnTo>
                <a:lnTo>
                  <a:pt x="1581" y="193"/>
                </a:lnTo>
                <a:lnTo>
                  <a:pt x="1584" y="192"/>
                </a:lnTo>
                <a:lnTo>
                  <a:pt x="1586" y="190"/>
                </a:lnTo>
                <a:lnTo>
                  <a:pt x="1589" y="189"/>
                </a:lnTo>
                <a:lnTo>
                  <a:pt x="1591" y="188"/>
                </a:lnTo>
                <a:lnTo>
                  <a:pt x="1593" y="185"/>
                </a:lnTo>
                <a:lnTo>
                  <a:pt x="1595" y="197"/>
                </a:lnTo>
                <a:lnTo>
                  <a:pt x="1598" y="194"/>
                </a:lnTo>
                <a:lnTo>
                  <a:pt x="1600" y="198"/>
                </a:lnTo>
                <a:lnTo>
                  <a:pt x="1602" y="193"/>
                </a:lnTo>
                <a:lnTo>
                  <a:pt x="1605" y="192"/>
                </a:lnTo>
                <a:lnTo>
                  <a:pt x="1607" y="197"/>
                </a:lnTo>
                <a:lnTo>
                  <a:pt x="1610" y="198"/>
                </a:lnTo>
                <a:lnTo>
                  <a:pt x="1612" y="194"/>
                </a:lnTo>
                <a:lnTo>
                  <a:pt x="1614" y="199"/>
                </a:lnTo>
                <a:lnTo>
                  <a:pt x="1617" y="199"/>
                </a:lnTo>
                <a:lnTo>
                  <a:pt x="1619" y="192"/>
                </a:lnTo>
                <a:lnTo>
                  <a:pt x="1621" y="196"/>
                </a:lnTo>
                <a:lnTo>
                  <a:pt x="1623" y="192"/>
                </a:lnTo>
                <a:lnTo>
                  <a:pt x="1626" y="196"/>
                </a:lnTo>
                <a:lnTo>
                  <a:pt x="1628" y="200"/>
                </a:lnTo>
                <a:lnTo>
                  <a:pt x="1630" y="196"/>
                </a:lnTo>
                <a:lnTo>
                  <a:pt x="1633" y="203"/>
                </a:lnTo>
                <a:lnTo>
                  <a:pt x="1635" y="204"/>
                </a:lnTo>
                <a:lnTo>
                  <a:pt x="1638" y="202"/>
                </a:lnTo>
                <a:lnTo>
                  <a:pt x="1640" y="199"/>
                </a:lnTo>
                <a:lnTo>
                  <a:pt x="1642" y="191"/>
                </a:lnTo>
                <a:lnTo>
                  <a:pt x="1645" y="190"/>
                </a:lnTo>
                <a:lnTo>
                  <a:pt x="1647" y="193"/>
                </a:lnTo>
                <a:lnTo>
                  <a:pt x="1649" y="192"/>
                </a:lnTo>
                <a:lnTo>
                  <a:pt x="1652" y="199"/>
                </a:lnTo>
                <a:lnTo>
                  <a:pt x="1654" y="201"/>
                </a:lnTo>
                <a:lnTo>
                  <a:pt x="1656" y="204"/>
                </a:lnTo>
                <a:lnTo>
                  <a:pt x="1659" y="206"/>
                </a:lnTo>
                <a:lnTo>
                  <a:pt x="1661" y="195"/>
                </a:lnTo>
                <a:lnTo>
                  <a:pt x="1663" y="197"/>
                </a:lnTo>
                <a:lnTo>
                  <a:pt x="1666" y="200"/>
                </a:lnTo>
                <a:lnTo>
                  <a:pt x="1668" y="206"/>
                </a:lnTo>
                <a:lnTo>
                  <a:pt x="1670" y="197"/>
                </a:lnTo>
                <a:lnTo>
                  <a:pt x="1673" y="186"/>
                </a:lnTo>
                <a:lnTo>
                  <a:pt x="1675" y="185"/>
                </a:lnTo>
                <a:lnTo>
                  <a:pt x="1677" y="183"/>
                </a:lnTo>
                <a:lnTo>
                  <a:pt x="1680" y="178"/>
                </a:lnTo>
                <a:lnTo>
                  <a:pt x="1682" y="186"/>
                </a:lnTo>
                <a:lnTo>
                  <a:pt x="1684" y="195"/>
                </a:lnTo>
                <a:lnTo>
                  <a:pt x="1687" y="194"/>
                </a:lnTo>
                <a:lnTo>
                  <a:pt x="1689" y="192"/>
                </a:lnTo>
                <a:lnTo>
                  <a:pt x="1691" y="196"/>
                </a:lnTo>
                <a:lnTo>
                  <a:pt x="1694" y="195"/>
                </a:lnTo>
                <a:lnTo>
                  <a:pt x="1696" y="191"/>
                </a:lnTo>
                <a:lnTo>
                  <a:pt x="1698" y="198"/>
                </a:lnTo>
                <a:lnTo>
                  <a:pt x="1701" y="193"/>
                </a:lnTo>
                <a:lnTo>
                  <a:pt x="1703" y="197"/>
                </a:lnTo>
                <a:lnTo>
                  <a:pt x="1706" y="194"/>
                </a:lnTo>
                <a:lnTo>
                  <a:pt x="1708" y="198"/>
                </a:lnTo>
                <a:lnTo>
                  <a:pt x="1710" y="192"/>
                </a:lnTo>
                <a:lnTo>
                  <a:pt x="1712" y="192"/>
                </a:lnTo>
                <a:lnTo>
                  <a:pt x="1715" y="195"/>
                </a:lnTo>
                <a:lnTo>
                  <a:pt x="1717" y="197"/>
                </a:lnTo>
                <a:lnTo>
                  <a:pt x="1719" y="194"/>
                </a:lnTo>
                <a:lnTo>
                  <a:pt x="1722" y="193"/>
                </a:lnTo>
                <a:lnTo>
                  <a:pt x="1724" y="191"/>
                </a:lnTo>
                <a:lnTo>
                  <a:pt x="1726" y="189"/>
                </a:lnTo>
                <a:lnTo>
                  <a:pt x="1729" y="180"/>
                </a:lnTo>
                <a:lnTo>
                  <a:pt x="1731" y="186"/>
                </a:lnTo>
                <a:lnTo>
                  <a:pt x="1734" y="189"/>
                </a:lnTo>
                <a:lnTo>
                  <a:pt x="1736" y="194"/>
                </a:lnTo>
                <a:lnTo>
                  <a:pt x="1738" y="194"/>
                </a:lnTo>
                <a:lnTo>
                  <a:pt x="1741" y="201"/>
                </a:lnTo>
                <a:lnTo>
                  <a:pt x="1743" y="199"/>
                </a:lnTo>
                <a:lnTo>
                  <a:pt x="1745" y="194"/>
                </a:lnTo>
                <a:lnTo>
                  <a:pt x="1747" y="193"/>
                </a:lnTo>
                <a:lnTo>
                  <a:pt x="1750" y="192"/>
                </a:lnTo>
                <a:lnTo>
                  <a:pt x="1752" y="180"/>
                </a:lnTo>
                <a:lnTo>
                  <a:pt x="1755" y="186"/>
                </a:lnTo>
                <a:lnTo>
                  <a:pt x="1757" y="194"/>
                </a:lnTo>
                <a:lnTo>
                  <a:pt x="1759" y="187"/>
                </a:lnTo>
                <a:lnTo>
                  <a:pt x="1762" y="195"/>
                </a:lnTo>
                <a:lnTo>
                  <a:pt x="1764" y="193"/>
                </a:lnTo>
                <a:lnTo>
                  <a:pt x="1766" y="194"/>
                </a:lnTo>
                <a:lnTo>
                  <a:pt x="1769" y="185"/>
                </a:lnTo>
                <a:lnTo>
                  <a:pt x="1771" y="177"/>
                </a:lnTo>
                <a:lnTo>
                  <a:pt x="1773" y="165"/>
                </a:lnTo>
                <a:lnTo>
                  <a:pt x="1775" y="162"/>
                </a:lnTo>
                <a:lnTo>
                  <a:pt x="1778" y="154"/>
                </a:lnTo>
                <a:lnTo>
                  <a:pt x="1780" y="149"/>
                </a:lnTo>
                <a:lnTo>
                  <a:pt x="1783" y="148"/>
                </a:lnTo>
                <a:lnTo>
                  <a:pt x="1785" y="152"/>
                </a:lnTo>
                <a:lnTo>
                  <a:pt x="1787" y="146"/>
                </a:lnTo>
                <a:lnTo>
                  <a:pt x="1790" y="135"/>
                </a:lnTo>
                <a:lnTo>
                  <a:pt x="1792" y="139"/>
                </a:lnTo>
                <a:lnTo>
                  <a:pt x="1794" y="143"/>
                </a:lnTo>
                <a:lnTo>
                  <a:pt x="1797" y="139"/>
                </a:lnTo>
                <a:lnTo>
                  <a:pt x="1799" y="138"/>
                </a:lnTo>
                <a:lnTo>
                  <a:pt x="1801" y="135"/>
                </a:lnTo>
                <a:lnTo>
                  <a:pt x="1804" y="139"/>
                </a:lnTo>
                <a:lnTo>
                  <a:pt x="1806" y="139"/>
                </a:lnTo>
                <a:lnTo>
                  <a:pt x="1808" y="130"/>
                </a:lnTo>
                <a:lnTo>
                  <a:pt x="1811" y="127"/>
                </a:lnTo>
                <a:lnTo>
                  <a:pt x="1813" y="128"/>
                </a:lnTo>
                <a:lnTo>
                  <a:pt x="1815" y="126"/>
                </a:lnTo>
                <a:lnTo>
                  <a:pt x="1818" y="126"/>
                </a:lnTo>
                <a:lnTo>
                  <a:pt x="1820" y="126"/>
                </a:lnTo>
                <a:lnTo>
                  <a:pt x="1822" y="131"/>
                </a:lnTo>
                <a:lnTo>
                  <a:pt x="1825" y="129"/>
                </a:lnTo>
                <a:lnTo>
                  <a:pt x="1827" y="132"/>
                </a:lnTo>
                <a:lnTo>
                  <a:pt x="1830" y="132"/>
                </a:lnTo>
                <a:lnTo>
                  <a:pt x="1832" y="129"/>
                </a:lnTo>
                <a:lnTo>
                  <a:pt x="1834" y="124"/>
                </a:lnTo>
                <a:lnTo>
                  <a:pt x="1836" y="126"/>
                </a:lnTo>
                <a:lnTo>
                  <a:pt x="1839" y="121"/>
                </a:lnTo>
                <a:lnTo>
                  <a:pt x="1841" y="121"/>
                </a:lnTo>
                <a:lnTo>
                  <a:pt x="1843" y="116"/>
                </a:lnTo>
                <a:lnTo>
                  <a:pt x="1846" y="116"/>
                </a:lnTo>
                <a:lnTo>
                  <a:pt x="1848" y="118"/>
                </a:lnTo>
                <a:lnTo>
                  <a:pt x="1851" y="116"/>
                </a:lnTo>
                <a:lnTo>
                  <a:pt x="1853" y="118"/>
                </a:lnTo>
                <a:lnTo>
                  <a:pt x="1855" y="118"/>
                </a:lnTo>
                <a:lnTo>
                  <a:pt x="1858" y="121"/>
                </a:lnTo>
                <a:lnTo>
                  <a:pt x="1860" y="126"/>
                </a:lnTo>
                <a:lnTo>
                  <a:pt x="1862" y="127"/>
                </a:lnTo>
                <a:lnTo>
                  <a:pt x="1864" y="141"/>
                </a:lnTo>
                <a:lnTo>
                  <a:pt x="1867" y="148"/>
                </a:lnTo>
                <a:lnTo>
                  <a:pt x="1869" y="151"/>
                </a:lnTo>
                <a:lnTo>
                  <a:pt x="1871" y="153"/>
                </a:lnTo>
                <a:lnTo>
                  <a:pt x="1874" y="141"/>
                </a:lnTo>
                <a:lnTo>
                  <a:pt x="1876" y="144"/>
                </a:lnTo>
                <a:lnTo>
                  <a:pt x="1879" y="140"/>
                </a:lnTo>
                <a:lnTo>
                  <a:pt x="1881" y="142"/>
                </a:lnTo>
                <a:lnTo>
                  <a:pt x="1883" y="143"/>
                </a:lnTo>
                <a:lnTo>
                  <a:pt x="1886" y="135"/>
                </a:lnTo>
                <a:lnTo>
                  <a:pt x="1888" y="139"/>
                </a:lnTo>
                <a:lnTo>
                  <a:pt x="1890" y="135"/>
                </a:lnTo>
                <a:lnTo>
                  <a:pt x="1893" y="128"/>
                </a:lnTo>
                <a:lnTo>
                  <a:pt x="1895" y="131"/>
                </a:lnTo>
                <a:lnTo>
                  <a:pt x="1897" y="138"/>
                </a:lnTo>
                <a:lnTo>
                  <a:pt x="1900" y="134"/>
                </a:lnTo>
                <a:lnTo>
                  <a:pt x="1902" y="128"/>
                </a:lnTo>
                <a:lnTo>
                  <a:pt x="1904" y="132"/>
                </a:lnTo>
                <a:lnTo>
                  <a:pt x="1907" y="136"/>
                </a:lnTo>
                <a:lnTo>
                  <a:pt x="1909" y="143"/>
                </a:lnTo>
                <a:lnTo>
                  <a:pt x="1911" y="150"/>
                </a:lnTo>
                <a:lnTo>
                  <a:pt x="1914" y="151"/>
                </a:lnTo>
                <a:lnTo>
                  <a:pt x="1916" y="144"/>
                </a:lnTo>
                <a:lnTo>
                  <a:pt x="1918" y="146"/>
                </a:lnTo>
                <a:lnTo>
                  <a:pt x="1921" y="144"/>
                </a:lnTo>
                <a:lnTo>
                  <a:pt x="1923" y="140"/>
                </a:lnTo>
                <a:lnTo>
                  <a:pt x="1925" y="136"/>
                </a:lnTo>
                <a:lnTo>
                  <a:pt x="1928" y="132"/>
                </a:lnTo>
                <a:lnTo>
                  <a:pt x="1930" y="128"/>
                </a:lnTo>
                <a:lnTo>
                  <a:pt x="1932" y="130"/>
                </a:lnTo>
                <a:lnTo>
                  <a:pt x="1935" y="128"/>
                </a:lnTo>
                <a:lnTo>
                  <a:pt x="1937" y="119"/>
                </a:lnTo>
                <a:lnTo>
                  <a:pt x="1939" y="124"/>
                </a:lnTo>
                <a:lnTo>
                  <a:pt x="1942" y="116"/>
                </a:lnTo>
                <a:lnTo>
                  <a:pt x="1944" y="111"/>
                </a:lnTo>
                <a:lnTo>
                  <a:pt x="1946" y="109"/>
                </a:lnTo>
                <a:lnTo>
                  <a:pt x="1949" y="108"/>
                </a:lnTo>
                <a:lnTo>
                  <a:pt x="1951" y="102"/>
                </a:lnTo>
                <a:lnTo>
                  <a:pt x="1953" y="99"/>
                </a:lnTo>
                <a:lnTo>
                  <a:pt x="1956" y="110"/>
                </a:lnTo>
                <a:lnTo>
                  <a:pt x="1958" y="119"/>
                </a:lnTo>
                <a:lnTo>
                  <a:pt x="1960" y="132"/>
                </a:lnTo>
                <a:lnTo>
                  <a:pt x="1963" y="135"/>
                </a:lnTo>
                <a:lnTo>
                  <a:pt x="1965" y="141"/>
                </a:lnTo>
                <a:lnTo>
                  <a:pt x="1967" y="140"/>
                </a:lnTo>
                <a:lnTo>
                  <a:pt x="1970" y="140"/>
                </a:lnTo>
                <a:lnTo>
                  <a:pt x="1972" y="129"/>
                </a:lnTo>
                <a:lnTo>
                  <a:pt x="1975" y="127"/>
                </a:lnTo>
                <a:lnTo>
                  <a:pt x="1977" y="137"/>
                </a:lnTo>
                <a:lnTo>
                  <a:pt x="1979" y="136"/>
                </a:lnTo>
                <a:lnTo>
                  <a:pt x="1982" y="133"/>
                </a:lnTo>
                <a:lnTo>
                  <a:pt x="1984" y="135"/>
                </a:lnTo>
                <a:lnTo>
                  <a:pt x="1986" y="133"/>
                </a:lnTo>
                <a:lnTo>
                  <a:pt x="1988" y="131"/>
                </a:lnTo>
                <a:lnTo>
                  <a:pt x="1991" y="127"/>
                </a:lnTo>
                <a:lnTo>
                  <a:pt x="1993" y="127"/>
                </a:lnTo>
                <a:lnTo>
                  <a:pt x="1996" y="139"/>
                </a:lnTo>
                <a:lnTo>
                  <a:pt x="1998" y="140"/>
                </a:lnTo>
                <a:lnTo>
                  <a:pt x="2000" y="138"/>
                </a:lnTo>
                <a:lnTo>
                  <a:pt x="2003" y="136"/>
                </a:lnTo>
                <a:lnTo>
                  <a:pt x="2005" y="139"/>
                </a:lnTo>
                <a:lnTo>
                  <a:pt x="2007" y="134"/>
                </a:lnTo>
                <a:lnTo>
                  <a:pt x="2010" y="131"/>
                </a:lnTo>
                <a:lnTo>
                  <a:pt x="2012" y="132"/>
                </a:lnTo>
                <a:lnTo>
                  <a:pt x="2014" y="129"/>
                </a:lnTo>
                <a:lnTo>
                  <a:pt x="2017" y="133"/>
                </a:lnTo>
                <a:lnTo>
                  <a:pt x="2019" y="133"/>
                </a:lnTo>
                <a:lnTo>
                  <a:pt x="2021" y="135"/>
                </a:lnTo>
                <a:lnTo>
                  <a:pt x="2024" y="136"/>
                </a:lnTo>
                <a:lnTo>
                  <a:pt x="2026" y="137"/>
                </a:lnTo>
                <a:lnTo>
                  <a:pt x="2028" y="136"/>
                </a:lnTo>
                <a:lnTo>
                  <a:pt x="2031" y="139"/>
                </a:lnTo>
                <a:lnTo>
                  <a:pt x="2033" y="138"/>
                </a:lnTo>
                <a:lnTo>
                  <a:pt x="2035" y="140"/>
                </a:lnTo>
                <a:lnTo>
                  <a:pt x="2038" y="138"/>
                </a:lnTo>
                <a:lnTo>
                  <a:pt x="2040" y="136"/>
                </a:lnTo>
                <a:lnTo>
                  <a:pt x="2042" y="132"/>
                </a:lnTo>
                <a:lnTo>
                  <a:pt x="2045" y="133"/>
                </a:lnTo>
                <a:lnTo>
                  <a:pt x="2047" y="135"/>
                </a:lnTo>
                <a:lnTo>
                  <a:pt x="2049" y="130"/>
                </a:lnTo>
                <a:lnTo>
                  <a:pt x="2052" y="125"/>
                </a:lnTo>
                <a:lnTo>
                  <a:pt x="2054" y="117"/>
                </a:lnTo>
                <a:lnTo>
                  <a:pt x="2056" y="112"/>
                </a:lnTo>
                <a:lnTo>
                  <a:pt x="2059" y="107"/>
                </a:lnTo>
                <a:lnTo>
                  <a:pt x="2061" y="121"/>
                </a:lnTo>
                <a:lnTo>
                  <a:pt x="2063" y="118"/>
                </a:lnTo>
                <a:lnTo>
                  <a:pt x="2066" y="120"/>
                </a:lnTo>
                <a:lnTo>
                  <a:pt x="2068" y="119"/>
                </a:lnTo>
                <a:lnTo>
                  <a:pt x="2071" y="118"/>
                </a:lnTo>
                <a:lnTo>
                  <a:pt x="2073" y="123"/>
                </a:lnTo>
                <a:lnTo>
                  <a:pt x="2075" y="118"/>
                </a:lnTo>
                <a:lnTo>
                  <a:pt x="2077" y="117"/>
                </a:lnTo>
                <a:lnTo>
                  <a:pt x="2080" y="125"/>
                </a:lnTo>
                <a:lnTo>
                  <a:pt x="2082" y="121"/>
                </a:lnTo>
                <a:lnTo>
                  <a:pt x="2084" y="117"/>
                </a:lnTo>
                <a:lnTo>
                  <a:pt x="2087" y="114"/>
                </a:lnTo>
                <a:lnTo>
                  <a:pt x="2089" y="112"/>
                </a:lnTo>
                <a:lnTo>
                  <a:pt x="2091" y="98"/>
                </a:lnTo>
                <a:lnTo>
                  <a:pt x="2094" y="92"/>
                </a:lnTo>
                <a:lnTo>
                  <a:pt x="2096" y="79"/>
                </a:lnTo>
                <a:lnTo>
                  <a:pt x="2099" y="65"/>
                </a:lnTo>
                <a:lnTo>
                  <a:pt x="2101" y="61"/>
                </a:lnTo>
                <a:lnTo>
                  <a:pt x="2103" y="85"/>
                </a:lnTo>
                <a:lnTo>
                  <a:pt x="2105" y="81"/>
                </a:lnTo>
              </a:path>
            </a:pathLst>
          </a:custGeom>
          <a:noFill/>
          <a:ln w="25400" cap="flat">
            <a:solidFill>
              <a:srgbClr val="FD8D3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7" name="Line 175">
            <a:extLst>
              <a:ext uri="{FF2B5EF4-FFF2-40B4-BE49-F238E27FC236}">
                <a16:creationId xmlns:a16="http://schemas.microsoft.com/office/drawing/2014/main" id="{E9BAB6AD-A5D8-44AD-A7C9-C4F29B745B75}"/>
              </a:ext>
            </a:extLst>
          </p:cNvPr>
          <p:cNvSpPr>
            <a:spLocks noChangeShapeType="1"/>
          </p:cNvSpPr>
          <p:nvPr/>
        </p:nvSpPr>
        <p:spPr bwMode="auto">
          <a:xfrm>
            <a:off x="4005544" y="3555590"/>
            <a:ext cx="2675856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79" name="Group 378">
            <a:extLst>
              <a:ext uri="{FF2B5EF4-FFF2-40B4-BE49-F238E27FC236}">
                <a16:creationId xmlns:a16="http://schemas.microsoft.com/office/drawing/2014/main" id="{CE0082F2-7A8D-4BE7-98FB-73EF0EAA5363}"/>
              </a:ext>
            </a:extLst>
          </p:cNvPr>
          <p:cNvGrpSpPr/>
          <p:nvPr/>
        </p:nvGrpSpPr>
        <p:grpSpPr>
          <a:xfrm>
            <a:off x="5894565" y="2263436"/>
            <a:ext cx="650301" cy="609125"/>
            <a:chOff x="5749494" y="484344"/>
            <a:chExt cx="676706" cy="609125"/>
          </a:xfrm>
        </p:grpSpPr>
        <p:grpSp>
          <p:nvGrpSpPr>
            <p:cNvPr id="380" name="Group 379">
              <a:extLst>
                <a:ext uri="{FF2B5EF4-FFF2-40B4-BE49-F238E27FC236}">
                  <a16:creationId xmlns:a16="http://schemas.microsoft.com/office/drawing/2014/main" id="{B3E1B6FB-0C9C-4E7F-BB39-97A094398B2A}"/>
                </a:ext>
              </a:extLst>
            </p:cNvPr>
            <p:cNvGrpSpPr/>
            <p:nvPr/>
          </p:nvGrpSpPr>
          <p:grpSpPr>
            <a:xfrm>
              <a:off x="5755224" y="715214"/>
              <a:ext cx="179764" cy="292565"/>
              <a:chOff x="429836" y="1131475"/>
              <a:chExt cx="218630" cy="355819"/>
            </a:xfrm>
          </p:grpSpPr>
          <p:grpSp>
            <p:nvGrpSpPr>
              <p:cNvPr id="395" name="Group 394">
                <a:extLst>
                  <a:ext uri="{FF2B5EF4-FFF2-40B4-BE49-F238E27FC236}">
                    <a16:creationId xmlns:a16="http://schemas.microsoft.com/office/drawing/2014/main" id="{2233B1D3-5FAA-47C1-A12B-3BF811837FB6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504783" y="1131475"/>
                <a:ext cx="68736" cy="71627"/>
                <a:chOff x="690811" y="1537925"/>
                <a:chExt cx="1095271" cy="1105319"/>
              </a:xfrm>
            </p:grpSpPr>
            <p:sp>
              <p:nvSpPr>
                <p:cNvPr id="397" name="Teardrop 396">
                  <a:extLst>
                    <a:ext uri="{FF2B5EF4-FFF2-40B4-BE49-F238E27FC236}">
                      <a16:creationId xmlns:a16="http://schemas.microsoft.com/office/drawing/2014/main" id="{877CED44-EA9C-461F-A52E-9C798BD5D0F8}"/>
                    </a:ext>
                  </a:extLst>
                </p:cNvPr>
                <p:cNvSpPr/>
                <p:nvPr/>
              </p:nvSpPr>
              <p:spPr>
                <a:xfrm rot="18783925">
                  <a:off x="685787" y="1542949"/>
                  <a:ext cx="1105319" cy="1095271"/>
                </a:xfrm>
                <a:prstGeom prst="teardrop">
                  <a:avLst>
                    <a:gd name="adj" fmla="val 138182"/>
                  </a:avLst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98" name="Freeform 15">
                  <a:extLst>
                    <a:ext uri="{FF2B5EF4-FFF2-40B4-BE49-F238E27FC236}">
                      <a16:creationId xmlns:a16="http://schemas.microsoft.com/office/drawing/2014/main" id="{A407122E-A6DF-4CC8-9113-5A35085A18EA}"/>
                    </a:ext>
                  </a:extLst>
                </p:cNvPr>
                <p:cNvSpPr/>
                <p:nvPr/>
              </p:nvSpPr>
              <p:spPr>
                <a:xfrm>
                  <a:off x="813476" y="1874210"/>
                  <a:ext cx="342268" cy="603326"/>
                </a:xfrm>
                <a:custGeom>
                  <a:avLst/>
                  <a:gdLst>
                    <a:gd name="connsiteX0" fmla="*/ 107770 w 342267"/>
                    <a:gd name="connsiteY0" fmla="*/ 21 h 603325"/>
                    <a:gd name="connsiteX1" fmla="*/ 22045 w 342267"/>
                    <a:gd name="connsiteY1" fmla="*/ 147659 h 603325"/>
                    <a:gd name="connsiteX2" fmla="*/ 2995 w 342267"/>
                    <a:gd name="connsiteY2" fmla="*/ 309584 h 603325"/>
                    <a:gd name="connsiteX3" fmla="*/ 72051 w 342267"/>
                    <a:gd name="connsiteY3" fmla="*/ 466746 h 603325"/>
                    <a:gd name="connsiteX4" fmla="*/ 269695 w 342267"/>
                    <a:gd name="connsiteY4" fmla="*/ 590571 h 603325"/>
                    <a:gd name="connsiteX5" fmla="*/ 338751 w 342267"/>
                    <a:gd name="connsiteY5" fmla="*/ 581046 h 603325"/>
                    <a:gd name="connsiteX6" fmla="*/ 174445 w 342267"/>
                    <a:gd name="connsiteY6" fmla="*/ 428646 h 603325"/>
                    <a:gd name="connsiteX7" fmla="*/ 110151 w 342267"/>
                    <a:gd name="connsiteY7" fmla="*/ 304821 h 603325"/>
                    <a:gd name="connsiteX8" fmla="*/ 98245 w 342267"/>
                    <a:gd name="connsiteY8" fmla="*/ 138134 h 603325"/>
                    <a:gd name="connsiteX9" fmla="*/ 107770 w 342267"/>
                    <a:gd name="connsiteY9" fmla="*/ 21 h 6033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42267" h="603325">
                      <a:moveTo>
                        <a:pt x="107770" y="21"/>
                      </a:moveTo>
                      <a:cubicBezTo>
                        <a:pt x="95070" y="1608"/>
                        <a:pt x="39507" y="96065"/>
                        <a:pt x="22045" y="147659"/>
                      </a:cubicBezTo>
                      <a:cubicBezTo>
                        <a:pt x="4583" y="199253"/>
                        <a:pt x="-5339" y="256403"/>
                        <a:pt x="2995" y="309584"/>
                      </a:cubicBezTo>
                      <a:cubicBezTo>
                        <a:pt x="11329" y="362765"/>
                        <a:pt x="27601" y="419915"/>
                        <a:pt x="72051" y="466746"/>
                      </a:cubicBezTo>
                      <a:cubicBezTo>
                        <a:pt x="116501" y="513577"/>
                        <a:pt x="225245" y="571521"/>
                        <a:pt x="269695" y="590571"/>
                      </a:cubicBezTo>
                      <a:cubicBezTo>
                        <a:pt x="314145" y="609621"/>
                        <a:pt x="354626" y="608034"/>
                        <a:pt x="338751" y="581046"/>
                      </a:cubicBezTo>
                      <a:cubicBezTo>
                        <a:pt x="322876" y="554059"/>
                        <a:pt x="212545" y="474683"/>
                        <a:pt x="174445" y="428646"/>
                      </a:cubicBezTo>
                      <a:cubicBezTo>
                        <a:pt x="136345" y="382609"/>
                        <a:pt x="122851" y="353240"/>
                        <a:pt x="110151" y="304821"/>
                      </a:cubicBezTo>
                      <a:cubicBezTo>
                        <a:pt x="97451" y="256402"/>
                        <a:pt x="95070" y="191315"/>
                        <a:pt x="98245" y="138134"/>
                      </a:cubicBezTo>
                      <a:cubicBezTo>
                        <a:pt x="101420" y="84953"/>
                        <a:pt x="120470" y="-1566"/>
                        <a:pt x="107770" y="2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396" name="Picture 395">
                <a:extLst>
                  <a:ext uri="{FF2B5EF4-FFF2-40B4-BE49-F238E27FC236}">
                    <a16:creationId xmlns:a16="http://schemas.microsoft.com/office/drawing/2014/main" id="{87035780-AA1A-4B72-ADE3-FD3C92E813D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29836" y="1268664"/>
                <a:ext cx="218630" cy="218630"/>
              </a:xfrm>
              <a:prstGeom prst="rect">
                <a:avLst/>
              </a:prstGeom>
              <a:ln w="19050">
                <a:solidFill>
                  <a:srgbClr val="FD8D3C"/>
                </a:solidFill>
              </a:ln>
            </p:spPr>
          </p:pic>
        </p:grpSp>
        <p:grpSp>
          <p:nvGrpSpPr>
            <p:cNvPr id="381" name="Group 380">
              <a:extLst>
                <a:ext uri="{FF2B5EF4-FFF2-40B4-BE49-F238E27FC236}">
                  <a16:creationId xmlns:a16="http://schemas.microsoft.com/office/drawing/2014/main" id="{F2E90B33-EFC0-4F81-AE93-BE7BE8B98229}"/>
                </a:ext>
              </a:extLst>
            </p:cNvPr>
            <p:cNvGrpSpPr/>
            <p:nvPr/>
          </p:nvGrpSpPr>
          <p:grpSpPr>
            <a:xfrm>
              <a:off x="5990174" y="697291"/>
              <a:ext cx="179764" cy="309675"/>
              <a:chOff x="434837" y="1803612"/>
              <a:chExt cx="218630" cy="376629"/>
            </a:xfrm>
          </p:grpSpPr>
          <p:pic>
            <p:nvPicPr>
              <p:cNvPr id="391" name="Picture 390">
                <a:extLst>
                  <a:ext uri="{FF2B5EF4-FFF2-40B4-BE49-F238E27FC236}">
                    <a16:creationId xmlns:a16="http://schemas.microsoft.com/office/drawing/2014/main" id="{2C9BA71E-9E68-47B9-8D78-96B57F3989D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34837" y="1961611"/>
                <a:ext cx="218630" cy="218630"/>
              </a:xfrm>
              <a:prstGeom prst="rect">
                <a:avLst/>
              </a:prstGeom>
              <a:ln w="19050">
                <a:solidFill>
                  <a:srgbClr val="FC4E2A"/>
                </a:solidFill>
              </a:ln>
            </p:spPr>
          </p:pic>
          <p:grpSp>
            <p:nvGrpSpPr>
              <p:cNvPr id="392" name="Group 391">
                <a:extLst>
                  <a:ext uri="{FF2B5EF4-FFF2-40B4-BE49-F238E27FC236}">
                    <a16:creationId xmlns:a16="http://schemas.microsoft.com/office/drawing/2014/main" id="{9C3393EF-1FF7-40CD-A346-CB299CE5A554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499362" y="1803612"/>
                <a:ext cx="89581" cy="93350"/>
                <a:chOff x="954426" y="1644522"/>
                <a:chExt cx="995696" cy="1004841"/>
              </a:xfrm>
            </p:grpSpPr>
            <p:sp>
              <p:nvSpPr>
                <p:cNvPr id="393" name="Teardrop 392">
                  <a:extLst>
                    <a:ext uri="{FF2B5EF4-FFF2-40B4-BE49-F238E27FC236}">
                      <a16:creationId xmlns:a16="http://schemas.microsoft.com/office/drawing/2014/main" id="{CDF1DA2A-4768-455A-A843-245C677A8DFB}"/>
                    </a:ext>
                  </a:extLst>
                </p:cNvPr>
                <p:cNvSpPr/>
                <p:nvPr/>
              </p:nvSpPr>
              <p:spPr>
                <a:xfrm rot="18783925">
                  <a:off x="949853" y="1649095"/>
                  <a:ext cx="1004841" cy="995696"/>
                </a:xfrm>
                <a:prstGeom prst="teardrop">
                  <a:avLst>
                    <a:gd name="adj" fmla="val 138182"/>
                  </a:avLst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94" name="Freeform 11">
                  <a:extLst>
                    <a:ext uri="{FF2B5EF4-FFF2-40B4-BE49-F238E27FC236}">
                      <a16:creationId xmlns:a16="http://schemas.microsoft.com/office/drawing/2014/main" id="{38E649C0-B3E2-41CA-BB81-FF754FEF0FDC}"/>
                    </a:ext>
                  </a:extLst>
                </p:cNvPr>
                <p:cNvSpPr/>
                <p:nvPr/>
              </p:nvSpPr>
              <p:spPr>
                <a:xfrm>
                  <a:off x="1042855" y="1957992"/>
                  <a:ext cx="311148" cy="548470"/>
                </a:xfrm>
                <a:custGeom>
                  <a:avLst/>
                  <a:gdLst>
                    <a:gd name="connsiteX0" fmla="*/ 107770 w 342267"/>
                    <a:gd name="connsiteY0" fmla="*/ 21 h 603325"/>
                    <a:gd name="connsiteX1" fmla="*/ 22045 w 342267"/>
                    <a:gd name="connsiteY1" fmla="*/ 147659 h 603325"/>
                    <a:gd name="connsiteX2" fmla="*/ 2995 w 342267"/>
                    <a:gd name="connsiteY2" fmla="*/ 309584 h 603325"/>
                    <a:gd name="connsiteX3" fmla="*/ 72051 w 342267"/>
                    <a:gd name="connsiteY3" fmla="*/ 466746 h 603325"/>
                    <a:gd name="connsiteX4" fmla="*/ 269695 w 342267"/>
                    <a:gd name="connsiteY4" fmla="*/ 590571 h 603325"/>
                    <a:gd name="connsiteX5" fmla="*/ 338751 w 342267"/>
                    <a:gd name="connsiteY5" fmla="*/ 581046 h 603325"/>
                    <a:gd name="connsiteX6" fmla="*/ 174445 w 342267"/>
                    <a:gd name="connsiteY6" fmla="*/ 428646 h 603325"/>
                    <a:gd name="connsiteX7" fmla="*/ 110151 w 342267"/>
                    <a:gd name="connsiteY7" fmla="*/ 304821 h 603325"/>
                    <a:gd name="connsiteX8" fmla="*/ 98245 w 342267"/>
                    <a:gd name="connsiteY8" fmla="*/ 138134 h 603325"/>
                    <a:gd name="connsiteX9" fmla="*/ 107770 w 342267"/>
                    <a:gd name="connsiteY9" fmla="*/ 21 h 6033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42267" h="603325">
                      <a:moveTo>
                        <a:pt x="107770" y="21"/>
                      </a:moveTo>
                      <a:cubicBezTo>
                        <a:pt x="95070" y="1608"/>
                        <a:pt x="39507" y="96065"/>
                        <a:pt x="22045" y="147659"/>
                      </a:cubicBezTo>
                      <a:cubicBezTo>
                        <a:pt x="4583" y="199253"/>
                        <a:pt x="-5339" y="256403"/>
                        <a:pt x="2995" y="309584"/>
                      </a:cubicBezTo>
                      <a:cubicBezTo>
                        <a:pt x="11329" y="362765"/>
                        <a:pt x="27601" y="419915"/>
                        <a:pt x="72051" y="466746"/>
                      </a:cubicBezTo>
                      <a:cubicBezTo>
                        <a:pt x="116501" y="513577"/>
                        <a:pt x="225245" y="571521"/>
                        <a:pt x="269695" y="590571"/>
                      </a:cubicBezTo>
                      <a:cubicBezTo>
                        <a:pt x="314145" y="609621"/>
                        <a:pt x="354626" y="608034"/>
                        <a:pt x="338751" y="581046"/>
                      </a:cubicBezTo>
                      <a:cubicBezTo>
                        <a:pt x="322876" y="554059"/>
                        <a:pt x="212545" y="474683"/>
                        <a:pt x="174445" y="428646"/>
                      </a:cubicBezTo>
                      <a:cubicBezTo>
                        <a:pt x="136345" y="382609"/>
                        <a:pt x="122851" y="353240"/>
                        <a:pt x="110151" y="304821"/>
                      </a:cubicBezTo>
                      <a:cubicBezTo>
                        <a:pt x="97451" y="256402"/>
                        <a:pt x="95070" y="191315"/>
                        <a:pt x="98245" y="138134"/>
                      </a:cubicBezTo>
                      <a:cubicBezTo>
                        <a:pt x="101420" y="84953"/>
                        <a:pt x="120470" y="-1566"/>
                        <a:pt x="107770" y="2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382" name="Group 381">
              <a:extLst>
                <a:ext uri="{FF2B5EF4-FFF2-40B4-BE49-F238E27FC236}">
                  <a16:creationId xmlns:a16="http://schemas.microsoft.com/office/drawing/2014/main" id="{443F6BF7-D680-42C4-9ED4-A4A321FEA9DC}"/>
                </a:ext>
              </a:extLst>
            </p:cNvPr>
            <p:cNvGrpSpPr/>
            <p:nvPr/>
          </p:nvGrpSpPr>
          <p:grpSpPr>
            <a:xfrm>
              <a:off x="6218909" y="688047"/>
              <a:ext cx="179629" cy="320050"/>
              <a:chOff x="444680" y="2393445"/>
              <a:chExt cx="218465" cy="389247"/>
            </a:xfrm>
          </p:grpSpPr>
          <p:pic>
            <p:nvPicPr>
              <p:cNvPr id="387" name="Picture 2" descr="Image result for fractals">
                <a:extLst>
                  <a:ext uri="{FF2B5EF4-FFF2-40B4-BE49-F238E27FC236}">
                    <a16:creationId xmlns:a16="http://schemas.microsoft.com/office/drawing/2014/main" id="{7460AE1A-04BD-422B-900F-FB8E27E8767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325" t="-678" r="15759" b="678"/>
              <a:stretch/>
            </p:blipFill>
            <p:spPr bwMode="auto">
              <a:xfrm>
                <a:off x="444680" y="2562701"/>
                <a:ext cx="218465" cy="219991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B10026"/>
                </a:solidFill>
              </a:ln>
            </p:spPr>
          </p:pic>
          <p:grpSp>
            <p:nvGrpSpPr>
              <p:cNvPr id="388" name="Group 387">
                <a:extLst>
                  <a:ext uri="{FF2B5EF4-FFF2-40B4-BE49-F238E27FC236}">
                    <a16:creationId xmlns:a16="http://schemas.microsoft.com/office/drawing/2014/main" id="{356CD08B-3339-49BC-BED1-DE7720B9DD42}"/>
                  </a:ext>
                </a:extLst>
              </p:cNvPr>
              <p:cNvGrpSpPr/>
              <p:nvPr/>
            </p:nvGrpSpPr>
            <p:grpSpPr>
              <a:xfrm>
                <a:off x="491443" y="2393445"/>
                <a:ext cx="124949" cy="129970"/>
                <a:chOff x="1876119" y="2390466"/>
                <a:chExt cx="221736" cy="230649"/>
              </a:xfrm>
            </p:grpSpPr>
            <p:sp>
              <p:nvSpPr>
                <p:cNvPr id="389" name="Teardrop 388">
                  <a:extLst>
                    <a:ext uri="{FF2B5EF4-FFF2-40B4-BE49-F238E27FC236}">
                      <a16:creationId xmlns:a16="http://schemas.microsoft.com/office/drawing/2014/main" id="{97A6EAB0-6091-4606-9B7A-A06EBA6AEA4B}"/>
                    </a:ext>
                  </a:extLst>
                </p:cNvPr>
                <p:cNvSpPr/>
                <p:nvPr/>
              </p:nvSpPr>
              <p:spPr>
                <a:xfrm rot="18783925">
                  <a:off x="1871662" y="2394923"/>
                  <a:ext cx="230649" cy="221736"/>
                </a:xfrm>
                <a:prstGeom prst="teardrop">
                  <a:avLst>
                    <a:gd name="adj" fmla="val 138182"/>
                  </a:avLst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90" name="Freeform 11">
                  <a:extLst>
                    <a:ext uri="{FF2B5EF4-FFF2-40B4-BE49-F238E27FC236}">
                      <a16:creationId xmlns:a16="http://schemas.microsoft.com/office/drawing/2014/main" id="{C382773B-4AF7-446E-B6AF-BC488FCB0596}"/>
                    </a:ext>
                  </a:extLst>
                </p:cNvPr>
                <p:cNvSpPr/>
                <p:nvPr/>
              </p:nvSpPr>
              <p:spPr>
                <a:xfrm>
                  <a:off x="1903229" y="2465591"/>
                  <a:ext cx="69292" cy="125901"/>
                </a:xfrm>
                <a:custGeom>
                  <a:avLst/>
                  <a:gdLst>
                    <a:gd name="connsiteX0" fmla="*/ 107770 w 342267"/>
                    <a:gd name="connsiteY0" fmla="*/ 21 h 603325"/>
                    <a:gd name="connsiteX1" fmla="*/ 22045 w 342267"/>
                    <a:gd name="connsiteY1" fmla="*/ 147659 h 603325"/>
                    <a:gd name="connsiteX2" fmla="*/ 2995 w 342267"/>
                    <a:gd name="connsiteY2" fmla="*/ 309584 h 603325"/>
                    <a:gd name="connsiteX3" fmla="*/ 72051 w 342267"/>
                    <a:gd name="connsiteY3" fmla="*/ 466746 h 603325"/>
                    <a:gd name="connsiteX4" fmla="*/ 269695 w 342267"/>
                    <a:gd name="connsiteY4" fmla="*/ 590571 h 603325"/>
                    <a:gd name="connsiteX5" fmla="*/ 338751 w 342267"/>
                    <a:gd name="connsiteY5" fmla="*/ 581046 h 603325"/>
                    <a:gd name="connsiteX6" fmla="*/ 174445 w 342267"/>
                    <a:gd name="connsiteY6" fmla="*/ 428646 h 603325"/>
                    <a:gd name="connsiteX7" fmla="*/ 110151 w 342267"/>
                    <a:gd name="connsiteY7" fmla="*/ 304821 h 603325"/>
                    <a:gd name="connsiteX8" fmla="*/ 98245 w 342267"/>
                    <a:gd name="connsiteY8" fmla="*/ 138134 h 603325"/>
                    <a:gd name="connsiteX9" fmla="*/ 107770 w 342267"/>
                    <a:gd name="connsiteY9" fmla="*/ 21 h 6033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42267" h="603325">
                      <a:moveTo>
                        <a:pt x="107770" y="21"/>
                      </a:moveTo>
                      <a:cubicBezTo>
                        <a:pt x="95070" y="1608"/>
                        <a:pt x="39507" y="96065"/>
                        <a:pt x="22045" y="147659"/>
                      </a:cubicBezTo>
                      <a:cubicBezTo>
                        <a:pt x="4583" y="199253"/>
                        <a:pt x="-5339" y="256403"/>
                        <a:pt x="2995" y="309584"/>
                      </a:cubicBezTo>
                      <a:cubicBezTo>
                        <a:pt x="11329" y="362765"/>
                        <a:pt x="27601" y="419915"/>
                        <a:pt x="72051" y="466746"/>
                      </a:cubicBezTo>
                      <a:cubicBezTo>
                        <a:pt x="116501" y="513577"/>
                        <a:pt x="225245" y="571521"/>
                        <a:pt x="269695" y="590571"/>
                      </a:cubicBezTo>
                      <a:cubicBezTo>
                        <a:pt x="314145" y="609621"/>
                        <a:pt x="354626" y="608034"/>
                        <a:pt x="338751" y="581046"/>
                      </a:cubicBezTo>
                      <a:cubicBezTo>
                        <a:pt x="322876" y="554059"/>
                        <a:pt x="212545" y="474683"/>
                        <a:pt x="174445" y="428646"/>
                      </a:cubicBezTo>
                      <a:cubicBezTo>
                        <a:pt x="136345" y="382609"/>
                        <a:pt x="122851" y="353240"/>
                        <a:pt x="110151" y="304821"/>
                      </a:cubicBezTo>
                      <a:cubicBezTo>
                        <a:pt x="97451" y="256402"/>
                        <a:pt x="95070" y="191315"/>
                        <a:pt x="98245" y="138134"/>
                      </a:cubicBezTo>
                      <a:cubicBezTo>
                        <a:pt x="101420" y="84953"/>
                        <a:pt x="120470" y="-1566"/>
                        <a:pt x="107770" y="2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383" name="Rectangle 382">
              <a:extLst>
                <a:ext uri="{FF2B5EF4-FFF2-40B4-BE49-F238E27FC236}">
                  <a16:creationId xmlns:a16="http://schemas.microsoft.com/office/drawing/2014/main" id="{EA5A18B4-3429-47B9-88C6-1C7F98D25800}"/>
                </a:ext>
              </a:extLst>
            </p:cNvPr>
            <p:cNvSpPr/>
            <p:nvPr/>
          </p:nvSpPr>
          <p:spPr>
            <a:xfrm>
              <a:off x="5765800" y="1047750"/>
              <a:ext cx="161925" cy="45719"/>
            </a:xfrm>
            <a:prstGeom prst="rect">
              <a:avLst/>
            </a:prstGeom>
            <a:solidFill>
              <a:srgbClr val="FD8D3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4" name="Rectangle 383">
              <a:extLst>
                <a:ext uri="{FF2B5EF4-FFF2-40B4-BE49-F238E27FC236}">
                  <a16:creationId xmlns:a16="http://schemas.microsoft.com/office/drawing/2014/main" id="{EFE96E6D-93F1-47DD-BC9E-A4F220F12360}"/>
                </a:ext>
              </a:extLst>
            </p:cNvPr>
            <p:cNvSpPr/>
            <p:nvPr/>
          </p:nvSpPr>
          <p:spPr>
            <a:xfrm>
              <a:off x="6000750" y="1047750"/>
              <a:ext cx="161925" cy="45719"/>
            </a:xfrm>
            <a:prstGeom prst="rect">
              <a:avLst/>
            </a:prstGeom>
            <a:solidFill>
              <a:srgbClr val="FC4E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5" name="Rectangle 384">
              <a:extLst>
                <a:ext uri="{FF2B5EF4-FFF2-40B4-BE49-F238E27FC236}">
                  <a16:creationId xmlns:a16="http://schemas.microsoft.com/office/drawing/2014/main" id="{F273441E-D5F8-4200-80B4-476456873401}"/>
                </a:ext>
              </a:extLst>
            </p:cNvPr>
            <p:cNvSpPr/>
            <p:nvPr/>
          </p:nvSpPr>
          <p:spPr>
            <a:xfrm>
              <a:off x="6232525" y="1047750"/>
              <a:ext cx="161925" cy="45719"/>
            </a:xfrm>
            <a:prstGeom prst="rect">
              <a:avLst/>
            </a:prstGeom>
            <a:solidFill>
              <a:srgbClr val="B100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6" name="Rectangle 6159">
              <a:extLst>
                <a:ext uri="{FF2B5EF4-FFF2-40B4-BE49-F238E27FC236}">
                  <a16:creationId xmlns:a16="http://schemas.microsoft.com/office/drawing/2014/main" id="{578AE4DA-D0A4-4942-8E81-67AA0541E7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49494" y="484344"/>
              <a:ext cx="67670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Rew mag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</p:grpSp>
      <p:sp>
        <p:nvSpPr>
          <p:cNvPr id="264" name="Line 120">
            <a:extLst>
              <a:ext uri="{FF2B5EF4-FFF2-40B4-BE49-F238E27FC236}">
                <a16:creationId xmlns:a16="http://schemas.microsoft.com/office/drawing/2014/main" id="{62DB86B5-9B1B-4120-8281-FFA9835837C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05543" y="2011270"/>
            <a:ext cx="0" cy="33338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5" name="Line 121">
            <a:extLst>
              <a:ext uri="{FF2B5EF4-FFF2-40B4-BE49-F238E27FC236}">
                <a16:creationId xmlns:a16="http://schemas.microsoft.com/office/drawing/2014/main" id="{7BBE8A52-7961-4C2C-BEF3-14CBDBC66D51}"/>
              </a:ext>
            </a:extLst>
          </p:cNvPr>
          <p:cNvSpPr>
            <a:spLocks noChangeShapeType="1"/>
          </p:cNvSpPr>
          <p:nvPr/>
        </p:nvSpPr>
        <p:spPr bwMode="auto">
          <a:xfrm>
            <a:off x="4600460" y="2011270"/>
            <a:ext cx="0" cy="33338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" name="Line 122">
            <a:extLst>
              <a:ext uri="{FF2B5EF4-FFF2-40B4-BE49-F238E27FC236}">
                <a16:creationId xmlns:a16="http://schemas.microsoft.com/office/drawing/2014/main" id="{8B0749C4-32DE-4959-A71C-B06053D4DC4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95378" y="2011270"/>
            <a:ext cx="0" cy="33338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7" name="Line 123">
            <a:extLst>
              <a:ext uri="{FF2B5EF4-FFF2-40B4-BE49-F238E27FC236}">
                <a16:creationId xmlns:a16="http://schemas.microsoft.com/office/drawing/2014/main" id="{918809B2-BFAE-46F8-B78E-3E13219FA914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0295" y="2011270"/>
            <a:ext cx="0" cy="33338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8" name="Line 124">
            <a:extLst>
              <a:ext uri="{FF2B5EF4-FFF2-40B4-BE49-F238E27FC236}">
                <a16:creationId xmlns:a16="http://schemas.microsoft.com/office/drawing/2014/main" id="{790A13AC-A83D-451B-8DDB-E5B6369B0B45}"/>
              </a:ext>
            </a:extLst>
          </p:cNvPr>
          <p:cNvSpPr>
            <a:spLocks noChangeShapeType="1"/>
          </p:cNvSpPr>
          <p:nvPr/>
        </p:nvSpPr>
        <p:spPr bwMode="auto">
          <a:xfrm>
            <a:off x="6383941" y="2011270"/>
            <a:ext cx="0" cy="33338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4" name="Line 130">
            <a:extLst>
              <a:ext uri="{FF2B5EF4-FFF2-40B4-BE49-F238E27FC236}">
                <a16:creationId xmlns:a16="http://schemas.microsoft.com/office/drawing/2014/main" id="{DE45B46A-A22A-41B2-9442-AB91EA0D571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005543" y="1020670"/>
            <a:ext cx="0" cy="99060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5" name="Line 131">
            <a:extLst>
              <a:ext uri="{FF2B5EF4-FFF2-40B4-BE49-F238E27FC236}">
                <a16:creationId xmlns:a16="http://schemas.microsoft.com/office/drawing/2014/main" id="{3787B6AB-C8B8-4D9C-A6A0-6E4570CAEDD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78849" y="1869982"/>
            <a:ext cx="26695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6" name="Line 132">
            <a:extLst>
              <a:ext uri="{FF2B5EF4-FFF2-40B4-BE49-F238E27FC236}">
                <a16:creationId xmlns:a16="http://schemas.microsoft.com/office/drawing/2014/main" id="{655C8C5A-30B2-4FCD-8ABE-27AAB4D75B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78849" y="1620745"/>
            <a:ext cx="26695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7" name="Line 133">
            <a:extLst>
              <a:ext uri="{FF2B5EF4-FFF2-40B4-BE49-F238E27FC236}">
                <a16:creationId xmlns:a16="http://schemas.microsoft.com/office/drawing/2014/main" id="{CB6B6B3D-0E3D-419F-B66A-1429F391EA3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78849" y="1369920"/>
            <a:ext cx="26695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8" name="Line 134">
            <a:extLst>
              <a:ext uri="{FF2B5EF4-FFF2-40B4-BE49-F238E27FC236}">
                <a16:creationId xmlns:a16="http://schemas.microsoft.com/office/drawing/2014/main" id="{26362C8C-1A04-4D67-AFF2-8542155E79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78849" y="1120682"/>
            <a:ext cx="26695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9" name="Rectangle 135">
            <a:extLst>
              <a:ext uri="{FF2B5EF4-FFF2-40B4-BE49-F238E27FC236}">
                <a16:creationId xmlns:a16="http://schemas.microsoft.com/office/drawing/2014/main" id="{278812EF-7672-40F0-A582-2AAA8F22E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4187" y="1804895"/>
            <a:ext cx="193825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-0.1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80" name="Rectangle 136">
            <a:extLst>
              <a:ext uri="{FF2B5EF4-FFF2-40B4-BE49-F238E27FC236}">
                <a16:creationId xmlns:a16="http://schemas.microsoft.com/office/drawing/2014/main" id="{7DD521EE-A8C5-4693-A27A-6D5F90A760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7324" y="1554070"/>
            <a:ext cx="62897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81" name="Rectangle 137">
            <a:extLst>
              <a:ext uri="{FF2B5EF4-FFF2-40B4-BE49-F238E27FC236}">
                <a16:creationId xmlns:a16="http://schemas.microsoft.com/office/drawing/2014/main" id="{00BE0972-BDDE-4F40-8A96-3C813FA721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9780" y="1303245"/>
            <a:ext cx="15659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0.1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82" name="Rectangle 138">
            <a:extLst>
              <a:ext uri="{FF2B5EF4-FFF2-40B4-BE49-F238E27FC236}">
                <a16:creationId xmlns:a16="http://schemas.microsoft.com/office/drawing/2014/main" id="{5E3D2F57-9D41-4077-8338-EAE5E4472F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9780" y="1052420"/>
            <a:ext cx="15659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0.2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83" name="Rectangle 139">
            <a:extLst>
              <a:ext uri="{FF2B5EF4-FFF2-40B4-BE49-F238E27FC236}">
                <a16:creationId xmlns:a16="http://schemas.microsoft.com/office/drawing/2014/main" id="{A4131C78-AD97-4899-AFC9-E441830EDD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6650" y="836520"/>
            <a:ext cx="322185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n = 32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84" name="Freeform 140">
            <a:extLst>
              <a:ext uri="{FF2B5EF4-FFF2-40B4-BE49-F238E27FC236}">
                <a16:creationId xmlns:a16="http://schemas.microsoft.com/office/drawing/2014/main" id="{877FFB18-F087-416B-87C8-CC654D9A2074}"/>
              </a:ext>
            </a:extLst>
          </p:cNvPr>
          <p:cNvSpPr>
            <a:spLocks/>
          </p:cNvSpPr>
          <p:nvPr/>
        </p:nvSpPr>
        <p:spPr bwMode="auto">
          <a:xfrm>
            <a:off x="5135632" y="1020670"/>
            <a:ext cx="475425" cy="990600"/>
          </a:xfrm>
          <a:custGeom>
            <a:avLst/>
            <a:gdLst>
              <a:gd name="T0" fmla="*/ 36 w 374"/>
              <a:gd name="T1" fmla="*/ 624 h 624"/>
              <a:gd name="T2" fmla="*/ 374 w 374"/>
              <a:gd name="T3" fmla="*/ 624 h 624"/>
              <a:gd name="T4" fmla="*/ 374 w 374"/>
              <a:gd name="T5" fmla="*/ 0 h 624"/>
              <a:gd name="T6" fmla="*/ 366 w 374"/>
              <a:gd name="T7" fmla="*/ 0 h 624"/>
              <a:gd name="T8" fmla="*/ 0 w 374"/>
              <a:gd name="T9" fmla="*/ 0 h 624"/>
              <a:gd name="T10" fmla="*/ 0 w 374"/>
              <a:gd name="T11" fmla="*/ 624 h 624"/>
              <a:gd name="T12" fmla="*/ 36 w 374"/>
              <a:gd name="T13" fmla="*/ 624 h 6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74" h="624">
                <a:moveTo>
                  <a:pt x="36" y="624"/>
                </a:moveTo>
                <a:lnTo>
                  <a:pt x="374" y="624"/>
                </a:lnTo>
                <a:lnTo>
                  <a:pt x="374" y="0"/>
                </a:lnTo>
                <a:lnTo>
                  <a:pt x="366" y="0"/>
                </a:lnTo>
                <a:lnTo>
                  <a:pt x="0" y="0"/>
                </a:lnTo>
                <a:lnTo>
                  <a:pt x="0" y="624"/>
                </a:lnTo>
                <a:lnTo>
                  <a:pt x="36" y="624"/>
                </a:lnTo>
                <a:close/>
              </a:path>
            </a:pathLst>
          </a:custGeom>
          <a:solidFill>
            <a:srgbClr val="E6E6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5" name="Freeform 141">
            <a:extLst>
              <a:ext uri="{FF2B5EF4-FFF2-40B4-BE49-F238E27FC236}">
                <a16:creationId xmlns:a16="http://schemas.microsoft.com/office/drawing/2014/main" id="{E89ED282-0B51-499B-902B-9DADE151305D}"/>
              </a:ext>
            </a:extLst>
          </p:cNvPr>
          <p:cNvSpPr>
            <a:spLocks/>
          </p:cNvSpPr>
          <p:nvPr/>
        </p:nvSpPr>
        <p:spPr bwMode="auto">
          <a:xfrm>
            <a:off x="4005543" y="1020670"/>
            <a:ext cx="2675856" cy="788988"/>
          </a:xfrm>
          <a:custGeom>
            <a:avLst/>
            <a:gdLst>
              <a:gd name="T0" fmla="*/ 32 w 2105"/>
              <a:gd name="T1" fmla="*/ 479 h 497"/>
              <a:gd name="T2" fmla="*/ 68 w 2105"/>
              <a:gd name="T3" fmla="*/ 437 h 497"/>
              <a:gd name="T4" fmla="*/ 103 w 2105"/>
              <a:gd name="T5" fmla="*/ 434 h 497"/>
              <a:gd name="T6" fmla="*/ 138 w 2105"/>
              <a:gd name="T7" fmla="*/ 405 h 497"/>
              <a:gd name="T8" fmla="*/ 173 w 2105"/>
              <a:gd name="T9" fmla="*/ 412 h 497"/>
              <a:gd name="T10" fmla="*/ 208 w 2105"/>
              <a:gd name="T11" fmla="*/ 424 h 497"/>
              <a:gd name="T12" fmla="*/ 243 w 2105"/>
              <a:gd name="T13" fmla="*/ 430 h 497"/>
              <a:gd name="T14" fmla="*/ 278 w 2105"/>
              <a:gd name="T15" fmla="*/ 463 h 497"/>
              <a:gd name="T16" fmla="*/ 313 w 2105"/>
              <a:gd name="T17" fmla="*/ 464 h 497"/>
              <a:gd name="T18" fmla="*/ 349 w 2105"/>
              <a:gd name="T19" fmla="*/ 446 h 497"/>
              <a:gd name="T20" fmla="*/ 383 w 2105"/>
              <a:gd name="T21" fmla="*/ 462 h 497"/>
              <a:gd name="T22" fmla="*/ 418 w 2105"/>
              <a:gd name="T23" fmla="*/ 473 h 497"/>
              <a:gd name="T24" fmla="*/ 454 w 2105"/>
              <a:gd name="T25" fmla="*/ 473 h 497"/>
              <a:gd name="T26" fmla="*/ 489 w 2105"/>
              <a:gd name="T27" fmla="*/ 479 h 497"/>
              <a:gd name="T28" fmla="*/ 524 w 2105"/>
              <a:gd name="T29" fmla="*/ 487 h 497"/>
              <a:gd name="T30" fmla="*/ 559 w 2105"/>
              <a:gd name="T31" fmla="*/ 471 h 497"/>
              <a:gd name="T32" fmla="*/ 594 w 2105"/>
              <a:gd name="T33" fmla="*/ 466 h 497"/>
              <a:gd name="T34" fmla="*/ 629 w 2105"/>
              <a:gd name="T35" fmla="*/ 451 h 497"/>
              <a:gd name="T36" fmla="*/ 664 w 2105"/>
              <a:gd name="T37" fmla="*/ 446 h 497"/>
              <a:gd name="T38" fmla="*/ 699 w 2105"/>
              <a:gd name="T39" fmla="*/ 422 h 497"/>
              <a:gd name="T40" fmla="*/ 734 w 2105"/>
              <a:gd name="T41" fmla="*/ 390 h 497"/>
              <a:gd name="T42" fmla="*/ 770 w 2105"/>
              <a:gd name="T43" fmla="*/ 382 h 497"/>
              <a:gd name="T44" fmla="*/ 805 w 2105"/>
              <a:gd name="T45" fmla="*/ 360 h 497"/>
              <a:gd name="T46" fmla="*/ 840 w 2105"/>
              <a:gd name="T47" fmla="*/ 310 h 497"/>
              <a:gd name="T48" fmla="*/ 875 w 2105"/>
              <a:gd name="T49" fmla="*/ 243 h 497"/>
              <a:gd name="T50" fmla="*/ 910 w 2105"/>
              <a:gd name="T51" fmla="*/ 221 h 497"/>
              <a:gd name="T52" fmla="*/ 945 w 2105"/>
              <a:gd name="T53" fmla="*/ 146 h 497"/>
              <a:gd name="T54" fmla="*/ 980 w 2105"/>
              <a:gd name="T55" fmla="*/ 101 h 497"/>
              <a:gd name="T56" fmla="*/ 1015 w 2105"/>
              <a:gd name="T57" fmla="*/ 62 h 497"/>
              <a:gd name="T58" fmla="*/ 1050 w 2105"/>
              <a:gd name="T59" fmla="*/ 11 h 497"/>
              <a:gd name="T60" fmla="*/ 1085 w 2105"/>
              <a:gd name="T61" fmla="*/ 39 h 497"/>
              <a:gd name="T62" fmla="*/ 1120 w 2105"/>
              <a:gd name="T63" fmla="*/ 150 h 497"/>
              <a:gd name="T64" fmla="*/ 1156 w 2105"/>
              <a:gd name="T65" fmla="*/ 175 h 497"/>
              <a:gd name="T66" fmla="*/ 1191 w 2105"/>
              <a:gd name="T67" fmla="*/ 229 h 497"/>
              <a:gd name="T68" fmla="*/ 1226 w 2105"/>
              <a:gd name="T69" fmla="*/ 322 h 497"/>
              <a:gd name="T70" fmla="*/ 1261 w 2105"/>
              <a:gd name="T71" fmla="*/ 360 h 497"/>
              <a:gd name="T72" fmla="*/ 1296 w 2105"/>
              <a:gd name="T73" fmla="*/ 367 h 497"/>
              <a:gd name="T74" fmla="*/ 1331 w 2105"/>
              <a:gd name="T75" fmla="*/ 364 h 497"/>
              <a:gd name="T76" fmla="*/ 1366 w 2105"/>
              <a:gd name="T77" fmla="*/ 371 h 497"/>
              <a:gd name="T78" fmla="*/ 1401 w 2105"/>
              <a:gd name="T79" fmla="*/ 397 h 497"/>
              <a:gd name="T80" fmla="*/ 1436 w 2105"/>
              <a:gd name="T81" fmla="*/ 397 h 497"/>
              <a:gd name="T82" fmla="*/ 1471 w 2105"/>
              <a:gd name="T83" fmla="*/ 427 h 497"/>
              <a:gd name="T84" fmla="*/ 1506 w 2105"/>
              <a:gd name="T85" fmla="*/ 426 h 497"/>
              <a:gd name="T86" fmla="*/ 1542 w 2105"/>
              <a:gd name="T87" fmla="*/ 408 h 497"/>
              <a:gd name="T88" fmla="*/ 1577 w 2105"/>
              <a:gd name="T89" fmla="*/ 424 h 497"/>
              <a:gd name="T90" fmla="*/ 1612 w 2105"/>
              <a:gd name="T91" fmla="*/ 423 h 497"/>
              <a:gd name="T92" fmla="*/ 1647 w 2105"/>
              <a:gd name="T93" fmla="*/ 419 h 497"/>
              <a:gd name="T94" fmla="*/ 1682 w 2105"/>
              <a:gd name="T95" fmla="*/ 437 h 497"/>
              <a:gd name="T96" fmla="*/ 1717 w 2105"/>
              <a:gd name="T97" fmla="*/ 475 h 497"/>
              <a:gd name="T98" fmla="*/ 1752 w 2105"/>
              <a:gd name="T99" fmla="*/ 491 h 497"/>
              <a:gd name="T100" fmla="*/ 1787 w 2105"/>
              <a:gd name="T101" fmla="*/ 473 h 497"/>
              <a:gd name="T102" fmla="*/ 1822 w 2105"/>
              <a:gd name="T103" fmla="*/ 483 h 497"/>
              <a:gd name="T104" fmla="*/ 1858 w 2105"/>
              <a:gd name="T105" fmla="*/ 480 h 497"/>
              <a:gd name="T106" fmla="*/ 1893 w 2105"/>
              <a:gd name="T107" fmla="*/ 450 h 497"/>
              <a:gd name="T108" fmla="*/ 1928 w 2105"/>
              <a:gd name="T109" fmla="*/ 413 h 497"/>
              <a:gd name="T110" fmla="*/ 1963 w 2105"/>
              <a:gd name="T111" fmla="*/ 408 h 497"/>
              <a:gd name="T112" fmla="*/ 1998 w 2105"/>
              <a:gd name="T113" fmla="*/ 397 h 497"/>
              <a:gd name="T114" fmla="*/ 2033 w 2105"/>
              <a:gd name="T115" fmla="*/ 373 h 497"/>
              <a:gd name="T116" fmla="*/ 2068 w 2105"/>
              <a:gd name="T117" fmla="*/ 388 h 497"/>
              <a:gd name="T118" fmla="*/ 2103 w 2105"/>
              <a:gd name="T119" fmla="*/ 414 h 4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105" h="497">
                <a:moveTo>
                  <a:pt x="0" y="494"/>
                </a:moveTo>
                <a:lnTo>
                  <a:pt x="2" y="490"/>
                </a:lnTo>
                <a:lnTo>
                  <a:pt x="4" y="496"/>
                </a:lnTo>
                <a:lnTo>
                  <a:pt x="7" y="494"/>
                </a:lnTo>
                <a:lnTo>
                  <a:pt x="9" y="476"/>
                </a:lnTo>
                <a:lnTo>
                  <a:pt x="12" y="467"/>
                </a:lnTo>
                <a:lnTo>
                  <a:pt x="14" y="465"/>
                </a:lnTo>
                <a:lnTo>
                  <a:pt x="16" y="461"/>
                </a:lnTo>
                <a:lnTo>
                  <a:pt x="19" y="457"/>
                </a:lnTo>
                <a:lnTo>
                  <a:pt x="21" y="463"/>
                </a:lnTo>
                <a:lnTo>
                  <a:pt x="23" y="465"/>
                </a:lnTo>
                <a:lnTo>
                  <a:pt x="25" y="466"/>
                </a:lnTo>
                <a:lnTo>
                  <a:pt x="28" y="466"/>
                </a:lnTo>
                <a:lnTo>
                  <a:pt x="30" y="471"/>
                </a:lnTo>
                <a:lnTo>
                  <a:pt x="32" y="479"/>
                </a:lnTo>
                <a:lnTo>
                  <a:pt x="35" y="476"/>
                </a:lnTo>
                <a:lnTo>
                  <a:pt x="37" y="470"/>
                </a:lnTo>
                <a:lnTo>
                  <a:pt x="40" y="467"/>
                </a:lnTo>
                <a:lnTo>
                  <a:pt x="42" y="467"/>
                </a:lnTo>
                <a:lnTo>
                  <a:pt x="44" y="466"/>
                </a:lnTo>
                <a:lnTo>
                  <a:pt x="47" y="470"/>
                </a:lnTo>
                <a:lnTo>
                  <a:pt x="49" y="474"/>
                </a:lnTo>
                <a:lnTo>
                  <a:pt x="51" y="473"/>
                </a:lnTo>
                <a:lnTo>
                  <a:pt x="53" y="461"/>
                </a:lnTo>
                <a:lnTo>
                  <a:pt x="56" y="462"/>
                </a:lnTo>
                <a:lnTo>
                  <a:pt x="58" y="466"/>
                </a:lnTo>
                <a:lnTo>
                  <a:pt x="61" y="457"/>
                </a:lnTo>
                <a:lnTo>
                  <a:pt x="63" y="444"/>
                </a:lnTo>
                <a:lnTo>
                  <a:pt x="65" y="443"/>
                </a:lnTo>
                <a:lnTo>
                  <a:pt x="68" y="437"/>
                </a:lnTo>
                <a:lnTo>
                  <a:pt x="70" y="433"/>
                </a:lnTo>
                <a:lnTo>
                  <a:pt x="72" y="431"/>
                </a:lnTo>
                <a:lnTo>
                  <a:pt x="75" y="432"/>
                </a:lnTo>
                <a:lnTo>
                  <a:pt x="77" y="434"/>
                </a:lnTo>
                <a:lnTo>
                  <a:pt x="79" y="431"/>
                </a:lnTo>
                <a:lnTo>
                  <a:pt x="82" y="437"/>
                </a:lnTo>
                <a:lnTo>
                  <a:pt x="84" y="428"/>
                </a:lnTo>
                <a:lnTo>
                  <a:pt x="86" y="431"/>
                </a:lnTo>
                <a:lnTo>
                  <a:pt x="89" y="436"/>
                </a:lnTo>
                <a:lnTo>
                  <a:pt x="91" y="432"/>
                </a:lnTo>
                <a:lnTo>
                  <a:pt x="93" y="435"/>
                </a:lnTo>
                <a:lnTo>
                  <a:pt x="96" y="435"/>
                </a:lnTo>
                <a:lnTo>
                  <a:pt x="98" y="433"/>
                </a:lnTo>
                <a:lnTo>
                  <a:pt x="100" y="433"/>
                </a:lnTo>
                <a:lnTo>
                  <a:pt x="103" y="434"/>
                </a:lnTo>
                <a:lnTo>
                  <a:pt x="105" y="433"/>
                </a:lnTo>
                <a:lnTo>
                  <a:pt x="108" y="443"/>
                </a:lnTo>
                <a:lnTo>
                  <a:pt x="110" y="436"/>
                </a:lnTo>
                <a:lnTo>
                  <a:pt x="112" y="441"/>
                </a:lnTo>
                <a:lnTo>
                  <a:pt x="114" y="435"/>
                </a:lnTo>
                <a:lnTo>
                  <a:pt x="117" y="427"/>
                </a:lnTo>
                <a:lnTo>
                  <a:pt x="119" y="419"/>
                </a:lnTo>
                <a:lnTo>
                  <a:pt x="121" y="421"/>
                </a:lnTo>
                <a:lnTo>
                  <a:pt x="124" y="412"/>
                </a:lnTo>
                <a:lnTo>
                  <a:pt x="126" y="412"/>
                </a:lnTo>
                <a:lnTo>
                  <a:pt x="128" y="415"/>
                </a:lnTo>
                <a:lnTo>
                  <a:pt x="131" y="415"/>
                </a:lnTo>
                <a:lnTo>
                  <a:pt x="133" y="416"/>
                </a:lnTo>
                <a:lnTo>
                  <a:pt x="136" y="409"/>
                </a:lnTo>
                <a:lnTo>
                  <a:pt x="138" y="405"/>
                </a:lnTo>
                <a:lnTo>
                  <a:pt x="140" y="403"/>
                </a:lnTo>
                <a:lnTo>
                  <a:pt x="142" y="400"/>
                </a:lnTo>
                <a:lnTo>
                  <a:pt x="145" y="397"/>
                </a:lnTo>
                <a:lnTo>
                  <a:pt x="147" y="396"/>
                </a:lnTo>
                <a:lnTo>
                  <a:pt x="149" y="390"/>
                </a:lnTo>
                <a:lnTo>
                  <a:pt x="152" y="396"/>
                </a:lnTo>
                <a:lnTo>
                  <a:pt x="154" y="401"/>
                </a:lnTo>
                <a:lnTo>
                  <a:pt x="157" y="410"/>
                </a:lnTo>
                <a:lnTo>
                  <a:pt x="159" y="410"/>
                </a:lnTo>
                <a:lnTo>
                  <a:pt x="161" y="415"/>
                </a:lnTo>
                <a:lnTo>
                  <a:pt x="164" y="415"/>
                </a:lnTo>
                <a:lnTo>
                  <a:pt x="166" y="412"/>
                </a:lnTo>
                <a:lnTo>
                  <a:pt x="168" y="408"/>
                </a:lnTo>
                <a:lnTo>
                  <a:pt x="171" y="405"/>
                </a:lnTo>
                <a:lnTo>
                  <a:pt x="173" y="412"/>
                </a:lnTo>
                <a:lnTo>
                  <a:pt x="175" y="413"/>
                </a:lnTo>
                <a:lnTo>
                  <a:pt x="177" y="415"/>
                </a:lnTo>
                <a:lnTo>
                  <a:pt x="180" y="408"/>
                </a:lnTo>
                <a:lnTo>
                  <a:pt x="182" y="405"/>
                </a:lnTo>
                <a:lnTo>
                  <a:pt x="185" y="397"/>
                </a:lnTo>
                <a:lnTo>
                  <a:pt x="187" y="400"/>
                </a:lnTo>
                <a:lnTo>
                  <a:pt x="189" y="407"/>
                </a:lnTo>
                <a:lnTo>
                  <a:pt x="192" y="402"/>
                </a:lnTo>
                <a:lnTo>
                  <a:pt x="194" y="408"/>
                </a:lnTo>
                <a:lnTo>
                  <a:pt x="196" y="418"/>
                </a:lnTo>
                <a:lnTo>
                  <a:pt x="199" y="422"/>
                </a:lnTo>
                <a:lnTo>
                  <a:pt x="201" y="421"/>
                </a:lnTo>
                <a:lnTo>
                  <a:pt x="203" y="423"/>
                </a:lnTo>
                <a:lnTo>
                  <a:pt x="206" y="428"/>
                </a:lnTo>
                <a:lnTo>
                  <a:pt x="208" y="424"/>
                </a:lnTo>
                <a:lnTo>
                  <a:pt x="210" y="422"/>
                </a:lnTo>
                <a:lnTo>
                  <a:pt x="213" y="422"/>
                </a:lnTo>
                <a:lnTo>
                  <a:pt x="215" y="420"/>
                </a:lnTo>
                <a:lnTo>
                  <a:pt x="217" y="419"/>
                </a:lnTo>
                <a:lnTo>
                  <a:pt x="220" y="416"/>
                </a:lnTo>
                <a:lnTo>
                  <a:pt x="222" y="421"/>
                </a:lnTo>
                <a:lnTo>
                  <a:pt x="224" y="418"/>
                </a:lnTo>
                <a:lnTo>
                  <a:pt x="227" y="423"/>
                </a:lnTo>
                <a:lnTo>
                  <a:pt x="229" y="426"/>
                </a:lnTo>
                <a:lnTo>
                  <a:pt x="231" y="422"/>
                </a:lnTo>
                <a:lnTo>
                  <a:pt x="234" y="416"/>
                </a:lnTo>
                <a:lnTo>
                  <a:pt x="236" y="413"/>
                </a:lnTo>
                <a:lnTo>
                  <a:pt x="238" y="419"/>
                </a:lnTo>
                <a:lnTo>
                  <a:pt x="241" y="430"/>
                </a:lnTo>
                <a:lnTo>
                  <a:pt x="243" y="430"/>
                </a:lnTo>
                <a:lnTo>
                  <a:pt x="245" y="428"/>
                </a:lnTo>
                <a:lnTo>
                  <a:pt x="248" y="440"/>
                </a:lnTo>
                <a:lnTo>
                  <a:pt x="250" y="449"/>
                </a:lnTo>
                <a:lnTo>
                  <a:pt x="253" y="451"/>
                </a:lnTo>
                <a:lnTo>
                  <a:pt x="255" y="458"/>
                </a:lnTo>
                <a:lnTo>
                  <a:pt x="257" y="461"/>
                </a:lnTo>
                <a:lnTo>
                  <a:pt x="260" y="459"/>
                </a:lnTo>
                <a:lnTo>
                  <a:pt x="262" y="461"/>
                </a:lnTo>
                <a:lnTo>
                  <a:pt x="264" y="459"/>
                </a:lnTo>
                <a:lnTo>
                  <a:pt x="266" y="459"/>
                </a:lnTo>
                <a:lnTo>
                  <a:pt x="269" y="458"/>
                </a:lnTo>
                <a:lnTo>
                  <a:pt x="271" y="469"/>
                </a:lnTo>
                <a:lnTo>
                  <a:pt x="273" y="461"/>
                </a:lnTo>
                <a:lnTo>
                  <a:pt x="276" y="458"/>
                </a:lnTo>
                <a:lnTo>
                  <a:pt x="278" y="463"/>
                </a:lnTo>
                <a:lnTo>
                  <a:pt x="281" y="462"/>
                </a:lnTo>
                <a:lnTo>
                  <a:pt x="283" y="456"/>
                </a:lnTo>
                <a:lnTo>
                  <a:pt x="285" y="451"/>
                </a:lnTo>
                <a:lnTo>
                  <a:pt x="288" y="447"/>
                </a:lnTo>
                <a:lnTo>
                  <a:pt x="290" y="434"/>
                </a:lnTo>
                <a:lnTo>
                  <a:pt x="292" y="438"/>
                </a:lnTo>
                <a:lnTo>
                  <a:pt x="295" y="437"/>
                </a:lnTo>
                <a:lnTo>
                  <a:pt x="297" y="445"/>
                </a:lnTo>
                <a:lnTo>
                  <a:pt x="299" y="448"/>
                </a:lnTo>
                <a:lnTo>
                  <a:pt x="302" y="453"/>
                </a:lnTo>
                <a:lnTo>
                  <a:pt x="304" y="464"/>
                </a:lnTo>
                <a:lnTo>
                  <a:pt x="306" y="470"/>
                </a:lnTo>
                <a:lnTo>
                  <a:pt x="309" y="459"/>
                </a:lnTo>
                <a:lnTo>
                  <a:pt x="311" y="471"/>
                </a:lnTo>
                <a:lnTo>
                  <a:pt x="313" y="464"/>
                </a:lnTo>
                <a:lnTo>
                  <a:pt x="316" y="458"/>
                </a:lnTo>
                <a:lnTo>
                  <a:pt x="318" y="456"/>
                </a:lnTo>
                <a:lnTo>
                  <a:pt x="320" y="458"/>
                </a:lnTo>
                <a:lnTo>
                  <a:pt x="323" y="474"/>
                </a:lnTo>
                <a:lnTo>
                  <a:pt x="325" y="479"/>
                </a:lnTo>
                <a:lnTo>
                  <a:pt x="327" y="477"/>
                </a:lnTo>
                <a:lnTo>
                  <a:pt x="330" y="472"/>
                </a:lnTo>
                <a:lnTo>
                  <a:pt x="332" y="468"/>
                </a:lnTo>
                <a:lnTo>
                  <a:pt x="334" y="469"/>
                </a:lnTo>
                <a:lnTo>
                  <a:pt x="337" y="468"/>
                </a:lnTo>
                <a:lnTo>
                  <a:pt x="339" y="461"/>
                </a:lnTo>
                <a:lnTo>
                  <a:pt x="341" y="457"/>
                </a:lnTo>
                <a:lnTo>
                  <a:pt x="344" y="453"/>
                </a:lnTo>
                <a:lnTo>
                  <a:pt x="346" y="447"/>
                </a:lnTo>
                <a:lnTo>
                  <a:pt x="349" y="446"/>
                </a:lnTo>
                <a:lnTo>
                  <a:pt x="351" y="446"/>
                </a:lnTo>
                <a:lnTo>
                  <a:pt x="353" y="447"/>
                </a:lnTo>
                <a:lnTo>
                  <a:pt x="355" y="448"/>
                </a:lnTo>
                <a:lnTo>
                  <a:pt x="358" y="453"/>
                </a:lnTo>
                <a:lnTo>
                  <a:pt x="360" y="453"/>
                </a:lnTo>
                <a:lnTo>
                  <a:pt x="362" y="454"/>
                </a:lnTo>
                <a:lnTo>
                  <a:pt x="365" y="449"/>
                </a:lnTo>
                <a:lnTo>
                  <a:pt x="367" y="454"/>
                </a:lnTo>
                <a:lnTo>
                  <a:pt x="369" y="457"/>
                </a:lnTo>
                <a:lnTo>
                  <a:pt x="372" y="468"/>
                </a:lnTo>
                <a:lnTo>
                  <a:pt x="374" y="471"/>
                </a:lnTo>
                <a:lnTo>
                  <a:pt x="377" y="463"/>
                </a:lnTo>
                <a:lnTo>
                  <a:pt x="379" y="460"/>
                </a:lnTo>
                <a:lnTo>
                  <a:pt x="381" y="459"/>
                </a:lnTo>
                <a:lnTo>
                  <a:pt x="383" y="462"/>
                </a:lnTo>
                <a:lnTo>
                  <a:pt x="386" y="467"/>
                </a:lnTo>
                <a:lnTo>
                  <a:pt x="388" y="467"/>
                </a:lnTo>
                <a:lnTo>
                  <a:pt x="390" y="469"/>
                </a:lnTo>
                <a:lnTo>
                  <a:pt x="393" y="461"/>
                </a:lnTo>
                <a:lnTo>
                  <a:pt x="395" y="466"/>
                </a:lnTo>
                <a:lnTo>
                  <a:pt x="398" y="470"/>
                </a:lnTo>
                <a:lnTo>
                  <a:pt x="400" y="471"/>
                </a:lnTo>
                <a:lnTo>
                  <a:pt x="402" y="472"/>
                </a:lnTo>
                <a:lnTo>
                  <a:pt x="405" y="466"/>
                </a:lnTo>
                <a:lnTo>
                  <a:pt x="407" y="464"/>
                </a:lnTo>
                <a:lnTo>
                  <a:pt x="409" y="461"/>
                </a:lnTo>
                <a:lnTo>
                  <a:pt x="412" y="465"/>
                </a:lnTo>
                <a:lnTo>
                  <a:pt x="414" y="467"/>
                </a:lnTo>
                <a:lnTo>
                  <a:pt x="416" y="468"/>
                </a:lnTo>
                <a:lnTo>
                  <a:pt x="418" y="473"/>
                </a:lnTo>
                <a:lnTo>
                  <a:pt x="421" y="477"/>
                </a:lnTo>
                <a:lnTo>
                  <a:pt x="423" y="480"/>
                </a:lnTo>
                <a:lnTo>
                  <a:pt x="426" y="480"/>
                </a:lnTo>
                <a:lnTo>
                  <a:pt x="428" y="483"/>
                </a:lnTo>
                <a:lnTo>
                  <a:pt x="430" y="478"/>
                </a:lnTo>
                <a:lnTo>
                  <a:pt x="433" y="479"/>
                </a:lnTo>
                <a:lnTo>
                  <a:pt x="435" y="473"/>
                </a:lnTo>
                <a:lnTo>
                  <a:pt x="437" y="477"/>
                </a:lnTo>
                <a:lnTo>
                  <a:pt x="440" y="476"/>
                </a:lnTo>
                <a:lnTo>
                  <a:pt x="442" y="472"/>
                </a:lnTo>
                <a:lnTo>
                  <a:pt x="444" y="473"/>
                </a:lnTo>
                <a:lnTo>
                  <a:pt x="447" y="472"/>
                </a:lnTo>
                <a:lnTo>
                  <a:pt x="449" y="472"/>
                </a:lnTo>
                <a:lnTo>
                  <a:pt x="451" y="470"/>
                </a:lnTo>
                <a:lnTo>
                  <a:pt x="454" y="473"/>
                </a:lnTo>
                <a:lnTo>
                  <a:pt x="456" y="471"/>
                </a:lnTo>
                <a:lnTo>
                  <a:pt x="458" y="471"/>
                </a:lnTo>
                <a:lnTo>
                  <a:pt x="461" y="473"/>
                </a:lnTo>
                <a:lnTo>
                  <a:pt x="463" y="476"/>
                </a:lnTo>
                <a:lnTo>
                  <a:pt x="465" y="473"/>
                </a:lnTo>
                <a:lnTo>
                  <a:pt x="468" y="469"/>
                </a:lnTo>
                <a:lnTo>
                  <a:pt x="470" y="466"/>
                </a:lnTo>
                <a:lnTo>
                  <a:pt x="472" y="467"/>
                </a:lnTo>
                <a:lnTo>
                  <a:pt x="475" y="468"/>
                </a:lnTo>
                <a:lnTo>
                  <a:pt x="477" y="479"/>
                </a:lnTo>
                <a:lnTo>
                  <a:pt x="479" y="472"/>
                </a:lnTo>
                <a:lnTo>
                  <a:pt x="482" y="473"/>
                </a:lnTo>
                <a:lnTo>
                  <a:pt x="484" y="476"/>
                </a:lnTo>
                <a:lnTo>
                  <a:pt x="486" y="480"/>
                </a:lnTo>
                <a:lnTo>
                  <a:pt x="489" y="479"/>
                </a:lnTo>
                <a:lnTo>
                  <a:pt x="491" y="479"/>
                </a:lnTo>
                <a:lnTo>
                  <a:pt x="494" y="477"/>
                </a:lnTo>
                <a:lnTo>
                  <a:pt x="496" y="483"/>
                </a:lnTo>
                <a:lnTo>
                  <a:pt x="498" y="481"/>
                </a:lnTo>
                <a:lnTo>
                  <a:pt x="501" y="484"/>
                </a:lnTo>
                <a:lnTo>
                  <a:pt x="503" y="491"/>
                </a:lnTo>
                <a:lnTo>
                  <a:pt x="505" y="492"/>
                </a:lnTo>
                <a:lnTo>
                  <a:pt x="507" y="489"/>
                </a:lnTo>
                <a:lnTo>
                  <a:pt x="510" y="481"/>
                </a:lnTo>
                <a:lnTo>
                  <a:pt x="512" y="482"/>
                </a:lnTo>
                <a:lnTo>
                  <a:pt x="514" y="483"/>
                </a:lnTo>
                <a:lnTo>
                  <a:pt x="517" y="487"/>
                </a:lnTo>
                <a:lnTo>
                  <a:pt x="519" y="488"/>
                </a:lnTo>
                <a:lnTo>
                  <a:pt x="522" y="486"/>
                </a:lnTo>
                <a:lnTo>
                  <a:pt x="524" y="487"/>
                </a:lnTo>
                <a:lnTo>
                  <a:pt x="526" y="491"/>
                </a:lnTo>
                <a:lnTo>
                  <a:pt x="529" y="492"/>
                </a:lnTo>
                <a:lnTo>
                  <a:pt x="531" y="485"/>
                </a:lnTo>
                <a:lnTo>
                  <a:pt x="533" y="489"/>
                </a:lnTo>
                <a:lnTo>
                  <a:pt x="536" y="487"/>
                </a:lnTo>
                <a:lnTo>
                  <a:pt x="538" y="485"/>
                </a:lnTo>
                <a:lnTo>
                  <a:pt x="540" y="489"/>
                </a:lnTo>
                <a:lnTo>
                  <a:pt x="543" y="488"/>
                </a:lnTo>
                <a:lnTo>
                  <a:pt x="545" y="485"/>
                </a:lnTo>
                <a:lnTo>
                  <a:pt x="547" y="486"/>
                </a:lnTo>
                <a:lnTo>
                  <a:pt x="550" y="474"/>
                </a:lnTo>
                <a:lnTo>
                  <a:pt x="552" y="482"/>
                </a:lnTo>
                <a:lnTo>
                  <a:pt x="554" y="479"/>
                </a:lnTo>
                <a:lnTo>
                  <a:pt x="557" y="474"/>
                </a:lnTo>
                <a:lnTo>
                  <a:pt x="559" y="471"/>
                </a:lnTo>
                <a:lnTo>
                  <a:pt x="561" y="465"/>
                </a:lnTo>
                <a:lnTo>
                  <a:pt x="564" y="473"/>
                </a:lnTo>
                <a:lnTo>
                  <a:pt x="566" y="476"/>
                </a:lnTo>
                <a:lnTo>
                  <a:pt x="568" y="476"/>
                </a:lnTo>
                <a:lnTo>
                  <a:pt x="571" y="475"/>
                </a:lnTo>
                <a:lnTo>
                  <a:pt x="573" y="473"/>
                </a:lnTo>
                <a:lnTo>
                  <a:pt x="575" y="471"/>
                </a:lnTo>
                <a:lnTo>
                  <a:pt x="578" y="470"/>
                </a:lnTo>
                <a:lnTo>
                  <a:pt x="580" y="472"/>
                </a:lnTo>
                <a:lnTo>
                  <a:pt x="582" y="469"/>
                </a:lnTo>
                <a:lnTo>
                  <a:pt x="585" y="467"/>
                </a:lnTo>
                <a:lnTo>
                  <a:pt x="587" y="464"/>
                </a:lnTo>
                <a:lnTo>
                  <a:pt x="589" y="467"/>
                </a:lnTo>
                <a:lnTo>
                  <a:pt x="592" y="461"/>
                </a:lnTo>
                <a:lnTo>
                  <a:pt x="594" y="466"/>
                </a:lnTo>
                <a:lnTo>
                  <a:pt x="596" y="466"/>
                </a:lnTo>
                <a:lnTo>
                  <a:pt x="599" y="467"/>
                </a:lnTo>
                <a:lnTo>
                  <a:pt x="601" y="466"/>
                </a:lnTo>
                <a:lnTo>
                  <a:pt x="603" y="458"/>
                </a:lnTo>
                <a:lnTo>
                  <a:pt x="606" y="463"/>
                </a:lnTo>
                <a:lnTo>
                  <a:pt x="608" y="450"/>
                </a:lnTo>
                <a:lnTo>
                  <a:pt x="610" y="448"/>
                </a:lnTo>
                <a:lnTo>
                  <a:pt x="613" y="444"/>
                </a:lnTo>
                <a:lnTo>
                  <a:pt x="615" y="437"/>
                </a:lnTo>
                <a:lnTo>
                  <a:pt x="618" y="444"/>
                </a:lnTo>
                <a:lnTo>
                  <a:pt x="620" y="438"/>
                </a:lnTo>
                <a:lnTo>
                  <a:pt x="622" y="442"/>
                </a:lnTo>
                <a:lnTo>
                  <a:pt x="624" y="444"/>
                </a:lnTo>
                <a:lnTo>
                  <a:pt x="627" y="445"/>
                </a:lnTo>
                <a:lnTo>
                  <a:pt x="629" y="451"/>
                </a:lnTo>
                <a:lnTo>
                  <a:pt x="631" y="453"/>
                </a:lnTo>
                <a:lnTo>
                  <a:pt x="634" y="458"/>
                </a:lnTo>
                <a:lnTo>
                  <a:pt x="636" y="458"/>
                </a:lnTo>
                <a:lnTo>
                  <a:pt x="639" y="450"/>
                </a:lnTo>
                <a:lnTo>
                  <a:pt x="641" y="452"/>
                </a:lnTo>
                <a:lnTo>
                  <a:pt x="643" y="451"/>
                </a:lnTo>
                <a:lnTo>
                  <a:pt x="646" y="453"/>
                </a:lnTo>
                <a:lnTo>
                  <a:pt x="648" y="453"/>
                </a:lnTo>
                <a:lnTo>
                  <a:pt x="650" y="445"/>
                </a:lnTo>
                <a:lnTo>
                  <a:pt x="653" y="443"/>
                </a:lnTo>
                <a:lnTo>
                  <a:pt x="655" y="444"/>
                </a:lnTo>
                <a:lnTo>
                  <a:pt x="657" y="450"/>
                </a:lnTo>
                <a:lnTo>
                  <a:pt x="659" y="450"/>
                </a:lnTo>
                <a:lnTo>
                  <a:pt x="662" y="447"/>
                </a:lnTo>
                <a:lnTo>
                  <a:pt x="664" y="446"/>
                </a:lnTo>
                <a:lnTo>
                  <a:pt x="667" y="447"/>
                </a:lnTo>
                <a:lnTo>
                  <a:pt x="669" y="445"/>
                </a:lnTo>
                <a:lnTo>
                  <a:pt x="671" y="437"/>
                </a:lnTo>
                <a:lnTo>
                  <a:pt x="674" y="436"/>
                </a:lnTo>
                <a:lnTo>
                  <a:pt x="676" y="438"/>
                </a:lnTo>
                <a:lnTo>
                  <a:pt x="678" y="436"/>
                </a:lnTo>
                <a:lnTo>
                  <a:pt x="681" y="435"/>
                </a:lnTo>
                <a:lnTo>
                  <a:pt x="683" y="438"/>
                </a:lnTo>
                <a:lnTo>
                  <a:pt x="685" y="431"/>
                </a:lnTo>
                <a:lnTo>
                  <a:pt x="688" y="436"/>
                </a:lnTo>
                <a:lnTo>
                  <a:pt x="690" y="427"/>
                </a:lnTo>
                <a:lnTo>
                  <a:pt x="692" y="425"/>
                </a:lnTo>
                <a:lnTo>
                  <a:pt x="695" y="426"/>
                </a:lnTo>
                <a:lnTo>
                  <a:pt x="697" y="428"/>
                </a:lnTo>
                <a:lnTo>
                  <a:pt x="699" y="422"/>
                </a:lnTo>
                <a:lnTo>
                  <a:pt x="702" y="422"/>
                </a:lnTo>
                <a:lnTo>
                  <a:pt x="704" y="415"/>
                </a:lnTo>
                <a:lnTo>
                  <a:pt x="706" y="418"/>
                </a:lnTo>
                <a:lnTo>
                  <a:pt x="709" y="420"/>
                </a:lnTo>
                <a:lnTo>
                  <a:pt x="711" y="419"/>
                </a:lnTo>
                <a:lnTo>
                  <a:pt x="713" y="415"/>
                </a:lnTo>
                <a:lnTo>
                  <a:pt x="716" y="410"/>
                </a:lnTo>
                <a:lnTo>
                  <a:pt x="718" y="415"/>
                </a:lnTo>
                <a:lnTo>
                  <a:pt x="720" y="412"/>
                </a:lnTo>
                <a:lnTo>
                  <a:pt x="723" y="407"/>
                </a:lnTo>
                <a:lnTo>
                  <a:pt x="725" y="408"/>
                </a:lnTo>
                <a:lnTo>
                  <a:pt x="727" y="407"/>
                </a:lnTo>
                <a:lnTo>
                  <a:pt x="730" y="404"/>
                </a:lnTo>
                <a:lnTo>
                  <a:pt x="732" y="400"/>
                </a:lnTo>
                <a:lnTo>
                  <a:pt x="734" y="390"/>
                </a:lnTo>
                <a:lnTo>
                  <a:pt x="737" y="401"/>
                </a:lnTo>
                <a:lnTo>
                  <a:pt x="739" y="402"/>
                </a:lnTo>
                <a:lnTo>
                  <a:pt x="742" y="407"/>
                </a:lnTo>
                <a:lnTo>
                  <a:pt x="744" y="403"/>
                </a:lnTo>
                <a:lnTo>
                  <a:pt x="746" y="398"/>
                </a:lnTo>
                <a:lnTo>
                  <a:pt x="748" y="404"/>
                </a:lnTo>
                <a:lnTo>
                  <a:pt x="751" y="404"/>
                </a:lnTo>
                <a:lnTo>
                  <a:pt x="753" y="408"/>
                </a:lnTo>
                <a:lnTo>
                  <a:pt x="755" y="399"/>
                </a:lnTo>
                <a:lnTo>
                  <a:pt x="758" y="393"/>
                </a:lnTo>
                <a:lnTo>
                  <a:pt x="760" y="388"/>
                </a:lnTo>
                <a:lnTo>
                  <a:pt x="763" y="391"/>
                </a:lnTo>
                <a:lnTo>
                  <a:pt x="765" y="382"/>
                </a:lnTo>
                <a:lnTo>
                  <a:pt x="767" y="382"/>
                </a:lnTo>
                <a:lnTo>
                  <a:pt x="770" y="382"/>
                </a:lnTo>
                <a:lnTo>
                  <a:pt x="772" y="379"/>
                </a:lnTo>
                <a:lnTo>
                  <a:pt x="774" y="380"/>
                </a:lnTo>
                <a:lnTo>
                  <a:pt x="777" y="381"/>
                </a:lnTo>
                <a:lnTo>
                  <a:pt x="779" y="384"/>
                </a:lnTo>
                <a:lnTo>
                  <a:pt x="781" y="382"/>
                </a:lnTo>
                <a:lnTo>
                  <a:pt x="783" y="375"/>
                </a:lnTo>
                <a:lnTo>
                  <a:pt x="786" y="373"/>
                </a:lnTo>
                <a:lnTo>
                  <a:pt x="788" y="369"/>
                </a:lnTo>
                <a:lnTo>
                  <a:pt x="791" y="372"/>
                </a:lnTo>
                <a:lnTo>
                  <a:pt x="793" y="364"/>
                </a:lnTo>
                <a:lnTo>
                  <a:pt x="795" y="376"/>
                </a:lnTo>
                <a:lnTo>
                  <a:pt x="798" y="372"/>
                </a:lnTo>
                <a:lnTo>
                  <a:pt x="800" y="371"/>
                </a:lnTo>
                <a:lnTo>
                  <a:pt x="802" y="366"/>
                </a:lnTo>
                <a:lnTo>
                  <a:pt x="805" y="360"/>
                </a:lnTo>
                <a:lnTo>
                  <a:pt x="807" y="364"/>
                </a:lnTo>
                <a:lnTo>
                  <a:pt x="809" y="361"/>
                </a:lnTo>
                <a:lnTo>
                  <a:pt x="812" y="352"/>
                </a:lnTo>
                <a:lnTo>
                  <a:pt x="814" y="352"/>
                </a:lnTo>
                <a:lnTo>
                  <a:pt x="816" y="341"/>
                </a:lnTo>
                <a:lnTo>
                  <a:pt x="819" y="332"/>
                </a:lnTo>
                <a:lnTo>
                  <a:pt x="821" y="329"/>
                </a:lnTo>
                <a:lnTo>
                  <a:pt x="823" y="321"/>
                </a:lnTo>
                <a:lnTo>
                  <a:pt x="826" y="329"/>
                </a:lnTo>
                <a:lnTo>
                  <a:pt x="828" y="323"/>
                </a:lnTo>
                <a:lnTo>
                  <a:pt x="830" y="320"/>
                </a:lnTo>
                <a:lnTo>
                  <a:pt x="833" y="312"/>
                </a:lnTo>
                <a:lnTo>
                  <a:pt x="835" y="312"/>
                </a:lnTo>
                <a:lnTo>
                  <a:pt x="837" y="311"/>
                </a:lnTo>
                <a:lnTo>
                  <a:pt x="840" y="310"/>
                </a:lnTo>
                <a:lnTo>
                  <a:pt x="842" y="310"/>
                </a:lnTo>
                <a:lnTo>
                  <a:pt x="844" y="297"/>
                </a:lnTo>
                <a:lnTo>
                  <a:pt x="847" y="301"/>
                </a:lnTo>
                <a:lnTo>
                  <a:pt x="849" y="308"/>
                </a:lnTo>
                <a:lnTo>
                  <a:pt x="851" y="306"/>
                </a:lnTo>
                <a:lnTo>
                  <a:pt x="854" y="307"/>
                </a:lnTo>
                <a:lnTo>
                  <a:pt x="856" y="307"/>
                </a:lnTo>
                <a:lnTo>
                  <a:pt x="859" y="303"/>
                </a:lnTo>
                <a:lnTo>
                  <a:pt x="861" y="294"/>
                </a:lnTo>
                <a:lnTo>
                  <a:pt x="863" y="281"/>
                </a:lnTo>
                <a:lnTo>
                  <a:pt x="865" y="273"/>
                </a:lnTo>
                <a:lnTo>
                  <a:pt x="868" y="266"/>
                </a:lnTo>
                <a:lnTo>
                  <a:pt x="870" y="259"/>
                </a:lnTo>
                <a:lnTo>
                  <a:pt x="872" y="249"/>
                </a:lnTo>
                <a:lnTo>
                  <a:pt x="875" y="243"/>
                </a:lnTo>
                <a:lnTo>
                  <a:pt x="877" y="250"/>
                </a:lnTo>
                <a:lnTo>
                  <a:pt x="879" y="244"/>
                </a:lnTo>
                <a:lnTo>
                  <a:pt x="882" y="238"/>
                </a:lnTo>
                <a:lnTo>
                  <a:pt x="884" y="240"/>
                </a:lnTo>
                <a:lnTo>
                  <a:pt x="887" y="233"/>
                </a:lnTo>
                <a:lnTo>
                  <a:pt x="889" y="231"/>
                </a:lnTo>
                <a:lnTo>
                  <a:pt x="891" y="241"/>
                </a:lnTo>
                <a:lnTo>
                  <a:pt x="894" y="239"/>
                </a:lnTo>
                <a:lnTo>
                  <a:pt x="896" y="237"/>
                </a:lnTo>
                <a:lnTo>
                  <a:pt x="898" y="238"/>
                </a:lnTo>
                <a:lnTo>
                  <a:pt x="900" y="233"/>
                </a:lnTo>
                <a:lnTo>
                  <a:pt x="903" y="236"/>
                </a:lnTo>
                <a:lnTo>
                  <a:pt x="905" y="231"/>
                </a:lnTo>
                <a:lnTo>
                  <a:pt x="908" y="217"/>
                </a:lnTo>
                <a:lnTo>
                  <a:pt x="910" y="221"/>
                </a:lnTo>
                <a:lnTo>
                  <a:pt x="912" y="217"/>
                </a:lnTo>
                <a:lnTo>
                  <a:pt x="915" y="205"/>
                </a:lnTo>
                <a:lnTo>
                  <a:pt x="917" y="207"/>
                </a:lnTo>
                <a:lnTo>
                  <a:pt x="919" y="200"/>
                </a:lnTo>
                <a:lnTo>
                  <a:pt x="922" y="199"/>
                </a:lnTo>
                <a:lnTo>
                  <a:pt x="924" y="183"/>
                </a:lnTo>
                <a:lnTo>
                  <a:pt x="926" y="174"/>
                </a:lnTo>
                <a:lnTo>
                  <a:pt x="929" y="166"/>
                </a:lnTo>
                <a:lnTo>
                  <a:pt x="931" y="163"/>
                </a:lnTo>
                <a:lnTo>
                  <a:pt x="933" y="158"/>
                </a:lnTo>
                <a:lnTo>
                  <a:pt x="936" y="155"/>
                </a:lnTo>
                <a:lnTo>
                  <a:pt x="938" y="149"/>
                </a:lnTo>
                <a:lnTo>
                  <a:pt x="940" y="142"/>
                </a:lnTo>
                <a:lnTo>
                  <a:pt x="943" y="147"/>
                </a:lnTo>
                <a:lnTo>
                  <a:pt x="945" y="146"/>
                </a:lnTo>
                <a:lnTo>
                  <a:pt x="947" y="146"/>
                </a:lnTo>
                <a:lnTo>
                  <a:pt x="950" y="147"/>
                </a:lnTo>
                <a:lnTo>
                  <a:pt x="952" y="157"/>
                </a:lnTo>
                <a:lnTo>
                  <a:pt x="954" y="144"/>
                </a:lnTo>
                <a:lnTo>
                  <a:pt x="957" y="141"/>
                </a:lnTo>
                <a:lnTo>
                  <a:pt x="959" y="134"/>
                </a:lnTo>
                <a:lnTo>
                  <a:pt x="961" y="132"/>
                </a:lnTo>
                <a:lnTo>
                  <a:pt x="964" y="131"/>
                </a:lnTo>
                <a:lnTo>
                  <a:pt x="966" y="129"/>
                </a:lnTo>
                <a:lnTo>
                  <a:pt x="968" y="119"/>
                </a:lnTo>
                <a:lnTo>
                  <a:pt x="971" y="117"/>
                </a:lnTo>
                <a:lnTo>
                  <a:pt x="973" y="109"/>
                </a:lnTo>
                <a:lnTo>
                  <a:pt x="975" y="110"/>
                </a:lnTo>
                <a:lnTo>
                  <a:pt x="978" y="103"/>
                </a:lnTo>
                <a:lnTo>
                  <a:pt x="980" y="101"/>
                </a:lnTo>
                <a:lnTo>
                  <a:pt x="983" y="99"/>
                </a:lnTo>
                <a:lnTo>
                  <a:pt x="985" y="93"/>
                </a:lnTo>
                <a:lnTo>
                  <a:pt x="987" y="91"/>
                </a:lnTo>
                <a:lnTo>
                  <a:pt x="989" y="90"/>
                </a:lnTo>
                <a:lnTo>
                  <a:pt x="992" y="86"/>
                </a:lnTo>
                <a:lnTo>
                  <a:pt x="994" y="83"/>
                </a:lnTo>
                <a:lnTo>
                  <a:pt x="996" y="84"/>
                </a:lnTo>
                <a:lnTo>
                  <a:pt x="999" y="85"/>
                </a:lnTo>
                <a:lnTo>
                  <a:pt x="1001" y="80"/>
                </a:lnTo>
                <a:lnTo>
                  <a:pt x="1004" y="79"/>
                </a:lnTo>
                <a:lnTo>
                  <a:pt x="1006" y="81"/>
                </a:lnTo>
                <a:lnTo>
                  <a:pt x="1008" y="72"/>
                </a:lnTo>
                <a:lnTo>
                  <a:pt x="1011" y="65"/>
                </a:lnTo>
                <a:lnTo>
                  <a:pt x="1013" y="60"/>
                </a:lnTo>
                <a:lnTo>
                  <a:pt x="1015" y="62"/>
                </a:lnTo>
                <a:lnTo>
                  <a:pt x="1018" y="56"/>
                </a:lnTo>
                <a:lnTo>
                  <a:pt x="1020" y="53"/>
                </a:lnTo>
                <a:lnTo>
                  <a:pt x="1022" y="37"/>
                </a:lnTo>
                <a:lnTo>
                  <a:pt x="1024" y="30"/>
                </a:lnTo>
                <a:lnTo>
                  <a:pt x="1027" y="30"/>
                </a:lnTo>
                <a:lnTo>
                  <a:pt x="1029" y="27"/>
                </a:lnTo>
                <a:lnTo>
                  <a:pt x="1032" y="37"/>
                </a:lnTo>
                <a:lnTo>
                  <a:pt x="1034" y="32"/>
                </a:lnTo>
                <a:lnTo>
                  <a:pt x="1036" y="19"/>
                </a:lnTo>
                <a:lnTo>
                  <a:pt x="1039" y="16"/>
                </a:lnTo>
                <a:lnTo>
                  <a:pt x="1041" y="9"/>
                </a:lnTo>
                <a:lnTo>
                  <a:pt x="1043" y="4"/>
                </a:lnTo>
                <a:lnTo>
                  <a:pt x="1046" y="3"/>
                </a:lnTo>
                <a:lnTo>
                  <a:pt x="1048" y="0"/>
                </a:lnTo>
                <a:lnTo>
                  <a:pt x="1050" y="11"/>
                </a:lnTo>
                <a:lnTo>
                  <a:pt x="1053" y="17"/>
                </a:lnTo>
                <a:lnTo>
                  <a:pt x="1055" y="24"/>
                </a:lnTo>
                <a:lnTo>
                  <a:pt x="1057" y="28"/>
                </a:lnTo>
                <a:lnTo>
                  <a:pt x="1060" y="40"/>
                </a:lnTo>
                <a:lnTo>
                  <a:pt x="1062" y="34"/>
                </a:lnTo>
                <a:lnTo>
                  <a:pt x="1064" y="28"/>
                </a:lnTo>
                <a:lnTo>
                  <a:pt x="1067" y="29"/>
                </a:lnTo>
                <a:lnTo>
                  <a:pt x="1069" y="39"/>
                </a:lnTo>
                <a:lnTo>
                  <a:pt x="1071" y="38"/>
                </a:lnTo>
                <a:lnTo>
                  <a:pt x="1074" y="48"/>
                </a:lnTo>
                <a:lnTo>
                  <a:pt x="1076" y="47"/>
                </a:lnTo>
                <a:lnTo>
                  <a:pt x="1078" y="40"/>
                </a:lnTo>
                <a:lnTo>
                  <a:pt x="1081" y="39"/>
                </a:lnTo>
                <a:lnTo>
                  <a:pt x="1083" y="40"/>
                </a:lnTo>
                <a:lnTo>
                  <a:pt x="1085" y="39"/>
                </a:lnTo>
                <a:lnTo>
                  <a:pt x="1088" y="44"/>
                </a:lnTo>
                <a:lnTo>
                  <a:pt x="1090" y="45"/>
                </a:lnTo>
                <a:lnTo>
                  <a:pt x="1092" y="52"/>
                </a:lnTo>
                <a:lnTo>
                  <a:pt x="1095" y="68"/>
                </a:lnTo>
                <a:lnTo>
                  <a:pt x="1097" y="62"/>
                </a:lnTo>
                <a:lnTo>
                  <a:pt x="1100" y="61"/>
                </a:lnTo>
                <a:lnTo>
                  <a:pt x="1102" y="70"/>
                </a:lnTo>
                <a:lnTo>
                  <a:pt x="1104" y="70"/>
                </a:lnTo>
                <a:lnTo>
                  <a:pt x="1107" y="82"/>
                </a:lnTo>
                <a:lnTo>
                  <a:pt x="1109" y="95"/>
                </a:lnTo>
                <a:lnTo>
                  <a:pt x="1111" y="113"/>
                </a:lnTo>
                <a:lnTo>
                  <a:pt x="1113" y="120"/>
                </a:lnTo>
                <a:lnTo>
                  <a:pt x="1116" y="127"/>
                </a:lnTo>
                <a:lnTo>
                  <a:pt x="1118" y="137"/>
                </a:lnTo>
                <a:lnTo>
                  <a:pt x="1120" y="150"/>
                </a:lnTo>
                <a:lnTo>
                  <a:pt x="1123" y="145"/>
                </a:lnTo>
                <a:lnTo>
                  <a:pt x="1125" y="145"/>
                </a:lnTo>
                <a:lnTo>
                  <a:pt x="1128" y="142"/>
                </a:lnTo>
                <a:lnTo>
                  <a:pt x="1130" y="141"/>
                </a:lnTo>
                <a:lnTo>
                  <a:pt x="1132" y="143"/>
                </a:lnTo>
                <a:lnTo>
                  <a:pt x="1135" y="147"/>
                </a:lnTo>
                <a:lnTo>
                  <a:pt x="1137" y="149"/>
                </a:lnTo>
                <a:lnTo>
                  <a:pt x="1139" y="143"/>
                </a:lnTo>
                <a:lnTo>
                  <a:pt x="1141" y="161"/>
                </a:lnTo>
                <a:lnTo>
                  <a:pt x="1144" y="150"/>
                </a:lnTo>
                <a:lnTo>
                  <a:pt x="1146" y="156"/>
                </a:lnTo>
                <a:lnTo>
                  <a:pt x="1149" y="157"/>
                </a:lnTo>
                <a:lnTo>
                  <a:pt x="1151" y="155"/>
                </a:lnTo>
                <a:lnTo>
                  <a:pt x="1153" y="165"/>
                </a:lnTo>
                <a:lnTo>
                  <a:pt x="1156" y="175"/>
                </a:lnTo>
                <a:lnTo>
                  <a:pt x="1158" y="186"/>
                </a:lnTo>
                <a:lnTo>
                  <a:pt x="1160" y="189"/>
                </a:lnTo>
                <a:lnTo>
                  <a:pt x="1163" y="182"/>
                </a:lnTo>
                <a:lnTo>
                  <a:pt x="1165" y="185"/>
                </a:lnTo>
                <a:lnTo>
                  <a:pt x="1167" y="191"/>
                </a:lnTo>
                <a:lnTo>
                  <a:pt x="1170" y="186"/>
                </a:lnTo>
                <a:lnTo>
                  <a:pt x="1172" y="195"/>
                </a:lnTo>
                <a:lnTo>
                  <a:pt x="1174" y="196"/>
                </a:lnTo>
                <a:lnTo>
                  <a:pt x="1177" y="205"/>
                </a:lnTo>
                <a:lnTo>
                  <a:pt x="1179" y="216"/>
                </a:lnTo>
                <a:lnTo>
                  <a:pt x="1181" y="215"/>
                </a:lnTo>
                <a:lnTo>
                  <a:pt x="1184" y="213"/>
                </a:lnTo>
                <a:lnTo>
                  <a:pt x="1186" y="214"/>
                </a:lnTo>
                <a:lnTo>
                  <a:pt x="1188" y="219"/>
                </a:lnTo>
                <a:lnTo>
                  <a:pt x="1191" y="229"/>
                </a:lnTo>
                <a:lnTo>
                  <a:pt x="1193" y="228"/>
                </a:lnTo>
                <a:lnTo>
                  <a:pt x="1195" y="239"/>
                </a:lnTo>
                <a:lnTo>
                  <a:pt x="1198" y="247"/>
                </a:lnTo>
                <a:lnTo>
                  <a:pt x="1200" y="252"/>
                </a:lnTo>
                <a:lnTo>
                  <a:pt x="1202" y="252"/>
                </a:lnTo>
                <a:lnTo>
                  <a:pt x="1205" y="261"/>
                </a:lnTo>
                <a:lnTo>
                  <a:pt x="1207" y="263"/>
                </a:lnTo>
                <a:lnTo>
                  <a:pt x="1209" y="283"/>
                </a:lnTo>
                <a:lnTo>
                  <a:pt x="1212" y="295"/>
                </a:lnTo>
                <a:lnTo>
                  <a:pt x="1214" y="291"/>
                </a:lnTo>
                <a:lnTo>
                  <a:pt x="1216" y="295"/>
                </a:lnTo>
                <a:lnTo>
                  <a:pt x="1219" y="301"/>
                </a:lnTo>
                <a:lnTo>
                  <a:pt x="1221" y="304"/>
                </a:lnTo>
                <a:lnTo>
                  <a:pt x="1224" y="317"/>
                </a:lnTo>
                <a:lnTo>
                  <a:pt x="1226" y="322"/>
                </a:lnTo>
                <a:lnTo>
                  <a:pt x="1228" y="335"/>
                </a:lnTo>
                <a:lnTo>
                  <a:pt x="1230" y="335"/>
                </a:lnTo>
                <a:lnTo>
                  <a:pt x="1233" y="345"/>
                </a:lnTo>
                <a:lnTo>
                  <a:pt x="1235" y="348"/>
                </a:lnTo>
                <a:lnTo>
                  <a:pt x="1237" y="345"/>
                </a:lnTo>
                <a:lnTo>
                  <a:pt x="1240" y="349"/>
                </a:lnTo>
                <a:lnTo>
                  <a:pt x="1242" y="349"/>
                </a:lnTo>
                <a:lnTo>
                  <a:pt x="1245" y="352"/>
                </a:lnTo>
                <a:lnTo>
                  <a:pt x="1247" y="349"/>
                </a:lnTo>
                <a:lnTo>
                  <a:pt x="1249" y="361"/>
                </a:lnTo>
                <a:lnTo>
                  <a:pt x="1252" y="370"/>
                </a:lnTo>
                <a:lnTo>
                  <a:pt x="1254" y="373"/>
                </a:lnTo>
                <a:lnTo>
                  <a:pt x="1256" y="370"/>
                </a:lnTo>
                <a:lnTo>
                  <a:pt x="1259" y="366"/>
                </a:lnTo>
                <a:lnTo>
                  <a:pt x="1261" y="360"/>
                </a:lnTo>
                <a:lnTo>
                  <a:pt x="1263" y="361"/>
                </a:lnTo>
                <a:lnTo>
                  <a:pt x="1265" y="364"/>
                </a:lnTo>
                <a:lnTo>
                  <a:pt x="1268" y="366"/>
                </a:lnTo>
                <a:lnTo>
                  <a:pt x="1270" y="364"/>
                </a:lnTo>
                <a:lnTo>
                  <a:pt x="1273" y="361"/>
                </a:lnTo>
                <a:lnTo>
                  <a:pt x="1275" y="360"/>
                </a:lnTo>
                <a:lnTo>
                  <a:pt x="1277" y="360"/>
                </a:lnTo>
                <a:lnTo>
                  <a:pt x="1280" y="360"/>
                </a:lnTo>
                <a:lnTo>
                  <a:pt x="1282" y="355"/>
                </a:lnTo>
                <a:lnTo>
                  <a:pt x="1284" y="362"/>
                </a:lnTo>
                <a:lnTo>
                  <a:pt x="1287" y="370"/>
                </a:lnTo>
                <a:lnTo>
                  <a:pt x="1289" y="376"/>
                </a:lnTo>
                <a:lnTo>
                  <a:pt x="1291" y="376"/>
                </a:lnTo>
                <a:lnTo>
                  <a:pt x="1294" y="381"/>
                </a:lnTo>
                <a:lnTo>
                  <a:pt x="1296" y="367"/>
                </a:lnTo>
                <a:lnTo>
                  <a:pt x="1298" y="362"/>
                </a:lnTo>
                <a:lnTo>
                  <a:pt x="1301" y="366"/>
                </a:lnTo>
                <a:lnTo>
                  <a:pt x="1303" y="362"/>
                </a:lnTo>
                <a:lnTo>
                  <a:pt x="1305" y="360"/>
                </a:lnTo>
                <a:lnTo>
                  <a:pt x="1308" y="352"/>
                </a:lnTo>
                <a:lnTo>
                  <a:pt x="1310" y="356"/>
                </a:lnTo>
                <a:lnTo>
                  <a:pt x="1312" y="354"/>
                </a:lnTo>
                <a:lnTo>
                  <a:pt x="1315" y="367"/>
                </a:lnTo>
                <a:lnTo>
                  <a:pt x="1317" y="363"/>
                </a:lnTo>
                <a:lnTo>
                  <a:pt x="1319" y="352"/>
                </a:lnTo>
                <a:lnTo>
                  <a:pt x="1322" y="349"/>
                </a:lnTo>
                <a:lnTo>
                  <a:pt x="1324" y="351"/>
                </a:lnTo>
                <a:lnTo>
                  <a:pt x="1326" y="351"/>
                </a:lnTo>
                <a:lnTo>
                  <a:pt x="1329" y="348"/>
                </a:lnTo>
                <a:lnTo>
                  <a:pt x="1331" y="364"/>
                </a:lnTo>
                <a:lnTo>
                  <a:pt x="1333" y="359"/>
                </a:lnTo>
                <a:lnTo>
                  <a:pt x="1336" y="357"/>
                </a:lnTo>
                <a:lnTo>
                  <a:pt x="1338" y="354"/>
                </a:lnTo>
                <a:lnTo>
                  <a:pt x="1340" y="351"/>
                </a:lnTo>
                <a:lnTo>
                  <a:pt x="1343" y="349"/>
                </a:lnTo>
                <a:lnTo>
                  <a:pt x="1345" y="349"/>
                </a:lnTo>
                <a:lnTo>
                  <a:pt x="1348" y="357"/>
                </a:lnTo>
                <a:lnTo>
                  <a:pt x="1350" y="366"/>
                </a:lnTo>
                <a:lnTo>
                  <a:pt x="1352" y="372"/>
                </a:lnTo>
                <a:lnTo>
                  <a:pt x="1354" y="367"/>
                </a:lnTo>
                <a:lnTo>
                  <a:pt x="1357" y="373"/>
                </a:lnTo>
                <a:lnTo>
                  <a:pt x="1359" y="376"/>
                </a:lnTo>
                <a:lnTo>
                  <a:pt x="1361" y="378"/>
                </a:lnTo>
                <a:lnTo>
                  <a:pt x="1364" y="375"/>
                </a:lnTo>
                <a:lnTo>
                  <a:pt x="1366" y="371"/>
                </a:lnTo>
                <a:lnTo>
                  <a:pt x="1369" y="374"/>
                </a:lnTo>
                <a:lnTo>
                  <a:pt x="1371" y="380"/>
                </a:lnTo>
                <a:lnTo>
                  <a:pt x="1373" y="379"/>
                </a:lnTo>
                <a:lnTo>
                  <a:pt x="1376" y="384"/>
                </a:lnTo>
                <a:lnTo>
                  <a:pt x="1378" y="375"/>
                </a:lnTo>
                <a:lnTo>
                  <a:pt x="1380" y="370"/>
                </a:lnTo>
                <a:lnTo>
                  <a:pt x="1382" y="374"/>
                </a:lnTo>
                <a:lnTo>
                  <a:pt x="1385" y="380"/>
                </a:lnTo>
                <a:lnTo>
                  <a:pt x="1387" y="381"/>
                </a:lnTo>
                <a:lnTo>
                  <a:pt x="1389" y="386"/>
                </a:lnTo>
                <a:lnTo>
                  <a:pt x="1392" y="382"/>
                </a:lnTo>
                <a:lnTo>
                  <a:pt x="1394" y="388"/>
                </a:lnTo>
                <a:lnTo>
                  <a:pt x="1397" y="391"/>
                </a:lnTo>
                <a:lnTo>
                  <a:pt x="1399" y="390"/>
                </a:lnTo>
                <a:lnTo>
                  <a:pt x="1401" y="397"/>
                </a:lnTo>
                <a:lnTo>
                  <a:pt x="1404" y="388"/>
                </a:lnTo>
                <a:lnTo>
                  <a:pt x="1406" y="386"/>
                </a:lnTo>
                <a:lnTo>
                  <a:pt x="1408" y="387"/>
                </a:lnTo>
                <a:lnTo>
                  <a:pt x="1411" y="384"/>
                </a:lnTo>
                <a:lnTo>
                  <a:pt x="1413" y="385"/>
                </a:lnTo>
                <a:lnTo>
                  <a:pt x="1415" y="380"/>
                </a:lnTo>
                <a:lnTo>
                  <a:pt x="1418" y="382"/>
                </a:lnTo>
                <a:lnTo>
                  <a:pt x="1420" y="382"/>
                </a:lnTo>
                <a:lnTo>
                  <a:pt x="1422" y="393"/>
                </a:lnTo>
                <a:lnTo>
                  <a:pt x="1425" y="399"/>
                </a:lnTo>
                <a:lnTo>
                  <a:pt x="1427" y="400"/>
                </a:lnTo>
                <a:lnTo>
                  <a:pt x="1429" y="400"/>
                </a:lnTo>
                <a:lnTo>
                  <a:pt x="1432" y="400"/>
                </a:lnTo>
                <a:lnTo>
                  <a:pt x="1434" y="403"/>
                </a:lnTo>
                <a:lnTo>
                  <a:pt x="1436" y="397"/>
                </a:lnTo>
                <a:lnTo>
                  <a:pt x="1439" y="395"/>
                </a:lnTo>
                <a:lnTo>
                  <a:pt x="1441" y="392"/>
                </a:lnTo>
                <a:lnTo>
                  <a:pt x="1443" y="394"/>
                </a:lnTo>
                <a:lnTo>
                  <a:pt x="1446" y="401"/>
                </a:lnTo>
                <a:lnTo>
                  <a:pt x="1448" y="405"/>
                </a:lnTo>
                <a:lnTo>
                  <a:pt x="1450" y="409"/>
                </a:lnTo>
                <a:lnTo>
                  <a:pt x="1453" y="414"/>
                </a:lnTo>
                <a:lnTo>
                  <a:pt x="1455" y="411"/>
                </a:lnTo>
                <a:lnTo>
                  <a:pt x="1457" y="413"/>
                </a:lnTo>
                <a:lnTo>
                  <a:pt x="1460" y="413"/>
                </a:lnTo>
                <a:lnTo>
                  <a:pt x="1462" y="415"/>
                </a:lnTo>
                <a:lnTo>
                  <a:pt x="1465" y="420"/>
                </a:lnTo>
                <a:lnTo>
                  <a:pt x="1467" y="423"/>
                </a:lnTo>
                <a:lnTo>
                  <a:pt x="1469" y="428"/>
                </a:lnTo>
                <a:lnTo>
                  <a:pt x="1471" y="427"/>
                </a:lnTo>
                <a:lnTo>
                  <a:pt x="1474" y="422"/>
                </a:lnTo>
                <a:lnTo>
                  <a:pt x="1476" y="421"/>
                </a:lnTo>
                <a:lnTo>
                  <a:pt x="1478" y="422"/>
                </a:lnTo>
                <a:lnTo>
                  <a:pt x="1481" y="414"/>
                </a:lnTo>
                <a:lnTo>
                  <a:pt x="1483" y="422"/>
                </a:lnTo>
                <a:lnTo>
                  <a:pt x="1485" y="419"/>
                </a:lnTo>
                <a:lnTo>
                  <a:pt x="1488" y="415"/>
                </a:lnTo>
                <a:lnTo>
                  <a:pt x="1490" y="421"/>
                </a:lnTo>
                <a:lnTo>
                  <a:pt x="1493" y="422"/>
                </a:lnTo>
                <a:lnTo>
                  <a:pt x="1495" y="418"/>
                </a:lnTo>
                <a:lnTo>
                  <a:pt x="1497" y="421"/>
                </a:lnTo>
                <a:lnTo>
                  <a:pt x="1500" y="414"/>
                </a:lnTo>
                <a:lnTo>
                  <a:pt x="1502" y="412"/>
                </a:lnTo>
                <a:lnTo>
                  <a:pt x="1504" y="411"/>
                </a:lnTo>
                <a:lnTo>
                  <a:pt x="1506" y="426"/>
                </a:lnTo>
                <a:lnTo>
                  <a:pt x="1509" y="427"/>
                </a:lnTo>
                <a:lnTo>
                  <a:pt x="1511" y="418"/>
                </a:lnTo>
                <a:lnTo>
                  <a:pt x="1514" y="421"/>
                </a:lnTo>
                <a:lnTo>
                  <a:pt x="1516" y="427"/>
                </a:lnTo>
                <a:lnTo>
                  <a:pt x="1518" y="419"/>
                </a:lnTo>
                <a:lnTo>
                  <a:pt x="1521" y="419"/>
                </a:lnTo>
                <a:lnTo>
                  <a:pt x="1523" y="426"/>
                </a:lnTo>
                <a:lnTo>
                  <a:pt x="1525" y="418"/>
                </a:lnTo>
                <a:lnTo>
                  <a:pt x="1528" y="419"/>
                </a:lnTo>
                <a:lnTo>
                  <a:pt x="1530" y="420"/>
                </a:lnTo>
                <a:lnTo>
                  <a:pt x="1532" y="418"/>
                </a:lnTo>
                <a:lnTo>
                  <a:pt x="1534" y="417"/>
                </a:lnTo>
                <a:lnTo>
                  <a:pt x="1537" y="410"/>
                </a:lnTo>
                <a:lnTo>
                  <a:pt x="1539" y="405"/>
                </a:lnTo>
                <a:lnTo>
                  <a:pt x="1542" y="408"/>
                </a:lnTo>
                <a:lnTo>
                  <a:pt x="1544" y="404"/>
                </a:lnTo>
                <a:lnTo>
                  <a:pt x="1546" y="400"/>
                </a:lnTo>
                <a:lnTo>
                  <a:pt x="1549" y="398"/>
                </a:lnTo>
                <a:lnTo>
                  <a:pt x="1551" y="404"/>
                </a:lnTo>
                <a:lnTo>
                  <a:pt x="1553" y="403"/>
                </a:lnTo>
                <a:lnTo>
                  <a:pt x="1556" y="400"/>
                </a:lnTo>
                <a:lnTo>
                  <a:pt x="1558" y="402"/>
                </a:lnTo>
                <a:lnTo>
                  <a:pt x="1560" y="407"/>
                </a:lnTo>
                <a:lnTo>
                  <a:pt x="1563" y="400"/>
                </a:lnTo>
                <a:lnTo>
                  <a:pt x="1565" y="408"/>
                </a:lnTo>
                <a:lnTo>
                  <a:pt x="1567" y="423"/>
                </a:lnTo>
                <a:lnTo>
                  <a:pt x="1570" y="421"/>
                </a:lnTo>
                <a:lnTo>
                  <a:pt x="1572" y="423"/>
                </a:lnTo>
                <a:lnTo>
                  <a:pt x="1574" y="420"/>
                </a:lnTo>
                <a:lnTo>
                  <a:pt x="1577" y="424"/>
                </a:lnTo>
                <a:lnTo>
                  <a:pt x="1579" y="425"/>
                </a:lnTo>
                <a:lnTo>
                  <a:pt x="1581" y="422"/>
                </a:lnTo>
                <a:lnTo>
                  <a:pt x="1584" y="420"/>
                </a:lnTo>
                <a:lnTo>
                  <a:pt x="1586" y="419"/>
                </a:lnTo>
                <a:lnTo>
                  <a:pt x="1589" y="424"/>
                </a:lnTo>
                <a:lnTo>
                  <a:pt x="1591" y="437"/>
                </a:lnTo>
                <a:lnTo>
                  <a:pt x="1593" y="436"/>
                </a:lnTo>
                <a:lnTo>
                  <a:pt x="1595" y="434"/>
                </a:lnTo>
                <a:lnTo>
                  <a:pt x="1598" y="437"/>
                </a:lnTo>
                <a:lnTo>
                  <a:pt x="1600" y="435"/>
                </a:lnTo>
                <a:lnTo>
                  <a:pt x="1602" y="435"/>
                </a:lnTo>
                <a:lnTo>
                  <a:pt x="1605" y="438"/>
                </a:lnTo>
                <a:lnTo>
                  <a:pt x="1607" y="437"/>
                </a:lnTo>
                <a:lnTo>
                  <a:pt x="1610" y="429"/>
                </a:lnTo>
                <a:lnTo>
                  <a:pt x="1612" y="423"/>
                </a:lnTo>
                <a:lnTo>
                  <a:pt x="1614" y="419"/>
                </a:lnTo>
                <a:lnTo>
                  <a:pt x="1617" y="425"/>
                </a:lnTo>
                <a:lnTo>
                  <a:pt x="1619" y="423"/>
                </a:lnTo>
                <a:lnTo>
                  <a:pt x="1621" y="421"/>
                </a:lnTo>
                <a:lnTo>
                  <a:pt x="1623" y="426"/>
                </a:lnTo>
                <a:lnTo>
                  <a:pt x="1626" y="430"/>
                </a:lnTo>
                <a:lnTo>
                  <a:pt x="1628" y="432"/>
                </a:lnTo>
                <a:lnTo>
                  <a:pt x="1630" y="423"/>
                </a:lnTo>
                <a:lnTo>
                  <a:pt x="1633" y="418"/>
                </a:lnTo>
                <a:lnTo>
                  <a:pt x="1635" y="421"/>
                </a:lnTo>
                <a:lnTo>
                  <a:pt x="1638" y="421"/>
                </a:lnTo>
                <a:lnTo>
                  <a:pt x="1640" y="422"/>
                </a:lnTo>
                <a:lnTo>
                  <a:pt x="1642" y="425"/>
                </a:lnTo>
                <a:lnTo>
                  <a:pt x="1645" y="417"/>
                </a:lnTo>
                <a:lnTo>
                  <a:pt x="1647" y="419"/>
                </a:lnTo>
                <a:lnTo>
                  <a:pt x="1649" y="426"/>
                </a:lnTo>
                <a:lnTo>
                  <a:pt x="1652" y="424"/>
                </a:lnTo>
                <a:lnTo>
                  <a:pt x="1654" y="423"/>
                </a:lnTo>
                <a:lnTo>
                  <a:pt x="1656" y="424"/>
                </a:lnTo>
                <a:lnTo>
                  <a:pt x="1659" y="428"/>
                </a:lnTo>
                <a:lnTo>
                  <a:pt x="1661" y="422"/>
                </a:lnTo>
                <a:lnTo>
                  <a:pt x="1663" y="422"/>
                </a:lnTo>
                <a:lnTo>
                  <a:pt x="1666" y="411"/>
                </a:lnTo>
                <a:lnTo>
                  <a:pt x="1668" y="415"/>
                </a:lnTo>
                <a:lnTo>
                  <a:pt x="1670" y="418"/>
                </a:lnTo>
                <a:lnTo>
                  <a:pt x="1673" y="425"/>
                </a:lnTo>
                <a:lnTo>
                  <a:pt x="1675" y="429"/>
                </a:lnTo>
                <a:lnTo>
                  <a:pt x="1677" y="425"/>
                </a:lnTo>
                <a:lnTo>
                  <a:pt x="1680" y="426"/>
                </a:lnTo>
                <a:lnTo>
                  <a:pt x="1682" y="437"/>
                </a:lnTo>
                <a:lnTo>
                  <a:pt x="1684" y="439"/>
                </a:lnTo>
                <a:lnTo>
                  <a:pt x="1687" y="449"/>
                </a:lnTo>
                <a:lnTo>
                  <a:pt x="1689" y="446"/>
                </a:lnTo>
                <a:lnTo>
                  <a:pt x="1691" y="453"/>
                </a:lnTo>
                <a:lnTo>
                  <a:pt x="1694" y="451"/>
                </a:lnTo>
                <a:lnTo>
                  <a:pt x="1696" y="441"/>
                </a:lnTo>
                <a:lnTo>
                  <a:pt x="1698" y="452"/>
                </a:lnTo>
                <a:lnTo>
                  <a:pt x="1701" y="452"/>
                </a:lnTo>
                <a:lnTo>
                  <a:pt x="1703" y="450"/>
                </a:lnTo>
                <a:lnTo>
                  <a:pt x="1706" y="455"/>
                </a:lnTo>
                <a:lnTo>
                  <a:pt x="1708" y="464"/>
                </a:lnTo>
                <a:lnTo>
                  <a:pt x="1710" y="464"/>
                </a:lnTo>
                <a:lnTo>
                  <a:pt x="1712" y="478"/>
                </a:lnTo>
                <a:lnTo>
                  <a:pt x="1715" y="480"/>
                </a:lnTo>
                <a:lnTo>
                  <a:pt x="1717" y="475"/>
                </a:lnTo>
                <a:lnTo>
                  <a:pt x="1719" y="479"/>
                </a:lnTo>
                <a:lnTo>
                  <a:pt x="1722" y="484"/>
                </a:lnTo>
                <a:lnTo>
                  <a:pt x="1724" y="486"/>
                </a:lnTo>
                <a:lnTo>
                  <a:pt x="1726" y="492"/>
                </a:lnTo>
                <a:lnTo>
                  <a:pt x="1729" y="489"/>
                </a:lnTo>
                <a:lnTo>
                  <a:pt x="1731" y="497"/>
                </a:lnTo>
                <a:lnTo>
                  <a:pt x="1734" y="496"/>
                </a:lnTo>
                <a:lnTo>
                  <a:pt x="1736" y="494"/>
                </a:lnTo>
                <a:lnTo>
                  <a:pt x="1738" y="487"/>
                </a:lnTo>
                <a:lnTo>
                  <a:pt x="1741" y="489"/>
                </a:lnTo>
                <a:lnTo>
                  <a:pt x="1743" y="495"/>
                </a:lnTo>
                <a:lnTo>
                  <a:pt x="1745" y="491"/>
                </a:lnTo>
                <a:lnTo>
                  <a:pt x="1747" y="487"/>
                </a:lnTo>
                <a:lnTo>
                  <a:pt x="1750" y="489"/>
                </a:lnTo>
                <a:lnTo>
                  <a:pt x="1752" y="491"/>
                </a:lnTo>
                <a:lnTo>
                  <a:pt x="1755" y="484"/>
                </a:lnTo>
                <a:lnTo>
                  <a:pt x="1757" y="478"/>
                </a:lnTo>
                <a:lnTo>
                  <a:pt x="1759" y="477"/>
                </a:lnTo>
                <a:lnTo>
                  <a:pt x="1762" y="484"/>
                </a:lnTo>
                <a:lnTo>
                  <a:pt x="1764" y="481"/>
                </a:lnTo>
                <a:lnTo>
                  <a:pt x="1766" y="479"/>
                </a:lnTo>
                <a:lnTo>
                  <a:pt x="1769" y="481"/>
                </a:lnTo>
                <a:lnTo>
                  <a:pt x="1771" y="484"/>
                </a:lnTo>
                <a:lnTo>
                  <a:pt x="1773" y="484"/>
                </a:lnTo>
                <a:lnTo>
                  <a:pt x="1775" y="482"/>
                </a:lnTo>
                <a:lnTo>
                  <a:pt x="1778" y="478"/>
                </a:lnTo>
                <a:lnTo>
                  <a:pt x="1780" y="478"/>
                </a:lnTo>
                <a:lnTo>
                  <a:pt x="1783" y="473"/>
                </a:lnTo>
                <a:lnTo>
                  <a:pt x="1785" y="471"/>
                </a:lnTo>
                <a:lnTo>
                  <a:pt x="1787" y="473"/>
                </a:lnTo>
                <a:lnTo>
                  <a:pt x="1790" y="476"/>
                </a:lnTo>
                <a:lnTo>
                  <a:pt x="1792" y="478"/>
                </a:lnTo>
                <a:lnTo>
                  <a:pt x="1794" y="475"/>
                </a:lnTo>
                <a:lnTo>
                  <a:pt x="1797" y="477"/>
                </a:lnTo>
                <a:lnTo>
                  <a:pt x="1799" y="483"/>
                </a:lnTo>
                <a:lnTo>
                  <a:pt x="1801" y="473"/>
                </a:lnTo>
                <a:lnTo>
                  <a:pt x="1804" y="471"/>
                </a:lnTo>
                <a:lnTo>
                  <a:pt x="1806" y="476"/>
                </a:lnTo>
                <a:lnTo>
                  <a:pt x="1808" y="478"/>
                </a:lnTo>
                <a:lnTo>
                  <a:pt x="1811" y="478"/>
                </a:lnTo>
                <a:lnTo>
                  <a:pt x="1813" y="473"/>
                </a:lnTo>
                <a:lnTo>
                  <a:pt x="1815" y="476"/>
                </a:lnTo>
                <a:lnTo>
                  <a:pt x="1818" y="482"/>
                </a:lnTo>
                <a:lnTo>
                  <a:pt x="1820" y="487"/>
                </a:lnTo>
                <a:lnTo>
                  <a:pt x="1822" y="483"/>
                </a:lnTo>
                <a:lnTo>
                  <a:pt x="1825" y="478"/>
                </a:lnTo>
                <a:lnTo>
                  <a:pt x="1827" y="475"/>
                </a:lnTo>
                <a:lnTo>
                  <a:pt x="1830" y="477"/>
                </a:lnTo>
                <a:lnTo>
                  <a:pt x="1832" y="482"/>
                </a:lnTo>
                <a:lnTo>
                  <a:pt x="1834" y="485"/>
                </a:lnTo>
                <a:lnTo>
                  <a:pt x="1836" y="477"/>
                </a:lnTo>
                <a:lnTo>
                  <a:pt x="1839" y="481"/>
                </a:lnTo>
                <a:lnTo>
                  <a:pt x="1841" y="477"/>
                </a:lnTo>
                <a:lnTo>
                  <a:pt x="1843" y="481"/>
                </a:lnTo>
                <a:lnTo>
                  <a:pt x="1846" y="482"/>
                </a:lnTo>
                <a:lnTo>
                  <a:pt x="1848" y="481"/>
                </a:lnTo>
                <a:lnTo>
                  <a:pt x="1851" y="480"/>
                </a:lnTo>
                <a:lnTo>
                  <a:pt x="1853" y="481"/>
                </a:lnTo>
                <a:lnTo>
                  <a:pt x="1855" y="480"/>
                </a:lnTo>
                <a:lnTo>
                  <a:pt x="1858" y="480"/>
                </a:lnTo>
                <a:lnTo>
                  <a:pt x="1860" y="472"/>
                </a:lnTo>
                <a:lnTo>
                  <a:pt x="1862" y="466"/>
                </a:lnTo>
                <a:lnTo>
                  <a:pt x="1864" y="465"/>
                </a:lnTo>
                <a:lnTo>
                  <a:pt x="1867" y="461"/>
                </a:lnTo>
                <a:lnTo>
                  <a:pt x="1869" y="458"/>
                </a:lnTo>
                <a:lnTo>
                  <a:pt x="1871" y="451"/>
                </a:lnTo>
                <a:lnTo>
                  <a:pt x="1874" y="453"/>
                </a:lnTo>
                <a:lnTo>
                  <a:pt x="1876" y="458"/>
                </a:lnTo>
                <a:lnTo>
                  <a:pt x="1879" y="454"/>
                </a:lnTo>
                <a:lnTo>
                  <a:pt x="1881" y="448"/>
                </a:lnTo>
                <a:lnTo>
                  <a:pt x="1883" y="455"/>
                </a:lnTo>
                <a:lnTo>
                  <a:pt x="1886" y="451"/>
                </a:lnTo>
                <a:lnTo>
                  <a:pt x="1888" y="448"/>
                </a:lnTo>
                <a:lnTo>
                  <a:pt x="1890" y="447"/>
                </a:lnTo>
                <a:lnTo>
                  <a:pt x="1893" y="450"/>
                </a:lnTo>
                <a:lnTo>
                  <a:pt x="1895" y="444"/>
                </a:lnTo>
                <a:lnTo>
                  <a:pt x="1897" y="435"/>
                </a:lnTo>
                <a:lnTo>
                  <a:pt x="1900" y="420"/>
                </a:lnTo>
                <a:lnTo>
                  <a:pt x="1902" y="415"/>
                </a:lnTo>
                <a:lnTo>
                  <a:pt x="1904" y="417"/>
                </a:lnTo>
                <a:lnTo>
                  <a:pt x="1907" y="412"/>
                </a:lnTo>
                <a:lnTo>
                  <a:pt x="1909" y="408"/>
                </a:lnTo>
                <a:lnTo>
                  <a:pt x="1911" y="411"/>
                </a:lnTo>
                <a:lnTo>
                  <a:pt x="1914" y="411"/>
                </a:lnTo>
                <a:lnTo>
                  <a:pt x="1916" y="414"/>
                </a:lnTo>
                <a:lnTo>
                  <a:pt x="1918" y="411"/>
                </a:lnTo>
                <a:lnTo>
                  <a:pt x="1921" y="405"/>
                </a:lnTo>
                <a:lnTo>
                  <a:pt x="1923" y="408"/>
                </a:lnTo>
                <a:lnTo>
                  <a:pt x="1925" y="408"/>
                </a:lnTo>
                <a:lnTo>
                  <a:pt x="1928" y="413"/>
                </a:lnTo>
                <a:lnTo>
                  <a:pt x="1930" y="414"/>
                </a:lnTo>
                <a:lnTo>
                  <a:pt x="1932" y="410"/>
                </a:lnTo>
                <a:lnTo>
                  <a:pt x="1935" y="412"/>
                </a:lnTo>
                <a:lnTo>
                  <a:pt x="1937" y="414"/>
                </a:lnTo>
                <a:lnTo>
                  <a:pt x="1939" y="411"/>
                </a:lnTo>
                <a:lnTo>
                  <a:pt x="1942" y="410"/>
                </a:lnTo>
                <a:lnTo>
                  <a:pt x="1944" y="413"/>
                </a:lnTo>
                <a:lnTo>
                  <a:pt x="1946" y="410"/>
                </a:lnTo>
                <a:lnTo>
                  <a:pt x="1949" y="410"/>
                </a:lnTo>
                <a:lnTo>
                  <a:pt x="1951" y="411"/>
                </a:lnTo>
                <a:lnTo>
                  <a:pt x="1953" y="415"/>
                </a:lnTo>
                <a:lnTo>
                  <a:pt x="1956" y="414"/>
                </a:lnTo>
                <a:lnTo>
                  <a:pt x="1958" y="406"/>
                </a:lnTo>
                <a:lnTo>
                  <a:pt x="1960" y="406"/>
                </a:lnTo>
                <a:lnTo>
                  <a:pt x="1963" y="408"/>
                </a:lnTo>
                <a:lnTo>
                  <a:pt x="1965" y="408"/>
                </a:lnTo>
                <a:lnTo>
                  <a:pt x="1967" y="401"/>
                </a:lnTo>
                <a:lnTo>
                  <a:pt x="1970" y="409"/>
                </a:lnTo>
                <a:lnTo>
                  <a:pt x="1972" y="413"/>
                </a:lnTo>
                <a:lnTo>
                  <a:pt x="1975" y="411"/>
                </a:lnTo>
                <a:lnTo>
                  <a:pt x="1977" y="413"/>
                </a:lnTo>
                <a:lnTo>
                  <a:pt x="1979" y="410"/>
                </a:lnTo>
                <a:lnTo>
                  <a:pt x="1982" y="411"/>
                </a:lnTo>
                <a:lnTo>
                  <a:pt x="1984" y="413"/>
                </a:lnTo>
                <a:lnTo>
                  <a:pt x="1986" y="408"/>
                </a:lnTo>
                <a:lnTo>
                  <a:pt x="1988" y="419"/>
                </a:lnTo>
                <a:lnTo>
                  <a:pt x="1991" y="411"/>
                </a:lnTo>
                <a:lnTo>
                  <a:pt x="1993" y="413"/>
                </a:lnTo>
                <a:lnTo>
                  <a:pt x="1996" y="404"/>
                </a:lnTo>
                <a:lnTo>
                  <a:pt x="1998" y="397"/>
                </a:lnTo>
                <a:lnTo>
                  <a:pt x="2000" y="398"/>
                </a:lnTo>
                <a:lnTo>
                  <a:pt x="2003" y="400"/>
                </a:lnTo>
                <a:lnTo>
                  <a:pt x="2005" y="395"/>
                </a:lnTo>
                <a:lnTo>
                  <a:pt x="2007" y="391"/>
                </a:lnTo>
                <a:lnTo>
                  <a:pt x="2010" y="398"/>
                </a:lnTo>
                <a:lnTo>
                  <a:pt x="2012" y="387"/>
                </a:lnTo>
                <a:lnTo>
                  <a:pt x="2014" y="388"/>
                </a:lnTo>
                <a:lnTo>
                  <a:pt x="2017" y="385"/>
                </a:lnTo>
                <a:lnTo>
                  <a:pt x="2019" y="385"/>
                </a:lnTo>
                <a:lnTo>
                  <a:pt x="2021" y="387"/>
                </a:lnTo>
                <a:lnTo>
                  <a:pt x="2024" y="388"/>
                </a:lnTo>
                <a:lnTo>
                  <a:pt x="2026" y="382"/>
                </a:lnTo>
                <a:lnTo>
                  <a:pt x="2028" y="384"/>
                </a:lnTo>
                <a:lnTo>
                  <a:pt x="2031" y="380"/>
                </a:lnTo>
                <a:lnTo>
                  <a:pt x="2033" y="373"/>
                </a:lnTo>
                <a:lnTo>
                  <a:pt x="2035" y="380"/>
                </a:lnTo>
                <a:lnTo>
                  <a:pt x="2038" y="378"/>
                </a:lnTo>
                <a:lnTo>
                  <a:pt x="2040" y="389"/>
                </a:lnTo>
                <a:lnTo>
                  <a:pt x="2042" y="387"/>
                </a:lnTo>
                <a:lnTo>
                  <a:pt x="2045" y="384"/>
                </a:lnTo>
                <a:lnTo>
                  <a:pt x="2047" y="390"/>
                </a:lnTo>
                <a:lnTo>
                  <a:pt x="2049" y="393"/>
                </a:lnTo>
                <a:lnTo>
                  <a:pt x="2052" y="391"/>
                </a:lnTo>
                <a:lnTo>
                  <a:pt x="2054" y="392"/>
                </a:lnTo>
                <a:lnTo>
                  <a:pt x="2056" y="391"/>
                </a:lnTo>
                <a:lnTo>
                  <a:pt x="2059" y="392"/>
                </a:lnTo>
                <a:lnTo>
                  <a:pt x="2061" y="387"/>
                </a:lnTo>
                <a:lnTo>
                  <a:pt x="2063" y="379"/>
                </a:lnTo>
                <a:lnTo>
                  <a:pt x="2066" y="382"/>
                </a:lnTo>
                <a:lnTo>
                  <a:pt x="2068" y="388"/>
                </a:lnTo>
                <a:lnTo>
                  <a:pt x="2071" y="390"/>
                </a:lnTo>
                <a:lnTo>
                  <a:pt x="2073" y="390"/>
                </a:lnTo>
                <a:lnTo>
                  <a:pt x="2075" y="391"/>
                </a:lnTo>
                <a:lnTo>
                  <a:pt x="2077" y="391"/>
                </a:lnTo>
                <a:lnTo>
                  <a:pt x="2080" y="384"/>
                </a:lnTo>
                <a:lnTo>
                  <a:pt x="2082" y="389"/>
                </a:lnTo>
                <a:lnTo>
                  <a:pt x="2084" y="394"/>
                </a:lnTo>
                <a:lnTo>
                  <a:pt x="2087" y="412"/>
                </a:lnTo>
                <a:lnTo>
                  <a:pt x="2089" y="415"/>
                </a:lnTo>
                <a:lnTo>
                  <a:pt x="2091" y="417"/>
                </a:lnTo>
                <a:lnTo>
                  <a:pt x="2094" y="420"/>
                </a:lnTo>
                <a:lnTo>
                  <a:pt x="2096" y="417"/>
                </a:lnTo>
                <a:lnTo>
                  <a:pt x="2099" y="417"/>
                </a:lnTo>
                <a:lnTo>
                  <a:pt x="2101" y="412"/>
                </a:lnTo>
                <a:lnTo>
                  <a:pt x="2103" y="414"/>
                </a:lnTo>
                <a:lnTo>
                  <a:pt x="2105" y="411"/>
                </a:lnTo>
              </a:path>
            </a:pathLst>
          </a:custGeom>
          <a:noFill/>
          <a:ln w="25400" cap="flat">
            <a:solidFill>
              <a:srgbClr val="B100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6" name="Freeform 142">
            <a:extLst>
              <a:ext uri="{FF2B5EF4-FFF2-40B4-BE49-F238E27FC236}">
                <a16:creationId xmlns:a16="http://schemas.microsoft.com/office/drawing/2014/main" id="{27353601-94CD-43CA-AD3F-4E1F6402CDF8}"/>
              </a:ext>
            </a:extLst>
          </p:cNvPr>
          <p:cNvSpPr>
            <a:spLocks/>
          </p:cNvSpPr>
          <p:nvPr/>
        </p:nvSpPr>
        <p:spPr bwMode="auto">
          <a:xfrm>
            <a:off x="4005543" y="1387382"/>
            <a:ext cx="2675856" cy="396875"/>
          </a:xfrm>
          <a:custGeom>
            <a:avLst/>
            <a:gdLst>
              <a:gd name="T0" fmla="*/ 32 w 2105"/>
              <a:gd name="T1" fmla="*/ 168 h 250"/>
              <a:gd name="T2" fmla="*/ 68 w 2105"/>
              <a:gd name="T3" fmla="*/ 174 h 250"/>
              <a:gd name="T4" fmla="*/ 103 w 2105"/>
              <a:gd name="T5" fmla="*/ 171 h 250"/>
              <a:gd name="T6" fmla="*/ 138 w 2105"/>
              <a:gd name="T7" fmla="*/ 186 h 250"/>
              <a:gd name="T8" fmla="*/ 173 w 2105"/>
              <a:gd name="T9" fmla="*/ 154 h 250"/>
              <a:gd name="T10" fmla="*/ 208 w 2105"/>
              <a:gd name="T11" fmla="*/ 101 h 250"/>
              <a:gd name="T12" fmla="*/ 243 w 2105"/>
              <a:gd name="T13" fmla="*/ 74 h 250"/>
              <a:gd name="T14" fmla="*/ 278 w 2105"/>
              <a:gd name="T15" fmla="*/ 68 h 250"/>
              <a:gd name="T16" fmla="*/ 313 w 2105"/>
              <a:gd name="T17" fmla="*/ 62 h 250"/>
              <a:gd name="T18" fmla="*/ 349 w 2105"/>
              <a:gd name="T19" fmla="*/ 67 h 250"/>
              <a:gd name="T20" fmla="*/ 383 w 2105"/>
              <a:gd name="T21" fmla="*/ 125 h 250"/>
              <a:gd name="T22" fmla="*/ 418 w 2105"/>
              <a:gd name="T23" fmla="*/ 153 h 250"/>
              <a:gd name="T24" fmla="*/ 454 w 2105"/>
              <a:gd name="T25" fmla="*/ 171 h 250"/>
              <a:gd name="T26" fmla="*/ 489 w 2105"/>
              <a:gd name="T27" fmla="*/ 164 h 250"/>
              <a:gd name="T28" fmla="*/ 524 w 2105"/>
              <a:gd name="T29" fmla="*/ 214 h 250"/>
              <a:gd name="T30" fmla="*/ 559 w 2105"/>
              <a:gd name="T31" fmla="*/ 188 h 250"/>
              <a:gd name="T32" fmla="*/ 594 w 2105"/>
              <a:gd name="T33" fmla="*/ 174 h 250"/>
              <a:gd name="T34" fmla="*/ 629 w 2105"/>
              <a:gd name="T35" fmla="*/ 173 h 250"/>
              <a:gd name="T36" fmla="*/ 664 w 2105"/>
              <a:gd name="T37" fmla="*/ 116 h 250"/>
              <a:gd name="T38" fmla="*/ 699 w 2105"/>
              <a:gd name="T39" fmla="*/ 84 h 250"/>
              <a:gd name="T40" fmla="*/ 734 w 2105"/>
              <a:gd name="T41" fmla="*/ 52 h 250"/>
              <a:gd name="T42" fmla="*/ 770 w 2105"/>
              <a:gd name="T43" fmla="*/ 32 h 250"/>
              <a:gd name="T44" fmla="*/ 805 w 2105"/>
              <a:gd name="T45" fmla="*/ 19 h 250"/>
              <a:gd name="T46" fmla="*/ 840 w 2105"/>
              <a:gd name="T47" fmla="*/ 30 h 250"/>
              <a:gd name="T48" fmla="*/ 875 w 2105"/>
              <a:gd name="T49" fmla="*/ 77 h 250"/>
              <a:gd name="T50" fmla="*/ 910 w 2105"/>
              <a:gd name="T51" fmla="*/ 78 h 250"/>
              <a:gd name="T52" fmla="*/ 945 w 2105"/>
              <a:gd name="T53" fmla="*/ 134 h 250"/>
              <a:gd name="T54" fmla="*/ 980 w 2105"/>
              <a:gd name="T55" fmla="*/ 180 h 250"/>
              <a:gd name="T56" fmla="*/ 1015 w 2105"/>
              <a:gd name="T57" fmla="*/ 230 h 250"/>
              <a:gd name="T58" fmla="*/ 1050 w 2105"/>
              <a:gd name="T59" fmla="*/ 198 h 250"/>
              <a:gd name="T60" fmla="*/ 1085 w 2105"/>
              <a:gd name="T61" fmla="*/ 234 h 250"/>
              <a:gd name="T62" fmla="*/ 1120 w 2105"/>
              <a:gd name="T63" fmla="*/ 244 h 250"/>
              <a:gd name="T64" fmla="*/ 1156 w 2105"/>
              <a:gd name="T65" fmla="*/ 229 h 250"/>
              <a:gd name="T66" fmla="*/ 1191 w 2105"/>
              <a:gd name="T67" fmla="*/ 223 h 250"/>
              <a:gd name="T68" fmla="*/ 1226 w 2105"/>
              <a:gd name="T69" fmla="*/ 223 h 250"/>
              <a:gd name="T70" fmla="*/ 1261 w 2105"/>
              <a:gd name="T71" fmla="*/ 248 h 250"/>
              <a:gd name="T72" fmla="*/ 1296 w 2105"/>
              <a:gd name="T73" fmla="*/ 207 h 250"/>
              <a:gd name="T74" fmla="*/ 1331 w 2105"/>
              <a:gd name="T75" fmla="*/ 196 h 250"/>
              <a:gd name="T76" fmla="*/ 1366 w 2105"/>
              <a:gd name="T77" fmla="*/ 140 h 250"/>
              <a:gd name="T78" fmla="*/ 1401 w 2105"/>
              <a:gd name="T79" fmla="*/ 120 h 250"/>
              <a:gd name="T80" fmla="*/ 1436 w 2105"/>
              <a:gd name="T81" fmla="*/ 116 h 250"/>
              <a:gd name="T82" fmla="*/ 1471 w 2105"/>
              <a:gd name="T83" fmla="*/ 116 h 250"/>
              <a:gd name="T84" fmla="*/ 1506 w 2105"/>
              <a:gd name="T85" fmla="*/ 118 h 250"/>
              <a:gd name="T86" fmla="*/ 1542 w 2105"/>
              <a:gd name="T87" fmla="*/ 117 h 250"/>
              <a:gd name="T88" fmla="*/ 1577 w 2105"/>
              <a:gd name="T89" fmla="*/ 155 h 250"/>
              <a:gd name="T90" fmla="*/ 1612 w 2105"/>
              <a:gd name="T91" fmla="*/ 149 h 250"/>
              <a:gd name="T92" fmla="*/ 1647 w 2105"/>
              <a:gd name="T93" fmla="*/ 152 h 250"/>
              <a:gd name="T94" fmla="*/ 1682 w 2105"/>
              <a:gd name="T95" fmla="*/ 148 h 250"/>
              <a:gd name="T96" fmla="*/ 1717 w 2105"/>
              <a:gd name="T97" fmla="*/ 172 h 250"/>
              <a:gd name="T98" fmla="*/ 1752 w 2105"/>
              <a:gd name="T99" fmla="*/ 182 h 250"/>
              <a:gd name="T100" fmla="*/ 1787 w 2105"/>
              <a:gd name="T101" fmla="*/ 156 h 250"/>
              <a:gd name="T102" fmla="*/ 1822 w 2105"/>
              <a:gd name="T103" fmla="*/ 178 h 250"/>
              <a:gd name="T104" fmla="*/ 1858 w 2105"/>
              <a:gd name="T105" fmla="*/ 168 h 250"/>
              <a:gd name="T106" fmla="*/ 1893 w 2105"/>
              <a:gd name="T107" fmla="*/ 167 h 250"/>
              <a:gd name="T108" fmla="*/ 1928 w 2105"/>
              <a:gd name="T109" fmla="*/ 151 h 250"/>
              <a:gd name="T110" fmla="*/ 1963 w 2105"/>
              <a:gd name="T111" fmla="*/ 144 h 250"/>
              <a:gd name="T112" fmla="*/ 1998 w 2105"/>
              <a:gd name="T113" fmla="*/ 134 h 250"/>
              <a:gd name="T114" fmla="*/ 2033 w 2105"/>
              <a:gd name="T115" fmla="*/ 133 h 250"/>
              <a:gd name="T116" fmla="*/ 2068 w 2105"/>
              <a:gd name="T117" fmla="*/ 130 h 250"/>
              <a:gd name="T118" fmla="*/ 2103 w 2105"/>
              <a:gd name="T119" fmla="*/ 141 h 2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105" h="250">
                <a:moveTo>
                  <a:pt x="0" y="179"/>
                </a:moveTo>
                <a:lnTo>
                  <a:pt x="2" y="183"/>
                </a:lnTo>
                <a:lnTo>
                  <a:pt x="4" y="188"/>
                </a:lnTo>
                <a:lnTo>
                  <a:pt x="7" y="170"/>
                </a:lnTo>
                <a:lnTo>
                  <a:pt x="9" y="169"/>
                </a:lnTo>
                <a:lnTo>
                  <a:pt x="12" y="173"/>
                </a:lnTo>
                <a:lnTo>
                  <a:pt x="14" y="178"/>
                </a:lnTo>
                <a:lnTo>
                  <a:pt x="16" y="175"/>
                </a:lnTo>
                <a:lnTo>
                  <a:pt x="19" y="173"/>
                </a:lnTo>
                <a:lnTo>
                  <a:pt x="21" y="178"/>
                </a:lnTo>
                <a:lnTo>
                  <a:pt x="23" y="173"/>
                </a:lnTo>
                <a:lnTo>
                  <a:pt x="25" y="171"/>
                </a:lnTo>
                <a:lnTo>
                  <a:pt x="28" y="169"/>
                </a:lnTo>
                <a:lnTo>
                  <a:pt x="30" y="171"/>
                </a:lnTo>
                <a:lnTo>
                  <a:pt x="32" y="168"/>
                </a:lnTo>
                <a:lnTo>
                  <a:pt x="35" y="167"/>
                </a:lnTo>
                <a:lnTo>
                  <a:pt x="37" y="173"/>
                </a:lnTo>
                <a:lnTo>
                  <a:pt x="40" y="179"/>
                </a:lnTo>
                <a:lnTo>
                  <a:pt x="42" y="174"/>
                </a:lnTo>
                <a:lnTo>
                  <a:pt x="44" y="179"/>
                </a:lnTo>
                <a:lnTo>
                  <a:pt x="47" y="177"/>
                </a:lnTo>
                <a:lnTo>
                  <a:pt x="49" y="179"/>
                </a:lnTo>
                <a:lnTo>
                  <a:pt x="51" y="175"/>
                </a:lnTo>
                <a:lnTo>
                  <a:pt x="53" y="167"/>
                </a:lnTo>
                <a:lnTo>
                  <a:pt x="56" y="171"/>
                </a:lnTo>
                <a:lnTo>
                  <a:pt x="58" y="177"/>
                </a:lnTo>
                <a:lnTo>
                  <a:pt x="61" y="177"/>
                </a:lnTo>
                <a:lnTo>
                  <a:pt x="63" y="172"/>
                </a:lnTo>
                <a:lnTo>
                  <a:pt x="65" y="173"/>
                </a:lnTo>
                <a:lnTo>
                  <a:pt x="68" y="174"/>
                </a:lnTo>
                <a:lnTo>
                  <a:pt x="70" y="179"/>
                </a:lnTo>
                <a:lnTo>
                  <a:pt x="72" y="180"/>
                </a:lnTo>
                <a:lnTo>
                  <a:pt x="75" y="173"/>
                </a:lnTo>
                <a:lnTo>
                  <a:pt x="77" y="176"/>
                </a:lnTo>
                <a:lnTo>
                  <a:pt x="79" y="176"/>
                </a:lnTo>
                <a:lnTo>
                  <a:pt x="82" y="179"/>
                </a:lnTo>
                <a:lnTo>
                  <a:pt x="84" y="172"/>
                </a:lnTo>
                <a:lnTo>
                  <a:pt x="86" y="171"/>
                </a:lnTo>
                <a:lnTo>
                  <a:pt x="89" y="174"/>
                </a:lnTo>
                <a:lnTo>
                  <a:pt x="91" y="177"/>
                </a:lnTo>
                <a:lnTo>
                  <a:pt x="93" y="175"/>
                </a:lnTo>
                <a:lnTo>
                  <a:pt x="96" y="172"/>
                </a:lnTo>
                <a:lnTo>
                  <a:pt x="98" y="167"/>
                </a:lnTo>
                <a:lnTo>
                  <a:pt x="100" y="167"/>
                </a:lnTo>
                <a:lnTo>
                  <a:pt x="103" y="171"/>
                </a:lnTo>
                <a:lnTo>
                  <a:pt x="105" y="168"/>
                </a:lnTo>
                <a:lnTo>
                  <a:pt x="108" y="177"/>
                </a:lnTo>
                <a:lnTo>
                  <a:pt x="110" y="180"/>
                </a:lnTo>
                <a:lnTo>
                  <a:pt x="112" y="176"/>
                </a:lnTo>
                <a:lnTo>
                  <a:pt x="114" y="186"/>
                </a:lnTo>
                <a:lnTo>
                  <a:pt x="117" y="184"/>
                </a:lnTo>
                <a:lnTo>
                  <a:pt x="119" y="185"/>
                </a:lnTo>
                <a:lnTo>
                  <a:pt x="121" y="183"/>
                </a:lnTo>
                <a:lnTo>
                  <a:pt x="124" y="191"/>
                </a:lnTo>
                <a:lnTo>
                  <a:pt x="126" y="183"/>
                </a:lnTo>
                <a:lnTo>
                  <a:pt x="128" y="186"/>
                </a:lnTo>
                <a:lnTo>
                  <a:pt x="131" y="181"/>
                </a:lnTo>
                <a:lnTo>
                  <a:pt x="133" y="180"/>
                </a:lnTo>
                <a:lnTo>
                  <a:pt x="136" y="184"/>
                </a:lnTo>
                <a:lnTo>
                  <a:pt x="138" y="186"/>
                </a:lnTo>
                <a:lnTo>
                  <a:pt x="140" y="184"/>
                </a:lnTo>
                <a:lnTo>
                  <a:pt x="142" y="186"/>
                </a:lnTo>
                <a:lnTo>
                  <a:pt x="145" y="187"/>
                </a:lnTo>
                <a:lnTo>
                  <a:pt x="147" y="176"/>
                </a:lnTo>
                <a:lnTo>
                  <a:pt x="149" y="181"/>
                </a:lnTo>
                <a:lnTo>
                  <a:pt x="152" y="173"/>
                </a:lnTo>
                <a:lnTo>
                  <a:pt x="154" y="167"/>
                </a:lnTo>
                <a:lnTo>
                  <a:pt x="157" y="151"/>
                </a:lnTo>
                <a:lnTo>
                  <a:pt x="159" y="156"/>
                </a:lnTo>
                <a:lnTo>
                  <a:pt x="161" y="154"/>
                </a:lnTo>
                <a:lnTo>
                  <a:pt x="164" y="157"/>
                </a:lnTo>
                <a:lnTo>
                  <a:pt x="166" y="156"/>
                </a:lnTo>
                <a:lnTo>
                  <a:pt x="168" y="155"/>
                </a:lnTo>
                <a:lnTo>
                  <a:pt x="171" y="158"/>
                </a:lnTo>
                <a:lnTo>
                  <a:pt x="173" y="154"/>
                </a:lnTo>
                <a:lnTo>
                  <a:pt x="175" y="155"/>
                </a:lnTo>
                <a:lnTo>
                  <a:pt x="177" y="149"/>
                </a:lnTo>
                <a:lnTo>
                  <a:pt x="180" y="146"/>
                </a:lnTo>
                <a:lnTo>
                  <a:pt x="182" y="142"/>
                </a:lnTo>
                <a:lnTo>
                  <a:pt x="185" y="125"/>
                </a:lnTo>
                <a:lnTo>
                  <a:pt x="187" y="120"/>
                </a:lnTo>
                <a:lnTo>
                  <a:pt x="189" y="118"/>
                </a:lnTo>
                <a:lnTo>
                  <a:pt x="192" y="116"/>
                </a:lnTo>
                <a:lnTo>
                  <a:pt x="194" y="118"/>
                </a:lnTo>
                <a:lnTo>
                  <a:pt x="196" y="120"/>
                </a:lnTo>
                <a:lnTo>
                  <a:pt x="199" y="107"/>
                </a:lnTo>
                <a:lnTo>
                  <a:pt x="201" y="103"/>
                </a:lnTo>
                <a:lnTo>
                  <a:pt x="203" y="104"/>
                </a:lnTo>
                <a:lnTo>
                  <a:pt x="206" y="106"/>
                </a:lnTo>
                <a:lnTo>
                  <a:pt x="208" y="101"/>
                </a:lnTo>
                <a:lnTo>
                  <a:pt x="210" y="101"/>
                </a:lnTo>
                <a:lnTo>
                  <a:pt x="213" y="100"/>
                </a:lnTo>
                <a:lnTo>
                  <a:pt x="215" y="100"/>
                </a:lnTo>
                <a:lnTo>
                  <a:pt x="217" y="96"/>
                </a:lnTo>
                <a:lnTo>
                  <a:pt x="220" y="98"/>
                </a:lnTo>
                <a:lnTo>
                  <a:pt x="222" y="98"/>
                </a:lnTo>
                <a:lnTo>
                  <a:pt x="224" y="90"/>
                </a:lnTo>
                <a:lnTo>
                  <a:pt x="227" y="89"/>
                </a:lnTo>
                <a:lnTo>
                  <a:pt x="229" y="91"/>
                </a:lnTo>
                <a:lnTo>
                  <a:pt x="231" y="81"/>
                </a:lnTo>
                <a:lnTo>
                  <a:pt x="234" y="80"/>
                </a:lnTo>
                <a:lnTo>
                  <a:pt x="236" y="73"/>
                </a:lnTo>
                <a:lnTo>
                  <a:pt x="238" y="75"/>
                </a:lnTo>
                <a:lnTo>
                  <a:pt x="241" y="77"/>
                </a:lnTo>
                <a:lnTo>
                  <a:pt x="243" y="74"/>
                </a:lnTo>
                <a:lnTo>
                  <a:pt x="245" y="66"/>
                </a:lnTo>
                <a:lnTo>
                  <a:pt x="248" y="67"/>
                </a:lnTo>
                <a:lnTo>
                  <a:pt x="250" y="68"/>
                </a:lnTo>
                <a:lnTo>
                  <a:pt x="253" y="67"/>
                </a:lnTo>
                <a:lnTo>
                  <a:pt x="255" y="68"/>
                </a:lnTo>
                <a:lnTo>
                  <a:pt x="257" y="66"/>
                </a:lnTo>
                <a:lnTo>
                  <a:pt x="260" y="66"/>
                </a:lnTo>
                <a:lnTo>
                  <a:pt x="262" y="71"/>
                </a:lnTo>
                <a:lnTo>
                  <a:pt x="264" y="68"/>
                </a:lnTo>
                <a:lnTo>
                  <a:pt x="266" y="71"/>
                </a:lnTo>
                <a:lnTo>
                  <a:pt x="269" y="71"/>
                </a:lnTo>
                <a:lnTo>
                  <a:pt x="271" y="77"/>
                </a:lnTo>
                <a:lnTo>
                  <a:pt x="273" y="76"/>
                </a:lnTo>
                <a:lnTo>
                  <a:pt x="276" y="71"/>
                </a:lnTo>
                <a:lnTo>
                  <a:pt x="278" y="68"/>
                </a:lnTo>
                <a:lnTo>
                  <a:pt x="281" y="69"/>
                </a:lnTo>
                <a:lnTo>
                  <a:pt x="283" y="73"/>
                </a:lnTo>
                <a:lnTo>
                  <a:pt x="285" y="71"/>
                </a:lnTo>
                <a:lnTo>
                  <a:pt x="288" y="70"/>
                </a:lnTo>
                <a:lnTo>
                  <a:pt x="290" y="70"/>
                </a:lnTo>
                <a:lnTo>
                  <a:pt x="292" y="72"/>
                </a:lnTo>
                <a:lnTo>
                  <a:pt x="295" y="73"/>
                </a:lnTo>
                <a:lnTo>
                  <a:pt x="297" y="76"/>
                </a:lnTo>
                <a:lnTo>
                  <a:pt x="299" y="82"/>
                </a:lnTo>
                <a:lnTo>
                  <a:pt x="302" y="80"/>
                </a:lnTo>
                <a:lnTo>
                  <a:pt x="304" y="75"/>
                </a:lnTo>
                <a:lnTo>
                  <a:pt x="306" y="65"/>
                </a:lnTo>
                <a:lnTo>
                  <a:pt x="309" y="60"/>
                </a:lnTo>
                <a:lnTo>
                  <a:pt x="311" y="54"/>
                </a:lnTo>
                <a:lnTo>
                  <a:pt x="313" y="62"/>
                </a:lnTo>
                <a:lnTo>
                  <a:pt x="316" y="58"/>
                </a:lnTo>
                <a:lnTo>
                  <a:pt x="318" y="66"/>
                </a:lnTo>
                <a:lnTo>
                  <a:pt x="320" y="68"/>
                </a:lnTo>
                <a:lnTo>
                  <a:pt x="323" y="71"/>
                </a:lnTo>
                <a:lnTo>
                  <a:pt x="325" y="70"/>
                </a:lnTo>
                <a:lnTo>
                  <a:pt x="327" y="53"/>
                </a:lnTo>
                <a:lnTo>
                  <a:pt x="330" y="49"/>
                </a:lnTo>
                <a:lnTo>
                  <a:pt x="332" y="41"/>
                </a:lnTo>
                <a:lnTo>
                  <a:pt x="334" y="43"/>
                </a:lnTo>
                <a:lnTo>
                  <a:pt x="337" y="46"/>
                </a:lnTo>
                <a:lnTo>
                  <a:pt x="339" y="50"/>
                </a:lnTo>
                <a:lnTo>
                  <a:pt x="341" y="57"/>
                </a:lnTo>
                <a:lnTo>
                  <a:pt x="344" y="69"/>
                </a:lnTo>
                <a:lnTo>
                  <a:pt x="346" y="69"/>
                </a:lnTo>
                <a:lnTo>
                  <a:pt x="349" y="67"/>
                </a:lnTo>
                <a:lnTo>
                  <a:pt x="351" y="63"/>
                </a:lnTo>
                <a:lnTo>
                  <a:pt x="353" y="68"/>
                </a:lnTo>
                <a:lnTo>
                  <a:pt x="355" y="71"/>
                </a:lnTo>
                <a:lnTo>
                  <a:pt x="358" y="72"/>
                </a:lnTo>
                <a:lnTo>
                  <a:pt x="360" y="78"/>
                </a:lnTo>
                <a:lnTo>
                  <a:pt x="362" y="77"/>
                </a:lnTo>
                <a:lnTo>
                  <a:pt x="365" y="86"/>
                </a:lnTo>
                <a:lnTo>
                  <a:pt x="367" y="90"/>
                </a:lnTo>
                <a:lnTo>
                  <a:pt x="369" y="95"/>
                </a:lnTo>
                <a:lnTo>
                  <a:pt x="372" y="117"/>
                </a:lnTo>
                <a:lnTo>
                  <a:pt x="374" y="124"/>
                </a:lnTo>
                <a:lnTo>
                  <a:pt x="377" y="124"/>
                </a:lnTo>
                <a:lnTo>
                  <a:pt x="379" y="124"/>
                </a:lnTo>
                <a:lnTo>
                  <a:pt x="381" y="133"/>
                </a:lnTo>
                <a:lnTo>
                  <a:pt x="383" y="125"/>
                </a:lnTo>
                <a:lnTo>
                  <a:pt x="386" y="136"/>
                </a:lnTo>
                <a:lnTo>
                  <a:pt x="388" y="135"/>
                </a:lnTo>
                <a:lnTo>
                  <a:pt x="390" y="136"/>
                </a:lnTo>
                <a:lnTo>
                  <a:pt x="393" y="136"/>
                </a:lnTo>
                <a:lnTo>
                  <a:pt x="395" y="135"/>
                </a:lnTo>
                <a:lnTo>
                  <a:pt x="398" y="142"/>
                </a:lnTo>
                <a:lnTo>
                  <a:pt x="400" y="145"/>
                </a:lnTo>
                <a:lnTo>
                  <a:pt x="402" y="144"/>
                </a:lnTo>
                <a:lnTo>
                  <a:pt x="405" y="146"/>
                </a:lnTo>
                <a:lnTo>
                  <a:pt x="407" y="148"/>
                </a:lnTo>
                <a:lnTo>
                  <a:pt x="409" y="148"/>
                </a:lnTo>
                <a:lnTo>
                  <a:pt x="412" y="152"/>
                </a:lnTo>
                <a:lnTo>
                  <a:pt x="414" y="149"/>
                </a:lnTo>
                <a:lnTo>
                  <a:pt x="416" y="148"/>
                </a:lnTo>
                <a:lnTo>
                  <a:pt x="418" y="153"/>
                </a:lnTo>
                <a:lnTo>
                  <a:pt x="421" y="150"/>
                </a:lnTo>
                <a:lnTo>
                  <a:pt x="423" y="153"/>
                </a:lnTo>
                <a:lnTo>
                  <a:pt x="426" y="151"/>
                </a:lnTo>
                <a:lnTo>
                  <a:pt x="428" y="158"/>
                </a:lnTo>
                <a:lnTo>
                  <a:pt x="430" y="165"/>
                </a:lnTo>
                <a:lnTo>
                  <a:pt x="433" y="166"/>
                </a:lnTo>
                <a:lnTo>
                  <a:pt x="435" y="169"/>
                </a:lnTo>
                <a:lnTo>
                  <a:pt x="437" y="173"/>
                </a:lnTo>
                <a:lnTo>
                  <a:pt x="440" y="168"/>
                </a:lnTo>
                <a:lnTo>
                  <a:pt x="442" y="167"/>
                </a:lnTo>
                <a:lnTo>
                  <a:pt x="444" y="165"/>
                </a:lnTo>
                <a:lnTo>
                  <a:pt x="447" y="169"/>
                </a:lnTo>
                <a:lnTo>
                  <a:pt x="449" y="174"/>
                </a:lnTo>
                <a:lnTo>
                  <a:pt x="451" y="173"/>
                </a:lnTo>
                <a:lnTo>
                  <a:pt x="454" y="171"/>
                </a:lnTo>
                <a:lnTo>
                  <a:pt x="456" y="170"/>
                </a:lnTo>
                <a:lnTo>
                  <a:pt x="458" y="171"/>
                </a:lnTo>
                <a:lnTo>
                  <a:pt x="461" y="172"/>
                </a:lnTo>
                <a:lnTo>
                  <a:pt x="463" y="175"/>
                </a:lnTo>
                <a:lnTo>
                  <a:pt x="465" y="177"/>
                </a:lnTo>
                <a:lnTo>
                  <a:pt x="468" y="171"/>
                </a:lnTo>
                <a:lnTo>
                  <a:pt x="470" y="177"/>
                </a:lnTo>
                <a:lnTo>
                  <a:pt x="472" y="181"/>
                </a:lnTo>
                <a:lnTo>
                  <a:pt x="475" y="178"/>
                </a:lnTo>
                <a:lnTo>
                  <a:pt x="477" y="182"/>
                </a:lnTo>
                <a:lnTo>
                  <a:pt x="479" y="180"/>
                </a:lnTo>
                <a:lnTo>
                  <a:pt x="482" y="176"/>
                </a:lnTo>
                <a:lnTo>
                  <a:pt x="484" y="172"/>
                </a:lnTo>
                <a:lnTo>
                  <a:pt x="486" y="169"/>
                </a:lnTo>
                <a:lnTo>
                  <a:pt x="489" y="164"/>
                </a:lnTo>
                <a:lnTo>
                  <a:pt x="491" y="172"/>
                </a:lnTo>
                <a:lnTo>
                  <a:pt x="494" y="180"/>
                </a:lnTo>
                <a:lnTo>
                  <a:pt x="496" y="183"/>
                </a:lnTo>
                <a:lnTo>
                  <a:pt x="498" y="195"/>
                </a:lnTo>
                <a:lnTo>
                  <a:pt x="501" y="190"/>
                </a:lnTo>
                <a:lnTo>
                  <a:pt x="503" y="185"/>
                </a:lnTo>
                <a:lnTo>
                  <a:pt x="505" y="184"/>
                </a:lnTo>
                <a:lnTo>
                  <a:pt x="507" y="189"/>
                </a:lnTo>
                <a:lnTo>
                  <a:pt x="510" y="191"/>
                </a:lnTo>
                <a:lnTo>
                  <a:pt x="512" y="192"/>
                </a:lnTo>
                <a:lnTo>
                  <a:pt x="514" y="199"/>
                </a:lnTo>
                <a:lnTo>
                  <a:pt x="517" y="198"/>
                </a:lnTo>
                <a:lnTo>
                  <a:pt x="519" y="209"/>
                </a:lnTo>
                <a:lnTo>
                  <a:pt x="522" y="214"/>
                </a:lnTo>
                <a:lnTo>
                  <a:pt x="524" y="214"/>
                </a:lnTo>
                <a:lnTo>
                  <a:pt x="526" y="214"/>
                </a:lnTo>
                <a:lnTo>
                  <a:pt x="529" y="208"/>
                </a:lnTo>
                <a:lnTo>
                  <a:pt x="531" y="211"/>
                </a:lnTo>
                <a:lnTo>
                  <a:pt x="533" y="214"/>
                </a:lnTo>
                <a:lnTo>
                  <a:pt x="536" y="217"/>
                </a:lnTo>
                <a:lnTo>
                  <a:pt x="538" y="217"/>
                </a:lnTo>
                <a:lnTo>
                  <a:pt x="540" y="213"/>
                </a:lnTo>
                <a:lnTo>
                  <a:pt x="543" y="209"/>
                </a:lnTo>
                <a:lnTo>
                  <a:pt x="545" y="212"/>
                </a:lnTo>
                <a:lnTo>
                  <a:pt x="547" y="209"/>
                </a:lnTo>
                <a:lnTo>
                  <a:pt x="550" y="206"/>
                </a:lnTo>
                <a:lnTo>
                  <a:pt x="552" y="195"/>
                </a:lnTo>
                <a:lnTo>
                  <a:pt x="554" y="195"/>
                </a:lnTo>
                <a:lnTo>
                  <a:pt x="557" y="192"/>
                </a:lnTo>
                <a:lnTo>
                  <a:pt x="559" y="188"/>
                </a:lnTo>
                <a:lnTo>
                  <a:pt x="561" y="184"/>
                </a:lnTo>
                <a:lnTo>
                  <a:pt x="564" y="177"/>
                </a:lnTo>
                <a:lnTo>
                  <a:pt x="566" y="175"/>
                </a:lnTo>
                <a:lnTo>
                  <a:pt x="568" y="171"/>
                </a:lnTo>
                <a:lnTo>
                  <a:pt x="571" y="175"/>
                </a:lnTo>
                <a:lnTo>
                  <a:pt x="573" y="176"/>
                </a:lnTo>
                <a:lnTo>
                  <a:pt x="575" y="171"/>
                </a:lnTo>
                <a:lnTo>
                  <a:pt x="578" y="165"/>
                </a:lnTo>
                <a:lnTo>
                  <a:pt x="580" y="166"/>
                </a:lnTo>
                <a:lnTo>
                  <a:pt x="582" y="173"/>
                </a:lnTo>
                <a:lnTo>
                  <a:pt x="585" y="163"/>
                </a:lnTo>
                <a:lnTo>
                  <a:pt x="587" y="163"/>
                </a:lnTo>
                <a:lnTo>
                  <a:pt x="589" y="170"/>
                </a:lnTo>
                <a:lnTo>
                  <a:pt x="592" y="175"/>
                </a:lnTo>
                <a:lnTo>
                  <a:pt x="594" y="174"/>
                </a:lnTo>
                <a:lnTo>
                  <a:pt x="596" y="179"/>
                </a:lnTo>
                <a:lnTo>
                  <a:pt x="599" y="178"/>
                </a:lnTo>
                <a:lnTo>
                  <a:pt x="601" y="181"/>
                </a:lnTo>
                <a:lnTo>
                  <a:pt x="603" y="179"/>
                </a:lnTo>
                <a:lnTo>
                  <a:pt x="606" y="180"/>
                </a:lnTo>
                <a:lnTo>
                  <a:pt x="608" y="187"/>
                </a:lnTo>
                <a:lnTo>
                  <a:pt x="610" y="185"/>
                </a:lnTo>
                <a:lnTo>
                  <a:pt x="613" y="179"/>
                </a:lnTo>
                <a:lnTo>
                  <a:pt x="615" y="173"/>
                </a:lnTo>
                <a:lnTo>
                  <a:pt x="618" y="163"/>
                </a:lnTo>
                <a:lnTo>
                  <a:pt x="620" y="164"/>
                </a:lnTo>
                <a:lnTo>
                  <a:pt x="622" y="161"/>
                </a:lnTo>
                <a:lnTo>
                  <a:pt x="624" y="162"/>
                </a:lnTo>
                <a:lnTo>
                  <a:pt x="627" y="170"/>
                </a:lnTo>
                <a:lnTo>
                  <a:pt x="629" y="173"/>
                </a:lnTo>
                <a:lnTo>
                  <a:pt x="631" y="168"/>
                </a:lnTo>
                <a:lnTo>
                  <a:pt x="634" y="169"/>
                </a:lnTo>
                <a:lnTo>
                  <a:pt x="636" y="162"/>
                </a:lnTo>
                <a:lnTo>
                  <a:pt x="639" y="156"/>
                </a:lnTo>
                <a:lnTo>
                  <a:pt x="641" y="149"/>
                </a:lnTo>
                <a:lnTo>
                  <a:pt x="643" y="144"/>
                </a:lnTo>
                <a:lnTo>
                  <a:pt x="646" y="141"/>
                </a:lnTo>
                <a:lnTo>
                  <a:pt x="648" y="142"/>
                </a:lnTo>
                <a:lnTo>
                  <a:pt x="650" y="133"/>
                </a:lnTo>
                <a:lnTo>
                  <a:pt x="653" y="131"/>
                </a:lnTo>
                <a:lnTo>
                  <a:pt x="655" y="134"/>
                </a:lnTo>
                <a:lnTo>
                  <a:pt x="657" y="128"/>
                </a:lnTo>
                <a:lnTo>
                  <a:pt x="659" y="127"/>
                </a:lnTo>
                <a:lnTo>
                  <a:pt x="662" y="124"/>
                </a:lnTo>
                <a:lnTo>
                  <a:pt x="664" y="116"/>
                </a:lnTo>
                <a:lnTo>
                  <a:pt x="667" y="115"/>
                </a:lnTo>
                <a:lnTo>
                  <a:pt x="669" y="112"/>
                </a:lnTo>
                <a:lnTo>
                  <a:pt x="671" y="115"/>
                </a:lnTo>
                <a:lnTo>
                  <a:pt x="674" y="111"/>
                </a:lnTo>
                <a:lnTo>
                  <a:pt x="676" y="119"/>
                </a:lnTo>
                <a:lnTo>
                  <a:pt x="678" y="115"/>
                </a:lnTo>
                <a:lnTo>
                  <a:pt x="681" y="111"/>
                </a:lnTo>
                <a:lnTo>
                  <a:pt x="683" y="106"/>
                </a:lnTo>
                <a:lnTo>
                  <a:pt x="685" y="93"/>
                </a:lnTo>
                <a:lnTo>
                  <a:pt x="688" y="94"/>
                </a:lnTo>
                <a:lnTo>
                  <a:pt x="690" y="97"/>
                </a:lnTo>
                <a:lnTo>
                  <a:pt x="692" y="89"/>
                </a:lnTo>
                <a:lnTo>
                  <a:pt x="695" y="86"/>
                </a:lnTo>
                <a:lnTo>
                  <a:pt x="697" y="85"/>
                </a:lnTo>
                <a:lnTo>
                  <a:pt x="699" y="84"/>
                </a:lnTo>
                <a:lnTo>
                  <a:pt x="702" y="96"/>
                </a:lnTo>
                <a:lnTo>
                  <a:pt x="704" y="96"/>
                </a:lnTo>
                <a:lnTo>
                  <a:pt x="706" y="92"/>
                </a:lnTo>
                <a:lnTo>
                  <a:pt x="709" y="84"/>
                </a:lnTo>
                <a:lnTo>
                  <a:pt x="711" y="80"/>
                </a:lnTo>
                <a:lnTo>
                  <a:pt x="713" y="70"/>
                </a:lnTo>
                <a:lnTo>
                  <a:pt x="716" y="71"/>
                </a:lnTo>
                <a:lnTo>
                  <a:pt x="718" y="63"/>
                </a:lnTo>
                <a:lnTo>
                  <a:pt x="720" y="61"/>
                </a:lnTo>
                <a:lnTo>
                  <a:pt x="723" y="63"/>
                </a:lnTo>
                <a:lnTo>
                  <a:pt x="725" y="67"/>
                </a:lnTo>
                <a:lnTo>
                  <a:pt x="727" y="61"/>
                </a:lnTo>
                <a:lnTo>
                  <a:pt x="730" y="64"/>
                </a:lnTo>
                <a:lnTo>
                  <a:pt x="732" y="60"/>
                </a:lnTo>
                <a:lnTo>
                  <a:pt x="734" y="52"/>
                </a:lnTo>
                <a:lnTo>
                  <a:pt x="737" y="52"/>
                </a:lnTo>
                <a:lnTo>
                  <a:pt x="739" y="62"/>
                </a:lnTo>
                <a:lnTo>
                  <a:pt x="742" y="51"/>
                </a:lnTo>
                <a:lnTo>
                  <a:pt x="744" y="49"/>
                </a:lnTo>
                <a:lnTo>
                  <a:pt x="746" y="50"/>
                </a:lnTo>
                <a:lnTo>
                  <a:pt x="748" y="51"/>
                </a:lnTo>
                <a:lnTo>
                  <a:pt x="751" y="51"/>
                </a:lnTo>
                <a:lnTo>
                  <a:pt x="753" y="46"/>
                </a:lnTo>
                <a:lnTo>
                  <a:pt x="755" y="45"/>
                </a:lnTo>
                <a:lnTo>
                  <a:pt x="758" y="46"/>
                </a:lnTo>
                <a:lnTo>
                  <a:pt x="760" y="44"/>
                </a:lnTo>
                <a:lnTo>
                  <a:pt x="763" y="44"/>
                </a:lnTo>
                <a:lnTo>
                  <a:pt x="765" y="49"/>
                </a:lnTo>
                <a:lnTo>
                  <a:pt x="767" y="40"/>
                </a:lnTo>
                <a:lnTo>
                  <a:pt x="770" y="32"/>
                </a:lnTo>
                <a:lnTo>
                  <a:pt x="772" y="41"/>
                </a:lnTo>
                <a:lnTo>
                  <a:pt x="774" y="36"/>
                </a:lnTo>
                <a:lnTo>
                  <a:pt x="777" y="30"/>
                </a:lnTo>
                <a:lnTo>
                  <a:pt x="779" y="25"/>
                </a:lnTo>
                <a:lnTo>
                  <a:pt x="781" y="24"/>
                </a:lnTo>
                <a:lnTo>
                  <a:pt x="783" y="24"/>
                </a:lnTo>
                <a:lnTo>
                  <a:pt x="786" y="22"/>
                </a:lnTo>
                <a:lnTo>
                  <a:pt x="788" y="15"/>
                </a:lnTo>
                <a:lnTo>
                  <a:pt x="791" y="22"/>
                </a:lnTo>
                <a:lnTo>
                  <a:pt x="793" y="20"/>
                </a:lnTo>
                <a:lnTo>
                  <a:pt x="795" y="10"/>
                </a:lnTo>
                <a:lnTo>
                  <a:pt x="798" y="8"/>
                </a:lnTo>
                <a:lnTo>
                  <a:pt x="800" y="14"/>
                </a:lnTo>
                <a:lnTo>
                  <a:pt x="802" y="14"/>
                </a:lnTo>
                <a:lnTo>
                  <a:pt x="805" y="19"/>
                </a:lnTo>
                <a:lnTo>
                  <a:pt x="807" y="19"/>
                </a:lnTo>
                <a:lnTo>
                  <a:pt x="809" y="18"/>
                </a:lnTo>
                <a:lnTo>
                  <a:pt x="812" y="17"/>
                </a:lnTo>
                <a:lnTo>
                  <a:pt x="814" y="13"/>
                </a:lnTo>
                <a:lnTo>
                  <a:pt x="816" y="10"/>
                </a:lnTo>
                <a:lnTo>
                  <a:pt x="819" y="15"/>
                </a:lnTo>
                <a:lnTo>
                  <a:pt x="821" y="0"/>
                </a:lnTo>
                <a:lnTo>
                  <a:pt x="823" y="8"/>
                </a:lnTo>
                <a:lnTo>
                  <a:pt x="826" y="13"/>
                </a:lnTo>
                <a:lnTo>
                  <a:pt x="828" y="23"/>
                </a:lnTo>
                <a:lnTo>
                  <a:pt x="830" y="19"/>
                </a:lnTo>
                <a:lnTo>
                  <a:pt x="833" y="25"/>
                </a:lnTo>
                <a:lnTo>
                  <a:pt x="835" y="26"/>
                </a:lnTo>
                <a:lnTo>
                  <a:pt x="837" y="32"/>
                </a:lnTo>
                <a:lnTo>
                  <a:pt x="840" y="30"/>
                </a:lnTo>
                <a:lnTo>
                  <a:pt x="842" y="32"/>
                </a:lnTo>
                <a:lnTo>
                  <a:pt x="844" y="29"/>
                </a:lnTo>
                <a:lnTo>
                  <a:pt x="847" y="34"/>
                </a:lnTo>
                <a:lnTo>
                  <a:pt x="849" y="38"/>
                </a:lnTo>
                <a:lnTo>
                  <a:pt x="851" y="41"/>
                </a:lnTo>
                <a:lnTo>
                  <a:pt x="854" y="45"/>
                </a:lnTo>
                <a:lnTo>
                  <a:pt x="856" y="48"/>
                </a:lnTo>
                <a:lnTo>
                  <a:pt x="859" y="49"/>
                </a:lnTo>
                <a:lnTo>
                  <a:pt x="861" y="59"/>
                </a:lnTo>
                <a:lnTo>
                  <a:pt x="863" y="60"/>
                </a:lnTo>
                <a:lnTo>
                  <a:pt x="865" y="64"/>
                </a:lnTo>
                <a:lnTo>
                  <a:pt x="868" y="65"/>
                </a:lnTo>
                <a:lnTo>
                  <a:pt x="870" y="75"/>
                </a:lnTo>
                <a:lnTo>
                  <a:pt x="872" y="81"/>
                </a:lnTo>
                <a:lnTo>
                  <a:pt x="875" y="77"/>
                </a:lnTo>
                <a:lnTo>
                  <a:pt x="877" y="76"/>
                </a:lnTo>
                <a:lnTo>
                  <a:pt x="879" y="79"/>
                </a:lnTo>
                <a:lnTo>
                  <a:pt x="882" y="77"/>
                </a:lnTo>
                <a:lnTo>
                  <a:pt x="884" y="75"/>
                </a:lnTo>
                <a:lnTo>
                  <a:pt x="887" y="70"/>
                </a:lnTo>
                <a:lnTo>
                  <a:pt x="889" y="67"/>
                </a:lnTo>
                <a:lnTo>
                  <a:pt x="891" y="65"/>
                </a:lnTo>
                <a:lnTo>
                  <a:pt x="894" y="60"/>
                </a:lnTo>
                <a:lnTo>
                  <a:pt x="896" y="68"/>
                </a:lnTo>
                <a:lnTo>
                  <a:pt x="898" y="68"/>
                </a:lnTo>
                <a:lnTo>
                  <a:pt x="900" y="75"/>
                </a:lnTo>
                <a:lnTo>
                  <a:pt x="903" y="70"/>
                </a:lnTo>
                <a:lnTo>
                  <a:pt x="905" y="77"/>
                </a:lnTo>
                <a:lnTo>
                  <a:pt x="908" y="77"/>
                </a:lnTo>
                <a:lnTo>
                  <a:pt x="910" y="78"/>
                </a:lnTo>
                <a:lnTo>
                  <a:pt x="912" y="73"/>
                </a:lnTo>
                <a:lnTo>
                  <a:pt x="915" y="77"/>
                </a:lnTo>
                <a:lnTo>
                  <a:pt x="917" y="81"/>
                </a:lnTo>
                <a:lnTo>
                  <a:pt x="919" y="80"/>
                </a:lnTo>
                <a:lnTo>
                  <a:pt x="922" y="90"/>
                </a:lnTo>
                <a:lnTo>
                  <a:pt x="924" y="92"/>
                </a:lnTo>
                <a:lnTo>
                  <a:pt x="926" y="89"/>
                </a:lnTo>
                <a:lnTo>
                  <a:pt x="929" y="101"/>
                </a:lnTo>
                <a:lnTo>
                  <a:pt x="931" y="105"/>
                </a:lnTo>
                <a:lnTo>
                  <a:pt x="933" y="106"/>
                </a:lnTo>
                <a:lnTo>
                  <a:pt x="936" y="106"/>
                </a:lnTo>
                <a:lnTo>
                  <a:pt x="938" y="111"/>
                </a:lnTo>
                <a:lnTo>
                  <a:pt x="940" y="123"/>
                </a:lnTo>
                <a:lnTo>
                  <a:pt x="943" y="131"/>
                </a:lnTo>
                <a:lnTo>
                  <a:pt x="945" y="134"/>
                </a:lnTo>
                <a:lnTo>
                  <a:pt x="947" y="141"/>
                </a:lnTo>
                <a:lnTo>
                  <a:pt x="950" y="151"/>
                </a:lnTo>
                <a:lnTo>
                  <a:pt x="952" y="153"/>
                </a:lnTo>
                <a:lnTo>
                  <a:pt x="954" y="157"/>
                </a:lnTo>
                <a:lnTo>
                  <a:pt x="957" y="162"/>
                </a:lnTo>
                <a:lnTo>
                  <a:pt x="959" y="159"/>
                </a:lnTo>
                <a:lnTo>
                  <a:pt x="961" y="167"/>
                </a:lnTo>
                <a:lnTo>
                  <a:pt x="964" y="175"/>
                </a:lnTo>
                <a:lnTo>
                  <a:pt x="966" y="175"/>
                </a:lnTo>
                <a:lnTo>
                  <a:pt x="968" y="170"/>
                </a:lnTo>
                <a:lnTo>
                  <a:pt x="971" y="170"/>
                </a:lnTo>
                <a:lnTo>
                  <a:pt x="973" y="171"/>
                </a:lnTo>
                <a:lnTo>
                  <a:pt x="975" y="179"/>
                </a:lnTo>
                <a:lnTo>
                  <a:pt x="978" y="180"/>
                </a:lnTo>
                <a:lnTo>
                  <a:pt x="980" y="180"/>
                </a:lnTo>
                <a:lnTo>
                  <a:pt x="983" y="193"/>
                </a:lnTo>
                <a:lnTo>
                  <a:pt x="985" y="201"/>
                </a:lnTo>
                <a:lnTo>
                  <a:pt x="987" y="207"/>
                </a:lnTo>
                <a:lnTo>
                  <a:pt x="989" y="211"/>
                </a:lnTo>
                <a:lnTo>
                  <a:pt x="992" y="212"/>
                </a:lnTo>
                <a:lnTo>
                  <a:pt x="994" y="215"/>
                </a:lnTo>
                <a:lnTo>
                  <a:pt x="996" y="213"/>
                </a:lnTo>
                <a:lnTo>
                  <a:pt x="999" y="208"/>
                </a:lnTo>
                <a:lnTo>
                  <a:pt x="1001" y="214"/>
                </a:lnTo>
                <a:lnTo>
                  <a:pt x="1004" y="219"/>
                </a:lnTo>
                <a:lnTo>
                  <a:pt x="1006" y="218"/>
                </a:lnTo>
                <a:lnTo>
                  <a:pt x="1008" y="229"/>
                </a:lnTo>
                <a:lnTo>
                  <a:pt x="1011" y="227"/>
                </a:lnTo>
                <a:lnTo>
                  <a:pt x="1013" y="229"/>
                </a:lnTo>
                <a:lnTo>
                  <a:pt x="1015" y="230"/>
                </a:lnTo>
                <a:lnTo>
                  <a:pt x="1018" y="240"/>
                </a:lnTo>
                <a:lnTo>
                  <a:pt x="1020" y="235"/>
                </a:lnTo>
                <a:lnTo>
                  <a:pt x="1022" y="229"/>
                </a:lnTo>
                <a:lnTo>
                  <a:pt x="1024" y="236"/>
                </a:lnTo>
                <a:lnTo>
                  <a:pt x="1027" y="233"/>
                </a:lnTo>
                <a:lnTo>
                  <a:pt x="1029" y="235"/>
                </a:lnTo>
                <a:lnTo>
                  <a:pt x="1032" y="235"/>
                </a:lnTo>
                <a:lnTo>
                  <a:pt x="1034" y="228"/>
                </a:lnTo>
                <a:lnTo>
                  <a:pt x="1036" y="226"/>
                </a:lnTo>
                <a:lnTo>
                  <a:pt x="1039" y="225"/>
                </a:lnTo>
                <a:lnTo>
                  <a:pt x="1041" y="226"/>
                </a:lnTo>
                <a:lnTo>
                  <a:pt x="1043" y="229"/>
                </a:lnTo>
                <a:lnTo>
                  <a:pt x="1046" y="216"/>
                </a:lnTo>
                <a:lnTo>
                  <a:pt x="1048" y="208"/>
                </a:lnTo>
                <a:lnTo>
                  <a:pt x="1050" y="198"/>
                </a:lnTo>
                <a:lnTo>
                  <a:pt x="1053" y="198"/>
                </a:lnTo>
                <a:lnTo>
                  <a:pt x="1055" y="191"/>
                </a:lnTo>
                <a:lnTo>
                  <a:pt x="1057" y="190"/>
                </a:lnTo>
                <a:lnTo>
                  <a:pt x="1060" y="194"/>
                </a:lnTo>
                <a:lnTo>
                  <a:pt x="1062" y="202"/>
                </a:lnTo>
                <a:lnTo>
                  <a:pt x="1064" y="204"/>
                </a:lnTo>
                <a:lnTo>
                  <a:pt x="1067" y="209"/>
                </a:lnTo>
                <a:lnTo>
                  <a:pt x="1069" y="216"/>
                </a:lnTo>
                <a:lnTo>
                  <a:pt x="1071" y="212"/>
                </a:lnTo>
                <a:lnTo>
                  <a:pt x="1074" y="220"/>
                </a:lnTo>
                <a:lnTo>
                  <a:pt x="1076" y="218"/>
                </a:lnTo>
                <a:lnTo>
                  <a:pt x="1078" y="223"/>
                </a:lnTo>
                <a:lnTo>
                  <a:pt x="1081" y="229"/>
                </a:lnTo>
                <a:lnTo>
                  <a:pt x="1083" y="229"/>
                </a:lnTo>
                <a:lnTo>
                  <a:pt x="1085" y="234"/>
                </a:lnTo>
                <a:lnTo>
                  <a:pt x="1088" y="237"/>
                </a:lnTo>
                <a:lnTo>
                  <a:pt x="1090" y="242"/>
                </a:lnTo>
                <a:lnTo>
                  <a:pt x="1092" y="242"/>
                </a:lnTo>
                <a:lnTo>
                  <a:pt x="1095" y="243"/>
                </a:lnTo>
                <a:lnTo>
                  <a:pt x="1097" y="242"/>
                </a:lnTo>
                <a:lnTo>
                  <a:pt x="1100" y="246"/>
                </a:lnTo>
                <a:lnTo>
                  <a:pt x="1102" y="248"/>
                </a:lnTo>
                <a:lnTo>
                  <a:pt x="1104" y="247"/>
                </a:lnTo>
                <a:lnTo>
                  <a:pt x="1107" y="249"/>
                </a:lnTo>
                <a:lnTo>
                  <a:pt x="1109" y="248"/>
                </a:lnTo>
                <a:lnTo>
                  <a:pt x="1111" y="248"/>
                </a:lnTo>
                <a:lnTo>
                  <a:pt x="1113" y="250"/>
                </a:lnTo>
                <a:lnTo>
                  <a:pt x="1116" y="246"/>
                </a:lnTo>
                <a:lnTo>
                  <a:pt x="1118" y="247"/>
                </a:lnTo>
                <a:lnTo>
                  <a:pt x="1120" y="244"/>
                </a:lnTo>
                <a:lnTo>
                  <a:pt x="1123" y="247"/>
                </a:lnTo>
                <a:lnTo>
                  <a:pt x="1125" y="247"/>
                </a:lnTo>
                <a:lnTo>
                  <a:pt x="1128" y="242"/>
                </a:lnTo>
                <a:lnTo>
                  <a:pt x="1130" y="236"/>
                </a:lnTo>
                <a:lnTo>
                  <a:pt x="1132" y="235"/>
                </a:lnTo>
                <a:lnTo>
                  <a:pt x="1135" y="228"/>
                </a:lnTo>
                <a:lnTo>
                  <a:pt x="1137" y="217"/>
                </a:lnTo>
                <a:lnTo>
                  <a:pt x="1139" y="218"/>
                </a:lnTo>
                <a:lnTo>
                  <a:pt x="1141" y="219"/>
                </a:lnTo>
                <a:lnTo>
                  <a:pt x="1144" y="223"/>
                </a:lnTo>
                <a:lnTo>
                  <a:pt x="1146" y="230"/>
                </a:lnTo>
                <a:lnTo>
                  <a:pt x="1149" y="223"/>
                </a:lnTo>
                <a:lnTo>
                  <a:pt x="1151" y="223"/>
                </a:lnTo>
                <a:lnTo>
                  <a:pt x="1153" y="224"/>
                </a:lnTo>
                <a:lnTo>
                  <a:pt x="1156" y="229"/>
                </a:lnTo>
                <a:lnTo>
                  <a:pt x="1158" y="232"/>
                </a:lnTo>
                <a:lnTo>
                  <a:pt x="1160" y="232"/>
                </a:lnTo>
                <a:lnTo>
                  <a:pt x="1163" y="228"/>
                </a:lnTo>
                <a:lnTo>
                  <a:pt x="1165" y="221"/>
                </a:lnTo>
                <a:lnTo>
                  <a:pt x="1167" y="224"/>
                </a:lnTo>
                <a:lnTo>
                  <a:pt x="1170" y="223"/>
                </a:lnTo>
                <a:lnTo>
                  <a:pt x="1172" y="227"/>
                </a:lnTo>
                <a:lnTo>
                  <a:pt x="1174" y="222"/>
                </a:lnTo>
                <a:lnTo>
                  <a:pt x="1177" y="223"/>
                </a:lnTo>
                <a:lnTo>
                  <a:pt x="1179" y="219"/>
                </a:lnTo>
                <a:lnTo>
                  <a:pt x="1181" y="216"/>
                </a:lnTo>
                <a:lnTo>
                  <a:pt x="1184" y="222"/>
                </a:lnTo>
                <a:lnTo>
                  <a:pt x="1186" y="228"/>
                </a:lnTo>
                <a:lnTo>
                  <a:pt x="1188" y="223"/>
                </a:lnTo>
                <a:lnTo>
                  <a:pt x="1191" y="223"/>
                </a:lnTo>
                <a:lnTo>
                  <a:pt x="1193" y="223"/>
                </a:lnTo>
                <a:lnTo>
                  <a:pt x="1195" y="221"/>
                </a:lnTo>
                <a:lnTo>
                  <a:pt x="1198" y="217"/>
                </a:lnTo>
                <a:lnTo>
                  <a:pt x="1200" y="217"/>
                </a:lnTo>
                <a:lnTo>
                  <a:pt x="1202" y="219"/>
                </a:lnTo>
                <a:lnTo>
                  <a:pt x="1205" y="214"/>
                </a:lnTo>
                <a:lnTo>
                  <a:pt x="1207" y="219"/>
                </a:lnTo>
                <a:lnTo>
                  <a:pt x="1209" y="223"/>
                </a:lnTo>
                <a:lnTo>
                  <a:pt x="1212" y="219"/>
                </a:lnTo>
                <a:lnTo>
                  <a:pt x="1214" y="220"/>
                </a:lnTo>
                <a:lnTo>
                  <a:pt x="1216" y="221"/>
                </a:lnTo>
                <a:lnTo>
                  <a:pt x="1219" y="225"/>
                </a:lnTo>
                <a:lnTo>
                  <a:pt x="1221" y="226"/>
                </a:lnTo>
                <a:lnTo>
                  <a:pt x="1224" y="227"/>
                </a:lnTo>
                <a:lnTo>
                  <a:pt x="1226" y="223"/>
                </a:lnTo>
                <a:lnTo>
                  <a:pt x="1228" y="222"/>
                </a:lnTo>
                <a:lnTo>
                  <a:pt x="1230" y="215"/>
                </a:lnTo>
                <a:lnTo>
                  <a:pt x="1233" y="227"/>
                </a:lnTo>
                <a:lnTo>
                  <a:pt x="1235" y="231"/>
                </a:lnTo>
                <a:lnTo>
                  <a:pt x="1237" y="240"/>
                </a:lnTo>
                <a:lnTo>
                  <a:pt x="1240" y="242"/>
                </a:lnTo>
                <a:lnTo>
                  <a:pt x="1242" y="246"/>
                </a:lnTo>
                <a:lnTo>
                  <a:pt x="1245" y="249"/>
                </a:lnTo>
                <a:lnTo>
                  <a:pt x="1247" y="249"/>
                </a:lnTo>
                <a:lnTo>
                  <a:pt x="1249" y="239"/>
                </a:lnTo>
                <a:lnTo>
                  <a:pt x="1252" y="243"/>
                </a:lnTo>
                <a:lnTo>
                  <a:pt x="1254" y="240"/>
                </a:lnTo>
                <a:lnTo>
                  <a:pt x="1256" y="241"/>
                </a:lnTo>
                <a:lnTo>
                  <a:pt x="1259" y="247"/>
                </a:lnTo>
                <a:lnTo>
                  <a:pt x="1261" y="248"/>
                </a:lnTo>
                <a:lnTo>
                  <a:pt x="1263" y="242"/>
                </a:lnTo>
                <a:lnTo>
                  <a:pt x="1265" y="235"/>
                </a:lnTo>
                <a:lnTo>
                  <a:pt x="1268" y="229"/>
                </a:lnTo>
                <a:lnTo>
                  <a:pt x="1270" y="227"/>
                </a:lnTo>
                <a:lnTo>
                  <a:pt x="1273" y="220"/>
                </a:lnTo>
                <a:lnTo>
                  <a:pt x="1275" y="221"/>
                </a:lnTo>
                <a:lnTo>
                  <a:pt x="1277" y="225"/>
                </a:lnTo>
                <a:lnTo>
                  <a:pt x="1280" y="221"/>
                </a:lnTo>
                <a:lnTo>
                  <a:pt x="1282" y="220"/>
                </a:lnTo>
                <a:lnTo>
                  <a:pt x="1284" y="215"/>
                </a:lnTo>
                <a:lnTo>
                  <a:pt x="1287" y="208"/>
                </a:lnTo>
                <a:lnTo>
                  <a:pt x="1289" y="209"/>
                </a:lnTo>
                <a:lnTo>
                  <a:pt x="1291" y="203"/>
                </a:lnTo>
                <a:lnTo>
                  <a:pt x="1294" y="204"/>
                </a:lnTo>
                <a:lnTo>
                  <a:pt x="1296" y="207"/>
                </a:lnTo>
                <a:lnTo>
                  <a:pt x="1298" y="206"/>
                </a:lnTo>
                <a:lnTo>
                  <a:pt x="1301" y="201"/>
                </a:lnTo>
                <a:lnTo>
                  <a:pt x="1303" y="202"/>
                </a:lnTo>
                <a:lnTo>
                  <a:pt x="1305" y="203"/>
                </a:lnTo>
                <a:lnTo>
                  <a:pt x="1308" y="201"/>
                </a:lnTo>
                <a:lnTo>
                  <a:pt x="1310" y="195"/>
                </a:lnTo>
                <a:lnTo>
                  <a:pt x="1312" y="196"/>
                </a:lnTo>
                <a:lnTo>
                  <a:pt x="1315" y="194"/>
                </a:lnTo>
                <a:lnTo>
                  <a:pt x="1317" y="197"/>
                </a:lnTo>
                <a:lnTo>
                  <a:pt x="1319" y="196"/>
                </a:lnTo>
                <a:lnTo>
                  <a:pt x="1322" y="202"/>
                </a:lnTo>
                <a:lnTo>
                  <a:pt x="1324" y="202"/>
                </a:lnTo>
                <a:lnTo>
                  <a:pt x="1326" y="203"/>
                </a:lnTo>
                <a:lnTo>
                  <a:pt x="1329" y="196"/>
                </a:lnTo>
                <a:lnTo>
                  <a:pt x="1331" y="196"/>
                </a:lnTo>
                <a:lnTo>
                  <a:pt x="1333" y="185"/>
                </a:lnTo>
                <a:lnTo>
                  <a:pt x="1336" y="189"/>
                </a:lnTo>
                <a:lnTo>
                  <a:pt x="1338" y="184"/>
                </a:lnTo>
                <a:lnTo>
                  <a:pt x="1340" y="186"/>
                </a:lnTo>
                <a:lnTo>
                  <a:pt x="1343" y="187"/>
                </a:lnTo>
                <a:lnTo>
                  <a:pt x="1345" y="179"/>
                </a:lnTo>
                <a:lnTo>
                  <a:pt x="1348" y="180"/>
                </a:lnTo>
                <a:lnTo>
                  <a:pt x="1350" y="175"/>
                </a:lnTo>
                <a:lnTo>
                  <a:pt x="1352" y="175"/>
                </a:lnTo>
                <a:lnTo>
                  <a:pt x="1354" y="171"/>
                </a:lnTo>
                <a:lnTo>
                  <a:pt x="1357" y="154"/>
                </a:lnTo>
                <a:lnTo>
                  <a:pt x="1359" y="146"/>
                </a:lnTo>
                <a:lnTo>
                  <a:pt x="1361" y="143"/>
                </a:lnTo>
                <a:lnTo>
                  <a:pt x="1364" y="144"/>
                </a:lnTo>
                <a:lnTo>
                  <a:pt x="1366" y="140"/>
                </a:lnTo>
                <a:lnTo>
                  <a:pt x="1369" y="141"/>
                </a:lnTo>
                <a:lnTo>
                  <a:pt x="1371" y="143"/>
                </a:lnTo>
                <a:lnTo>
                  <a:pt x="1373" y="143"/>
                </a:lnTo>
                <a:lnTo>
                  <a:pt x="1376" y="141"/>
                </a:lnTo>
                <a:lnTo>
                  <a:pt x="1378" y="137"/>
                </a:lnTo>
                <a:lnTo>
                  <a:pt x="1380" y="143"/>
                </a:lnTo>
                <a:lnTo>
                  <a:pt x="1382" y="140"/>
                </a:lnTo>
                <a:lnTo>
                  <a:pt x="1385" y="140"/>
                </a:lnTo>
                <a:lnTo>
                  <a:pt x="1387" y="139"/>
                </a:lnTo>
                <a:lnTo>
                  <a:pt x="1389" y="125"/>
                </a:lnTo>
                <a:lnTo>
                  <a:pt x="1392" y="124"/>
                </a:lnTo>
                <a:lnTo>
                  <a:pt x="1394" y="124"/>
                </a:lnTo>
                <a:lnTo>
                  <a:pt x="1397" y="121"/>
                </a:lnTo>
                <a:lnTo>
                  <a:pt x="1399" y="114"/>
                </a:lnTo>
                <a:lnTo>
                  <a:pt x="1401" y="120"/>
                </a:lnTo>
                <a:lnTo>
                  <a:pt x="1404" y="121"/>
                </a:lnTo>
                <a:lnTo>
                  <a:pt x="1406" y="112"/>
                </a:lnTo>
                <a:lnTo>
                  <a:pt x="1408" y="112"/>
                </a:lnTo>
                <a:lnTo>
                  <a:pt x="1411" y="112"/>
                </a:lnTo>
                <a:lnTo>
                  <a:pt x="1413" y="117"/>
                </a:lnTo>
                <a:lnTo>
                  <a:pt x="1415" y="115"/>
                </a:lnTo>
                <a:lnTo>
                  <a:pt x="1418" y="123"/>
                </a:lnTo>
                <a:lnTo>
                  <a:pt x="1420" y="121"/>
                </a:lnTo>
                <a:lnTo>
                  <a:pt x="1422" y="124"/>
                </a:lnTo>
                <a:lnTo>
                  <a:pt x="1425" y="125"/>
                </a:lnTo>
                <a:lnTo>
                  <a:pt x="1427" y="122"/>
                </a:lnTo>
                <a:lnTo>
                  <a:pt x="1429" y="122"/>
                </a:lnTo>
                <a:lnTo>
                  <a:pt x="1432" y="111"/>
                </a:lnTo>
                <a:lnTo>
                  <a:pt x="1434" y="110"/>
                </a:lnTo>
                <a:lnTo>
                  <a:pt x="1436" y="116"/>
                </a:lnTo>
                <a:lnTo>
                  <a:pt x="1439" y="116"/>
                </a:lnTo>
                <a:lnTo>
                  <a:pt x="1441" y="112"/>
                </a:lnTo>
                <a:lnTo>
                  <a:pt x="1443" y="108"/>
                </a:lnTo>
                <a:lnTo>
                  <a:pt x="1446" y="104"/>
                </a:lnTo>
                <a:lnTo>
                  <a:pt x="1448" y="98"/>
                </a:lnTo>
                <a:lnTo>
                  <a:pt x="1450" y="97"/>
                </a:lnTo>
                <a:lnTo>
                  <a:pt x="1453" y="103"/>
                </a:lnTo>
                <a:lnTo>
                  <a:pt x="1455" y="106"/>
                </a:lnTo>
                <a:lnTo>
                  <a:pt x="1457" y="104"/>
                </a:lnTo>
                <a:lnTo>
                  <a:pt x="1460" y="108"/>
                </a:lnTo>
                <a:lnTo>
                  <a:pt x="1462" y="108"/>
                </a:lnTo>
                <a:lnTo>
                  <a:pt x="1465" y="102"/>
                </a:lnTo>
                <a:lnTo>
                  <a:pt x="1467" y="108"/>
                </a:lnTo>
                <a:lnTo>
                  <a:pt x="1469" y="113"/>
                </a:lnTo>
                <a:lnTo>
                  <a:pt x="1471" y="116"/>
                </a:lnTo>
                <a:lnTo>
                  <a:pt x="1474" y="125"/>
                </a:lnTo>
                <a:lnTo>
                  <a:pt x="1476" y="126"/>
                </a:lnTo>
                <a:lnTo>
                  <a:pt x="1478" y="131"/>
                </a:lnTo>
                <a:lnTo>
                  <a:pt x="1481" y="129"/>
                </a:lnTo>
                <a:lnTo>
                  <a:pt x="1483" y="124"/>
                </a:lnTo>
                <a:lnTo>
                  <a:pt x="1485" y="128"/>
                </a:lnTo>
                <a:lnTo>
                  <a:pt x="1488" y="126"/>
                </a:lnTo>
                <a:lnTo>
                  <a:pt x="1490" y="126"/>
                </a:lnTo>
                <a:lnTo>
                  <a:pt x="1493" y="124"/>
                </a:lnTo>
                <a:lnTo>
                  <a:pt x="1495" y="127"/>
                </a:lnTo>
                <a:lnTo>
                  <a:pt x="1497" y="127"/>
                </a:lnTo>
                <a:lnTo>
                  <a:pt x="1500" y="128"/>
                </a:lnTo>
                <a:lnTo>
                  <a:pt x="1502" y="120"/>
                </a:lnTo>
                <a:lnTo>
                  <a:pt x="1504" y="117"/>
                </a:lnTo>
                <a:lnTo>
                  <a:pt x="1506" y="118"/>
                </a:lnTo>
                <a:lnTo>
                  <a:pt x="1509" y="111"/>
                </a:lnTo>
                <a:lnTo>
                  <a:pt x="1511" y="116"/>
                </a:lnTo>
                <a:lnTo>
                  <a:pt x="1514" y="114"/>
                </a:lnTo>
                <a:lnTo>
                  <a:pt x="1516" y="121"/>
                </a:lnTo>
                <a:lnTo>
                  <a:pt x="1518" y="117"/>
                </a:lnTo>
                <a:lnTo>
                  <a:pt x="1521" y="122"/>
                </a:lnTo>
                <a:lnTo>
                  <a:pt x="1523" y="119"/>
                </a:lnTo>
                <a:lnTo>
                  <a:pt x="1525" y="121"/>
                </a:lnTo>
                <a:lnTo>
                  <a:pt x="1528" y="114"/>
                </a:lnTo>
                <a:lnTo>
                  <a:pt x="1530" y="113"/>
                </a:lnTo>
                <a:lnTo>
                  <a:pt x="1532" y="108"/>
                </a:lnTo>
                <a:lnTo>
                  <a:pt x="1534" y="112"/>
                </a:lnTo>
                <a:lnTo>
                  <a:pt x="1537" y="113"/>
                </a:lnTo>
                <a:lnTo>
                  <a:pt x="1539" y="116"/>
                </a:lnTo>
                <a:lnTo>
                  <a:pt x="1542" y="117"/>
                </a:lnTo>
                <a:lnTo>
                  <a:pt x="1544" y="131"/>
                </a:lnTo>
                <a:lnTo>
                  <a:pt x="1546" y="134"/>
                </a:lnTo>
                <a:lnTo>
                  <a:pt x="1549" y="136"/>
                </a:lnTo>
                <a:lnTo>
                  <a:pt x="1551" y="135"/>
                </a:lnTo>
                <a:lnTo>
                  <a:pt x="1553" y="141"/>
                </a:lnTo>
                <a:lnTo>
                  <a:pt x="1556" y="139"/>
                </a:lnTo>
                <a:lnTo>
                  <a:pt x="1558" y="136"/>
                </a:lnTo>
                <a:lnTo>
                  <a:pt x="1560" y="131"/>
                </a:lnTo>
                <a:lnTo>
                  <a:pt x="1563" y="132"/>
                </a:lnTo>
                <a:lnTo>
                  <a:pt x="1565" y="134"/>
                </a:lnTo>
                <a:lnTo>
                  <a:pt x="1567" y="132"/>
                </a:lnTo>
                <a:lnTo>
                  <a:pt x="1570" y="136"/>
                </a:lnTo>
                <a:lnTo>
                  <a:pt x="1572" y="138"/>
                </a:lnTo>
                <a:lnTo>
                  <a:pt x="1574" y="141"/>
                </a:lnTo>
                <a:lnTo>
                  <a:pt x="1577" y="155"/>
                </a:lnTo>
                <a:lnTo>
                  <a:pt x="1579" y="159"/>
                </a:lnTo>
                <a:lnTo>
                  <a:pt x="1581" y="155"/>
                </a:lnTo>
                <a:lnTo>
                  <a:pt x="1584" y="155"/>
                </a:lnTo>
                <a:lnTo>
                  <a:pt x="1586" y="162"/>
                </a:lnTo>
                <a:lnTo>
                  <a:pt x="1589" y="160"/>
                </a:lnTo>
                <a:lnTo>
                  <a:pt x="1591" y="156"/>
                </a:lnTo>
                <a:lnTo>
                  <a:pt x="1593" y="165"/>
                </a:lnTo>
                <a:lnTo>
                  <a:pt x="1595" y="164"/>
                </a:lnTo>
                <a:lnTo>
                  <a:pt x="1598" y="165"/>
                </a:lnTo>
                <a:lnTo>
                  <a:pt x="1600" y="169"/>
                </a:lnTo>
                <a:lnTo>
                  <a:pt x="1602" y="171"/>
                </a:lnTo>
                <a:lnTo>
                  <a:pt x="1605" y="164"/>
                </a:lnTo>
                <a:lnTo>
                  <a:pt x="1607" y="163"/>
                </a:lnTo>
                <a:lnTo>
                  <a:pt x="1610" y="155"/>
                </a:lnTo>
                <a:lnTo>
                  <a:pt x="1612" y="149"/>
                </a:lnTo>
                <a:lnTo>
                  <a:pt x="1614" y="144"/>
                </a:lnTo>
                <a:lnTo>
                  <a:pt x="1617" y="143"/>
                </a:lnTo>
                <a:lnTo>
                  <a:pt x="1619" y="149"/>
                </a:lnTo>
                <a:lnTo>
                  <a:pt x="1621" y="145"/>
                </a:lnTo>
                <a:lnTo>
                  <a:pt x="1623" y="153"/>
                </a:lnTo>
                <a:lnTo>
                  <a:pt x="1626" y="152"/>
                </a:lnTo>
                <a:lnTo>
                  <a:pt x="1628" y="158"/>
                </a:lnTo>
                <a:lnTo>
                  <a:pt x="1630" y="154"/>
                </a:lnTo>
                <a:lnTo>
                  <a:pt x="1633" y="154"/>
                </a:lnTo>
                <a:lnTo>
                  <a:pt x="1635" y="154"/>
                </a:lnTo>
                <a:lnTo>
                  <a:pt x="1638" y="154"/>
                </a:lnTo>
                <a:lnTo>
                  <a:pt x="1640" y="153"/>
                </a:lnTo>
                <a:lnTo>
                  <a:pt x="1642" y="152"/>
                </a:lnTo>
                <a:lnTo>
                  <a:pt x="1645" y="156"/>
                </a:lnTo>
                <a:lnTo>
                  <a:pt x="1647" y="152"/>
                </a:lnTo>
                <a:lnTo>
                  <a:pt x="1649" y="150"/>
                </a:lnTo>
                <a:lnTo>
                  <a:pt x="1652" y="153"/>
                </a:lnTo>
                <a:lnTo>
                  <a:pt x="1654" y="148"/>
                </a:lnTo>
                <a:lnTo>
                  <a:pt x="1656" y="144"/>
                </a:lnTo>
                <a:lnTo>
                  <a:pt x="1659" y="139"/>
                </a:lnTo>
                <a:lnTo>
                  <a:pt x="1661" y="135"/>
                </a:lnTo>
                <a:lnTo>
                  <a:pt x="1663" y="136"/>
                </a:lnTo>
                <a:lnTo>
                  <a:pt x="1666" y="136"/>
                </a:lnTo>
                <a:lnTo>
                  <a:pt x="1668" y="138"/>
                </a:lnTo>
                <a:lnTo>
                  <a:pt x="1670" y="142"/>
                </a:lnTo>
                <a:lnTo>
                  <a:pt x="1673" y="137"/>
                </a:lnTo>
                <a:lnTo>
                  <a:pt x="1675" y="146"/>
                </a:lnTo>
                <a:lnTo>
                  <a:pt x="1677" y="143"/>
                </a:lnTo>
                <a:lnTo>
                  <a:pt x="1680" y="146"/>
                </a:lnTo>
                <a:lnTo>
                  <a:pt x="1682" y="148"/>
                </a:lnTo>
                <a:lnTo>
                  <a:pt x="1684" y="150"/>
                </a:lnTo>
                <a:lnTo>
                  <a:pt x="1687" y="148"/>
                </a:lnTo>
                <a:lnTo>
                  <a:pt x="1689" y="157"/>
                </a:lnTo>
                <a:lnTo>
                  <a:pt x="1691" y="157"/>
                </a:lnTo>
                <a:lnTo>
                  <a:pt x="1694" y="160"/>
                </a:lnTo>
                <a:lnTo>
                  <a:pt x="1696" y="163"/>
                </a:lnTo>
                <a:lnTo>
                  <a:pt x="1698" y="169"/>
                </a:lnTo>
                <a:lnTo>
                  <a:pt x="1701" y="164"/>
                </a:lnTo>
                <a:lnTo>
                  <a:pt x="1703" y="163"/>
                </a:lnTo>
                <a:lnTo>
                  <a:pt x="1706" y="165"/>
                </a:lnTo>
                <a:lnTo>
                  <a:pt x="1708" y="166"/>
                </a:lnTo>
                <a:lnTo>
                  <a:pt x="1710" y="169"/>
                </a:lnTo>
                <a:lnTo>
                  <a:pt x="1712" y="164"/>
                </a:lnTo>
                <a:lnTo>
                  <a:pt x="1715" y="169"/>
                </a:lnTo>
                <a:lnTo>
                  <a:pt x="1717" y="172"/>
                </a:lnTo>
                <a:lnTo>
                  <a:pt x="1719" y="175"/>
                </a:lnTo>
                <a:lnTo>
                  <a:pt x="1722" y="171"/>
                </a:lnTo>
                <a:lnTo>
                  <a:pt x="1724" y="173"/>
                </a:lnTo>
                <a:lnTo>
                  <a:pt x="1726" y="175"/>
                </a:lnTo>
                <a:lnTo>
                  <a:pt x="1729" y="177"/>
                </a:lnTo>
                <a:lnTo>
                  <a:pt x="1731" y="178"/>
                </a:lnTo>
                <a:lnTo>
                  <a:pt x="1734" y="178"/>
                </a:lnTo>
                <a:lnTo>
                  <a:pt x="1736" y="177"/>
                </a:lnTo>
                <a:lnTo>
                  <a:pt x="1738" y="175"/>
                </a:lnTo>
                <a:lnTo>
                  <a:pt x="1741" y="175"/>
                </a:lnTo>
                <a:lnTo>
                  <a:pt x="1743" y="174"/>
                </a:lnTo>
                <a:lnTo>
                  <a:pt x="1745" y="173"/>
                </a:lnTo>
                <a:lnTo>
                  <a:pt x="1747" y="180"/>
                </a:lnTo>
                <a:lnTo>
                  <a:pt x="1750" y="183"/>
                </a:lnTo>
                <a:lnTo>
                  <a:pt x="1752" y="182"/>
                </a:lnTo>
                <a:lnTo>
                  <a:pt x="1755" y="173"/>
                </a:lnTo>
                <a:lnTo>
                  <a:pt x="1757" y="168"/>
                </a:lnTo>
                <a:lnTo>
                  <a:pt x="1759" y="164"/>
                </a:lnTo>
                <a:lnTo>
                  <a:pt x="1762" y="158"/>
                </a:lnTo>
                <a:lnTo>
                  <a:pt x="1764" y="160"/>
                </a:lnTo>
                <a:lnTo>
                  <a:pt x="1766" y="162"/>
                </a:lnTo>
                <a:lnTo>
                  <a:pt x="1769" y="162"/>
                </a:lnTo>
                <a:lnTo>
                  <a:pt x="1771" y="165"/>
                </a:lnTo>
                <a:lnTo>
                  <a:pt x="1773" y="168"/>
                </a:lnTo>
                <a:lnTo>
                  <a:pt x="1775" y="171"/>
                </a:lnTo>
                <a:lnTo>
                  <a:pt x="1778" y="170"/>
                </a:lnTo>
                <a:lnTo>
                  <a:pt x="1780" y="171"/>
                </a:lnTo>
                <a:lnTo>
                  <a:pt x="1783" y="171"/>
                </a:lnTo>
                <a:lnTo>
                  <a:pt x="1785" y="168"/>
                </a:lnTo>
                <a:lnTo>
                  <a:pt x="1787" y="156"/>
                </a:lnTo>
                <a:lnTo>
                  <a:pt x="1790" y="158"/>
                </a:lnTo>
                <a:lnTo>
                  <a:pt x="1792" y="163"/>
                </a:lnTo>
                <a:lnTo>
                  <a:pt x="1794" y="160"/>
                </a:lnTo>
                <a:lnTo>
                  <a:pt x="1797" y="165"/>
                </a:lnTo>
                <a:lnTo>
                  <a:pt x="1799" y="164"/>
                </a:lnTo>
                <a:lnTo>
                  <a:pt x="1801" y="164"/>
                </a:lnTo>
                <a:lnTo>
                  <a:pt x="1804" y="167"/>
                </a:lnTo>
                <a:lnTo>
                  <a:pt x="1806" y="166"/>
                </a:lnTo>
                <a:lnTo>
                  <a:pt x="1808" y="170"/>
                </a:lnTo>
                <a:lnTo>
                  <a:pt x="1811" y="166"/>
                </a:lnTo>
                <a:lnTo>
                  <a:pt x="1813" y="168"/>
                </a:lnTo>
                <a:lnTo>
                  <a:pt x="1815" y="166"/>
                </a:lnTo>
                <a:lnTo>
                  <a:pt x="1818" y="168"/>
                </a:lnTo>
                <a:lnTo>
                  <a:pt x="1820" y="176"/>
                </a:lnTo>
                <a:lnTo>
                  <a:pt x="1822" y="178"/>
                </a:lnTo>
                <a:lnTo>
                  <a:pt x="1825" y="184"/>
                </a:lnTo>
                <a:lnTo>
                  <a:pt x="1827" y="181"/>
                </a:lnTo>
                <a:lnTo>
                  <a:pt x="1830" y="180"/>
                </a:lnTo>
                <a:lnTo>
                  <a:pt x="1832" y="184"/>
                </a:lnTo>
                <a:lnTo>
                  <a:pt x="1834" y="190"/>
                </a:lnTo>
                <a:lnTo>
                  <a:pt x="1836" y="185"/>
                </a:lnTo>
                <a:lnTo>
                  <a:pt x="1839" y="185"/>
                </a:lnTo>
                <a:lnTo>
                  <a:pt x="1841" y="178"/>
                </a:lnTo>
                <a:lnTo>
                  <a:pt x="1843" y="173"/>
                </a:lnTo>
                <a:lnTo>
                  <a:pt x="1846" y="172"/>
                </a:lnTo>
                <a:lnTo>
                  <a:pt x="1848" y="175"/>
                </a:lnTo>
                <a:lnTo>
                  <a:pt x="1851" y="176"/>
                </a:lnTo>
                <a:lnTo>
                  <a:pt x="1853" y="175"/>
                </a:lnTo>
                <a:lnTo>
                  <a:pt x="1855" y="167"/>
                </a:lnTo>
                <a:lnTo>
                  <a:pt x="1858" y="168"/>
                </a:lnTo>
                <a:lnTo>
                  <a:pt x="1860" y="170"/>
                </a:lnTo>
                <a:lnTo>
                  <a:pt x="1862" y="164"/>
                </a:lnTo>
                <a:lnTo>
                  <a:pt x="1864" y="167"/>
                </a:lnTo>
                <a:lnTo>
                  <a:pt x="1867" y="157"/>
                </a:lnTo>
                <a:lnTo>
                  <a:pt x="1869" y="161"/>
                </a:lnTo>
                <a:lnTo>
                  <a:pt x="1871" y="156"/>
                </a:lnTo>
                <a:lnTo>
                  <a:pt x="1874" y="158"/>
                </a:lnTo>
                <a:lnTo>
                  <a:pt x="1876" y="160"/>
                </a:lnTo>
                <a:lnTo>
                  <a:pt x="1879" y="159"/>
                </a:lnTo>
                <a:lnTo>
                  <a:pt x="1881" y="157"/>
                </a:lnTo>
                <a:lnTo>
                  <a:pt x="1883" y="160"/>
                </a:lnTo>
                <a:lnTo>
                  <a:pt x="1886" y="157"/>
                </a:lnTo>
                <a:lnTo>
                  <a:pt x="1888" y="165"/>
                </a:lnTo>
                <a:lnTo>
                  <a:pt x="1890" y="170"/>
                </a:lnTo>
                <a:lnTo>
                  <a:pt x="1893" y="167"/>
                </a:lnTo>
                <a:lnTo>
                  <a:pt x="1895" y="163"/>
                </a:lnTo>
                <a:lnTo>
                  <a:pt x="1897" y="157"/>
                </a:lnTo>
                <a:lnTo>
                  <a:pt x="1900" y="160"/>
                </a:lnTo>
                <a:lnTo>
                  <a:pt x="1902" y="159"/>
                </a:lnTo>
                <a:lnTo>
                  <a:pt x="1904" y="151"/>
                </a:lnTo>
                <a:lnTo>
                  <a:pt x="1907" y="159"/>
                </a:lnTo>
                <a:lnTo>
                  <a:pt x="1909" y="147"/>
                </a:lnTo>
                <a:lnTo>
                  <a:pt x="1911" y="147"/>
                </a:lnTo>
                <a:lnTo>
                  <a:pt x="1914" y="143"/>
                </a:lnTo>
                <a:lnTo>
                  <a:pt x="1916" y="142"/>
                </a:lnTo>
                <a:lnTo>
                  <a:pt x="1918" y="141"/>
                </a:lnTo>
                <a:lnTo>
                  <a:pt x="1921" y="144"/>
                </a:lnTo>
                <a:lnTo>
                  <a:pt x="1923" y="144"/>
                </a:lnTo>
                <a:lnTo>
                  <a:pt x="1925" y="147"/>
                </a:lnTo>
                <a:lnTo>
                  <a:pt x="1928" y="151"/>
                </a:lnTo>
                <a:lnTo>
                  <a:pt x="1930" y="157"/>
                </a:lnTo>
                <a:lnTo>
                  <a:pt x="1932" y="160"/>
                </a:lnTo>
                <a:lnTo>
                  <a:pt x="1935" y="154"/>
                </a:lnTo>
                <a:lnTo>
                  <a:pt x="1937" y="149"/>
                </a:lnTo>
                <a:lnTo>
                  <a:pt x="1939" y="146"/>
                </a:lnTo>
                <a:lnTo>
                  <a:pt x="1942" y="154"/>
                </a:lnTo>
                <a:lnTo>
                  <a:pt x="1944" y="160"/>
                </a:lnTo>
                <a:lnTo>
                  <a:pt x="1946" y="167"/>
                </a:lnTo>
                <a:lnTo>
                  <a:pt x="1949" y="163"/>
                </a:lnTo>
                <a:lnTo>
                  <a:pt x="1951" y="159"/>
                </a:lnTo>
                <a:lnTo>
                  <a:pt x="1953" y="162"/>
                </a:lnTo>
                <a:lnTo>
                  <a:pt x="1956" y="166"/>
                </a:lnTo>
                <a:lnTo>
                  <a:pt x="1958" y="157"/>
                </a:lnTo>
                <a:lnTo>
                  <a:pt x="1960" y="150"/>
                </a:lnTo>
                <a:lnTo>
                  <a:pt x="1963" y="144"/>
                </a:lnTo>
                <a:lnTo>
                  <a:pt x="1965" y="145"/>
                </a:lnTo>
                <a:lnTo>
                  <a:pt x="1967" y="137"/>
                </a:lnTo>
                <a:lnTo>
                  <a:pt x="1970" y="142"/>
                </a:lnTo>
                <a:lnTo>
                  <a:pt x="1972" y="147"/>
                </a:lnTo>
                <a:lnTo>
                  <a:pt x="1975" y="151"/>
                </a:lnTo>
                <a:lnTo>
                  <a:pt x="1977" y="139"/>
                </a:lnTo>
                <a:lnTo>
                  <a:pt x="1979" y="133"/>
                </a:lnTo>
                <a:lnTo>
                  <a:pt x="1982" y="138"/>
                </a:lnTo>
                <a:lnTo>
                  <a:pt x="1984" y="138"/>
                </a:lnTo>
                <a:lnTo>
                  <a:pt x="1986" y="143"/>
                </a:lnTo>
                <a:lnTo>
                  <a:pt x="1988" y="145"/>
                </a:lnTo>
                <a:lnTo>
                  <a:pt x="1991" y="142"/>
                </a:lnTo>
                <a:lnTo>
                  <a:pt x="1993" y="140"/>
                </a:lnTo>
                <a:lnTo>
                  <a:pt x="1996" y="140"/>
                </a:lnTo>
                <a:lnTo>
                  <a:pt x="1998" y="134"/>
                </a:lnTo>
                <a:lnTo>
                  <a:pt x="2000" y="130"/>
                </a:lnTo>
                <a:lnTo>
                  <a:pt x="2003" y="129"/>
                </a:lnTo>
                <a:lnTo>
                  <a:pt x="2005" y="124"/>
                </a:lnTo>
                <a:lnTo>
                  <a:pt x="2007" y="111"/>
                </a:lnTo>
                <a:lnTo>
                  <a:pt x="2010" y="114"/>
                </a:lnTo>
                <a:lnTo>
                  <a:pt x="2012" y="119"/>
                </a:lnTo>
                <a:lnTo>
                  <a:pt x="2014" y="124"/>
                </a:lnTo>
                <a:lnTo>
                  <a:pt x="2017" y="124"/>
                </a:lnTo>
                <a:lnTo>
                  <a:pt x="2019" y="121"/>
                </a:lnTo>
                <a:lnTo>
                  <a:pt x="2021" y="117"/>
                </a:lnTo>
                <a:lnTo>
                  <a:pt x="2024" y="120"/>
                </a:lnTo>
                <a:lnTo>
                  <a:pt x="2026" y="118"/>
                </a:lnTo>
                <a:lnTo>
                  <a:pt x="2028" y="128"/>
                </a:lnTo>
                <a:lnTo>
                  <a:pt x="2031" y="130"/>
                </a:lnTo>
                <a:lnTo>
                  <a:pt x="2033" y="133"/>
                </a:lnTo>
                <a:lnTo>
                  <a:pt x="2035" y="130"/>
                </a:lnTo>
                <a:lnTo>
                  <a:pt x="2038" y="125"/>
                </a:lnTo>
                <a:lnTo>
                  <a:pt x="2040" y="126"/>
                </a:lnTo>
                <a:lnTo>
                  <a:pt x="2042" y="131"/>
                </a:lnTo>
                <a:lnTo>
                  <a:pt x="2045" y="127"/>
                </a:lnTo>
                <a:lnTo>
                  <a:pt x="2047" y="126"/>
                </a:lnTo>
                <a:lnTo>
                  <a:pt x="2049" y="129"/>
                </a:lnTo>
                <a:lnTo>
                  <a:pt x="2052" y="128"/>
                </a:lnTo>
                <a:lnTo>
                  <a:pt x="2054" y="134"/>
                </a:lnTo>
                <a:lnTo>
                  <a:pt x="2056" y="128"/>
                </a:lnTo>
                <a:lnTo>
                  <a:pt x="2059" y="134"/>
                </a:lnTo>
                <a:lnTo>
                  <a:pt x="2061" y="130"/>
                </a:lnTo>
                <a:lnTo>
                  <a:pt x="2063" y="129"/>
                </a:lnTo>
                <a:lnTo>
                  <a:pt x="2066" y="130"/>
                </a:lnTo>
                <a:lnTo>
                  <a:pt x="2068" y="130"/>
                </a:lnTo>
                <a:lnTo>
                  <a:pt x="2071" y="124"/>
                </a:lnTo>
                <a:lnTo>
                  <a:pt x="2073" y="120"/>
                </a:lnTo>
                <a:lnTo>
                  <a:pt x="2075" y="114"/>
                </a:lnTo>
                <a:lnTo>
                  <a:pt x="2077" y="108"/>
                </a:lnTo>
                <a:lnTo>
                  <a:pt x="2080" y="108"/>
                </a:lnTo>
                <a:lnTo>
                  <a:pt x="2082" y="111"/>
                </a:lnTo>
                <a:lnTo>
                  <a:pt x="2084" y="117"/>
                </a:lnTo>
                <a:lnTo>
                  <a:pt x="2087" y="115"/>
                </a:lnTo>
                <a:lnTo>
                  <a:pt x="2089" y="115"/>
                </a:lnTo>
                <a:lnTo>
                  <a:pt x="2091" y="120"/>
                </a:lnTo>
                <a:lnTo>
                  <a:pt x="2094" y="114"/>
                </a:lnTo>
                <a:lnTo>
                  <a:pt x="2096" y="135"/>
                </a:lnTo>
                <a:lnTo>
                  <a:pt x="2099" y="134"/>
                </a:lnTo>
                <a:lnTo>
                  <a:pt x="2101" y="139"/>
                </a:lnTo>
                <a:lnTo>
                  <a:pt x="2103" y="141"/>
                </a:lnTo>
                <a:lnTo>
                  <a:pt x="2105" y="138"/>
                </a:lnTo>
              </a:path>
            </a:pathLst>
          </a:custGeom>
          <a:noFill/>
          <a:ln w="25400" cap="flat">
            <a:solidFill>
              <a:srgbClr val="FC4E2A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7" name="Freeform 143">
            <a:extLst>
              <a:ext uri="{FF2B5EF4-FFF2-40B4-BE49-F238E27FC236}">
                <a16:creationId xmlns:a16="http://schemas.microsoft.com/office/drawing/2014/main" id="{CA674C06-776C-4666-B0F5-4C855140AE63}"/>
              </a:ext>
            </a:extLst>
          </p:cNvPr>
          <p:cNvSpPr>
            <a:spLocks/>
          </p:cNvSpPr>
          <p:nvPr/>
        </p:nvSpPr>
        <p:spPr bwMode="auto">
          <a:xfrm>
            <a:off x="4005543" y="1354045"/>
            <a:ext cx="2675856" cy="657225"/>
          </a:xfrm>
          <a:custGeom>
            <a:avLst/>
            <a:gdLst>
              <a:gd name="T0" fmla="*/ 32 w 2105"/>
              <a:gd name="T1" fmla="*/ 105 h 414"/>
              <a:gd name="T2" fmla="*/ 68 w 2105"/>
              <a:gd name="T3" fmla="*/ 123 h 414"/>
              <a:gd name="T4" fmla="*/ 103 w 2105"/>
              <a:gd name="T5" fmla="*/ 138 h 414"/>
              <a:gd name="T6" fmla="*/ 138 w 2105"/>
              <a:gd name="T7" fmla="*/ 110 h 414"/>
              <a:gd name="T8" fmla="*/ 173 w 2105"/>
              <a:gd name="T9" fmla="*/ 118 h 414"/>
              <a:gd name="T10" fmla="*/ 208 w 2105"/>
              <a:gd name="T11" fmla="*/ 123 h 414"/>
              <a:gd name="T12" fmla="*/ 243 w 2105"/>
              <a:gd name="T13" fmla="*/ 115 h 414"/>
              <a:gd name="T14" fmla="*/ 278 w 2105"/>
              <a:gd name="T15" fmla="*/ 119 h 414"/>
              <a:gd name="T16" fmla="*/ 313 w 2105"/>
              <a:gd name="T17" fmla="*/ 111 h 414"/>
              <a:gd name="T18" fmla="*/ 349 w 2105"/>
              <a:gd name="T19" fmla="*/ 138 h 414"/>
              <a:gd name="T20" fmla="*/ 383 w 2105"/>
              <a:gd name="T21" fmla="*/ 125 h 414"/>
              <a:gd name="T22" fmla="*/ 418 w 2105"/>
              <a:gd name="T23" fmla="*/ 120 h 414"/>
              <a:gd name="T24" fmla="*/ 454 w 2105"/>
              <a:gd name="T25" fmla="*/ 135 h 414"/>
              <a:gd name="T26" fmla="*/ 489 w 2105"/>
              <a:gd name="T27" fmla="*/ 145 h 414"/>
              <a:gd name="T28" fmla="*/ 524 w 2105"/>
              <a:gd name="T29" fmla="*/ 151 h 414"/>
              <a:gd name="T30" fmla="*/ 559 w 2105"/>
              <a:gd name="T31" fmla="*/ 165 h 414"/>
              <a:gd name="T32" fmla="*/ 594 w 2105"/>
              <a:gd name="T33" fmla="*/ 155 h 414"/>
              <a:gd name="T34" fmla="*/ 629 w 2105"/>
              <a:gd name="T35" fmla="*/ 160 h 414"/>
              <a:gd name="T36" fmla="*/ 664 w 2105"/>
              <a:gd name="T37" fmla="*/ 126 h 414"/>
              <a:gd name="T38" fmla="*/ 699 w 2105"/>
              <a:gd name="T39" fmla="*/ 92 h 414"/>
              <a:gd name="T40" fmla="*/ 734 w 2105"/>
              <a:gd name="T41" fmla="*/ 89 h 414"/>
              <a:gd name="T42" fmla="*/ 770 w 2105"/>
              <a:gd name="T43" fmla="*/ 59 h 414"/>
              <a:gd name="T44" fmla="*/ 805 w 2105"/>
              <a:gd name="T45" fmla="*/ 4 h 414"/>
              <a:gd name="T46" fmla="*/ 840 w 2105"/>
              <a:gd name="T47" fmla="*/ 27 h 414"/>
              <a:gd name="T48" fmla="*/ 875 w 2105"/>
              <a:gd name="T49" fmla="*/ 102 h 414"/>
              <a:gd name="T50" fmla="*/ 910 w 2105"/>
              <a:gd name="T51" fmla="*/ 145 h 414"/>
              <a:gd name="T52" fmla="*/ 945 w 2105"/>
              <a:gd name="T53" fmla="*/ 188 h 414"/>
              <a:gd name="T54" fmla="*/ 980 w 2105"/>
              <a:gd name="T55" fmla="*/ 300 h 414"/>
              <a:gd name="T56" fmla="*/ 1015 w 2105"/>
              <a:gd name="T57" fmla="*/ 358 h 414"/>
              <a:gd name="T58" fmla="*/ 1050 w 2105"/>
              <a:gd name="T59" fmla="*/ 357 h 414"/>
              <a:gd name="T60" fmla="*/ 1085 w 2105"/>
              <a:gd name="T61" fmla="*/ 382 h 414"/>
              <a:gd name="T62" fmla="*/ 1120 w 2105"/>
              <a:gd name="T63" fmla="*/ 409 h 414"/>
              <a:gd name="T64" fmla="*/ 1156 w 2105"/>
              <a:gd name="T65" fmla="*/ 390 h 414"/>
              <a:gd name="T66" fmla="*/ 1191 w 2105"/>
              <a:gd name="T67" fmla="*/ 357 h 414"/>
              <a:gd name="T68" fmla="*/ 1226 w 2105"/>
              <a:gd name="T69" fmla="*/ 323 h 414"/>
              <a:gd name="T70" fmla="*/ 1261 w 2105"/>
              <a:gd name="T71" fmla="*/ 279 h 414"/>
              <a:gd name="T72" fmla="*/ 1296 w 2105"/>
              <a:gd name="T73" fmla="*/ 225 h 414"/>
              <a:gd name="T74" fmla="*/ 1331 w 2105"/>
              <a:gd name="T75" fmla="*/ 185 h 414"/>
              <a:gd name="T76" fmla="*/ 1366 w 2105"/>
              <a:gd name="T77" fmla="*/ 156 h 414"/>
              <a:gd name="T78" fmla="*/ 1401 w 2105"/>
              <a:gd name="T79" fmla="*/ 144 h 414"/>
              <a:gd name="T80" fmla="*/ 1436 w 2105"/>
              <a:gd name="T81" fmla="*/ 141 h 414"/>
              <a:gd name="T82" fmla="*/ 1471 w 2105"/>
              <a:gd name="T83" fmla="*/ 110 h 414"/>
              <a:gd name="T84" fmla="*/ 1506 w 2105"/>
              <a:gd name="T85" fmla="*/ 116 h 414"/>
              <a:gd name="T86" fmla="*/ 1542 w 2105"/>
              <a:gd name="T87" fmla="*/ 105 h 414"/>
              <a:gd name="T88" fmla="*/ 1577 w 2105"/>
              <a:gd name="T89" fmla="*/ 122 h 414"/>
              <a:gd name="T90" fmla="*/ 1612 w 2105"/>
              <a:gd name="T91" fmla="*/ 160 h 414"/>
              <a:gd name="T92" fmla="*/ 1647 w 2105"/>
              <a:gd name="T93" fmla="*/ 174 h 414"/>
              <a:gd name="T94" fmla="*/ 1682 w 2105"/>
              <a:gd name="T95" fmla="*/ 151 h 414"/>
              <a:gd name="T96" fmla="*/ 1717 w 2105"/>
              <a:gd name="T97" fmla="*/ 195 h 414"/>
              <a:gd name="T98" fmla="*/ 1752 w 2105"/>
              <a:gd name="T99" fmla="*/ 184 h 414"/>
              <a:gd name="T100" fmla="*/ 1787 w 2105"/>
              <a:gd name="T101" fmla="*/ 203 h 414"/>
              <a:gd name="T102" fmla="*/ 1822 w 2105"/>
              <a:gd name="T103" fmla="*/ 210 h 414"/>
              <a:gd name="T104" fmla="*/ 1858 w 2105"/>
              <a:gd name="T105" fmla="*/ 190 h 414"/>
              <a:gd name="T106" fmla="*/ 1893 w 2105"/>
              <a:gd name="T107" fmla="*/ 167 h 414"/>
              <a:gd name="T108" fmla="*/ 1928 w 2105"/>
              <a:gd name="T109" fmla="*/ 154 h 414"/>
              <a:gd name="T110" fmla="*/ 1963 w 2105"/>
              <a:gd name="T111" fmla="*/ 118 h 414"/>
              <a:gd name="T112" fmla="*/ 1998 w 2105"/>
              <a:gd name="T113" fmla="*/ 117 h 414"/>
              <a:gd name="T114" fmla="*/ 2033 w 2105"/>
              <a:gd name="T115" fmla="*/ 145 h 414"/>
              <a:gd name="T116" fmla="*/ 2068 w 2105"/>
              <a:gd name="T117" fmla="*/ 166 h 414"/>
              <a:gd name="T118" fmla="*/ 2103 w 2105"/>
              <a:gd name="T119" fmla="*/ 189 h 4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105" h="414">
                <a:moveTo>
                  <a:pt x="0" y="96"/>
                </a:moveTo>
                <a:lnTo>
                  <a:pt x="2" y="102"/>
                </a:lnTo>
                <a:lnTo>
                  <a:pt x="4" y="105"/>
                </a:lnTo>
                <a:lnTo>
                  <a:pt x="7" y="104"/>
                </a:lnTo>
                <a:lnTo>
                  <a:pt x="9" y="100"/>
                </a:lnTo>
                <a:lnTo>
                  <a:pt x="12" y="90"/>
                </a:lnTo>
                <a:lnTo>
                  <a:pt x="14" y="95"/>
                </a:lnTo>
                <a:lnTo>
                  <a:pt x="16" y="95"/>
                </a:lnTo>
                <a:lnTo>
                  <a:pt x="19" y="95"/>
                </a:lnTo>
                <a:lnTo>
                  <a:pt x="21" y="101"/>
                </a:lnTo>
                <a:lnTo>
                  <a:pt x="23" y="102"/>
                </a:lnTo>
                <a:lnTo>
                  <a:pt x="25" y="95"/>
                </a:lnTo>
                <a:lnTo>
                  <a:pt x="28" y="102"/>
                </a:lnTo>
                <a:lnTo>
                  <a:pt x="30" y="104"/>
                </a:lnTo>
                <a:lnTo>
                  <a:pt x="32" y="105"/>
                </a:lnTo>
                <a:lnTo>
                  <a:pt x="35" y="105"/>
                </a:lnTo>
                <a:lnTo>
                  <a:pt x="37" y="103"/>
                </a:lnTo>
                <a:lnTo>
                  <a:pt x="40" y="105"/>
                </a:lnTo>
                <a:lnTo>
                  <a:pt x="42" y="111"/>
                </a:lnTo>
                <a:lnTo>
                  <a:pt x="44" y="110"/>
                </a:lnTo>
                <a:lnTo>
                  <a:pt x="47" y="111"/>
                </a:lnTo>
                <a:lnTo>
                  <a:pt x="49" y="112"/>
                </a:lnTo>
                <a:lnTo>
                  <a:pt x="51" y="109"/>
                </a:lnTo>
                <a:lnTo>
                  <a:pt x="53" y="113"/>
                </a:lnTo>
                <a:lnTo>
                  <a:pt x="56" y="118"/>
                </a:lnTo>
                <a:lnTo>
                  <a:pt x="58" y="123"/>
                </a:lnTo>
                <a:lnTo>
                  <a:pt x="61" y="119"/>
                </a:lnTo>
                <a:lnTo>
                  <a:pt x="63" y="124"/>
                </a:lnTo>
                <a:lnTo>
                  <a:pt x="65" y="125"/>
                </a:lnTo>
                <a:lnTo>
                  <a:pt x="68" y="123"/>
                </a:lnTo>
                <a:lnTo>
                  <a:pt x="70" y="125"/>
                </a:lnTo>
                <a:lnTo>
                  <a:pt x="72" y="127"/>
                </a:lnTo>
                <a:lnTo>
                  <a:pt x="75" y="119"/>
                </a:lnTo>
                <a:lnTo>
                  <a:pt x="77" y="119"/>
                </a:lnTo>
                <a:lnTo>
                  <a:pt x="79" y="124"/>
                </a:lnTo>
                <a:lnTo>
                  <a:pt x="82" y="120"/>
                </a:lnTo>
                <a:lnTo>
                  <a:pt x="84" y="122"/>
                </a:lnTo>
                <a:lnTo>
                  <a:pt x="86" y="121"/>
                </a:lnTo>
                <a:lnTo>
                  <a:pt x="89" y="118"/>
                </a:lnTo>
                <a:lnTo>
                  <a:pt x="91" y="119"/>
                </a:lnTo>
                <a:lnTo>
                  <a:pt x="93" y="116"/>
                </a:lnTo>
                <a:lnTo>
                  <a:pt x="96" y="120"/>
                </a:lnTo>
                <a:lnTo>
                  <a:pt x="98" y="122"/>
                </a:lnTo>
                <a:lnTo>
                  <a:pt x="100" y="132"/>
                </a:lnTo>
                <a:lnTo>
                  <a:pt x="103" y="138"/>
                </a:lnTo>
                <a:lnTo>
                  <a:pt x="105" y="141"/>
                </a:lnTo>
                <a:lnTo>
                  <a:pt x="108" y="137"/>
                </a:lnTo>
                <a:lnTo>
                  <a:pt x="110" y="138"/>
                </a:lnTo>
                <a:lnTo>
                  <a:pt x="112" y="135"/>
                </a:lnTo>
                <a:lnTo>
                  <a:pt x="114" y="132"/>
                </a:lnTo>
                <a:lnTo>
                  <a:pt x="117" y="126"/>
                </a:lnTo>
                <a:lnTo>
                  <a:pt x="119" y="129"/>
                </a:lnTo>
                <a:lnTo>
                  <a:pt x="121" y="140"/>
                </a:lnTo>
                <a:lnTo>
                  <a:pt x="124" y="143"/>
                </a:lnTo>
                <a:lnTo>
                  <a:pt x="126" y="144"/>
                </a:lnTo>
                <a:lnTo>
                  <a:pt x="128" y="140"/>
                </a:lnTo>
                <a:lnTo>
                  <a:pt x="131" y="139"/>
                </a:lnTo>
                <a:lnTo>
                  <a:pt x="133" y="130"/>
                </a:lnTo>
                <a:lnTo>
                  <a:pt x="136" y="122"/>
                </a:lnTo>
                <a:lnTo>
                  <a:pt x="138" y="110"/>
                </a:lnTo>
                <a:lnTo>
                  <a:pt x="140" y="106"/>
                </a:lnTo>
                <a:lnTo>
                  <a:pt x="142" y="108"/>
                </a:lnTo>
                <a:lnTo>
                  <a:pt x="145" y="98"/>
                </a:lnTo>
                <a:lnTo>
                  <a:pt x="147" y="104"/>
                </a:lnTo>
                <a:lnTo>
                  <a:pt x="149" y="96"/>
                </a:lnTo>
                <a:lnTo>
                  <a:pt x="152" y="100"/>
                </a:lnTo>
                <a:lnTo>
                  <a:pt x="154" y="100"/>
                </a:lnTo>
                <a:lnTo>
                  <a:pt x="157" y="103"/>
                </a:lnTo>
                <a:lnTo>
                  <a:pt x="159" y="108"/>
                </a:lnTo>
                <a:lnTo>
                  <a:pt x="161" y="102"/>
                </a:lnTo>
                <a:lnTo>
                  <a:pt x="164" y="97"/>
                </a:lnTo>
                <a:lnTo>
                  <a:pt x="166" y="100"/>
                </a:lnTo>
                <a:lnTo>
                  <a:pt x="168" y="111"/>
                </a:lnTo>
                <a:lnTo>
                  <a:pt x="171" y="110"/>
                </a:lnTo>
                <a:lnTo>
                  <a:pt x="173" y="118"/>
                </a:lnTo>
                <a:lnTo>
                  <a:pt x="175" y="117"/>
                </a:lnTo>
                <a:lnTo>
                  <a:pt x="177" y="115"/>
                </a:lnTo>
                <a:lnTo>
                  <a:pt x="180" y="122"/>
                </a:lnTo>
                <a:lnTo>
                  <a:pt x="182" y="109"/>
                </a:lnTo>
                <a:lnTo>
                  <a:pt x="185" y="111"/>
                </a:lnTo>
                <a:lnTo>
                  <a:pt x="187" y="122"/>
                </a:lnTo>
                <a:lnTo>
                  <a:pt x="189" y="116"/>
                </a:lnTo>
                <a:lnTo>
                  <a:pt x="192" y="112"/>
                </a:lnTo>
                <a:lnTo>
                  <a:pt x="194" y="113"/>
                </a:lnTo>
                <a:lnTo>
                  <a:pt x="196" y="109"/>
                </a:lnTo>
                <a:lnTo>
                  <a:pt x="199" y="117"/>
                </a:lnTo>
                <a:lnTo>
                  <a:pt x="201" y="116"/>
                </a:lnTo>
                <a:lnTo>
                  <a:pt x="203" y="118"/>
                </a:lnTo>
                <a:lnTo>
                  <a:pt x="206" y="120"/>
                </a:lnTo>
                <a:lnTo>
                  <a:pt x="208" y="123"/>
                </a:lnTo>
                <a:lnTo>
                  <a:pt x="210" y="115"/>
                </a:lnTo>
                <a:lnTo>
                  <a:pt x="213" y="123"/>
                </a:lnTo>
                <a:lnTo>
                  <a:pt x="215" y="119"/>
                </a:lnTo>
                <a:lnTo>
                  <a:pt x="217" y="120"/>
                </a:lnTo>
                <a:lnTo>
                  <a:pt x="220" y="122"/>
                </a:lnTo>
                <a:lnTo>
                  <a:pt x="222" y="115"/>
                </a:lnTo>
                <a:lnTo>
                  <a:pt x="224" y="119"/>
                </a:lnTo>
                <a:lnTo>
                  <a:pt x="227" y="121"/>
                </a:lnTo>
                <a:lnTo>
                  <a:pt x="229" y="116"/>
                </a:lnTo>
                <a:lnTo>
                  <a:pt x="231" y="115"/>
                </a:lnTo>
                <a:lnTo>
                  <a:pt x="234" y="109"/>
                </a:lnTo>
                <a:lnTo>
                  <a:pt x="236" y="112"/>
                </a:lnTo>
                <a:lnTo>
                  <a:pt x="238" y="117"/>
                </a:lnTo>
                <a:lnTo>
                  <a:pt x="241" y="118"/>
                </a:lnTo>
                <a:lnTo>
                  <a:pt x="243" y="115"/>
                </a:lnTo>
                <a:lnTo>
                  <a:pt x="245" y="114"/>
                </a:lnTo>
                <a:lnTo>
                  <a:pt x="248" y="111"/>
                </a:lnTo>
                <a:lnTo>
                  <a:pt x="250" y="111"/>
                </a:lnTo>
                <a:lnTo>
                  <a:pt x="253" y="113"/>
                </a:lnTo>
                <a:lnTo>
                  <a:pt x="255" y="107"/>
                </a:lnTo>
                <a:lnTo>
                  <a:pt x="257" y="109"/>
                </a:lnTo>
                <a:lnTo>
                  <a:pt x="260" y="105"/>
                </a:lnTo>
                <a:lnTo>
                  <a:pt x="262" y="108"/>
                </a:lnTo>
                <a:lnTo>
                  <a:pt x="264" y="111"/>
                </a:lnTo>
                <a:lnTo>
                  <a:pt x="266" y="106"/>
                </a:lnTo>
                <a:lnTo>
                  <a:pt x="269" y="107"/>
                </a:lnTo>
                <a:lnTo>
                  <a:pt x="271" y="110"/>
                </a:lnTo>
                <a:lnTo>
                  <a:pt x="273" y="115"/>
                </a:lnTo>
                <a:lnTo>
                  <a:pt x="276" y="122"/>
                </a:lnTo>
                <a:lnTo>
                  <a:pt x="278" y="119"/>
                </a:lnTo>
                <a:lnTo>
                  <a:pt x="281" y="122"/>
                </a:lnTo>
                <a:lnTo>
                  <a:pt x="283" y="121"/>
                </a:lnTo>
                <a:lnTo>
                  <a:pt x="285" y="116"/>
                </a:lnTo>
                <a:lnTo>
                  <a:pt x="288" y="112"/>
                </a:lnTo>
                <a:lnTo>
                  <a:pt x="290" y="110"/>
                </a:lnTo>
                <a:lnTo>
                  <a:pt x="292" y="110"/>
                </a:lnTo>
                <a:lnTo>
                  <a:pt x="295" y="113"/>
                </a:lnTo>
                <a:lnTo>
                  <a:pt x="297" y="114"/>
                </a:lnTo>
                <a:lnTo>
                  <a:pt x="299" y="115"/>
                </a:lnTo>
                <a:lnTo>
                  <a:pt x="302" y="112"/>
                </a:lnTo>
                <a:lnTo>
                  <a:pt x="304" y="124"/>
                </a:lnTo>
                <a:lnTo>
                  <a:pt x="306" y="113"/>
                </a:lnTo>
                <a:lnTo>
                  <a:pt x="309" y="110"/>
                </a:lnTo>
                <a:lnTo>
                  <a:pt x="311" y="108"/>
                </a:lnTo>
                <a:lnTo>
                  <a:pt x="313" y="111"/>
                </a:lnTo>
                <a:lnTo>
                  <a:pt x="316" y="115"/>
                </a:lnTo>
                <a:lnTo>
                  <a:pt x="318" y="115"/>
                </a:lnTo>
                <a:lnTo>
                  <a:pt x="320" y="119"/>
                </a:lnTo>
                <a:lnTo>
                  <a:pt x="323" y="124"/>
                </a:lnTo>
                <a:lnTo>
                  <a:pt x="325" y="130"/>
                </a:lnTo>
                <a:lnTo>
                  <a:pt x="327" y="134"/>
                </a:lnTo>
                <a:lnTo>
                  <a:pt x="330" y="129"/>
                </a:lnTo>
                <a:lnTo>
                  <a:pt x="332" y="130"/>
                </a:lnTo>
                <a:lnTo>
                  <a:pt x="334" y="133"/>
                </a:lnTo>
                <a:lnTo>
                  <a:pt x="337" y="137"/>
                </a:lnTo>
                <a:lnTo>
                  <a:pt x="339" y="135"/>
                </a:lnTo>
                <a:lnTo>
                  <a:pt x="341" y="139"/>
                </a:lnTo>
                <a:lnTo>
                  <a:pt x="344" y="137"/>
                </a:lnTo>
                <a:lnTo>
                  <a:pt x="346" y="135"/>
                </a:lnTo>
                <a:lnTo>
                  <a:pt x="349" y="138"/>
                </a:lnTo>
                <a:lnTo>
                  <a:pt x="351" y="146"/>
                </a:lnTo>
                <a:lnTo>
                  <a:pt x="353" y="144"/>
                </a:lnTo>
                <a:lnTo>
                  <a:pt x="355" y="142"/>
                </a:lnTo>
                <a:lnTo>
                  <a:pt x="358" y="136"/>
                </a:lnTo>
                <a:lnTo>
                  <a:pt x="360" y="132"/>
                </a:lnTo>
                <a:lnTo>
                  <a:pt x="362" y="124"/>
                </a:lnTo>
                <a:lnTo>
                  <a:pt x="365" y="125"/>
                </a:lnTo>
                <a:lnTo>
                  <a:pt x="367" y="116"/>
                </a:lnTo>
                <a:lnTo>
                  <a:pt x="369" y="124"/>
                </a:lnTo>
                <a:lnTo>
                  <a:pt x="372" y="120"/>
                </a:lnTo>
                <a:lnTo>
                  <a:pt x="374" y="111"/>
                </a:lnTo>
                <a:lnTo>
                  <a:pt x="377" y="116"/>
                </a:lnTo>
                <a:lnTo>
                  <a:pt x="379" y="122"/>
                </a:lnTo>
                <a:lnTo>
                  <a:pt x="381" y="124"/>
                </a:lnTo>
                <a:lnTo>
                  <a:pt x="383" y="125"/>
                </a:lnTo>
                <a:lnTo>
                  <a:pt x="386" y="121"/>
                </a:lnTo>
                <a:lnTo>
                  <a:pt x="388" y="124"/>
                </a:lnTo>
                <a:lnTo>
                  <a:pt x="390" y="125"/>
                </a:lnTo>
                <a:lnTo>
                  <a:pt x="393" y="125"/>
                </a:lnTo>
                <a:lnTo>
                  <a:pt x="395" y="121"/>
                </a:lnTo>
                <a:lnTo>
                  <a:pt x="398" y="130"/>
                </a:lnTo>
                <a:lnTo>
                  <a:pt x="400" y="122"/>
                </a:lnTo>
                <a:lnTo>
                  <a:pt x="402" y="122"/>
                </a:lnTo>
                <a:lnTo>
                  <a:pt x="405" y="125"/>
                </a:lnTo>
                <a:lnTo>
                  <a:pt x="407" y="120"/>
                </a:lnTo>
                <a:lnTo>
                  <a:pt x="409" y="130"/>
                </a:lnTo>
                <a:lnTo>
                  <a:pt x="412" y="133"/>
                </a:lnTo>
                <a:lnTo>
                  <a:pt x="414" y="120"/>
                </a:lnTo>
                <a:lnTo>
                  <a:pt x="416" y="117"/>
                </a:lnTo>
                <a:lnTo>
                  <a:pt x="418" y="120"/>
                </a:lnTo>
                <a:lnTo>
                  <a:pt x="421" y="127"/>
                </a:lnTo>
                <a:lnTo>
                  <a:pt x="423" y="126"/>
                </a:lnTo>
                <a:lnTo>
                  <a:pt x="426" y="125"/>
                </a:lnTo>
                <a:lnTo>
                  <a:pt x="428" y="125"/>
                </a:lnTo>
                <a:lnTo>
                  <a:pt x="430" y="124"/>
                </a:lnTo>
                <a:lnTo>
                  <a:pt x="433" y="124"/>
                </a:lnTo>
                <a:lnTo>
                  <a:pt x="435" y="130"/>
                </a:lnTo>
                <a:lnTo>
                  <a:pt x="437" y="130"/>
                </a:lnTo>
                <a:lnTo>
                  <a:pt x="440" y="124"/>
                </a:lnTo>
                <a:lnTo>
                  <a:pt x="442" y="132"/>
                </a:lnTo>
                <a:lnTo>
                  <a:pt x="444" y="128"/>
                </a:lnTo>
                <a:lnTo>
                  <a:pt x="447" y="130"/>
                </a:lnTo>
                <a:lnTo>
                  <a:pt x="449" y="133"/>
                </a:lnTo>
                <a:lnTo>
                  <a:pt x="451" y="131"/>
                </a:lnTo>
                <a:lnTo>
                  <a:pt x="454" y="135"/>
                </a:lnTo>
                <a:lnTo>
                  <a:pt x="456" y="139"/>
                </a:lnTo>
                <a:lnTo>
                  <a:pt x="458" y="134"/>
                </a:lnTo>
                <a:lnTo>
                  <a:pt x="461" y="130"/>
                </a:lnTo>
                <a:lnTo>
                  <a:pt x="463" y="120"/>
                </a:lnTo>
                <a:lnTo>
                  <a:pt x="465" y="122"/>
                </a:lnTo>
                <a:lnTo>
                  <a:pt x="468" y="117"/>
                </a:lnTo>
                <a:lnTo>
                  <a:pt x="470" y="116"/>
                </a:lnTo>
                <a:lnTo>
                  <a:pt x="472" y="124"/>
                </a:lnTo>
                <a:lnTo>
                  <a:pt x="475" y="126"/>
                </a:lnTo>
                <a:lnTo>
                  <a:pt x="477" y="135"/>
                </a:lnTo>
                <a:lnTo>
                  <a:pt x="479" y="138"/>
                </a:lnTo>
                <a:lnTo>
                  <a:pt x="482" y="133"/>
                </a:lnTo>
                <a:lnTo>
                  <a:pt x="484" y="137"/>
                </a:lnTo>
                <a:lnTo>
                  <a:pt x="486" y="141"/>
                </a:lnTo>
                <a:lnTo>
                  <a:pt x="489" y="145"/>
                </a:lnTo>
                <a:lnTo>
                  <a:pt x="491" y="141"/>
                </a:lnTo>
                <a:lnTo>
                  <a:pt x="494" y="148"/>
                </a:lnTo>
                <a:lnTo>
                  <a:pt x="496" y="149"/>
                </a:lnTo>
                <a:lnTo>
                  <a:pt x="498" y="148"/>
                </a:lnTo>
                <a:lnTo>
                  <a:pt x="501" y="147"/>
                </a:lnTo>
                <a:lnTo>
                  <a:pt x="503" y="140"/>
                </a:lnTo>
                <a:lnTo>
                  <a:pt x="505" y="138"/>
                </a:lnTo>
                <a:lnTo>
                  <a:pt x="507" y="145"/>
                </a:lnTo>
                <a:lnTo>
                  <a:pt x="510" y="142"/>
                </a:lnTo>
                <a:lnTo>
                  <a:pt x="512" y="144"/>
                </a:lnTo>
                <a:lnTo>
                  <a:pt x="514" y="136"/>
                </a:lnTo>
                <a:lnTo>
                  <a:pt x="517" y="138"/>
                </a:lnTo>
                <a:lnTo>
                  <a:pt x="519" y="144"/>
                </a:lnTo>
                <a:lnTo>
                  <a:pt x="522" y="144"/>
                </a:lnTo>
                <a:lnTo>
                  <a:pt x="524" y="151"/>
                </a:lnTo>
                <a:lnTo>
                  <a:pt x="526" y="154"/>
                </a:lnTo>
                <a:lnTo>
                  <a:pt x="529" y="155"/>
                </a:lnTo>
                <a:lnTo>
                  <a:pt x="531" y="158"/>
                </a:lnTo>
                <a:lnTo>
                  <a:pt x="533" y="157"/>
                </a:lnTo>
                <a:lnTo>
                  <a:pt x="536" y="156"/>
                </a:lnTo>
                <a:lnTo>
                  <a:pt x="538" y="155"/>
                </a:lnTo>
                <a:lnTo>
                  <a:pt x="540" y="149"/>
                </a:lnTo>
                <a:lnTo>
                  <a:pt x="543" y="152"/>
                </a:lnTo>
                <a:lnTo>
                  <a:pt x="545" y="148"/>
                </a:lnTo>
                <a:lnTo>
                  <a:pt x="547" y="149"/>
                </a:lnTo>
                <a:lnTo>
                  <a:pt x="550" y="157"/>
                </a:lnTo>
                <a:lnTo>
                  <a:pt x="552" y="156"/>
                </a:lnTo>
                <a:lnTo>
                  <a:pt x="554" y="160"/>
                </a:lnTo>
                <a:lnTo>
                  <a:pt x="557" y="162"/>
                </a:lnTo>
                <a:lnTo>
                  <a:pt x="559" y="165"/>
                </a:lnTo>
                <a:lnTo>
                  <a:pt x="561" y="164"/>
                </a:lnTo>
                <a:lnTo>
                  <a:pt x="564" y="162"/>
                </a:lnTo>
                <a:lnTo>
                  <a:pt x="566" y="160"/>
                </a:lnTo>
                <a:lnTo>
                  <a:pt x="568" y="161"/>
                </a:lnTo>
                <a:lnTo>
                  <a:pt x="571" y="170"/>
                </a:lnTo>
                <a:lnTo>
                  <a:pt x="573" y="173"/>
                </a:lnTo>
                <a:lnTo>
                  <a:pt x="575" y="165"/>
                </a:lnTo>
                <a:lnTo>
                  <a:pt x="578" y="156"/>
                </a:lnTo>
                <a:lnTo>
                  <a:pt x="580" y="153"/>
                </a:lnTo>
                <a:lnTo>
                  <a:pt x="582" y="152"/>
                </a:lnTo>
                <a:lnTo>
                  <a:pt x="585" y="147"/>
                </a:lnTo>
                <a:lnTo>
                  <a:pt x="587" y="156"/>
                </a:lnTo>
                <a:lnTo>
                  <a:pt x="589" y="157"/>
                </a:lnTo>
                <a:lnTo>
                  <a:pt x="592" y="148"/>
                </a:lnTo>
                <a:lnTo>
                  <a:pt x="594" y="155"/>
                </a:lnTo>
                <a:lnTo>
                  <a:pt x="596" y="155"/>
                </a:lnTo>
                <a:lnTo>
                  <a:pt x="599" y="153"/>
                </a:lnTo>
                <a:lnTo>
                  <a:pt x="601" y="160"/>
                </a:lnTo>
                <a:lnTo>
                  <a:pt x="603" y="160"/>
                </a:lnTo>
                <a:lnTo>
                  <a:pt x="606" y="161"/>
                </a:lnTo>
                <a:lnTo>
                  <a:pt x="608" y="162"/>
                </a:lnTo>
                <a:lnTo>
                  <a:pt x="610" y="165"/>
                </a:lnTo>
                <a:lnTo>
                  <a:pt x="613" y="164"/>
                </a:lnTo>
                <a:lnTo>
                  <a:pt x="615" y="162"/>
                </a:lnTo>
                <a:lnTo>
                  <a:pt x="618" y="166"/>
                </a:lnTo>
                <a:lnTo>
                  <a:pt x="620" y="162"/>
                </a:lnTo>
                <a:lnTo>
                  <a:pt x="622" y="154"/>
                </a:lnTo>
                <a:lnTo>
                  <a:pt x="624" y="151"/>
                </a:lnTo>
                <a:lnTo>
                  <a:pt x="627" y="157"/>
                </a:lnTo>
                <a:lnTo>
                  <a:pt x="629" y="160"/>
                </a:lnTo>
                <a:lnTo>
                  <a:pt x="631" y="165"/>
                </a:lnTo>
                <a:lnTo>
                  <a:pt x="634" y="158"/>
                </a:lnTo>
                <a:lnTo>
                  <a:pt x="636" y="158"/>
                </a:lnTo>
                <a:lnTo>
                  <a:pt x="639" y="159"/>
                </a:lnTo>
                <a:lnTo>
                  <a:pt x="641" y="154"/>
                </a:lnTo>
                <a:lnTo>
                  <a:pt x="643" y="151"/>
                </a:lnTo>
                <a:lnTo>
                  <a:pt x="646" y="147"/>
                </a:lnTo>
                <a:lnTo>
                  <a:pt x="648" y="145"/>
                </a:lnTo>
                <a:lnTo>
                  <a:pt x="650" y="152"/>
                </a:lnTo>
                <a:lnTo>
                  <a:pt x="653" y="154"/>
                </a:lnTo>
                <a:lnTo>
                  <a:pt x="655" y="159"/>
                </a:lnTo>
                <a:lnTo>
                  <a:pt x="657" y="164"/>
                </a:lnTo>
                <a:lnTo>
                  <a:pt x="659" y="158"/>
                </a:lnTo>
                <a:lnTo>
                  <a:pt x="662" y="144"/>
                </a:lnTo>
                <a:lnTo>
                  <a:pt x="664" y="126"/>
                </a:lnTo>
                <a:lnTo>
                  <a:pt x="667" y="118"/>
                </a:lnTo>
                <a:lnTo>
                  <a:pt x="669" y="121"/>
                </a:lnTo>
                <a:lnTo>
                  <a:pt x="671" y="115"/>
                </a:lnTo>
                <a:lnTo>
                  <a:pt x="674" y="118"/>
                </a:lnTo>
                <a:lnTo>
                  <a:pt x="676" y="117"/>
                </a:lnTo>
                <a:lnTo>
                  <a:pt x="678" y="120"/>
                </a:lnTo>
                <a:lnTo>
                  <a:pt x="681" y="120"/>
                </a:lnTo>
                <a:lnTo>
                  <a:pt x="683" y="119"/>
                </a:lnTo>
                <a:lnTo>
                  <a:pt x="685" y="121"/>
                </a:lnTo>
                <a:lnTo>
                  <a:pt x="688" y="111"/>
                </a:lnTo>
                <a:lnTo>
                  <a:pt x="690" y="111"/>
                </a:lnTo>
                <a:lnTo>
                  <a:pt x="692" y="111"/>
                </a:lnTo>
                <a:lnTo>
                  <a:pt x="695" y="104"/>
                </a:lnTo>
                <a:lnTo>
                  <a:pt x="697" y="93"/>
                </a:lnTo>
                <a:lnTo>
                  <a:pt x="699" y="92"/>
                </a:lnTo>
                <a:lnTo>
                  <a:pt x="702" y="101"/>
                </a:lnTo>
                <a:lnTo>
                  <a:pt x="704" y="101"/>
                </a:lnTo>
                <a:lnTo>
                  <a:pt x="706" y="99"/>
                </a:lnTo>
                <a:lnTo>
                  <a:pt x="709" y="95"/>
                </a:lnTo>
                <a:lnTo>
                  <a:pt x="711" y="90"/>
                </a:lnTo>
                <a:lnTo>
                  <a:pt x="713" y="86"/>
                </a:lnTo>
                <a:lnTo>
                  <a:pt x="716" y="87"/>
                </a:lnTo>
                <a:lnTo>
                  <a:pt x="718" y="92"/>
                </a:lnTo>
                <a:lnTo>
                  <a:pt x="720" y="86"/>
                </a:lnTo>
                <a:lnTo>
                  <a:pt x="723" y="85"/>
                </a:lnTo>
                <a:lnTo>
                  <a:pt x="725" y="89"/>
                </a:lnTo>
                <a:lnTo>
                  <a:pt x="727" y="92"/>
                </a:lnTo>
                <a:lnTo>
                  <a:pt x="730" y="83"/>
                </a:lnTo>
                <a:lnTo>
                  <a:pt x="732" y="92"/>
                </a:lnTo>
                <a:lnTo>
                  <a:pt x="734" y="89"/>
                </a:lnTo>
                <a:lnTo>
                  <a:pt x="737" y="84"/>
                </a:lnTo>
                <a:lnTo>
                  <a:pt x="739" y="81"/>
                </a:lnTo>
                <a:lnTo>
                  <a:pt x="742" y="83"/>
                </a:lnTo>
                <a:lnTo>
                  <a:pt x="744" y="74"/>
                </a:lnTo>
                <a:lnTo>
                  <a:pt x="746" y="67"/>
                </a:lnTo>
                <a:lnTo>
                  <a:pt x="748" y="66"/>
                </a:lnTo>
                <a:lnTo>
                  <a:pt x="751" y="72"/>
                </a:lnTo>
                <a:lnTo>
                  <a:pt x="753" y="74"/>
                </a:lnTo>
                <a:lnTo>
                  <a:pt x="755" y="72"/>
                </a:lnTo>
                <a:lnTo>
                  <a:pt x="758" y="69"/>
                </a:lnTo>
                <a:lnTo>
                  <a:pt x="760" y="65"/>
                </a:lnTo>
                <a:lnTo>
                  <a:pt x="763" y="60"/>
                </a:lnTo>
                <a:lnTo>
                  <a:pt x="765" y="65"/>
                </a:lnTo>
                <a:lnTo>
                  <a:pt x="767" y="66"/>
                </a:lnTo>
                <a:lnTo>
                  <a:pt x="770" y="59"/>
                </a:lnTo>
                <a:lnTo>
                  <a:pt x="772" y="52"/>
                </a:lnTo>
                <a:lnTo>
                  <a:pt x="774" y="45"/>
                </a:lnTo>
                <a:lnTo>
                  <a:pt x="777" y="37"/>
                </a:lnTo>
                <a:lnTo>
                  <a:pt x="779" y="34"/>
                </a:lnTo>
                <a:lnTo>
                  <a:pt x="781" y="27"/>
                </a:lnTo>
                <a:lnTo>
                  <a:pt x="783" y="18"/>
                </a:lnTo>
                <a:lnTo>
                  <a:pt x="786" y="13"/>
                </a:lnTo>
                <a:lnTo>
                  <a:pt x="788" y="20"/>
                </a:lnTo>
                <a:lnTo>
                  <a:pt x="791" y="22"/>
                </a:lnTo>
                <a:lnTo>
                  <a:pt x="793" y="20"/>
                </a:lnTo>
                <a:lnTo>
                  <a:pt x="795" y="16"/>
                </a:lnTo>
                <a:lnTo>
                  <a:pt x="798" y="9"/>
                </a:lnTo>
                <a:lnTo>
                  <a:pt x="800" y="11"/>
                </a:lnTo>
                <a:lnTo>
                  <a:pt x="802" y="11"/>
                </a:lnTo>
                <a:lnTo>
                  <a:pt x="805" y="4"/>
                </a:lnTo>
                <a:lnTo>
                  <a:pt x="807" y="0"/>
                </a:lnTo>
                <a:lnTo>
                  <a:pt x="809" y="10"/>
                </a:lnTo>
                <a:lnTo>
                  <a:pt x="812" y="13"/>
                </a:lnTo>
                <a:lnTo>
                  <a:pt x="814" y="12"/>
                </a:lnTo>
                <a:lnTo>
                  <a:pt x="816" y="10"/>
                </a:lnTo>
                <a:lnTo>
                  <a:pt x="819" y="1"/>
                </a:lnTo>
                <a:lnTo>
                  <a:pt x="821" y="10"/>
                </a:lnTo>
                <a:lnTo>
                  <a:pt x="823" y="14"/>
                </a:lnTo>
                <a:lnTo>
                  <a:pt x="826" y="11"/>
                </a:lnTo>
                <a:lnTo>
                  <a:pt x="828" y="16"/>
                </a:lnTo>
                <a:lnTo>
                  <a:pt x="830" y="23"/>
                </a:lnTo>
                <a:lnTo>
                  <a:pt x="833" y="23"/>
                </a:lnTo>
                <a:lnTo>
                  <a:pt x="835" y="27"/>
                </a:lnTo>
                <a:lnTo>
                  <a:pt x="837" y="31"/>
                </a:lnTo>
                <a:lnTo>
                  <a:pt x="840" y="27"/>
                </a:lnTo>
                <a:lnTo>
                  <a:pt x="842" y="30"/>
                </a:lnTo>
                <a:lnTo>
                  <a:pt x="844" y="31"/>
                </a:lnTo>
                <a:lnTo>
                  <a:pt x="847" y="40"/>
                </a:lnTo>
                <a:lnTo>
                  <a:pt x="849" y="44"/>
                </a:lnTo>
                <a:lnTo>
                  <a:pt x="851" y="59"/>
                </a:lnTo>
                <a:lnTo>
                  <a:pt x="854" y="59"/>
                </a:lnTo>
                <a:lnTo>
                  <a:pt x="856" y="66"/>
                </a:lnTo>
                <a:lnTo>
                  <a:pt x="859" y="71"/>
                </a:lnTo>
                <a:lnTo>
                  <a:pt x="861" y="71"/>
                </a:lnTo>
                <a:lnTo>
                  <a:pt x="863" y="80"/>
                </a:lnTo>
                <a:lnTo>
                  <a:pt x="865" y="78"/>
                </a:lnTo>
                <a:lnTo>
                  <a:pt x="868" y="83"/>
                </a:lnTo>
                <a:lnTo>
                  <a:pt x="870" y="89"/>
                </a:lnTo>
                <a:lnTo>
                  <a:pt x="872" y="92"/>
                </a:lnTo>
                <a:lnTo>
                  <a:pt x="875" y="102"/>
                </a:lnTo>
                <a:lnTo>
                  <a:pt x="877" y="108"/>
                </a:lnTo>
                <a:lnTo>
                  <a:pt x="879" y="112"/>
                </a:lnTo>
                <a:lnTo>
                  <a:pt x="882" y="108"/>
                </a:lnTo>
                <a:lnTo>
                  <a:pt x="884" y="123"/>
                </a:lnTo>
                <a:lnTo>
                  <a:pt x="887" y="124"/>
                </a:lnTo>
                <a:lnTo>
                  <a:pt x="889" y="124"/>
                </a:lnTo>
                <a:lnTo>
                  <a:pt x="891" y="127"/>
                </a:lnTo>
                <a:lnTo>
                  <a:pt x="894" y="127"/>
                </a:lnTo>
                <a:lnTo>
                  <a:pt x="896" y="123"/>
                </a:lnTo>
                <a:lnTo>
                  <a:pt x="898" y="126"/>
                </a:lnTo>
                <a:lnTo>
                  <a:pt x="900" y="126"/>
                </a:lnTo>
                <a:lnTo>
                  <a:pt x="903" y="125"/>
                </a:lnTo>
                <a:lnTo>
                  <a:pt x="905" y="127"/>
                </a:lnTo>
                <a:lnTo>
                  <a:pt x="908" y="139"/>
                </a:lnTo>
                <a:lnTo>
                  <a:pt x="910" y="145"/>
                </a:lnTo>
                <a:lnTo>
                  <a:pt x="912" y="140"/>
                </a:lnTo>
                <a:lnTo>
                  <a:pt x="915" y="144"/>
                </a:lnTo>
                <a:lnTo>
                  <a:pt x="917" y="153"/>
                </a:lnTo>
                <a:lnTo>
                  <a:pt x="919" y="154"/>
                </a:lnTo>
                <a:lnTo>
                  <a:pt x="922" y="153"/>
                </a:lnTo>
                <a:lnTo>
                  <a:pt x="924" y="161"/>
                </a:lnTo>
                <a:lnTo>
                  <a:pt x="926" y="170"/>
                </a:lnTo>
                <a:lnTo>
                  <a:pt x="929" y="163"/>
                </a:lnTo>
                <a:lnTo>
                  <a:pt x="931" y="169"/>
                </a:lnTo>
                <a:lnTo>
                  <a:pt x="933" y="178"/>
                </a:lnTo>
                <a:lnTo>
                  <a:pt x="936" y="185"/>
                </a:lnTo>
                <a:lnTo>
                  <a:pt x="938" y="182"/>
                </a:lnTo>
                <a:lnTo>
                  <a:pt x="940" y="183"/>
                </a:lnTo>
                <a:lnTo>
                  <a:pt x="943" y="189"/>
                </a:lnTo>
                <a:lnTo>
                  <a:pt x="945" y="188"/>
                </a:lnTo>
                <a:lnTo>
                  <a:pt x="947" y="196"/>
                </a:lnTo>
                <a:lnTo>
                  <a:pt x="950" y="208"/>
                </a:lnTo>
                <a:lnTo>
                  <a:pt x="952" y="206"/>
                </a:lnTo>
                <a:lnTo>
                  <a:pt x="954" y="212"/>
                </a:lnTo>
                <a:lnTo>
                  <a:pt x="957" y="227"/>
                </a:lnTo>
                <a:lnTo>
                  <a:pt x="959" y="241"/>
                </a:lnTo>
                <a:lnTo>
                  <a:pt x="961" y="252"/>
                </a:lnTo>
                <a:lnTo>
                  <a:pt x="964" y="264"/>
                </a:lnTo>
                <a:lnTo>
                  <a:pt x="966" y="275"/>
                </a:lnTo>
                <a:lnTo>
                  <a:pt x="968" y="278"/>
                </a:lnTo>
                <a:lnTo>
                  <a:pt x="971" y="287"/>
                </a:lnTo>
                <a:lnTo>
                  <a:pt x="973" y="291"/>
                </a:lnTo>
                <a:lnTo>
                  <a:pt x="975" y="294"/>
                </a:lnTo>
                <a:lnTo>
                  <a:pt x="978" y="301"/>
                </a:lnTo>
                <a:lnTo>
                  <a:pt x="980" y="300"/>
                </a:lnTo>
                <a:lnTo>
                  <a:pt x="983" y="306"/>
                </a:lnTo>
                <a:lnTo>
                  <a:pt x="985" y="315"/>
                </a:lnTo>
                <a:lnTo>
                  <a:pt x="987" y="319"/>
                </a:lnTo>
                <a:lnTo>
                  <a:pt x="989" y="322"/>
                </a:lnTo>
                <a:lnTo>
                  <a:pt x="992" y="328"/>
                </a:lnTo>
                <a:lnTo>
                  <a:pt x="994" y="340"/>
                </a:lnTo>
                <a:lnTo>
                  <a:pt x="996" y="342"/>
                </a:lnTo>
                <a:lnTo>
                  <a:pt x="999" y="333"/>
                </a:lnTo>
                <a:lnTo>
                  <a:pt x="1001" y="336"/>
                </a:lnTo>
                <a:lnTo>
                  <a:pt x="1004" y="339"/>
                </a:lnTo>
                <a:lnTo>
                  <a:pt x="1006" y="349"/>
                </a:lnTo>
                <a:lnTo>
                  <a:pt x="1008" y="355"/>
                </a:lnTo>
                <a:lnTo>
                  <a:pt x="1011" y="356"/>
                </a:lnTo>
                <a:lnTo>
                  <a:pt x="1013" y="359"/>
                </a:lnTo>
                <a:lnTo>
                  <a:pt x="1015" y="358"/>
                </a:lnTo>
                <a:lnTo>
                  <a:pt x="1018" y="358"/>
                </a:lnTo>
                <a:lnTo>
                  <a:pt x="1020" y="366"/>
                </a:lnTo>
                <a:lnTo>
                  <a:pt x="1022" y="366"/>
                </a:lnTo>
                <a:lnTo>
                  <a:pt x="1024" y="364"/>
                </a:lnTo>
                <a:lnTo>
                  <a:pt x="1027" y="372"/>
                </a:lnTo>
                <a:lnTo>
                  <a:pt x="1029" y="374"/>
                </a:lnTo>
                <a:lnTo>
                  <a:pt x="1032" y="371"/>
                </a:lnTo>
                <a:lnTo>
                  <a:pt x="1034" y="361"/>
                </a:lnTo>
                <a:lnTo>
                  <a:pt x="1036" y="365"/>
                </a:lnTo>
                <a:lnTo>
                  <a:pt x="1039" y="365"/>
                </a:lnTo>
                <a:lnTo>
                  <a:pt x="1041" y="365"/>
                </a:lnTo>
                <a:lnTo>
                  <a:pt x="1043" y="367"/>
                </a:lnTo>
                <a:lnTo>
                  <a:pt x="1046" y="361"/>
                </a:lnTo>
                <a:lnTo>
                  <a:pt x="1048" y="361"/>
                </a:lnTo>
                <a:lnTo>
                  <a:pt x="1050" y="357"/>
                </a:lnTo>
                <a:lnTo>
                  <a:pt x="1053" y="362"/>
                </a:lnTo>
                <a:lnTo>
                  <a:pt x="1055" y="362"/>
                </a:lnTo>
                <a:lnTo>
                  <a:pt x="1057" y="362"/>
                </a:lnTo>
                <a:lnTo>
                  <a:pt x="1060" y="363"/>
                </a:lnTo>
                <a:lnTo>
                  <a:pt x="1062" y="362"/>
                </a:lnTo>
                <a:lnTo>
                  <a:pt x="1064" y="364"/>
                </a:lnTo>
                <a:lnTo>
                  <a:pt x="1067" y="367"/>
                </a:lnTo>
                <a:lnTo>
                  <a:pt x="1069" y="373"/>
                </a:lnTo>
                <a:lnTo>
                  <a:pt x="1071" y="374"/>
                </a:lnTo>
                <a:lnTo>
                  <a:pt x="1074" y="375"/>
                </a:lnTo>
                <a:lnTo>
                  <a:pt x="1076" y="373"/>
                </a:lnTo>
                <a:lnTo>
                  <a:pt x="1078" y="374"/>
                </a:lnTo>
                <a:lnTo>
                  <a:pt x="1081" y="378"/>
                </a:lnTo>
                <a:lnTo>
                  <a:pt x="1083" y="378"/>
                </a:lnTo>
                <a:lnTo>
                  <a:pt x="1085" y="382"/>
                </a:lnTo>
                <a:lnTo>
                  <a:pt x="1088" y="385"/>
                </a:lnTo>
                <a:lnTo>
                  <a:pt x="1090" y="388"/>
                </a:lnTo>
                <a:lnTo>
                  <a:pt x="1092" y="389"/>
                </a:lnTo>
                <a:lnTo>
                  <a:pt x="1095" y="389"/>
                </a:lnTo>
                <a:lnTo>
                  <a:pt x="1097" y="392"/>
                </a:lnTo>
                <a:lnTo>
                  <a:pt x="1100" y="391"/>
                </a:lnTo>
                <a:lnTo>
                  <a:pt x="1102" y="392"/>
                </a:lnTo>
                <a:lnTo>
                  <a:pt x="1104" y="390"/>
                </a:lnTo>
                <a:lnTo>
                  <a:pt x="1107" y="395"/>
                </a:lnTo>
                <a:lnTo>
                  <a:pt x="1109" y="402"/>
                </a:lnTo>
                <a:lnTo>
                  <a:pt x="1111" y="404"/>
                </a:lnTo>
                <a:lnTo>
                  <a:pt x="1113" y="404"/>
                </a:lnTo>
                <a:lnTo>
                  <a:pt x="1116" y="409"/>
                </a:lnTo>
                <a:lnTo>
                  <a:pt x="1118" y="411"/>
                </a:lnTo>
                <a:lnTo>
                  <a:pt x="1120" y="409"/>
                </a:lnTo>
                <a:lnTo>
                  <a:pt x="1123" y="410"/>
                </a:lnTo>
                <a:lnTo>
                  <a:pt x="1125" y="410"/>
                </a:lnTo>
                <a:lnTo>
                  <a:pt x="1128" y="409"/>
                </a:lnTo>
                <a:lnTo>
                  <a:pt x="1130" y="411"/>
                </a:lnTo>
                <a:lnTo>
                  <a:pt x="1132" y="414"/>
                </a:lnTo>
                <a:lnTo>
                  <a:pt x="1135" y="411"/>
                </a:lnTo>
                <a:lnTo>
                  <a:pt x="1137" y="412"/>
                </a:lnTo>
                <a:lnTo>
                  <a:pt x="1139" y="412"/>
                </a:lnTo>
                <a:lnTo>
                  <a:pt x="1141" y="408"/>
                </a:lnTo>
                <a:lnTo>
                  <a:pt x="1144" y="398"/>
                </a:lnTo>
                <a:lnTo>
                  <a:pt x="1146" y="397"/>
                </a:lnTo>
                <a:lnTo>
                  <a:pt x="1149" y="393"/>
                </a:lnTo>
                <a:lnTo>
                  <a:pt x="1151" y="388"/>
                </a:lnTo>
                <a:lnTo>
                  <a:pt x="1153" y="385"/>
                </a:lnTo>
                <a:lnTo>
                  <a:pt x="1156" y="390"/>
                </a:lnTo>
                <a:lnTo>
                  <a:pt x="1158" y="394"/>
                </a:lnTo>
                <a:lnTo>
                  <a:pt x="1160" y="392"/>
                </a:lnTo>
                <a:lnTo>
                  <a:pt x="1163" y="378"/>
                </a:lnTo>
                <a:lnTo>
                  <a:pt x="1165" y="375"/>
                </a:lnTo>
                <a:lnTo>
                  <a:pt x="1167" y="376"/>
                </a:lnTo>
                <a:lnTo>
                  <a:pt x="1170" y="377"/>
                </a:lnTo>
                <a:lnTo>
                  <a:pt x="1172" y="368"/>
                </a:lnTo>
                <a:lnTo>
                  <a:pt x="1174" y="362"/>
                </a:lnTo>
                <a:lnTo>
                  <a:pt x="1177" y="359"/>
                </a:lnTo>
                <a:lnTo>
                  <a:pt x="1179" y="360"/>
                </a:lnTo>
                <a:lnTo>
                  <a:pt x="1181" y="356"/>
                </a:lnTo>
                <a:lnTo>
                  <a:pt x="1184" y="350"/>
                </a:lnTo>
                <a:lnTo>
                  <a:pt x="1186" y="357"/>
                </a:lnTo>
                <a:lnTo>
                  <a:pt x="1188" y="356"/>
                </a:lnTo>
                <a:lnTo>
                  <a:pt x="1191" y="357"/>
                </a:lnTo>
                <a:lnTo>
                  <a:pt x="1193" y="357"/>
                </a:lnTo>
                <a:lnTo>
                  <a:pt x="1195" y="350"/>
                </a:lnTo>
                <a:lnTo>
                  <a:pt x="1198" y="353"/>
                </a:lnTo>
                <a:lnTo>
                  <a:pt x="1200" y="343"/>
                </a:lnTo>
                <a:lnTo>
                  <a:pt x="1202" y="346"/>
                </a:lnTo>
                <a:lnTo>
                  <a:pt x="1205" y="337"/>
                </a:lnTo>
                <a:lnTo>
                  <a:pt x="1207" y="331"/>
                </a:lnTo>
                <a:lnTo>
                  <a:pt x="1209" y="332"/>
                </a:lnTo>
                <a:lnTo>
                  <a:pt x="1212" y="331"/>
                </a:lnTo>
                <a:lnTo>
                  <a:pt x="1214" y="325"/>
                </a:lnTo>
                <a:lnTo>
                  <a:pt x="1216" y="315"/>
                </a:lnTo>
                <a:lnTo>
                  <a:pt x="1219" y="316"/>
                </a:lnTo>
                <a:lnTo>
                  <a:pt x="1221" y="320"/>
                </a:lnTo>
                <a:lnTo>
                  <a:pt x="1224" y="324"/>
                </a:lnTo>
                <a:lnTo>
                  <a:pt x="1226" y="323"/>
                </a:lnTo>
                <a:lnTo>
                  <a:pt x="1228" y="318"/>
                </a:lnTo>
                <a:lnTo>
                  <a:pt x="1230" y="312"/>
                </a:lnTo>
                <a:lnTo>
                  <a:pt x="1233" y="321"/>
                </a:lnTo>
                <a:lnTo>
                  <a:pt x="1235" y="320"/>
                </a:lnTo>
                <a:lnTo>
                  <a:pt x="1237" y="314"/>
                </a:lnTo>
                <a:lnTo>
                  <a:pt x="1240" y="311"/>
                </a:lnTo>
                <a:lnTo>
                  <a:pt x="1242" y="313"/>
                </a:lnTo>
                <a:lnTo>
                  <a:pt x="1245" y="303"/>
                </a:lnTo>
                <a:lnTo>
                  <a:pt x="1247" y="299"/>
                </a:lnTo>
                <a:lnTo>
                  <a:pt x="1249" y="296"/>
                </a:lnTo>
                <a:lnTo>
                  <a:pt x="1252" y="288"/>
                </a:lnTo>
                <a:lnTo>
                  <a:pt x="1254" y="284"/>
                </a:lnTo>
                <a:lnTo>
                  <a:pt x="1256" y="285"/>
                </a:lnTo>
                <a:lnTo>
                  <a:pt x="1259" y="278"/>
                </a:lnTo>
                <a:lnTo>
                  <a:pt x="1261" y="279"/>
                </a:lnTo>
                <a:lnTo>
                  <a:pt x="1263" y="273"/>
                </a:lnTo>
                <a:lnTo>
                  <a:pt x="1265" y="270"/>
                </a:lnTo>
                <a:lnTo>
                  <a:pt x="1268" y="271"/>
                </a:lnTo>
                <a:lnTo>
                  <a:pt x="1270" y="271"/>
                </a:lnTo>
                <a:lnTo>
                  <a:pt x="1273" y="267"/>
                </a:lnTo>
                <a:lnTo>
                  <a:pt x="1275" y="266"/>
                </a:lnTo>
                <a:lnTo>
                  <a:pt x="1277" y="266"/>
                </a:lnTo>
                <a:lnTo>
                  <a:pt x="1280" y="264"/>
                </a:lnTo>
                <a:lnTo>
                  <a:pt x="1282" y="250"/>
                </a:lnTo>
                <a:lnTo>
                  <a:pt x="1284" y="240"/>
                </a:lnTo>
                <a:lnTo>
                  <a:pt x="1287" y="246"/>
                </a:lnTo>
                <a:lnTo>
                  <a:pt x="1289" y="241"/>
                </a:lnTo>
                <a:lnTo>
                  <a:pt x="1291" y="241"/>
                </a:lnTo>
                <a:lnTo>
                  <a:pt x="1294" y="235"/>
                </a:lnTo>
                <a:lnTo>
                  <a:pt x="1296" y="225"/>
                </a:lnTo>
                <a:lnTo>
                  <a:pt x="1298" y="213"/>
                </a:lnTo>
                <a:lnTo>
                  <a:pt x="1301" y="210"/>
                </a:lnTo>
                <a:lnTo>
                  <a:pt x="1303" y="210"/>
                </a:lnTo>
                <a:lnTo>
                  <a:pt x="1305" y="210"/>
                </a:lnTo>
                <a:lnTo>
                  <a:pt x="1308" y="209"/>
                </a:lnTo>
                <a:lnTo>
                  <a:pt x="1310" y="203"/>
                </a:lnTo>
                <a:lnTo>
                  <a:pt x="1312" y="202"/>
                </a:lnTo>
                <a:lnTo>
                  <a:pt x="1315" y="201"/>
                </a:lnTo>
                <a:lnTo>
                  <a:pt x="1317" y="195"/>
                </a:lnTo>
                <a:lnTo>
                  <a:pt x="1319" y="194"/>
                </a:lnTo>
                <a:lnTo>
                  <a:pt x="1322" y="184"/>
                </a:lnTo>
                <a:lnTo>
                  <a:pt x="1324" y="180"/>
                </a:lnTo>
                <a:lnTo>
                  <a:pt x="1326" y="183"/>
                </a:lnTo>
                <a:lnTo>
                  <a:pt x="1329" y="180"/>
                </a:lnTo>
                <a:lnTo>
                  <a:pt x="1331" y="185"/>
                </a:lnTo>
                <a:lnTo>
                  <a:pt x="1333" y="176"/>
                </a:lnTo>
                <a:lnTo>
                  <a:pt x="1336" y="169"/>
                </a:lnTo>
                <a:lnTo>
                  <a:pt x="1338" y="169"/>
                </a:lnTo>
                <a:lnTo>
                  <a:pt x="1340" y="171"/>
                </a:lnTo>
                <a:lnTo>
                  <a:pt x="1343" y="164"/>
                </a:lnTo>
                <a:lnTo>
                  <a:pt x="1345" y="157"/>
                </a:lnTo>
                <a:lnTo>
                  <a:pt x="1348" y="157"/>
                </a:lnTo>
                <a:lnTo>
                  <a:pt x="1350" y="164"/>
                </a:lnTo>
                <a:lnTo>
                  <a:pt x="1352" y="168"/>
                </a:lnTo>
                <a:lnTo>
                  <a:pt x="1354" y="161"/>
                </a:lnTo>
                <a:lnTo>
                  <a:pt x="1357" y="158"/>
                </a:lnTo>
                <a:lnTo>
                  <a:pt x="1359" y="160"/>
                </a:lnTo>
                <a:lnTo>
                  <a:pt x="1361" y="158"/>
                </a:lnTo>
                <a:lnTo>
                  <a:pt x="1364" y="153"/>
                </a:lnTo>
                <a:lnTo>
                  <a:pt x="1366" y="156"/>
                </a:lnTo>
                <a:lnTo>
                  <a:pt x="1369" y="154"/>
                </a:lnTo>
                <a:lnTo>
                  <a:pt x="1371" y="155"/>
                </a:lnTo>
                <a:lnTo>
                  <a:pt x="1373" y="151"/>
                </a:lnTo>
                <a:lnTo>
                  <a:pt x="1376" y="151"/>
                </a:lnTo>
                <a:lnTo>
                  <a:pt x="1378" y="150"/>
                </a:lnTo>
                <a:lnTo>
                  <a:pt x="1380" y="148"/>
                </a:lnTo>
                <a:lnTo>
                  <a:pt x="1382" y="148"/>
                </a:lnTo>
                <a:lnTo>
                  <a:pt x="1385" y="141"/>
                </a:lnTo>
                <a:lnTo>
                  <a:pt x="1387" y="150"/>
                </a:lnTo>
                <a:lnTo>
                  <a:pt x="1389" y="144"/>
                </a:lnTo>
                <a:lnTo>
                  <a:pt x="1392" y="149"/>
                </a:lnTo>
                <a:lnTo>
                  <a:pt x="1394" y="149"/>
                </a:lnTo>
                <a:lnTo>
                  <a:pt x="1397" y="154"/>
                </a:lnTo>
                <a:lnTo>
                  <a:pt x="1399" y="148"/>
                </a:lnTo>
                <a:lnTo>
                  <a:pt x="1401" y="144"/>
                </a:lnTo>
                <a:lnTo>
                  <a:pt x="1404" y="137"/>
                </a:lnTo>
                <a:lnTo>
                  <a:pt x="1406" y="136"/>
                </a:lnTo>
                <a:lnTo>
                  <a:pt x="1408" y="142"/>
                </a:lnTo>
                <a:lnTo>
                  <a:pt x="1411" y="140"/>
                </a:lnTo>
                <a:lnTo>
                  <a:pt x="1413" y="142"/>
                </a:lnTo>
                <a:lnTo>
                  <a:pt x="1415" y="141"/>
                </a:lnTo>
                <a:lnTo>
                  <a:pt x="1418" y="138"/>
                </a:lnTo>
                <a:lnTo>
                  <a:pt x="1420" y="133"/>
                </a:lnTo>
                <a:lnTo>
                  <a:pt x="1422" y="118"/>
                </a:lnTo>
                <a:lnTo>
                  <a:pt x="1425" y="128"/>
                </a:lnTo>
                <a:lnTo>
                  <a:pt x="1427" y="131"/>
                </a:lnTo>
                <a:lnTo>
                  <a:pt x="1429" y="126"/>
                </a:lnTo>
                <a:lnTo>
                  <a:pt x="1432" y="135"/>
                </a:lnTo>
                <a:lnTo>
                  <a:pt x="1434" y="136"/>
                </a:lnTo>
                <a:lnTo>
                  <a:pt x="1436" y="141"/>
                </a:lnTo>
                <a:lnTo>
                  <a:pt x="1439" y="140"/>
                </a:lnTo>
                <a:lnTo>
                  <a:pt x="1441" y="141"/>
                </a:lnTo>
                <a:lnTo>
                  <a:pt x="1443" y="134"/>
                </a:lnTo>
                <a:lnTo>
                  <a:pt x="1446" y="131"/>
                </a:lnTo>
                <a:lnTo>
                  <a:pt x="1448" y="132"/>
                </a:lnTo>
                <a:lnTo>
                  <a:pt x="1450" y="124"/>
                </a:lnTo>
                <a:lnTo>
                  <a:pt x="1453" y="123"/>
                </a:lnTo>
                <a:lnTo>
                  <a:pt x="1455" y="115"/>
                </a:lnTo>
                <a:lnTo>
                  <a:pt x="1457" y="113"/>
                </a:lnTo>
                <a:lnTo>
                  <a:pt x="1460" y="106"/>
                </a:lnTo>
                <a:lnTo>
                  <a:pt x="1462" y="106"/>
                </a:lnTo>
                <a:lnTo>
                  <a:pt x="1465" y="105"/>
                </a:lnTo>
                <a:lnTo>
                  <a:pt x="1467" y="99"/>
                </a:lnTo>
                <a:lnTo>
                  <a:pt x="1469" y="109"/>
                </a:lnTo>
                <a:lnTo>
                  <a:pt x="1471" y="110"/>
                </a:lnTo>
                <a:lnTo>
                  <a:pt x="1474" y="108"/>
                </a:lnTo>
                <a:lnTo>
                  <a:pt x="1476" y="111"/>
                </a:lnTo>
                <a:lnTo>
                  <a:pt x="1478" y="104"/>
                </a:lnTo>
                <a:lnTo>
                  <a:pt x="1481" y="109"/>
                </a:lnTo>
                <a:lnTo>
                  <a:pt x="1483" y="116"/>
                </a:lnTo>
                <a:lnTo>
                  <a:pt x="1485" y="125"/>
                </a:lnTo>
                <a:lnTo>
                  <a:pt x="1488" y="127"/>
                </a:lnTo>
                <a:lnTo>
                  <a:pt x="1490" y="127"/>
                </a:lnTo>
                <a:lnTo>
                  <a:pt x="1493" y="128"/>
                </a:lnTo>
                <a:lnTo>
                  <a:pt x="1495" y="124"/>
                </a:lnTo>
                <a:lnTo>
                  <a:pt x="1497" y="125"/>
                </a:lnTo>
                <a:lnTo>
                  <a:pt x="1500" y="123"/>
                </a:lnTo>
                <a:lnTo>
                  <a:pt x="1502" y="125"/>
                </a:lnTo>
                <a:lnTo>
                  <a:pt x="1504" y="123"/>
                </a:lnTo>
                <a:lnTo>
                  <a:pt x="1506" y="116"/>
                </a:lnTo>
                <a:lnTo>
                  <a:pt x="1509" y="128"/>
                </a:lnTo>
                <a:lnTo>
                  <a:pt x="1511" y="127"/>
                </a:lnTo>
                <a:lnTo>
                  <a:pt x="1514" y="125"/>
                </a:lnTo>
                <a:lnTo>
                  <a:pt x="1516" y="124"/>
                </a:lnTo>
                <a:lnTo>
                  <a:pt x="1518" y="121"/>
                </a:lnTo>
                <a:lnTo>
                  <a:pt x="1521" y="116"/>
                </a:lnTo>
                <a:lnTo>
                  <a:pt x="1523" y="118"/>
                </a:lnTo>
                <a:lnTo>
                  <a:pt x="1525" y="105"/>
                </a:lnTo>
                <a:lnTo>
                  <a:pt x="1528" y="106"/>
                </a:lnTo>
                <a:lnTo>
                  <a:pt x="1530" y="104"/>
                </a:lnTo>
                <a:lnTo>
                  <a:pt x="1532" y="104"/>
                </a:lnTo>
                <a:lnTo>
                  <a:pt x="1534" y="105"/>
                </a:lnTo>
                <a:lnTo>
                  <a:pt x="1537" y="105"/>
                </a:lnTo>
                <a:lnTo>
                  <a:pt x="1539" y="103"/>
                </a:lnTo>
                <a:lnTo>
                  <a:pt x="1542" y="105"/>
                </a:lnTo>
                <a:lnTo>
                  <a:pt x="1544" y="109"/>
                </a:lnTo>
                <a:lnTo>
                  <a:pt x="1546" y="109"/>
                </a:lnTo>
                <a:lnTo>
                  <a:pt x="1549" y="117"/>
                </a:lnTo>
                <a:lnTo>
                  <a:pt x="1551" y="123"/>
                </a:lnTo>
                <a:lnTo>
                  <a:pt x="1553" y="123"/>
                </a:lnTo>
                <a:lnTo>
                  <a:pt x="1556" y="125"/>
                </a:lnTo>
                <a:lnTo>
                  <a:pt x="1558" y="124"/>
                </a:lnTo>
                <a:lnTo>
                  <a:pt x="1560" y="130"/>
                </a:lnTo>
                <a:lnTo>
                  <a:pt x="1563" y="129"/>
                </a:lnTo>
                <a:lnTo>
                  <a:pt x="1565" y="128"/>
                </a:lnTo>
                <a:lnTo>
                  <a:pt x="1567" y="127"/>
                </a:lnTo>
                <a:lnTo>
                  <a:pt x="1570" y="127"/>
                </a:lnTo>
                <a:lnTo>
                  <a:pt x="1572" y="127"/>
                </a:lnTo>
                <a:lnTo>
                  <a:pt x="1574" y="126"/>
                </a:lnTo>
                <a:lnTo>
                  <a:pt x="1577" y="122"/>
                </a:lnTo>
                <a:lnTo>
                  <a:pt x="1579" y="124"/>
                </a:lnTo>
                <a:lnTo>
                  <a:pt x="1581" y="132"/>
                </a:lnTo>
                <a:lnTo>
                  <a:pt x="1584" y="131"/>
                </a:lnTo>
                <a:lnTo>
                  <a:pt x="1586" y="132"/>
                </a:lnTo>
                <a:lnTo>
                  <a:pt x="1589" y="136"/>
                </a:lnTo>
                <a:lnTo>
                  <a:pt x="1591" y="151"/>
                </a:lnTo>
                <a:lnTo>
                  <a:pt x="1593" y="151"/>
                </a:lnTo>
                <a:lnTo>
                  <a:pt x="1595" y="148"/>
                </a:lnTo>
                <a:lnTo>
                  <a:pt x="1598" y="142"/>
                </a:lnTo>
                <a:lnTo>
                  <a:pt x="1600" y="142"/>
                </a:lnTo>
                <a:lnTo>
                  <a:pt x="1602" y="147"/>
                </a:lnTo>
                <a:lnTo>
                  <a:pt x="1605" y="151"/>
                </a:lnTo>
                <a:lnTo>
                  <a:pt x="1607" y="150"/>
                </a:lnTo>
                <a:lnTo>
                  <a:pt x="1610" y="164"/>
                </a:lnTo>
                <a:lnTo>
                  <a:pt x="1612" y="160"/>
                </a:lnTo>
                <a:lnTo>
                  <a:pt x="1614" y="145"/>
                </a:lnTo>
                <a:lnTo>
                  <a:pt x="1617" y="147"/>
                </a:lnTo>
                <a:lnTo>
                  <a:pt x="1619" y="139"/>
                </a:lnTo>
                <a:lnTo>
                  <a:pt x="1621" y="143"/>
                </a:lnTo>
                <a:lnTo>
                  <a:pt x="1623" y="139"/>
                </a:lnTo>
                <a:lnTo>
                  <a:pt x="1626" y="143"/>
                </a:lnTo>
                <a:lnTo>
                  <a:pt x="1628" y="143"/>
                </a:lnTo>
                <a:lnTo>
                  <a:pt x="1630" y="146"/>
                </a:lnTo>
                <a:lnTo>
                  <a:pt x="1633" y="153"/>
                </a:lnTo>
                <a:lnTo>
                  <a:pt x="1635" y="150"/>
                </a:lnTo>
                <a:lnTo>
                  <a:pt x="1638" y="164"/>
                </a:lnTo>
                <a:lnTo>
                  <a:pt x="1640" y="163"/>
                </a:lnTo>
                <a:lnTo>
                  <a:pt x="1642" y="166"/>
                </a:lnTo>
                <a:lnTo>
                  <a:pt x="1645" y="167"/>
                </a:lnTo>
                <a:lnTo>
                  <a:pt x="1647" y="174"/>
                </a:lnTo>
                <a:lnTo>
                  <a:pt x="1649" y="169"/>
                </a:lnTo>
                <a:lnTo>
                  <a:pt x="1652" y="169"/>
                </a:lnTo>
                <a:lnTo>
                  <a:pt x="1654" y="174"/>
                </a:lnTo>
                <a:lnTo>
                  <a:pt x="1656" y="168"/>
                </a:lnTo>
                <a:lnTo>
                  <a:pt x="1659" y="173"/>
                </a:lnTo>
                <a:lnTo>
                  <a:pt x="1661" y="174"/>
                </a:lnTo>
                <a:lnTo>
                  <a:pt x="1663" y="170"/>
                </a:lnTo>
                <a:lnTo>
                  <a:pt x="1666" y="176"/>
                </a:lnTo>
                <a:lnTo>
                  <a:pt x="1668" y="164"/>
                </a:lnTo>
                <a:lnTo>
                  <a:pt x="1670" y="163"/>
                </a:lnTo>
                <a:lnTo>
                  <a:pt x="1673" y="154"/>
                </a:lnTo>
                <a:lnTo>
                  <a:pt x="1675" y="153"/>
                </a:lnTo>
                <a:lnTo>
                  <a:pt x="1677" y="150"/>
                </a:lnTo>
                <a:lnTo>
                  <a:pt x="1680" y="149"/>
                </a:lnTo>
                <a:lnTo>
                  <a:pt x="1682" y="151"/>
                </a:lnTo>
                <a:lnTo>
                  <a:pt x="1684" y="150"/>
                </a:lnTo>
                <a:lnTo>
                  <a:pt x="1687" y="152"/>
                </a:lnTo>
                <a:lnTo>
                  <a:pt x="1689" y="146"/>
                </a:lnTo>
                <a:lnTo>
                  <a:pt x="1691" y="146"/>
                </a:lnTo>
                <a:lnTo>
                  <a:pt x="1694" y="156"/>
                </a:lnTo>
                <a:lnTo>
                  <a:pt x="1696" y="152"/>
                </a:lnTo>
                <a:lnTo>
                  <a:pt x="1698" y="157"/>
                </a:lnTo>
                <a:lnTo>
                  <a:pt x="1701" y="155"/>
                </a:lnTo>
                <a:lnTo>
                  <a:pt x="1703" y="155"/>
                </a:lnTo>
                <a:lnTo>
                  <a:pt x="1706" y="157"/>
                </a:lnTo>
                <a:lnTo>
                  <a:pt x="1708" y="166"/>
                </a:lnTo>
                <a:lnTo>
                  <a:pt x="1710" y="174"/>
                </a:lnTo>
                <a:lnTo>
                  <a:pt x="1712" y="192"/>
                </a:lnTo>
                <a:lnTo>
                  <a:pt x="1715" y="188"/>
                </a:lnTo>
                <a:lnTo>
                  <a:pt x="1717" y="195"/>
                </a:lnTo>
                <a:lnTo>
                  <a:pt x="1719" y="197"/>
                </a:lnTo>
                <a:lnTo>
                  <a:pt x="1722" y="202"/>
                </a:lnTo>
                <a:lnTo>
                  <a:pt x="1724" y="198"/>
                </a:lnTo>
                <a:lnTo>
                  <a:pt x="1726" y="198"/>
                </a:lnTo>
                <a:lnTo>
                  <a:pt x="1729" y="202"/>
                </a:lnTo>
                <a:lnTo>
                  <a:pt x="1731" y="196"/>
                </a:lnTo>
                <a:lnTo>
                  <a:pt x="1734" y="191"/>
                </a:lnTo>
                <a:lnTo>
                  <a:pt x="1736" y="181"/>
                </a:lnTo>
                <a:lnTo>
                  <a:pt x="1738" y="180"/>
                </a:lnTo>
                <a:lnTo>
                  <a:pt x="1741" y="178"/>
                </a:lnTo>
                <a:lnTo>
                  <a:pt x="1743" y="180"/>
                </a:lnTo>
                <a:lnTo>
                  <a:pt x="1745" y="184"/>
                </a:lnTo>
                <a:lnTo>
                  <a:pt x="1747" y="180"/>
                </a:lnTo>
                <a:lnTo>
                  <a:pt x="1750" y="182"/>
                </a:lnTo>
                <a:lnTo>
                  <a:pt x="1752" y="184"/>
                </a:lnTo>
                <a:lnTo>
                  <a:pt x="1755" y="185"/>
                </a:lnTo>
                <a:lnTo>
                  <a:pt x="1757" y="190"/>
                </a:lnTo>
                <a:lnTo>
                  <a:pt x="1759" y="195"/>
                </a:lnTo>
                <a:lnTo>
                  <a:pt x="1762" y="193"/>
                </a:lnTo>
                <a:lnTo>
                  <a:pt x="1764" y="201"/>
                </a:lnTo>
                <a:lnTo>
                  <a:pt x="1766" y="199"/>
                </a:lnTo>
                <a:lnTo>
                  <a:pt x="1769" y="190"/>
                </a:lnTo>
                <a:lnTo>
                  <a:pt x="1771" y="190"/>
                </a:lnTo>
                <a:lnTo>
                  <a:pt x="1773" y="198"/>
                </a:lnTo>
                <a:lnTo>
                  <a:pt x="1775" y="202"/>
                </a:lnTo>
                <a:lnTo>
                  <a:pt x="1778" y="201"/>
                </a:lnTo>
                <a:lnTo>
                  <a:pt x="1780" y="200"/>
                </a:lnTo>
                <a:lnTo>
                  <a:pt x="1783" y="199"/>
                </a:lnTo>
                <a:lnTo>
                  <a:pt x="1785" y="211"/>
                </a:lnTo>
                <a:lnTo>
                  <a:pt x="1787" y="203"/>
                </a:lnTo>
                <a:lnTo>
                  <a:pt x="1790" y="198"/>
                </a:lnTo>
                <a:lnTo>
                  <a:pt x="1792" y="200"/>
                </a:lnTo>
                <a:lnTo>
                  <a:pt x="1794" y="203"/>
                </a:lnTo>
                <a:lnTo>
                  <a:pt x="1797" y="201"/>
                </a:lnTo>
                <a:lnTo>
                  <a:pt x="1799" y="203"/>
                </a:lnTo>
                <a:lnTo>
                  <a:pt x="1801" y="216"/>
                </a:lnTo>
                <a:lnTo>
                  <a:pt x="1804" y="210"/>
                </a:lnTo>
                <a:lnTo>
                  <a:pt x="1806" y="214"/>
                </a:lnTo>
                <a:lnTo>
                  <a:pt x="1808" y="216"/>
                </a:lnTo>
                <a:lnTo>
                  <a:pt x="1811" y="212"/>
                </a:lnTo>
                <a:lnTo>
                  <a:pt x="1813" y="207"/>
                </a:lnTo>
                <a:lnTo>
                  <a:pt x="1815" y="208"/>
                </a:lnTo>
                <a:lnTo>
                  <a:pt x="1818" y="210"/>
                </a:lnTo>
                <a:lnTo>
                  <a:pt x="1820" y="212"/>
                </a:lnTo>
                <a:lnTo>
                  <a:pt x="1822" y="210"/>
                </a:lnTo>
                <a:lnTo>
                  <a:pt x="1825" y="203"/>
                </a:lnTo>
                <a:lnTo>
                  <a:pt x="1827" y="202"/>
                </a:lnTo>
                <a:lnTo>
                  <a:pt x="1830" y="203"/>
                </a:lnTo>
                <a:lnTo>
                  <a:pt x="1832" y="210"/>
                </a:lnTo>
                <a:lnTo>
                  <a:pt x="1834" y="209"/>
                </a:lnTo>
                <a:lnTo>
                  <a:pt x="1836" y="203"/>
                </a:lnTo>
                <a:lnTo>
                  <a:pt x="1839" y="197"/>
                </a:lnTo>
                <a:lnTo>
                  <a:pt x="1841" y="188"/>
                </a:lnTo>
                <a:lnTo>
                  <a:pt x="1843" y="181"/>
                </a:lnTo>
                <a:lnTo>
                  <a:pt x="1846" y="182"/>
                </a:lnTo>
                <a:lnTo>
                  <a:pt x="1848" y="179"/>
                </a:lnTo>
                <a:lnTo>
                  <a:pt x="1851" y="185"/>
                </a:lnTo>
                <a:lnTo>
                  <a:pt x="1853" y="176"/>
                </a:lnTo>
                <a:lnTo>
                  <a:pt x="1855" y="191"/>
                </a:lnTo>
                <a:lnTo>
                  <a:pt x="1858" y="190"/>
                </a:lnTo>
                <a:lnTo>
                  <a:pt x="1860" y="189"/>
                </a:lnTo>
                <a:lnTo>
                  <a:pt x="1862" y="182"/>
                </a:lnTo>
                <a:lnTo>
                  <a:pt x="1864" y="181"/>
                </a:lnTo>
                <a:lnTo>
                  <a:pt x="1867" y="176"/>
                </a:lnTo>
                <a:lnTo>
                  <a:pt x="1869" y="182"/>
                </a:lnTo>
                <a:lnTo>
                  <a:pt x="1871" y="186"/>
                </a:lnTo>
                <a:lnTo>
                  <a:pt x="1874" y="188"/>
                </a:lnTo>
                <a:lnTo>
                  <a:pt x="1876" y="182"/>
                </a:lnTo>
                <a:lnTo>
                  <a:pt x="1879" y="185"/>
                </a:lnTo>
                <a:lnTo>
                  <a:pt x="1881" y="174"/>
                </a:lnTo>
                <a:lnTo>
                  <a:pt x="1883" y="170"/>
                </a:lnTo>
                <a:lnTo>
                  <a:pt x="1886" y="163"/>
                </a:lnTo>
                <a:lnTo>
                  <a:pt x="1888" y="165"/>
                </a:lnTo>
                <a:lnTo>
                  <a:pt x="1890" y="165"/>
                </a:lnTo>
                <a:lnTo>
                  <a:pt x="1893" y="167"/>
                </a:lnTo>
                <a:lnTo>
                  <a:pt x="1895" y="169"/>
                </a:lnTo>
                <a:lnTo>
                  <a:pt x="1897" y="164"/>
                </a:lnTo>
                <a:lnTo>
                  <a:pt x="1900" y="164"/>
                </a:lnTo>
                <a:lnTo>
                  <a:pt x="1902" y="162"/>
                </a:lnTo>
                <a:lnTo>
                  <a:pt x="1904" y="156"/>
                </a:lnTo>
                <a:lnTo>
                  <a:pt x="1907" y="156"/>
                </a:lnTo>
                <a:lnTo>
                  <a:pt x="1909" y="148"/>
                </a:lnTo>
                <a:lnTo>
                  <a:pt x="1911" y="150"/>
                </a:lnTo>
                <a:lnTo>
                  <a:pt x="1914" y="147"/>
                </a:lnTo>
                <a:lnTo>
                  <a:pt x="1916" y="146"/>
                </a:lnTo>
                <a:lnTo>
                  <a:pt x="1918" y="144"/>
                </a:lnTo>
                <a:lnTo>
                  <a:pt x="1921" y="151"/>
                </a:lnTo>
                <a:lnTo>
                  <a:pt x="1923" y="162"/>
                </a:lnTo>
                <a:lnTo>
                  <a:pt x="1925" y="163"/>
                </a:lnTo>
                <a:lnTo>
                  <a:pt x="1928" y="154"/>
                </a:lnTo>
                <a:lnTo>
                  <a:pt x="1930" y="148"/>
                </a:lnTo>
                <a:lnTo>
                  <a:pt x="1932" y="145"/>
                </a:lnTo>
                <a:lnTo>
                  <a:pt x="1935" y="145"/>
                </a:lnTo>
                <a:lnTo>
                  <a:pt x="1937" y="148"/>
                </a:lnTo>
                <a:lnTo>
                  <a:pt x="1939" y="141"/>
                </a:lnTo>
                <a:lnTo>
                  <a:pt x="1942" y="130"/>
                </a:lnTo>
                <a:lnTo>
                  <a:pt x="1944" y="124"/>
                </a:lnTo>
                <a:lnTo>
                  <a:pt x="1946" y="120"/>
                </a:lnTo>
                <a:lnTo>
                  <a:pt x="1949" y="126"/>
                </a:lnTo>
                <a:lnTo>
                  <a:pt x="1951" y="120"/>
                </a:lnTo>
                <a:lnTo>
                  <a:pt x="1953" y="115"/>
                </a:lnTo>
                <a:lnTo>
                  <a:pt x="1956" y="120"/>
                </a:lnTo>
                <a:lnTo>
                  <a:pt x="1958" y="118"/>
                </a:lnTo>
                <a:lnTo>
                  <a:pt x="1960" y="117"/>
                </a:lnTo>
                <a:lnTo>
                  <a:pt x="1963" y="118"/>
                </a:lnTo>
                <a:lnTo>
                  <a:pt x="1965" y="119"/>
                </a:lnTo>
                <a:lnTo>
                  <a:pt x="1967" y="116"/>
                </a:lnTo>
                <a:lnTo>
                  <a:pt x="1970" y="121"/>
                </a:lnTo>
                <a:lnTo>
                  <a:pt x="1972" y="112"/>
                </a:lnTo>
                <a:lnTo>
                  <a:pt x="1975" y="119"/>
                </a:lnTo>
                <a:lnTo>
                  <a:pt x="1977" y="124"/>
                </a:lnTo>
                <a:lnTo>
                  <a:pt x="1979" y="120"/>
                </a:lnTo>
                <a:lnTo>
                  <a:pt x="1982" y="115"/>
                </a:lnTo>
                <a:lnTo>
                  <a:pt x="1984" y="116"/>
                </a:lnTo>
                <a:lnTo>
                  <a:pt x="1986" y="110"/>
                </a:lnTo>
                <a:lnTo>
                  <a:pt x="1988" y="110"/>
                </a:lnTo>
                <a:lnTo>
                  <a:pt x="1991" y="112"/>
                </a:lnTo>
                <a:lnTo>
                  <a:pt x="1993" y="112"/>
                </a:lnTo>
                <a:lnTo>
                  <a:pt x="1996" y="111"/>
                </a:lnTo>
                <a:lnTo>
                  <a:pt x="1998" y="117"/>
                </a:lnTo>
                <a:lnTo>
                  <a:pt x="2000" y="116"/>
                </a:lnTo>
                <a:lnTo>
                  <a:pt x="2003" y="119"/>
                </a:lnTo>
                <a:lnTo>
                  <a:pt x="2005" y="124"/>
                </a:lnTo>
                <a:lnTo>
                  <a:pt x="2007" y="119"/>
                </a:lnTo>
                <a:lnTo>
                  <a:pt x="2010" y="115"/>
                </a:lnTo>
                <a:lnTo>
                  <a:pt x="2012" y="118"/>
                </a:lnTo>
                <a:lnTo>
                  <a:pt x="2014" y="124"/>
                </a:lnTo>
                <a:lnTo>
                  <a:pt x="2017" y="122"/>
                </a:lnTo>
                <a:lnTo>
                  <a:pt x="2019" y="119"/>
                </a:lnTo>
                <a:lnTo>
                  <a:pt x="2021" y="119"/>
                </a:lnTo>
                <a:lnTo>
                  <a:pt x="2024" y="126"/>
                </a:lnTo>
                <a:lnTo>
                  <a:pt x="2026" y="131"/>
                </a:lnTo>
                <a:lnTo>
                  <a:pt x="2028" y="138"/>
                </a:lnTo>
                <a:lnTo>
                  <a:pt x="2031" y="149"/>
                </a:lnTo>
                <a:lnTo>
                  <a:pt x="2033" y="145"/>
                </a:lnTo>
                <a:lnTo>
                  <a:pt x="2035" y="145"/>
                </a:lnTo>
                <a:lnTo>
                  <a:pt x="2038" y="139"/>
                </a:lnTo>
                <a:lnTo>
                  <a:pt x="2040" y="149"/>
                </a:lnTo>
                <a:lnTo>
                  <a:pt x="2042" y="141"/>
                </a:lnTo>
                <a:lnTo>
                  <a:pt x="2045" y="141"/>
                </a:lnTo>
                <a:lnTo>
                  <a:pt x="2047" y="149"/>
                </a:lnTo>
                <a:lnTo>
                  <a:pt x="2049" y="155"/>
                </a:lnTo>
                <a:lnTo>
                  <a:pt x="2052" y="159"/>
                </a:lnTo>
                <a:lnTo>
                  <a:pt x="2054" y="163"/>
                </a:lnTo>
                <a:lnTo>
                  <a:pt x="2056" y="156"/>
                </a:lnTo>
                <a:lnTo>
                  <a:pt x="2059" y="155"/>
                </a:lnTo>
                <a:lnTo>
                  <a:pt x="2061" y="150"/>
                </a:lnTo>
                <a:lnTo>
                  <a:pt x="2063" y="160"/>
                </a:lnTo>
                <a:lnTo>
                  <a:pt x="2066" y="158"/>
                </a:lnTo>
                <a:lnTo>
                  <a:pt x="2068" y="166"/>
                </a:lnTo>
                <a:lnTo>
                  <a:pt x="2071" y="169"/>
                </a:lnTo>
                <a:lnTo>
                  <a:pt x="2073" y="176"/>
                </a:lnTo>
                <a:lnTo>
                  <a:pt x="2075" y="180"/>
                </a:lnTo>
                <a:lnTo>
                  <a:pt x="2077" y="183"/>
                </a:lnTo>
                <a:lnTo>
                  <a:pt x="2080" y="180"/>
                </a:lnTo>
                <a:lnTo>
                  <a:pt x="2082" y="178"/>
                </a:lnTo>
                <a:lnTo>
                  <a:pt x="2084" y="178"/>
                </a:lnTo>
                <a:lnTo>
                  <a:pt x="2087" y="169"/>
                </a:lnTo>
                <a:lnTo>
                  <a:pt x="2089" y="174"/>
                </a:lnTo>
                <a:lnTo>
                  <a:pt x="2091" y="178"/>
                </a:lnTo>
                <a:lnTo>
                  <a:pt x="2094" y="177"/>
                </a:lnTo>
                <a:lnTo>
                  <a:pt x="2096" y="181"/>
                </a:lnTo>
                <a:lnTo>
                  <a:pt x="2099" y="185"/>
                </a:lnTo>
                <a:lnTo>
                  <a:pt x="2101" y="187"/>
                </a:lnTo>
                <a:lnTo>
                  <a:pt x="2103" y="189"/>
                </a:lnTo>
                <a:lnTo>
                  <a:pt x="2105" y="195"/>
                </a:lnTo>
              </a:path>
            </a:pathLst>
          </a:custGeom>
          <a:noFill/>
          <a:ln w="25400" cap="flat">
            <a:solidFill>
              <a:srgbClr val="FD8D3C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32" name="Group 231">
            <a:extLst>
              <a:ext uri="{FF2B5EF4-FFF2-40B4-BE49-F238E27FC236}">
                <a16:creationId xmlns:a16="http://schemas.microsoft.com/office/drawing/2014/main" id="{DA496C8F-D3C3-49DA-AC5F-17C0A6173F22}"/>
              </a:ext>
            </a:extLst>
          </p:cNvPr>
          <p:cNvGrpSpPr/>
          <p:nvPr/>
        </p:nvGrpSpPr>
        <p:grpSpPr>
          <a:xfrm>
            <a:off x="5870156" y="814366"/>
            <a:ext cx="650301" cy="571025"/>
            <a:chOff x="5749494" y="522444"/>
            <a:chExt cx="676706" cy="571025"/>
          </a:xfrm>
        </p:grpSpPr>
        <p:grpSp>
          <p:nvGrpSpPr>
            <p:cNvPr id="233" name="Group 232">
              <a:extLst>
                <a:ext uri="{FF2B5EF4-FFF2-40B4-BE49-F238E27FC236}">
                  <a16:creationId xmlns:a16="http://schemas.microsoft.com/office/drawing/2014/main" id="{C0F5897D-8DCF-4E6A-A23E-316F9F13C6E9}"/>
                </a:ext>
              </a:extLst>
            </p:cNvPr>
            <p:cNvGrpSpPr/>
            <p:nvPr/>
          </p:nvGrpSpPr>
          <p:grpSpPr>
            <a:xfrm>
              <a:off x="5755224" y="715214"/>
              <a:ext cx="179764" cy="292565"/>
              <a:chOff x="429836" y="1131475"/>
              <a:chExt cx="218630" cy="355819"/>
            </a:xfrm>
          </p:grpSpPr>
          <p:grpSp>
            <p:nvGrpSpPr>
              <p:cNvPr id="255" name="Group 254">
                <a:extLst>
                  <a:ext uri="{FF2B5EF4-FFF2-40B4-BE49-F238E27FC236}">
                    <a16:creationId xmlns:a16="http://schemas.microsoft.com/office/drawing/2014/main" id="{CF3CCD97-7499-4765-A4A9-157D135FB0E4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504783" y="1131475"/>
                <a:ext cx="68736" cy="71627"/>
                <a:chOff x="690811" y="1537925"/>
                <a:chExt cx="1095271" cy="1105319"/>
              </a:xfrm>
            </p:grpSpPr>
            <p:sp>
              <p:nvSpPr>
                <p:cNvPr id="261" name="Teardrop 260">
                  <a:extLst>
                    <a:ext uri="{FF2B5EF4-FFF2-40B4-BE49-F238E27FC236}">
                      <a16:creationId xmlns:a16="http://schemas.microsoft.com/office/drawing/2014/main" id="{124A1023-F68C-4C56-A11A-8AF22442D1FD}"/>
                    </a:ext>
                  </a:extLst>
                </p:cNvPr>
                <p:cNvSpPr/>
                <p:nvPr/>
              </p:nvSpPr>
              <p:spPr>
                <a:xfrm rot="18783925">
                  <a:off x="685787" y="1542949"/>
                  <a:ext cx="1105319" cy="1095271"/>
                </a:xfrm>
                <a:prstGeom prst="teardrop">
                  <a:avLst>
                    <a:gd name="adj" fmla="val 138182"/>
                  </a:avLst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62" name="Freeform 15">
                  <a:extLst>
                    <a:ext uri="{FF2B5EF4-FFF2-40B4-BE49-F238E27FC236}">
                      <a16:creationId xmlns:a16="http://schemas.microsoft.com/office/drawing/2014/main" id="{FFAF04F9-4905-4277-A437-31078FBC5C18}"/>
                    </a:ext>
                  </a:extLst>
                </p:cNvPr>
                <p:cNvSpPr/>
                <p:nvPr/>
              </p:nvSpPr>
              <p:spPr>
                <a:xfrm>
                  <a:off x="813476" y="1874210"/>
                  <a:ext cx="342268" cy="603326"/>
                </a:xfrm>
                <a:custGeom>
                  <a:avLst/>
                  <a:gdLst>
                    <a:gd name="connsiteX0" fmla="*/ 107770 w 342267"/>
                    <a:gd name="connsiteY0" fmla="*/ 21 h 603325"/>
                    <a:gd name="connsiteX1" fmla="*/ 22045 w 342267"/>
                    <a:gd name="connsiteY1" fmla="*/ 147659 h 603325"/>
                    <a:gd name="connsiteX2" fmla="*/ 2995 w 342267"/>
                    <a:gd name="connsiteY2" fmla="*/ 309584 h 603325"/>
                    <a:gd name="connsiteX3" fmla="*/ 72051 w 342267"/>
                    <a:gd name="connsiteY3" fmla="*/ 466746 h 603325"/>
                    <a:gd name="connsiteX4" fmla="*/ 269695 w 342267"/>
                    <a:gd name="connsiteY4" fmla="*/ 590571 h 603325"/>
                    <a:gd name="connsiteX5" fmla="*/ 338751 w 342267"/>
                    <a:gd name="connsiteY5" fmla="*/ 581046 h 603325"/>
                    <a:gd name="connsiteX6" fmla="*/ 174445 w 342267"/>
                    <a:gd name="connsiteY6" fmla="*/ 428646 h 603325"/>
                    <a:gd name="connsiteX7" fmla="*/ 110151 w 342267"/>
                    <a:gd name="connsiteY7" fmla="*/ 304821 h 603325"/>
                    <a:gd name="connsiteX8" fmla="*/ 98245 w 342267"/>
                    <a:gd name="connsiteY8" fmla="*/ 138134 h 603325"/>
                    <a:gd name="connsiteX9" fmla="*/ 107770 w 342267"/>
                    <a:gd name="connsiteY9" fmla="*/ 21 h 6033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42267" h="603325">
                      <a:moveTo>
                        <a:pt x="107770" y="21"/>
                      </a:moveTo>
                      <a:cubicBezTo>
                        <a:pt x="95070" y="1608"/>
                        <a:pt x="39507" y="96065"/>
                        <a:pt x="22045" y="147659"/>
                      </a:cubicBezTo>
                      <a:cubicBezTo>
                        <a:pt x="4583" y="199253"/>
                        <a:pt x="-5339" y="256403"/>
                        <a:pt x="2995" y="309584"/>
                      </a:cubicBezTo>
                      <a:cubicBezTo>
                        <a:pt x="11329" y="362765"/>
                        <a:pt x="27601" y="419915"/>
                        <a:pt x="72051" y="466746"/>
                      </a:cubicBezTo>
                      <a:cubicBezTo>
                        <a:pt x="116501" y="513577"/>
                        <a:pt x="225245" y="571521"/>
                        <a:pt x="269695" y="590571"/>
                      </a:cubicBezTo>
                      <a:cubicBezTo>
                        <a:pt x="314145" y="609621"/>
                        <a:pt x="354626" y="608034"/>
                        <a:pt x="338751" y="581046"/>
                      </a:cubicBezTo>
                      <a:cubicBezTo>
                        <a:pt x="322876" y="554059"/>
                        <a:pt x="212545" y="474683"/>
                        <a:pt x="174445" y="428646"/>
                      </a:cubicBezTo>
                      <a:cubicBezTo>
                        <a:pt x="136345" y="382609"/>
                        <a:pt x="122851" y="353240"/>
                        <a:pt x="110151" y="304821"/>
                      </a:cubicBezTo>
                      <a:cubicBezTo>
                        <a:pt x="97451" y="256402"/>
                        <a:pt x="95070" y="191315"/>
                        <a:pt x="98245" y="138134"/>
                      </a:cubicBezTo>
                      <a:cubicBezTo>
                        <a:pt x="101420" y="84953"/>
                        <a:pt x="120470" y="-1566"/>
                        <a:pt x="107770" y="2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pic>
            <p:nvPicPr>
              <p:cNvPr id="256" name="Picture 255">
                <a:extLst>
                  <a:ext uri="{FF2B5EF4-FFF2-40B4-BE49-F238E27FC236}">
                    <a16:creationId xmlns:a16="http://schemas.microsoft.com/office/drawing/2014/main" id="{C88F7264-09B3-4FA4-9B16-8C8155683E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29836" y="1268664"/>
                <a:ext cx="218630" cy="218630"/>
              </a:xfrm>
              <a:prstGeom prst="rect">
                <a:avLst/>
              </a:prstGeom>
              <a:ln w="19050">
                <a:solidFill>
                  <a:srgbClr val="FD8D3C"/>
                </a:solidFill>
              </a:ln>
            </p:spPr>
          </p:pic>
        </p:grpSp>
        <p:grpSp>
          <p:nvGrpSpPr>
            <p:cNvPr id="234" name="Group 233">
              <a:extLst>
                <a:ext uri="{FF2B5EF4-FFF2-40B4-BE49-F238E27FC236}">
                  <a16:creationId xmlns:a16="http://schemas.microsoft.com/office/drawing/2014/main" id="{2F9F204A-B326-4227-8D54-859C6E84A15E}"/>
                </a:ext>
              </a:extLst>
            </p:cNvPr>
            <p:cNvGrpSpPr/>
            <p:nvPr/>
          </p:nvGrpSpPr>
          <p:grpSpPr>
            <a:xfrm>
              <a:off x="5990174" y="697291"/>
              <a:ext cx="179764" cy="309675"/>
              <a:chOff x="434837" y="1803612"/>
              <a:chExt cx="218630" cy="376629"/>
            </a:xfrm>
          </p:grpSpPr>
          <p:pic>
            <p:nvPicPr>
              <p:cNvPr id="250" name="Picture 249">
                <a:extLst>
                  <a:ext uri="{FF2B5EF4-FFF2-40B4-BE49-F238E27FC236}">
                    <a16:creationId xmlns:a16="http://schemas.microsoft.com/office/drawing/2014/main" id="{B47668CC-A938-4C82-9B97-83BFF1A77EE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34837" y="1961611"/>
                <a:ext cx="218630" cy="218630"/>
              </a:xfrm>
              <a:prstGeom prst="rect">
                <a:avLst/>
              </a:prstGeom>
              <a:ln w="19050">
                <a:solidFill>
                  <a:srgbClr val="FC4E2A"/>
                </a:solidFill>
              </a:ln>
            </p:spPr>
          </p:pic>
          <p:grpSp>
            <p:nvGrpSpPr>
              <p:cNvPr id="252" name="Group 251">
                <a:extLst>
                  <a:ext uri="{FF2B5EF4-FFF2-40B4-BE49-F238E27FC236}">
                    <a16:creationId xmlns:a16="http://schemas.microsoft.com/office/drawing/2014/main" id="{7185CA4C-BD09-439D-89DD-6CF435F5A03C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499362" y="1803612"/>
                <a:ext cx="89581" cy="93350"/>
                <a:chOff x="954426" y="1644522"/>
                <a:chExt cx="995696" cy="1004841"/>
              </a:xfrm>
            </p:grpSpPr>
            <p:sp>
              <p:nvSpPr>
                <p:cNvPr id="253" name="Teardrop 252">
                  <a:extLst>
                    <a:ext uri="{FF2B5EF4-FFF2-40B4-BE49-F238E27FC236}">
                      <a16:creationId xmlns:a16="http://schemas.microsoft.com/office/drawing/2014/main" id="{F6D3D073-515E-4CDD-9511-AC29B159EDE9}"/>
                    </a:ext>
                  </a:extLst>
                </p:cNvPr>
                <p:cNvSpPr/>
                <p:nvPr/>
              </p:nvSpPr>
              <p:spPr>
                <a:xfrm rot="18783925">
                  <a:off x="949853" y="1649095"/>
                  <a:ext cx="1004841" cy="995696"/>
                </a:xfrm>
                <a:prstGeom prst="teardrop">
                  <a:avLst>
                    <a:gd name="adj" fmla="val 138182"/>
                  </a:avLst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54" name="Freeform 11">
                  <a:extLst>
                    <a:ext uri="{FF2B5EF4-FFF2-40B4-BE49-F238E27FC236}">
                      <a16:creationId xmlns:a16="http://schemas.microsoft.com/office/drawing/2014/main" id="{823C0EA6-2CDF-4420-89D6-C96736B99960}"/>
                    </a:ext>
                  </a:extLst>
                </p:cNvPr>
                <p:cNvSpPr/>
                <p:nvPr/>
              </p:nvSpPr>
              <p:spPr>
                <a:xfrm>
                  <a:off x="1042855" y="1957992"/>
                  <a:ext cx="311148" cy="548470"/>
                </a:xfrm>
                <a:custGeom>
                  <a:avLst/>
                  <a:gdLst>
                    <a:gd name="connsiteX0" fmla="*/ 107770 w 342267"/>
                    <a:gd name="connsiteY0" fmla="*/ 21 h 603325"/>
                    <a:gd name="connsiteX1" fmla="*/ 22045 w 342267"/>
                    <a:gd name="connsiteY1" fmla="*/ 147659 h 603325"/>
                    <a:gd name="connsiteX2" fmla="*/ 2995 w 342267"/>
                    <a:gd name="connsiteY2" fmla="*/ 309584 h 603325"/>
                    <a:gd name="connsiteX3" fmla="*/ 72051 w 342267"/>
                    <a:gd name="connsiteY3" fmla="*/ 466746 h 603325"/>
                    <a:gd name="connsiteX4" fmla="*/ 269695 w 342267"/>
                    <a:gd name="connsiteY4" fmla="*/ 590571 h 603325"/>
                    <a:gd name="connsiteX5" fmla="*/ 338751 w 342267"/>
                    <a:gd name="connsiteY5" fmla="*/ 581046 h 603325"/>
                    <a:gd name="connsiteX6" fmla="*/ 174445 w 342267"/>
                    <a:gd name="connsiteY6" fmla="*/ 428646 h 603325"/>
                    <a:gd name="connsiteX7" fmla="*/ 110151 w 342267"/>
                    <a:gd name="connsiteY7" fmla="*/ 304821 h 603325"/>
                    <a:gd name="connsiteX8" fmla="*/ 98245 w 342267"/>
                    <a:gd name="connsiteY8" fmla="*/ 138134 h 603325"/>
                    <a:gd name="connsiteX9" fmla="*/ 107770 w 342267"/>
                    <a:gd name="connsiteY9" fmla="*/ 21 h 6033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42267" h="603325">
                      <a:moveTo>
                        <a:pt x="107770" y="21"/>
                      </a:moveTo>
                      <a:cubicBezTo>
                        <a:pt x="95070" y="1608"/>
                        <a:pt x="39507" y="96065"/>
                        <a:pt x="22045" y="147659"/>
                      </a:cubicBezTo>
                      <a:cubicBezTo>
                        <a:pt x="4583" y="199253"/>
                        <a:pt x="-5339" y="256403"/>
                        <a:pt x="2995" y="309584"/>
                      </a:cubicBezTo>
                      <a:cubicBezTo>
                        <a:pt x="11329" y="362765"/>
                        <a:pt x="27601" y="419915"/>
                        <a:pt x="72051" y="466746"/>
                      </a:cubicBezTo>
                      <a:cubicBezTo>
                        <a:pt x="116501" y="513577"/>
                        <a:pt x="225245" y="571521"/>
                        <a:pt x="269695" y="590571"/>
                      </a:cubicBezTo>
                      <a:cubicBezTo>
                        <a:pt x="314145" y="609621"/>
                        <a:pt x="354626" y="608034"/>
                        <a:pt x="338751" y="581046"/>
                      </a:cubicBezTo>
                      <a:cubicBezTo>
                        <a:pt x="322876" y="554059"/>
                        <a:pt x="212545" y="474683"/>
                        <a:pt x="174445" y="428646"/>
                      </a:cubicBezTo>
                      <a:cubicBezTo>
                        <a:pt x="136345" y="382609"/>
                        <a:pt x="122851" y="353240"/>
                        <a:pt x="110151" y="304821"/>
                      </a:cubicBezTo>
                      <a:cubicBezTo>
                        <a:pt x="97451" y="256402"/>
                        <a:pt x="95070" y="191315"/>
                        <a:pt x="98245" y="138134"/>
                      </a:cubicBezTo>
                      <a:cubicBezTo>
                        <a:pt x="101420" y="84953"/>
                        <a:pt x="120470" y="-1566"/>
                        <a:pt x="107770" y="2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grpSp>
          <p:nvGrpSpPr>
            <p:cNvPr id="235" name="Group 234">
              <a:extLst>
                <a:ext uri="{FF2B5EF4-FFF2-40B4-BE49-F238E27FC236}">
                  <a16:creationId xmlns:a16="http://schemas.microsoft.com/office/drawing/2014/main" id="{4B7BE3FF-946C-4998-88B7-1EBDEA03AB1B}"/>
                </a:ext>
              </a:extLst>
            </p:cNvPr>
            <p:cNvGrpSpPr/>
            <p:nvPr/>
          </p:nvGrpSpPr>
          <p:grpSpPr>
            <a:xfrm>
              <a:off x="6218909" y="688047"/>
              <a:ext cx="179629" cy="320050"/>
              <a:chOff x="444680" y="2393445"/>
              <a:chExt cx="218465" cy="389247"/>
            </a:xfrm>
          </p:grpSpPr>
          <p:pic>
            <p:nvPicPr>
              <p:cNvPr id="244" name="Picture 2" descr="Image result for fractals">
                <a:extLst>
                  <a:ext uri="{FF2B5EF4-FFF2-40B4-BE49-F238E27FC236}">
                    <a16:creationId xmlns:a16="http://schemas.microsoft.com/office/drawing/2014/main" id="{CD9F2A57-3840-449B-9E8D-B20AD34C486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325" t="-678" r="15759" b="678"/>
              <a:stretch/>
            </p:blipFill>
            <p:spPr bwMode="auto">
              <a:xfrm>
                <a:off x="444680" y="2562701"/>
                <a:ext cx="218465" cy="219991"/>
              </a:xfrm>
              <a:prstGeom prst="rect">
                <a:avLst/>
              </a:prstGeom>
              <a:solidFill>
                <a:srgbClr val="FFFFFF"/>
              </a:solidFill>
              <a:ln w="19050">
                <a:solidFill>
                  <a:srgbClr val="B10026"/>
                </a:solidFill>
              </a:ln>
            </p:spPr>
          </p:pic>
          <p:grpSp>
            <p:nvGrpSpPr>
              <p:cNvPr id="246" name="Group 245">
                <a:extLst>
                  <a:ext uri="{FF2B5EF4-FFF2-40B4-BE49-F238E27FC236}">
                    <a16:creationId xmlns:a16="http://schemas.microsoft.com/office/drawing/2014/main" id="{91FB5A28-11F5-4057-BC28-3BB93C56D729}"/>
                  </a:ext>
                </a:extLst>
              </p:cNvPr>
              <p:cNvGrpSpPr/>
              <p:nvPr/>
            </p:nvGrpSpPr>
            <p:grpSpPr>
              <a:xfrm>
                <a:off x="491443" y="2393445"/>
                <a:ext cx="124949" cy="129970"/>
                <a:chOff x="1876119" y="2390466"/>
                <a:chExt cx="221736" cy="230649"/>
              </a:xfrm>
            </p:grpSpPr>
            <p:sp>
              <p:nvSpPr>
                <p:cNvPr id="248" name="Teardrop 247">
                  <a:extLst>
                    <a:ext uri="{FF2B5EF4-FFF2-40B4-BE49-F238E27FC236}">
                      <a16:creationId xmlns:a16="http://schemas.microsoft.com/office/drawing/2014/main" id="{DBF3A1D7-2977-468A-B965-5F0CD3E03C8C}"/>
                    </a:ext>
                  </a:extLst>
                </p:cNvPr>
                <p:cNvSpPr/>
                <p:nvPr/>
              </p:nvSpPr>
              <p:spPr>
                <a:xfrm rot="18783925">
                  <a:off x="1871662" y="2394923"/>
                  <a:ext cx="230649" cy="221736"/>
                </a:xfrm>
                <a:prstGeom prst="teardrop">
                  <a:avLst>
                    <a:gd name="adj" fmla="val 138182"/>
                  </a:avLst>
                </a:prstGeom>
                <a:solidFill>
                  <a:srgbClr val="7030A0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49" name="Freeform 11">
                  <a:extLst>
                    <a:ext uri="{FF2B5EF4-FFF2-40B4-BE49-F238E27FC236}">
                      <a16:creationId xmlns:a16="http://schemas.microsoft.com/office/drawing/2014/main" id="{1712C839-4E71-4D1C-9105-DB99B972B8D6}"/>
                    </a:ext>
                  </a:extLst>
                </p:cNvPr>
                <p:cNvSpPr/>
                <p:nvPr/>
              </p:nvSpPr>
              <p:spPr>
                <a:xfrm>
                  <a:off x="1903229" y="2465591"/>
                  <a:ext cx="69292" cy="125901"/>
                </a:xfrm>
                <a:custGeom>
                  <a:avLst/>
                  <a:gdLst>
                    <a:gd name="connsiteX0" fmla="*/ 107770 w 342267"/>
                    <a:gd name="connsiteY0" fmla="*/ 21 h 603325"/>
                    <a:gd name="connsiteX1" fmla="*/ 22045 w 342267"/>
                    <a:gd name="connsiteY1" fmla="*/ 147659 h 603325"/>
                    <a:gd name="connsiteX2" fmla="*/ 2995 w 342267"/>
                    <a:gd name="connsiteY2" fmla="*/ 309584 h 603325"/>
                    <a:gd name="connsiteX3" fmla="*/ 72051 w 342267"/>
                    <a:gd name="connsiteY3" fmla="*/ 466746 h 603325"/>
                    <a:gd name="connsiteX4" fmla="*/ 269695 w 342267"/>
                    <a:gd name="connsiteY4" fmla="*/ 590571 h 603325"/>
                    <a:gd name="connsiteX5" fmla="*/ 338751 w 342267"/>
                    <a:gd name="connsiteY5" fmla="*/ 581046 h 603325"/>
                    <a:gd name="connsiteX6" fmla="*/ 174445 w 342267"/>
                    <a:gd name="connsiteY6" fmla="*/ 428646 h 603325"/>
                    <a:gd name="connsiteX7" fmla="*/ 110151 w 342267"/>
                    <a:gd name="connsiteY7" fmla="*/ 304821 h 603325"/>
                    <a:gd name="connsiteX8" fmla="*/ 98245 w 342267"/>
                    <a:gd name="connsiteY8" fmla="*/ 138134 h 603325"/>
                    <a:gd name="connsiteX9" fmla="*/ 107770 w 342267"/>
                    <a:gd name="connsiteY9" fmla="*/ 21 h 60332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342267" h="603325">
                      <a:moveTo>
                        <a:pt x="107770" y="21"/>
                      </a:moveTo>
                      <a:cubicBezTo>
                        <a:pt x="95070" y="1608"/>
                        <a:pt x="39507" y="96065"/>
                        <a:pt x="22045" y="147659"/>
                      </a:cubicBezTo>
                      <a:cubicBezTo>
                        <a:pt x="4583" y="199253"/>
                        <a:pt x="-5339" y="256403"/>
                        <a:pt x="2995" y="309584"/>
                      </a:cubicBezTo>
                      <a:cubicBezTo>
                        <a:pt x="11329" y="362765"/>
                        <a:pt x="27601" y="419915"/>
                        <a:pt x="72051" y="466746"/>
                      </a:cubicBezTo>
                      <a:cubicBezTo>
                        <a:pt x="116501" y="513577"/>
                        <a:pt x="225245" y="571521"/>
                        <a:pt x="269695" y="590571"/>
                      </a:cubicBezTo>
                      <a:cubicBezTo>
                        <a:pt x="314145" y="609621"/>
                        <a:pt x="354626" y="608034"/>
                        <a:pt x="338751" y="581046"/>
                      </a:cubicBezTo>
                      <a:cubicBezTo>
                        <a:pt x="322876" y="554059"/>
                        <a:pt x="212545" y="474683"/>
                        <a:pt x="174445" y="428646"/>
                      </a:cubicBezTo>
                      <a:cubicBezTo>
                        <a:pt x="136345" y="382609"/>
                        <a:pt x="122851" y="353240"/>
                        <a:pt x="110151" y="304821"/>
                      </a:cubicBezTo>
                      <a:cubicBezTo>
                        <a:pt x="97451" y="256402"/>
                        <a:pt x="95070" y="191315"/>
                        <a:pt x="98245" y="138134"/>
                      </a:cubicBezTo>
                      <a:cubicBezTo>
                        <a:pt x="101420" y="84953"/>
                        <a:pt x="120470" y="-1566"/>
                        <a:pt x="107770" y="21"/>
                      </a:cubicBez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236" name="Rectangle 235">
              <a:extLst>
                <a:ext uri="{FF2B5EF4-FFF2-40B4-BE49-F238E27FC236}">
                  <a16:creationId xmlns:a16="http://schemas.microsoft.com/office/drawing/2014/main" id="{DCF44951-BC37-427F-AED2-8E558231C61E}"/>
                </a:ext>
              </a:extLst>
            </p:cNvPr>
            <p:cNvSpPr/>
            <p:nvPr/>
          </p:nvSpPr>
          <p:spPr>
            <a:xfrm>
              <a:off x="5765800" y="1047750"/>
              <a:ext cx="161925" cy="45719"/>
            </a:xfrm>
            <a:prstGeom prst="rect">
              <a:avLst/>
            </a:prstGeom>
            <a:solidFill>
              <a:srgbClr val="FD8D3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8" name="Rectangle 237">
              <a:extLst>
                <a:ext uri="{FF2B5EF4-FFF2-40B4-BE49-F238E27FC236}">
                  <a16:creationId xmlns:a16="http://schemas.microsoft.com/office/drawing/2014/main" id="{04F1A4E1-C753-4A8D-805A-9964B0935BEF}"/>
                </a:ext>
              </a:extLst>
            </p:cNvPr>
            <p:cNvSpPr/>
            <p:nvPr/>
          </p:nvSpPr>
          <p:spPr>
            <a:xfrm>
              <a:off x="6000750" y="1047750"/>
              <a:ext cx="161925" cy="45719"/>
            </a:xfrm>
            <a:prstGeom prst="rect">
              <a:avLst/>
            </a:prstGeom>
            <a:solidFill>
              <a:srgbClr val="FC4E2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0" name="Rectangle 239">
              <a:extLst>
                <a:ext uri="{FF2B5EF4-FFF2-40B4-BE49-F238E27FC236}">
                  <a16:creationId xmlns:a16="http://schemas.microsoft.com/office/drawing/2014/main" id="{3BED1441-D232-4B78-9DD3-E052DBD826BF}"/>
                </a:ext>
              </a:extLst>
            </p:cNvPr>
            <p:cNvSpPr/>
            <p:nvPr/>
          </p:nvSpPr>
          <p:spPr>
            <a:xfrm>
              <a:off x="6232525" y="1047750"/>
              <a:ext cx="161925" cy="45719"/>
            </a:xfrm>
            <a:prstGeom prst="rect">
              <a:avLst/>
            </a:prstGeom>
            <a:solidFill>
              <a:srgbClr val="B1002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2" name="Rectangle 6159">
              <a:extLst>
                <a:ext uri="{FF2B5EF4-FFF2-40B4-BE49-F238E27FC236}">
                  <a16:creationId xmlns:a16="http://schemas.microsoft.com/office/drawing/2014/main" id="{A3C30601-3F84-4B45-8A24-0ED0086EE2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49494" y="522444"/>
              <a:ext cx="676706" cy="1283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ts val="102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Rew mag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</p:grpSp>
      <p:sp>
        <p:nvSpPr>
          <p:cNvPr id="17" name="Rectangle 6345">
            <a:extLst>
              <a:ext uri="{FF2B5EF4-FFF2-40B4-BE49-F238E27FC236}">
                <a16:creationId xmlns:a16="http://schemas.microsoft.com/office/drawing/2014/main" id="{F0326FC7-84A4-6E06-73BC-D51B254237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5086" y="1846151"/>
            <a:ext cx="50810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Monk. U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0" name="Rectangle 6345">
            <a:extLst>
              <a:ext uri="{FF2B5EF4-FFF2-40B4-BE49-F238E27FC236}">
                <a16:creationId xmlns:a16="http://schemas.microsoft.com/office/drawing/2014/main" id="{F4E282C9-4D2B-5660-88C8-B5921F2CC5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5086" y="3367611"/>
            <a:ext cx="50810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Monk. V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727" name="Rectangle 34033">
            <a:extLst>
              <a:ext uri="{FF2B5EF4-FFF2-40B4-BE49-F238E27FC236}">
                <a16:creationId xmlns:a16="http://schemas.microsoft.com/office/drawing/2014/main" id="{65C34976-2306-6FC4-5838-DAF110C3F2DE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006636" y="3034708"/>
            <a:ext cx="109682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dirty="0">
                <a:solidFill>
                  <a:srgbClr val="262626"/>
                </a:solidFill>
                <a:cs typeface="Arial" panose="020B0604020202020204" pitchFamily="34" charset="0"/>
              </a:rPr>
              <a:t>norm. imps/s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728" name="Rectangle 34033">
            <a:extLst>
              <a:ext uri="{FF2B5EF4-FFF2-40B4-BE49-F238E27FC236}">
                <a16:creationId xmlns:a16="http://schemas.microsoft.com/office/drawing/2014/main" id="{6FE3AD9F-308D-B82B-04C3-156702CE1151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006636" y="1470067"/>
            <a:ext cx="109682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dirty="0">
                <a:solidFill>
                  <a:srgbClr val="262626"/>
                </a:solidFill>
                <a:cs typeface="Arial" panose="020B0604020202020204" pitchFamily="34" charset="0"/>
              </a:rPr>
              <a:t>norm. imps/s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263" name="Line 119">
            <a:extLst>
              <a:ext uri="{FF2B5EF4-FFF2-40B4-BE49-F238E27FC236}">
                <a16:creationId xmlns:a16="http://schemas.microsoft.com/office/drawing/2014/main" id="{2064C3FA-7AE4-4A52-94A4-A652E9C1EB34}"/>
              </a:ext>
            </a:extLst>
          </p:cNvPr>
          <p:cNvSpPr>
            <a:spLocks noChangeShapeType="1"/>
          </p:cNvSpPr>
          <p:nvPr/>
        </p:nvSpPr>
        <p:spPr bwMode="auto">
          <a:xfrm>
            <a:off x="4005543" y="2011270"/>
            <a:ext cx="2675856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9" name="Group 78">
            <a:extLst>
              <a:ext uri="{FF2B5EF4-FFF2-40B4-BE49-F238E27FC236}">
                <a16:creationId xmlns:a16="http://schemas.microsoft.com/office/drawing/2014/main" id="{30D82F0E-1ECC-40EE-9A1D-FE282A564DC1}"/>
              </a:ext>
            </a:extLst>
          </p:cNvPr>
          <p:cNvGrpSpPr/>
          <p:nvPr/>
        </p:nvGrpSpPr>
        <p:grpSpPr>
          <a:xfrm>
            <a:off x="2559700" y="877556"/>
            <a:ext cx="553442" cy="307388"/>
            <a:chOff x="5619157" y="1963894"/>
            <a:chExt cx="691155" cy="307388"/>
          </a:xfrm>
        </p:grpSpPr>
        <p:sp>
          <p:nvSpPr>
            <p:cNvPr id="80" name="Rectangle 6151">
              <a:extLst>
                <a:ext uri="{FF2B5EF4-FFF2-40B4-BE49-F238E27FC236}">
                  <a16:creationId xmlns:a16="http://schemas.microsoft.com/office/drawing/2014/main" id="{CA4FA7EA-F040-45FA-8802-B31BE1A779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19157" y="2102005"/>
              <a:ext cx="88700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L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81" name="Rectangle 6159">
              <a:extLst>
                <a:ext uri="{FF2B5EF4-FFF2-40B4-BE49-F238E27FC236}">
                  <a16:creationId xmlns:a16="http://schemas.microsoft.com/office/drawing/2014/main" id="{1F2EDE99-D149-4693-BC22-5BE8053BC3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00181" y="2102005"/>
              <a:ext cx="110131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100" dirty="0">
                  <a:solidFill>
                    <a:srgbClr val="000000"/>
                  </a:solidFill>
                  <a:cs typeface="Arial" panose="020B0604020202020204" pitchFamily="34" charset="0"/>
                </a:rPr>
                <a:t>H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grpSp>
          <p:nvGrpSpPr>
            <p:cNvPr id="82" name="Group 81">
              <a:extLst>
                <a:ext uri="{FF2B5EF4-FFF2-40B4-BE49-F238E27FC236}">
                  <a16:creationId xmlns:a16="http://schemas.microsoft.com/office/drawing/2014/main" id="{CCA588DD-8FE6-4A40-A855-88B617C5B390}"/>
                </a:ext>
              </a:extLst>
            </p:cNvPr>
            <p:cNvGrpSpPr/>
            <p:nvPr/>
          </p:nvGrpSpPr>
          <p:grpSpPr>
            <a:xfrm rot="5400000">
              <a:off x="5897239" y="1949877"/>
              <a:ext cx="116114" cy="468666"/>
              <a:chOff x="9465330" y="2710897"/>
              <a:chExt cx="237111" cy="768650"/>
            </a:xfrm>
          </p:grpSpPr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AAA6FFFA-C920-4FE2-8009-486CB4C8D96A}"/>
                  </a:ext>
                </a:extLst>
              </p:cNvPr>
              <p:cNvSpPr/>
              <p:nvPr/>
            </p:nvSpPr>
            <p:spPr>
              <a:xfrm>
                <a:off x="9465330" y="3017425"/>
                <a:ext cx="237077" cy="155591"/>
              </a:xfrm>
              <a:prstGeom prst="rect">
                <a:avLst/>
              </a:prstGeom>
              <a:solidFill>
                <a:srgbClr val="1D91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EA705C14-B94B-4696-A14C-24DAFED889AC}"/>
                  </a:ext>
                </a:extLst>
              </p:cNvPr>
              <p:cNvSpPr/>
              <p:nvPr/>
            </p:nvSpPr>
            <p:spPr>
              <a:xfrm>
                <a:off x="9465365" y="3170691"/>
                <a:ext cx="237073" cy="155591"/>
              </a:xfrm>
              <a:prstGeom prst="rect">
                <a:avLst/>
              </a:prstGeom>
              <a:solidFill>
                <a:srgbClr val="41B6C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63C07B2A-9D67-4FD3-9BE5-D72459E0A57A}"/>
                  </a:ext>
                </a:extLst>
              </p:cNvPr>
              <p:cNvSpPr/>
              <p:nvPr/>
            </p:nvSpPr>
            <p:spPr>
              <a:xfrm>
                <a:off x="9465331" y="3323956"/>
                <a:ext cx="237076" cy="155591"/>
              </a:xfrm>
              <a:prstGeom prst="rect">
                <a:avLst/>
              </a:prstGeom>
              <a:solidFill>
                <a:srgbClr val="7FCD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D47F7F7D-3C82-4C24-8C4F-49CB46348C25}"/>
                  </a:ext>
                </a:extLst>
              </p:cNvPr>
              <p:cNvSpPr/>
              <p:nvPr/>
            </p:nvSpPr>
            <p:spPr>
              <a:xfrm>
                <a:off x="9465366" y="2710897"/>
                <a:ext cx="237075" cy="155591"/>
              </a:xfrm>
              <a:prstGeom prst="rect">
                <a:avLst/>
              </a:prstGeom>
              <a:solidFill>
                <a:srgbClr val="0C2C8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83" name="Rectangle 6159">
              <a:extLst>
                <a:ext uri="{FF2B5EF4-FFF2-40B4-BE49-F238E27FC236}">
                  <a16:creationId xmlns:a16="http://schemas.microsoft.com/office/drawing/2014/main" id="{E9D9ECF2-34C0-44CA-8A91-FC778A6225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7974" y="1963894"/>
              <a:ext cx="377721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Bids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D6A961DA-E105-4CD7-B5CF-EBD9387491B0}"/>
                </a:ext>
              </a:extLst>
            </p:cNvPr>
            <p:cNvSpPr/>
            <p:nvPr/>
          </p:nvSpPr>
          <p:spPr>
            <a:xfrm rot="5400000">
              <a:off x="5990695" y="2136769"/>
              <a:ext cx="116097" cy="94868"/>
            </a:xfrm>
            <a:prstGeom prst="rect">
              <a:avLst/>
            </a:prstGeom>
            <a:solidFill>
              <a:srgbClr val="225E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19" name="Line 6">
            <a:extLst>
              <a:ext uri="{FF2B5EF4-FFF2-40B4-BE49-F238E27FC236}">
                <a16:creationId xmlns:a16="http://schemas.microsoft.com/office/drawing/2014/main" id="{5481F18A-2453-4A47-9CEE-2ED54478E262}"/>
              </a:ext>
            </a:extLst>
          </p:cNvPr>
          <p:cNvSpPr>
            <a:spLocks noChangeShapeType="1"/>
          </p:cNvSpPr>
          <p:nvPr/>
        </p:nvSpPr>
        <p:spPr bwMode="auto">
          <a:xfrm>
            <a:off x="649744" y="2020477"/>
            <a:ext cx="0" cy="349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Line 7">
            <a:extLst>
              <a:ext uri="{FF2B5EF4-FFF2-40B4-BE49-F238E27FC236}">
                <a16:creationId xmlns:a16="http://schemas.microsoft.com/office/drawing/2014/main" id="{1170F26E-F13B-4A7A-8751-637FE9C07F53}"/>
              </a:ext>
            </a:extLst>
          </p:cNvPr>
          <p:cNvSpPr>
            <a:spLocks noChangeShapeType="1"/>
          </p:cNvSpPr>
          <p:nvPr/>
        </p:nvSpPr>
        <p:spPr bwMode="auto">
          <a:xfrm>
            <a:off x="1243390" y="2020477"/>
            <a:ext cx="0" cy="349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Line 8">
            <a:extLst>
              <a:ext uri="{FF2B5EF4-FFF2-40B4-BE49-F238E27FC236}">
                <a16:creationId xmlns:a16="http://schemas.microsoft.com/office/drawing/2014/main" id="{C9E3D245-2B69-454E-948F-DDC66DBB39B3}"/>
              </a:ext>
            </a:extLst>
          </p:cNvPr>
          <p:cNvSpPr>
            <a:spLocks noChangeShapeType="1"/>
          </p:cNvSpPr>
          <p:nvPr/>
        </p:nvSpPr>
        <p:spPr bwMode="auto">
          <a:xfrm>
            <a:off x="1837036" y="2020477"/>
            <a:ext cx="0" cy="349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Line 9">
            <a:extLst>
              <a:ext uri="{FF2B5EF4-FFF2-40B4-BE49-F238E27FC236}">
                <a16:creationId xmlns:a16="http://schemas.microsoft.com/office/drawing/2014/main" id="{F0C9DEA3-A7B5-4AE2-991F-6567A88179A1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0682" y="2020477"/>
            <a:ext cx="0" cy="349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Line 10">
            <a:extLst>
              <a:ext uri="{FF2B5EF4-FFF2-40B4-BE49-F238E27FC236}">
                <a16:creationId xmlns:a16="http://schemas.microsoft.com/office/drawing/2014/main" id="{CF00D14C-70C6-4B95-ADCA-0552EF8850FD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4328" y="2020477"/>
            <a:ext cx="0" cy="34925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Rectangle 11">
            <a:extLst>
              <a:ext uri="{FF2B5EF4-FFF2-40B4-BE49-F238E27FC236}">
                <a16:creationId xmlns:a16="http://schemas.microsoft.com/office/drawing/2014/main" id="{112F59C9-CBBF-4896-AD00-91BA199092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3792" y="2063340"/>
            <a:ext cx="242054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-0.2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125" name="Rectangle 12">
            <a:extLst>
              <a:ext uri="{FF2B5EF4-FFF2-40B4-BE49-F238E27FC236}">
                <a16:creationId xmlns:a16="http://schemas.microsoft.com/office/drawing/2014/main" id="{2DDA7EF9-3BBB-4339-AAA4-0ECEA5402A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1412" y="2063340"/>
            <a:ext cx="78548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126" name="Rectangle 13">
            <a:extLst>
              <a:ext uri="{FF2B5EF4-FFF2-40B4-BE49-F238E27FC236}">
                <a16:creationId xmlns:a16="http://schemas.microsoft.com/office/drawing/2014/main" id="{E8CE7888-B752-46BB-A2B4-89F43290FF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3512" y="2063340"/>
            <a:ext cx="195566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0.2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127" name="Rectangle 14">
            <a:extLst>
              <a:ext uri="{FF2B5EF4-FFF2-40B4-BE49-F238E27FC236}">
                <a16:creationId xmlns:a16="http://schemas.microsoft.com/office/drawing/2014/main" id="{0E930CDE-31EC-4E29-9140-21CE6026C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43346" y="2063340"/>
            <a:ext cx="195566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0.4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128" name="Rectangle 15">
            <a:extLst>
              <a:ext uri="{FF2B5EF4-FFF2-40B4-BE49-F238E27FC236}">
                <a16:creationId xmlns:a16="http://schemas.microsoft.com/office/drawing/2014/main" id="{927D547C-3006-40C9-92A8-57E54A6DFD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38263" y="2063340"/>
            <a:ext cx="195566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0.6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129" name="Line 16">
            <a:extLst>
              <a:ext uri="{FF2B5EF4-FFF2-40B4-BE49-F238E27FC236}">
                <a16:creationId xmlns:a16="http://schemas.microsoft.com/office/drawing/2014/main" id="{3B5F57EA-C999-4EAE-ACD7-0D80646B8C1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9744" y="1028290"/>
            <a:ext cx="0" cy="992188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0" name="Line 17">
            <a:extLst>
              <a:ext uri="{FF2B5EF4-FFF2-40B4-BE49-F238E27FC236}">
                <a16:creationId xmlns:a16="http://schemas.microsoft.com/office/drawing/2014/main" id="{2C26310C-CAF6-46D3-897B-A01A8A5DC8A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3049" y="1925227"/>
            <a:ext cx="26695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Line 18">
            <a:extLst>
              <a:ext uri="{FF2B5EF4-FFF2-40B4-BE49-F238E27FC236}">
                <a16:creationId xmlns:a16="http://schemas.microsoft.com/office/drawing/2014/main" id="{12A2AC08-1887-422B-8315-CAB94A91F74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3049" y="1587090"/>
            <a:ext cx="26695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2" name="Line 19">
            <a:extLst>
              <a:ext uri="{FF2B5EF4-FFF2-40B4-BE49-F238E27FC236}">
                <a16:creationId xmlns:a16="http://schemas.microsoft.com/office/drawing/2014/main" id="{45079AE0-F12B-455B-BBF1-32184F07AC7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3049" y="1250540"/>
            <a:ext cx="26695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" name="Rectangle 20">
            <a:extLst>
              <a:ext uri="{FF2B5EF4-FFF2-40B4-BE49-F238E27FC236}">
                <a16:creationId xmlns:a16="http://schemas.microsoft.com/office/drawing/2014/main" id="{0BA745B3-18E4-4303-A515-E1804944A4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688" y="1842677"/>
            <a:ext cx="193825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-0.1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134" name="Rectangle 21">
            <a:extLst>
              <a:ext uri="{FF2B5EF4-FFF2-40B4-BE49-F238E27FC236}">
                <a16:creationId xmlns:a16="http://schemas.microsoft.com/office/drawing/2014/main" id="{E1D19042-2329-4C96-A56C-257F348ADC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823" y="1504540"/>
            <a:ext cx="62897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135" name="Rectangle 22">
            <a:extLst>
              <a:ext uri="{FF2B5EF4-FFF2-40B4-BE49-F238E27FC236}">
                <a16:creationId xmlns:a16="http://schemas.microsoft.com/office/drawing/2014/main" id="{EE9989E1-A934-4775-842D-BC3F9652F7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552" y="1167990"/>
            <a:ext cx="15659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0.1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136" name="Rectangle 23">
            <a:extLst>
              <a:ext uri="{FF2B5EF4-FFF2-40B4-BE49-F238E27FC236}">
                <a16:creationId xmlns:a16="http://schemas.microsoft.com/office/drawing/2014/main" id="{1334EAA9-D55E-4027-A8F0-5969E3D24D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8307" y="837790"/>
            <a:ext cx="322185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n = 32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137" name="Freeform 24">
            <a:extLst>
              <a:ext uri="{FF2B5EF4-FFF2-40B4-BE49-F238E27FC236}">
                <a16:creationId xmlns:a16="http://schemas.microsoft.com/office/drawing/2014/main" id="{7CA5E12F-4EF9-4F7E-B94D-D6915D4CFC87}"/>
              </a:ext>
            </a:extLst>
          </p:cNvPr>
          <p:cNvSpPr>
            <a:spLocks/>
          </p:cNvSpPr>
          <p:nvPr/>
        </p:nvSpPr>
        <p:spPr bwMode="auto">
          <a:xfrm>
            <a:off x="1777289" y="1028290"/>
            <a:ext cx="475425" cy="993775"/>
          </a:xfrm>
          <a:custGeom>
            <a:avLst/>
            <a:gdLst>
              <a:gd name="T0" fmla="*/ 23 w 374"/>
              <a:gd name="T1" fmla="*/ 626 h 626"/>
              <a:gd name="T2" fmla="*/ 374 w 374"/>
              <a:gd name="T3" fmla="*/ 626 h 626"/>
              <a:gd name="T4" fmla="*/ 374 w 374"/>
              <a:gd name="T5" fmla="*/ 0 h 626"/>
              <a:gd name="T6" fmla="*/ 337 w 374"/>
              <a:gd name="T7" fmla="*/ 0 h 626"/>
              <a:gd name="T8" fmla="*/ 0 w 374"/>
              <a:gd name="T9" fmla="*/ 0 h 626"/>
              <a:gd name="T10" fmla="*/ 0 w 374"/>
              <a:gd name="T11" fmla="*/ 626 h 626"/>
              <a:gd name="T12" fmla="*/ 23 w 374"/>
              <a:gd name="T13" fmla="*/ 626 h 6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74" h="626">
                <a:moveTo>
                  <a:pt x="23" y="626"/>
                </a:moveTo>
                <a:lnTo>
                  <a:pt x="374" y="626"/>
                </a:lnTo>
                <a:lnTo>
                  <a:pt x="374" y="0"/>
                </a:lnTo>
                <a:lnTo>
                  <a:pt x="337" y="0"/>
                </a:lnTo>
                <a:lnTo>
                  <a:pt x="0" y="0"/>
                </a:lnTo>
                <a:lnTo>
                  <a:pt x="0" y="626"/>
                </a:lnTo>
                <a:lnTo>
                  <a:pt x="23" y="626"/>
                </a:lnTo>
                <a:close/>
              </a:path>
            </a:pathLst>
          </a:custGeom>
          <a:solidFill>
            <a:srgbClr val="E6E6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8" name="Freeform 25">
            <a:extLst>
              <a:ext uri="{FF2B5EF4-FFF2-40B4-BE49-F238E27FC236}">
                <a16:creationId xmlns:a16="http://schemas.microsoft.com/office/drawing/2014/main" id="{73FF9793-F10F-4107-BB94-582B51E5774D}"/>
              </a:ext>
            </a:extLst>
          </p:cNvPr>
          <p:cNvSpPr>
            <a:spLocks/>
          </p:cNvSpPr>
          <p:nvPr/>
        </p:nvSpPr>
        <p:spPr bwMode="auto">
          <a:xfrm>
            <a:off x="649744" y="1028290"/>
            <a:ext cx="2670771" cy="790575"/>
          </a:xfrm>
          <a:custGeom>
            <a:avLst/>
            <a:gdLst>
              <a:gd name="T0" fmla="*/ 33 w 2101"/>
              <a:gd name="T1" fmla="*/ 423 h 498"/>
              <a:gd name="T2" fmla="*/ 68 w 2101"/>
              <a:gd name="T3" fmla="*/ 370 h 498"/>
              <a:gd name="T4" fmla="*/ 103 w 2101"/>
              <a:gd name="T5" fmla="*/ 382 h 498"/>
              <a:gd name="T6" fmla="*/ 138 w 2101"/>
              <a:gd name="T7" fmla="*/ 351 h 498"/>
              <a:gd name="T8" fmla="*/ 173 w 2101"/>
              <a:gd name="T9" fmla="*/ 372 h 498"/>
              <a:gd name="T10" fmla="*/ 208 w 2101"/>
              <a:gd name="T11" fmla="*/ 388 h 498"/>
              <a:gd name="T12" fmla="*/ 243 w 2101"/>
              <a:gd name="T13" fmla="*/ 369 h 498"/>
              <a:gd name="T14" fmla="*/ 278 w 2101"/>
              <a:gd name="T15" fmla="*/ 382 h 498"/>
              <a:gd name="T16" fmla="*/ 313 w 2101"/>
              <a:gd name="T17" fmla="*/ 375 h 498"/>
              <a:gd name="T18" fmla="*/ 348 w 2101"/>
              <a:gd name="T19" fmla="*/ 377 h 498"/>
              <a:gd name="T20" fmla="*/ 383 w 2101"/>
              <a:gd name="T21" fmla="*/ 369 h 498"/>
              <a:gd name="T22" fmla="*/ 418 w 2101"/>
              <a:gd name="T23" fmla="*/ 396 h 498"/>
              <a:gd name="T24" fmla="*/ 453 w 2101"/>
              <a:gd name="T25" fmla="*/ 439 h 498"/>
              <a:gd name="T26" fmla="*/ 488 w 2101"/>
              <a:gd name="T27" fmla="*/ 464 h 498"/>
              <a:gd name="T28" fmla="*/ 523 w 2101"/>
              <a:gd name="T29" fmla="*/ 435 h 498"/>
              <a:gd name="T30" fmla="*/ 558 w 2101"/>
              <a:gd name="T31" fmla="*/ 422 h 498"/>
              <a:gd name="T32" fmla="*/ 593 w 2101"/>
              <a:gd name="T33" fmla="*/ 391 h 498"/>
              <a:gd name="T34" fmla="*/ 628 w 2101"/>
              <a:gd name="T35" fmla="*/ 383 h 498"/>
              <a:gd name="T36" fmla="*/ 663 w 2101"/>
              <a:gd name="T37" fmla="*/ 351 h 498"/>
              <a:gd name="T38" fmla="*/ 698 w 2101"/>
              <a:gd name="T39" fmla="*/ 355 h 498"/>
              <a:gd name="T40" fmla="*/ 733 w 2101"/>
              <a:gd name="T41" fmla="*/ 332 h 498"/>
              <a:gd name="T42" fmla="*/ 768 w 2101"/>
              <a:gd name="T43" fmla="*/ 343 h 498"/>
              <a:gd name="T44" fmla="*/ 803 w 2101"/>
              <a:gd name="T45" fmla="*/ 342 h 498"/>
              <a:gd name="T46" fmla="*/ 838 w 2101"/>
              <a:gd name="T47" fmla="*/ 326 h 498"/>
              <a:gd name="T48" fmla="*/ 873 w 2101"/>
              <a:gd name="T49" fmla="*/ 269 h 498"/>
              <a:gd name="T50" fmla="*/ 908 w 2101"/>
              <a:gd name="T51" fmla="*/ 250 h 498"/>
              <a:gd name="T52" fmla="*/ 943 w 2101"/>
              <a:gd name="T53" fmla="*/ 183 h 498"/>
              <a:gd name="T54" fmla="*/ 978 w 2101"/>
              <a:gd name="T55" fmla="*/ 148 h 498"/>
              <a:gd name="T56" fmla="*/ 1013 w 2101"/>
              <a:gd name="T57" fmla="*/ 88 h 498"/>
              <a:gd name="T58" fmla="*/ 1048 w 2101"/>
              <a:gd name="T59" fmla="*/ 5 h 498"/>
              <a:gd name="T60" fmla="*/ 1083 w 2101"/>
              <a:gd name="T61" fmla="*/ 17 h 498"/>
              <a:gd name="T62" fmla="*/ 1118 w 2101"/>
              <a:gd name="T63" fmla="*/ 95 h 498"/>
              <a:gd name="T64" fmla="*/ 1153 w 2101"/>
              <a:gd name="T65" fmla="*/ 68 h 498"/>
              <a:gd name="T66" fmla="*/ 1188 w 2101"/>
              <a:gd name="T67" fmla="*/ 154 h 498"/>
              <a:gd name="T68" fmla="*/ 1223 w 2101"/>
              <a:gd name="T69" fmla="*/ 245 h 498"/>
              <a:gd name="T70" fmla="*/ 1258 w 2101"/>
              <a:gd name="T71" fmla="*/ 324 h 498"/>
              <a:gd name="T72" fmla="*/ 1293 w 2101"/>
              <a:gd name="T73" fmla="*/ 331 h 498"/>
              <a:gd name="T74" fmla="*/ 1328 w 2101"/>
              <a:gd name="T75" fmla="*/ 361 h 498"/>
              <a:gd name="T76" fmla="*/ 1363 w 2101"/>
              <a:gd name="T77" fmla="*/ 374 h 498"/>
              <a:gd name="T78" fmla="*/ 1398 w 2101"/>
              <a:gd name="T79" fmla="*/ 392 h 498"/>
              <a:gd name="T80" fmla="*/ 1433 w 2101"/>
              <a:gd name="T81" fmla="*/ 386 h 498"/>
              <a:gd name="T82" fmla="*/ 1468 w 2101"/>
              <a:gd name="T83" fmla="*/ 429 h 498"/>
              <a:gd name="T84" fmla="*/ 1503 w 2101"/>
              <a:gd name="T85" fmla="*/ 469 h 498"/>
              <a:gd name="T86" fmla="*/ 1538 w 2101"/>
              <a:gd name="T87" fmla="*/ 437 h 498"/>
              <a:gd name="T88" fmla="*/ 1573 w 2101"/>
              <a:gd name="T89" fmla="*/ 432 h 498"/>
              <a:gd name="T90" fmla="*/ 1608 w 2101"/>
              <a:gd name="T91" fmla="*/ 421 h 498"/>
              <a:gd name="T92" fmla="*/ 1643 w 2101"/>
              <a:gd name="T93" fmla="*/ 367 h 498"/>
              <a:gd name="T94" fmla="*/ 1679 w 2101"/>
              <a:gd name="T95" fmla="*/ 385 h 498"/>
              <a:gd name="T96" fmla="*/ 1714 w 2101"/>
              <a:gd name="T97" fmla="*/ 394 h 498"/>
              <a:gd name="T98" fmla="*/ 1749 w 2101"/>
              <a:gd name="T99" fmla="*/ 437 h 498"/>
              <a:gd name="T100" fmla="*/ 1784 w 2101"/>
              <a:gd name="T101" fmla="*/ 438 h 498"/>
              <a:gd name="T102" fmla="*/ 1819 w 2101"/>
              <a:gd name="T103" fmla="*/ 480 h 498"/>
              <a:gd name="T104" fmla="*/ 1854 w 2101"/>
              <a:gd name="T105" fmla="*/ 462 h 498"/>
              <a:gd name="T106" fmla="*/ 1889 w 2101"/>
              <a:gd name="T107" fmla="*/ 494 h 498"/>
              <a:gd name="T108" fmla="*/ 1924 w 2101"/>
              <a:gd name="T109" fmla="*/ 455 h 498"/>
              <a:gd name="T110" fmla="*/ 1959 w 2101"/>
              <a:gd name="T111" fmla="*/ 452 h 498"/>
              <a:gd name="T112" fmla="*/ 1994 w 2101"/>
              <a:gd name="T113" fmla="*/ 454 h 498"/>
              <a:gd name="T114" fmla="*/ 2029 w 2101"/>
              <a:gd name="T115" fmla="*/ 429 h 498"/>
              <a:gd name="T116" fmla="*/ 2064 w 2101"/>
              <a:gd name="T117" fmla="*/ 450 h 498"/>
              <a:gd name="T118" fmla="*/ 2099 w 2101"/>
              <a:gd name="T119" fmla="*/ 492 h 4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101" h="498">
                <a:moveTo>
                  <a:pt x="0" y="403"/>
                </a:moveTo>
                <a:lnTo>
                  <a:pt x="2" y="383"/>
                </a:lnTo>
                <a:lnTo>
                  <a:pt x="5" y="395"/>
                </a:lnTo>
                <a:lnTo>
                  <a:pt x="7" y="390"/>
                </a:lnTo>
                <a:lnTo>
                  <a:pt x="9" y="380"/>
                </a:lnTo>
                <a:lnTo>
                  <a:pt x="12" y="385"/>
                </a:lnTo>
                <a:lnTo>
                  <a:pt x="14" y="396"/>
                </a:lnTo>
                <a:lnTo>
                  <a:pt x="16" y="391"/>
                </a:lnTo>
                <a:lnTo>
                  <a:pt x="19" y="398"/>
                </a:lnTo>
                <a:lnTo>
                  <a:pt x="21" y="402"/>
                </a:lnTo>
                <a:lnTo>
                  <a:pt x="23" y="406"/>
                </a:lnTo>
                <a:lnTo>
                  <a:pt x="26" y="403"/>
                </a:lnTo>
                <a:lnTo>
                  <a:pt x="28" y="413"/>
                </a:lnTo>
                <a:lnTo>
                  <a:pt x="30" y="415"/>
                </a:lnTo>
                <a:lnTo>
                  <a:pt x="33" y="423"/>
                </a:lnTo>
                <a:lnTo>
                  <a:pt x="35" y="424"/>
                </a:lnTo>
                <a:lnTo>
                  <a:pt x="37" y="422"/>
                </a:lnTo>
                <a:lnTo>
                  <a:pt x="40" y="420"/>
                </a:lnTo>
                <a:lnTo>
                  <a:pt x="42" y="428"/>
                </a:lnTo>
                <a:lnTo>
                  <a:pt x="44" y="421"/>
                </a:lnTo>
                <a:lnTo>
                  <a:pt x="47" y="423"/>
                </a:lnTo>
                <a:lnTo>
                  <a:pt x="49" y="415"/>
                </a:lnTo>
                <a:lnTo>
                  <a:pt x="51" y="423"/>
                </a:lnTo>
                <a:lnTo>
                  <a:pt x="54" y="411"/>
                </a:lnTo>
                <a:lnTo>
                  <a:pt x="56" y="409"/>
                </a:lnTo>
                <a:lnTo>
                  <a:pt x="58" y="416"/>
                </a:lnTo>
                <a:lnTo>
                  <a:pt x="61" y="391"/>
                </a:lnTo>
                <a:lnTo>
                  <a:pt x="63" y="364"/>
                </a:lnTo>
                <a:lnTo>
                  <a:pt x="65" y="368"/>
                </a:lnTo>
                <a:lnTo>
                  <a:pt x="68" y="370"/>
                </a:lnTo>
                <a:lnTo>
                  <a:pt x="70" y="366"/>
                </a:lnTo>
                <a:lnTo>
                  <a:pt x="72" y="370"/>
                </a:lnTo>
                <a:lnTo>
                  <a:pt x="75" y="371"/>
                </a:lnTo>
                <a:lnTo>
                  <a:pt x="77" y="374"/>
                </a:lnTo>
                <a:lnTo>
                  <a:pt x="79" y="378"/>
                </a:lnTo>
                <a:lnTo>
                  <a:pt x="82" y="381"/>
                </a:lnTo>
                <a:lnTo>
                  <a:pt x="84" y="380"/>
                </a:lnTo>
                <a:lnTo>
                  <a:pt x="86" y="368"/>
                </a:lnTo>
                <a:lnTo>
                  <a:pt x="89" y="374"/>
                </a:lnTo>
                <a:lnTo>
                  <a:pt x="91" y="369"/>
                </a:lnTo>
                <a:lnTo>
                  <a:pt x="93" y="373"/>
                </a:lnTo>
                <a:lnTo>
                  <a:pt x="96" y="370"/>
                </a:lnTo>
                <a:lnTo>
                  <a:pt x="98" y="366"/>
                </a:lnTo>
                <a:lnTo>
                  <a:pt x="100" y="372"/>
                </a:lnTo>
                <a:lnTo>
                  <a:pt x="103" y="382"/>
                </a:lnTo>
                <a:lnTo>
                  <a:pt x="105" y="374"/>
                </a:lnTo>
                <a:lnTo>
                  <a:pt x="108" y="381"/>
                </a:lnTo>
                <a:lnTo>
                  <a:pt x="110" y="371"/>
                </a:lnTo>
                <a:lnTo>
                  <a:pt x="112" y="373"/>
                </a:lnTo>
                <a:lnTo>
                  <a:pt x="114" y="372"/>
                </a:lnTo>
                <a:lnTo>
                  <a:pt x="117" y="360"/>
                </a:lnTo>
                <a:lnTo>
                  <a:pt x="119" y="356"/>
                </a:lnTo>
                <a:lnTo>
                  <a:pt x="121" y="354"/>
                </a:lnTo>
                <a:lnTo>
                  <a:pt x="124" y="346"/>
                </a:lnTo>
                <a:lnTo>
                  <a:pt x="126" y="343"/>
                </a:lnTo>
                <a:lnTo>
                  <a:pt x="128" y="349"/>
                </a:lnTo>
                <a:lnTo>
                  <a:pt x="131" y="354"/>
                </a:lnTo>
                <a:lnTo>
                  <a:pt x="133" y="362"/>
                </a:lnTo>
                <a:lnTo>
                  <a:pt x="135" y="355"/>
                </a:lnTo>
                <a:lnTo>
                  <a:pt x="138" y="351"/>
                </a:lnTo>
                <a:lnTo>
                  <a:pt x="140" y="340"/>
                </a:lnTo>
                <a:lnTo>
                  <a:pt x="142" y="337"/>
                </a:lnTo>
                <a:lnTo>
                  <a:pt x="145" y="333"/>
                </a:lnTo>
                <a:lnTo>
                  <a:pt x="147" y="325"/>
                </a:lnTo>
                <a:lnTo>
                  <a:pt x="149" y="317"/>
                </a:lnTo>
                <a:lnTo>
                  <a:pt x="152" y="338"/>
                </a:lnTo>
                <a:lnTo>
                  <a:pt x="154" y="347"/>
                </a:lnTo>
                <a:lnTo>
                  <a:pt x="156" y="352"/>
                </a:lnTo>
                <a:lnTo>
                  <a:pt x="159" y="357"/>
                </a:lnTo>
                <a:lnTo>
                  <a:pt x="161" y="370"/>
                </a:lnTo>
                <a:lnTo>
                  <a:pt x="163" y="370"/>
                </a:lnTo>
                <a:lnTo>
                  <a:pt x="166" y="369"/>
                </a:lnTo>
                <a:lnTo>
                  <a:pt x="168" y="362"/>
                </a:lnTo>
                <a:lnTo>
                  <a:pt x="171" y="365"/>
                </a:lnTo>
                <a:lnTo>
                  <a:pt x="173" y="372"/>
                </a:lnTo>
                <a:lnTo>
                  <a:pt x="175" y="385"/>
                </a:lnTo>
                <a:lnTo>
                  <a:pt x="177" y="382"/>
                </a:lnTo>
                <a:lnTo>
                  <a:pt x="180" y="378"/>
                </a:lnTo>
                <a:lnTo>
                  <a:pt x="182" y="375"/>
                </a:lnTo>
                <a:lnTo>
                  <a:pt x="184" y="380"/>
                </a:lnTo>
                <a:lnTo>
                  <a:pt x="187" y="371"/>
                </a:lnTo>
                <a:lnTo>
                  <a:pt x="189" y="387"/>
                </a:lnTo>
                <a:lnTo>
                  <a:pt x="191" y="382"/>
                </a:lnTo>
                <a:lnTo>
                  <a:pt x="194" y="383"/>
                </a:lnTo>
                <a:lnTo>
                  <a:pt x="196" y="392"/>
                </a:lnTo>
                <a:lnTo>
                  <a:pt x="198" y="391"/>
                </a:lnTo>
                <a:lnTo>
                  <a:pt x="201" y="385"/>
                </a:lnTo>
                <a:lnTo>
                  <a:pt x="203" y="386"/>
                </a:lnTo>
                <a:lnTo>
                  <a:pt x="206" y="385"/>
                </a:lnTo>
                <a:lnTo>
                  <a:pt x="208" y="388"/>
                </a:lnTo>
                <a:lnTo>
                  <a:pt x="210" y="382"/>
                </a:lnTo>
                <a:lnTo>
                  <a:pt x="212" y="376"/>
                </a:lnTo>
                <a:lnTo>
                  <a:pt x="215" y="366"/>
                </a:lnTo>
                <a:lnTo>
                  <a:pt x="217" y="365"/>
                </a:lnTo>
                <a:lnTo>
                  <a:pt x="219" y="358"/>
                </a:lnTo>
                <a:lnTo>
                  <a:pt x="222" y="357"/>
                </a:lnTo>
                <a:lnTo>
                  <a:pt x="224" y="350"/>
                </a:lnTo>
                <a:lnTo>
                  <a:pt x="226" y="354"/>
                </a:lnTo>
                <a:lnTo>
                  <a:pt x="229" y="354"/>
                </a:lnTo>
                <a:lnTo>
                  <a:pt x="231" y="353"/>
                </a:lnTo>
                <a:lnTo>
                  <a:pt x="234" y="349"/>
                </a:lnTo>
                <a:lnTo>
                  <a:pt x="236" y="361"/>
                </a:lnTo>
                <a:lnTo>
                  <a:pt x="238" y="357"/>
                </a:lnTo>
                <a:lnTo>
                  <a:pt x="240" y="372"/>
                </a:lnTo>
                <a:lnTo>
                  <a:pt x="243" y="369"/>
                </a:lnTo>
                <a:lnTo>
                  <a:pt x="245" y="357"/>
                </a:lnTo>
                <a:lnTo>
                  <a:pt x="247" y="383"/>
                </a:lnTo>
                <a:lnTo>
                  <a:pt x="250" y="400"/>
                </a:lnTo>
                <a:lnTo>
                  <a:pt x="252" y="399"/>
                </a:lnTo>
                <a:lnTo>
                  <a:pt x="254" y="392"/>
                </a:lnTo>
                <a:lnTo>
                  <a:pt x="257" y="394"/>
                </a:lnTo>
                <a:lnTo>
                  <a:pt x="259" y="383"/>
                </a:lnTo>
                <a:lnTo>
                  <a:pt x="262" y="382"/>
                </a:lnTo>
                <a:lnTo>
                  <a:pt x="264" y="375"/>
                </a:lnTo>
                <a:lnTo>
                  <a:pt x="266" y="367"/>
                </a:lnTo>
                <a:lnTo>
                  <a:pt x="269" y="370"/>
                </a:lnTo>
                <a:lnTo>
                  <a:pt x="271" y="377"/>
                </a:lnTo>
                <a:lnTo>
                  <a:pt x="273" y="382"/>
                </a:lnTo>
                <a:lnTo>
                  <a:pt x="275" y="373"/>
                </a:lnTo>
                <a:lnTo>
                  <a:pt x="278" y="382"/>
                </a:lnTo>
                <a:lnTo>
                  <a:pt x="280" y="374"/>
                </a:lnTo>
                <a:lnTo>
                  <a:pt x="282" y="373"/>
                </a:lnTo>
                <a:lnTo>
                  <a:pt x="285" y="381"/>
                </a:lnTo>
                <a:lnTo>
                  <a:pt x="287" y="362"/>
                </a:lnTo>
                <a:lnTo>
                  <a:pt x="289" y="349"/>
                </a:lnTo>
                <a:lnTo>
                  <a:pt x="292" y="356"/>
                </a:lnTo>
                <a:lnTo>
                  <a:pt x="294" y="343"/>
                </a:lnTo>
                <a:lnTo>
                  <a:pt x="297" y="357"/>
                </a:lnTo>
                <a:lnTo>
                  <a:pt x="299" y="356"/>
                </a:lnTo>
                <a:lnTo>
                  <a:pt x="301" y="356"/>
                </a:lnTo>
                <a:lnTo>
                  <a:pt x="304" y="368"/>
                </a:lnTo>
                <a:lnTo>
                  <a:pt x="306" y="371"/>
                </a:lnTo>
                <a:lnTo>
                  <a:pt x="308" y="360"/>
                </a:lnTo>
                <a:lnTo>
                  <a:pt x="310" y="375"/>
                </a:lnTo>
                <a:lnTo>
                  <a:pt x="313" y="375"/>
                </a:lnTo>
                <a:lnTo>
                  <a:pt x="315" y="367"/>
                </a:lnTo>
                <a:lnTo>
                  <a:pt x="317" y="364"/>
                </a:lnTo>
                <a:lnTo>
                  <a:pt x="320" y="375"/>
                </a:lnTo>
                <a:lnTo>
                  <a:pt x="322" y="384"/>
                </a:lnTo>
                <a:lnTo>
                  <a:pt x="325" y="388"/>
                </a:lnTo>
                <a:lnTo>
                  <a:pt x="327" y="392"/>
                </a:lnTo>
                <a:lnTo>
                  <a:pt x="329" y="392"/>
                </a:lnTo>
                <a:lnTo>
                  <a:pt x="332" y="395"/>
                </a:lnTo>
                <a:lnTo>
                  <a:pt x="334" y="403"/>
                </a:lnTo>
                <a:lnTo>
                  <a:pt x="336" y="405"/>
                </a:lnTo>
                <a:lnTo>
                  <a:pt x="338" y="409"/>
                </a:lnTo>
                <a:lnTo>
                  <a:pt x="341" y="401"/>
                </a:lnTo>
                <a:lnTo>
                  <a:pt x="343" y="392"/>
                </a:lnTo>
                <a:lnTo>
                  <a:pt x="345" y="384"/>
                </a:lnTo>
                <a:lnTo>
                  <a:pt x="348" y="377"/>
                </a:lnTo>
                <a:lnTo>
                  <a:pt x="350" y="377"/>
                </a:lnTo>
                <a:lnTo>
                  <a:pt x="352" y="378"/>
                </a:lnTo>
                <a:lnTo>
                  <a:pt x="355" y="380"/>
                </a:lnTo>
                <a:lnTo>
                  <a:pt x="357" y="383"/>
                </a:lnTo>
                <a:lnTo>
                  <a:pt x="360" y="381"/>
                </a:lnTo>
                <a:lnTo>
                  <a:pt x="362" y="373"/>
                </a:lnTo>
                <a:lnTo>
                  <a:pt x="364" y="375"/>
                </a:lnTo>
                <a:lnTo>
                  <a:pt x="367" y="375"/>
                </a:lnTo>
                <a:lnTo>
                  <a:pt x="369" y="377"/>
                </a:lnTo>
                <a:lnTo>
                  <a:pt x="371" y="378"/>
                </a:lnTo>
                <a:lnTo>
                  <a:pt x="373" y="382"/>
                </a:lnTo>
                <a:lnTo>
                  <a:pt x="376" y="377"/>
                </a:lnTo>
                <a:lnTo>
                  <a:pt x="378" y="378"/>
                </a:lnTo>
                <a:lnTo>
                  <a:pt x="380" y="381"/>
                </a:lnTo>
                <a:lnTo>
                  <a:pt x="383" y="369"/>
                </a:lnTo>
                <a:lnTo>
                  <a:pt x="385" y="373"/>
                </a:lnTo>
                <a:lnTo>
                  <a:pt x="388" y="376"/>
                </a:lnTo>
                <a:lnTo>
                  <a:pt x="390" y="384"/>
                </a:lnTo>
                <a:lnTo>
                  <a:pt x="392" y="376"/>
                </a:lnTo>
                <a:lnTo>
                  <a:pt x="395" y="376"/>
                </a:lnTo>
                <a:lnTo>
                  <a:pt x="397" y="379"/>
                </a:lnTo>
                <a:lnTo>
                  <a:pt x="399" y="387"/>
                </a:lnTo>
                <a:lnTo>
                  <a:pt x="402" y="393"/>
                </a:lnTo>
                <a:lnTo>
                  <a:pt x="404" y="383"/>
                </a:lnTo>
                <a:lnTo>
                  <a:pt x="406" y="389"/>
                </a:lnTo>
                <a:lnTo>
                  <a:pt x="408" y="381"/>
                </a:lnTo>
                <a:lnTo>
                  <a:pt x="411" y="386"/>
                </a:lnTo>
                <a:lnTo>
                  <a:pt x="413" y="390"/>
                </a:lnTo>
                <a:lnTo>
                  <a:pt x="416" y="386"/>
                </a:lnTo>
                <a:lnTo>
                  <a:pt x="418" y="396"/>
                </a:lnTo>
                <a:lnTo>
                  <a:pt x="420" y="389"/>
                </a:lnTo>
                <a:lnTo>
                  <a:pt x="423" y="386"/>
                </a:lnTo>
                <a:lnTo>
                  <a:pt x="425" y="387"/>
                </a:lnTo>
                <a:lnTo>
                  <a:pt x="427" y="387"/>
                </a:lnTo>
                <a:lnTo>
                  <a:pt x="430" y="386"/>
                </a:lnTo>
                <a:lnTo>
                  <a:pt x="432" y="394"/>
                </a:lnTo>
                <a:lnTo>
                  <a:pt x="434" y="394"/>
                </a:lnTo>
                <a:lnTo>
                  <a:pt x="437" y="399"/>
                </a:lnTo>
                <a:lnTo>
                  <a:pt x="439" y="398"/>
                </a:lnTo>
                <a:lnTo>
                  <a:pt x="441" y="410"/>
                </a:lnTo>
                <a:lnTo>
                  <a:pt x="443" y="418"/>
                </a:lnTo>
                <a:lnTo>
                  <a:pt x="446" y="421"/>
                </a:lnTo>
                <a:lnTo>
                  <a:pt x="448" y="428"/>
                </a:lnTo>
                <a:lnTo>
                  <a:pt x="451" y="432"/>
                </a:lnTo>
                <a:lnTo>
                  <a:pt x="453" y="439"/>
                </a:lnTo>
                <a:lnTo>
                  <a:pt x="455" y="434"/>
                </a:lnTo>
                <a:lnTo>
                  <a:pt x="458" y="423"/>
                </a:lnTo>
                <a:lnTo>
                  <a:pt x="460" y="429"/>
                </a:lnTo>
                <a:lnTo>
                  <a:pt x="462" y="437"/>
                </a:lnTo>
                <a:lnTo>
                  <a:pt x="465" y="433"/>
                </a:lnTo>
                <a:lnTo>
                  <a:pt x="467" y="436"/>
                </a:lnTo>
                <a:lnTo>
                  <a:pt x="469" y="436"/>
                </a:lnTo>
                <a:lnTo>
                  <a:pt x="471" y="433"/>
                </a:lnTo>
                <a:lnTo>
                  <a:pt x="474" y="443"/>
                </a:lnTo>
                <a:lnTo>
                  <a:pt x="476" y="456"/>
                </a:lnTo>
                <a:lnTo>
                  <a:pt x="479" y="442"/>
                </a:lnTo>
                <a:lnTo>
                  <a:pt x="481" y="456"/>
                </a:lnTo>
                <a:lnTo>
                  <a:pt x="483" y="458"/>
                </a:lnTo>
                <a:lnTo>
                  <a:pt x="486" y="464"/>
                </a:lnTo>
                <a:lnTo>
                  <a:pt x="488" y="464"/>
                </a:lnTo>
                <a:lnTo>
                  <a:pt x="490" y="455"/>
                </a:lnTo>
                <a:lnTo>
                  <a:pt x="493" y="452"/>
                </a:lnTo>
                <a:lnTo>
                  <a:pt x="495" y="455"/>
                </a:lnTo>
                <a:lnTo>
                  <a:pt x="497" y="452"/>
                </a:lnTo>
                <a:lnTo>
                  <a:pt x="500" y="441"/>
                </a:lnTo>
                <a:lnTo>
                  <a:pt x="502" y="450"/>
                </a:lnTo>
                <a:lnTo>
                  <a:pt x="504" y="450"/>
                </a:lnTo>
                <a:lnTo>
                  <a:pt x="506" y="438"/>
                </a:lnTo>
                <a:lnTo>
                  <a:pt x="509" y="435"/>
                </a:lnTo>
                <a:lnTo>
                  <a:pt x="511" y="435"/>
                </a:lnTo>
                <a:lnTo>
                  <a:pt x="514" y="438"/>
                </a:lnTo>
                <a:lnTo>
                  <a:pt x="516" y="436"/>
                </a:lnTo>
                <a:lnTo>
                  <a:pt x="518" y="433"/>
                </a:lnTo>
                <a:lnTo>
                  <a:pt x="521" y="428"/>
                </a:lnTo>
                <a:lnTo>
                  <a:pt x="523" y="435"/>
                </a:lnTo>
                <a:lnTo>
                  <a:pt x="525" y="440"/>
                </a:lnTo>
                <a:lnTo>
                  <a:pt x="528" y="445"/>
                </a:lnTo>
                <a:lnTo>
                  <a:pt x="530" y="439"/>
                </a:lnTo>
                <a:lnTo>
                  <a:pt x="532" y="448"/>
                </a:lnTo>
                <a:lnTo>
                  <a:pt x="535" y="446"/>
                </a:lnTo>
                <a:lnTo>
                  <a:pt x="537" y="443"/>
                </a:lnTo>
                <a:lnTo>
                  <a:pt x="539" y="444"/>
                </a:lnTo>
                <a:lnTo>
                  <a:pt x="542" y="448"/>
                </a:lnTo>
                <a:lnTo>
                  <a:pt x="544" y="443"/>
                </a:lnTo>
                <a:lnTo>
                  <a:pt x="546" y="450"/>
                </a:lnTo>
                <a:lnTo>
                  <a:pt x="549" y="442"/>
                </a:lnTo>
                <a:lnTo>
                  <a:pt x="551" y="436"/>
                </a:lnTo>
                <a:lnTo>
                  <a:pt x="553" y="432"/>
                </a:lnTo>
                <a:lnTo>
                  <a:pt x="556" y="429"/>
                </a:lnTo>
                <a:lnTo>
                  <a:pt x="558" y="422"/>
                </a:lnTo>
                <a:lnTo>
                  <a:pt x="560" y="428"/>
                </a:lnTo>
                <a:lnTo>
                  <a:pt x="563" y="433"/>
                </a:lnTo>
                <a:lnTo>
                  <a:pt x="565" y="430"/>
                </a:lnTo>
                <a:lnTo>
                  <a:pt x="567" y="430"/>
                </a:lnTo>
                <a:lnTo>
                  <a:pt x="570" y="435"/>
                </a:lnTo>
                <a:lnTo>
                  <a:pt x="572" y="432"/>
                </a:lnTo>
                <a:lnTo>
                  <a:pt x="574" y="421"/>
                </a:lnTo>
                <a:lnTo>
                  <a:pt x="577" y="415"/>
                </a:lnTo>
                <a:lnTo>
                  <a:pt x="579" y="413"/>
                </a:lnTo>
                <a:lnTo>
                  <a:pt x="581" y="401"/>
                </a:lnTo>
                <a:lnTo>
                  <a:pt x="584" y="399"/>
                </a:lnTo>
                <a:lnTo>
                  <a:pt x="586" y="394"/>
                </a:lnTo>
                <a:lnTo>
                  <a:pt x="588" y="386"/>
                </a:lnTo>
                <a:lnTo>
                  <a:pt x="591" y="394"/>
                </a:lnTo>
                <a:lnTo>
                  <a:pt x="593" y="391"/>
                </a:lnTo>
                <a:lnTo>
                  <a:pt x="595" y="401"/>
                </a:lnTo>
                <a:lnTo>
                  <a:pt x="598" y="401"/>
                </a:lnTo>
                <a:lnTo>
                  <a:pt x="600" y="398"/>
                </a:lnTo>
                <a:lnTo>
                  <a:pt x="602" y="393"/>
                </a:lnTo>
                <a:lnTo>
                  <a:pt x="605" y="395"/>
                </a:lnTo>
                <a:lnTo>
                  <a:pt x="607" y="395"/>
                </a:lnTo>
                <a:lnTo>
                  <a:pt x="609" y="396"/>
                </a:lnTo>
                <a:lnTo>
                  <a:pt x="612" y="392"/>
                </a:lnTo>
                <a:lnTo>
                  <a:pt x="614" y="389"/>
                </a:lnTo>
                <a:lnTo>
                  <a:pt x="616" y="396"/>
                </a:lnTo>
                <a:lnTo>
                  <a:pt x="619" y="384"/>
                </a:lnTo>
                <a:lnTo>
                  <a:pt x="621" y="381"/>
                </a:lnTo>
                <a:lnTo>
                  <a:pt x="623" y="386"/>
                </a:lnTo>
                <a:lnTo>
                  <a:pt x="626" y="387"/>
                </a:lnTo>
                <a:lnTo>
                  <a:pt x="628" y="383"/>
                </a:lnTo>
                <a:lnTo>
                  <a:pt x="630" y="380"/>
                </a:lnTo>
                <a:lnTo>
                  <a:pt x="633" y="388"/>
                </a:lnTo>
                <a:lnTo>
                  <a:pt x="635" y="383"/>
                </a:lnTo>
                <a:lnTo>
                  <a:pt x="637" y="372"/>
                </a:lnTo>
                <a:lnTo>
                  <a:pt x="640" y="378"/>
                </a:lnTo>
                <a:lnTo>
                  <a:pt x="642" y="366"/>
                </a:lnTo>
                <a:lnTo>
                  <a:pt x="644" y="373"/>
                </a:lnTo>
                <a:lnTo>
                  <a:pt x="647" y="374"/>
                </a:lnTo>
                <a:lnTo>
                  <a:pt x="649" y="365"/>
                </a:lnTo>
                <a:lnTo>
                  <a:pt x="651" y="361"/>
                </a:lnTo>
                <a:lnTo>
                  <a:pt x="654" y="359"/>
                </a:lnTo>
                <a:lnTo>
                  <a:pt x="656" y="362"/>
                </a:lnTo>
                <a:lnTo>
                  <a:pt x="658" y="350"/>
                </a:lnTo>
                <a:lnTo>
                  <a:pt x="661" y="351"/>
                </a:lnTo>
                <a:lnTo>
                  <a:pt x="663" y="351"/>
                </a:lnTo>
                <a:lnTo>
                  <a:pt x="665" y="354"/>
                </a:lnTo>
                <a:lnTo>
                  <a:pt x="668" y="354"/>
                </a:lnTo>
                <a:lnTo>
                  <a:pt x="670" y="347"/>
                </a:lnTo>
                <a:lnTo>
                  <a:pt x="672" y="344"/>
                </a:lnTo>
                <a:lnTo>
                  <a:pt x="675" y="348"/>
                </a:lnTo>
                <a:lnTo>
                  <a:pt x="677" y="352"/>
                </a:lnTo>
                <a:lnTo>
                  <a:pt x="679" y="343"/>
                </a:lnTo>
                <a:lnTo>
                  <a:pt x="682" y="349"/>
                </a:lnTo>
                <a:lnTo>
                  <a:pt x="684" y="350"/>
                </a:lnTo>
                <a:lnTo>
                  <a:pt x="686" y="360"/>
                </a:lnTo>
                <a:lnTo>
                  <a:pt x="689" y="353"/>
                </a:lnTo>
                <a:lnTo>
                  <a:pt x="691" y="353"/>
                </a:lnTo>
                <a:lnTo>
                  <a:pt x="693" y="358"/>
                </a:lnTo>
                <a:lnTo>
                  <a:pt x="696" y="355"/>
                </a:lnTo>
                <a:lnTo>
                  <a:pt x="698" y="355"/>
                </a:lnTo>
                <a:lnTo>
                  <a:pt x="700" y="358"/>
                </a:lnTo>
                <a:lnTo>
                  <a:pt x="703" y="334"/>
                </a:lnTo>
                <a:lnTo>
                  <a:pt x="705" y="345"/>
                </a:lnTo>
                <a:lnTo>
                  <a:pt x="707" y="342"/>
                </a:lnTo>
                <a:lnTo>
                  <a:pt x="710" y="341"/>
                </a:lnTo>
                <a:lnTo>
                  <a:pt x="712" y="334"/>
                </a:lnTo>
                <a:lnTo>
                  <a:pt x="714" y="319"/>
                </a:lnTo>
                <a:lnTo>
                  <a:pt x="717" y="334"/>
                </a:lnTo>
                <a:lnTo>
                  <a:pt x="719" y="324"/>
                </a:lnTo>
                <a:lnTo>
                  <a:pt x="721" y="329"/>
                </a:lnTo>
                <a:lnTo>
                  <a:pt x="724" y="332"/>
                </a:lnTo>
                <a:lnTo>
                  <a:pt x="726" y="326"/>
                </a:lnTo>
                <a:lnTo>
                  <a:pt x="728" y="325"/>
                </a:lnTo>
                <a:lnTo>
                  <a:pt x="731" y="335"/>
                </a:lnTo>
                <a:lnTo>
                  <a:pt x="733" y="332"/>
                </a:lnTo>
                <a:lnTo>
                  <a:pt x="735" y="337"/>
                </a:lnTo>
                <a:lnTo>
                  <a:pt x="738" y="347"/>
                </a:lnTo>
                <a:lnTo>
                  <a:pt x="740" y="348"/>
                </a:lnTo>
                <a:lnTo>
                  <a:pt x="742" y="344"/>
                </a:lnTo>
                <a:lnTo>
                  <a:pt x="745" y="352"/>
                </a:lnTo>
                <a:lnTo>
                  <a:pt x="747" y="348"/>
                </a:lnTo>
                <a:lnTo>
                  <a:pt x="749" y="348"/>
                </a:lnTo>
                <a:lnTo>
                  <a:pt x="752" y="355"/>
                </a:lnTo>
                <a:lnTo>
                  <a:pt x="754" y="350"/>
                </a:lnTo>
                <a:lnTo>
                  <a:pt x="756" y="348"/>
                </a:lnTo>
                <a:lnTo>
                  <a:pt x="759" y="346"/>
                </a:lnTo>
                <a:lnTo>
                  <a:pt x="761" y="354"/>
                </a:lnTo>
                <a:lnTo>
                  <a:pt x="763" y="349"/>
                </a:lnTo>
                <a:lnTo>
                  <a:pt x="766" y="349"/>
                </a:lnTo>
                <a:lnTo>
                  <a:pt x="768" y="343"/>
                </a:lnTo>
                <a:lnTo>
                  <a:pt x="770" y="339"/>
                </a:lnTo>
                <a:lnTo>
                  <a:pt x="773" y="349"/>
                </a:lnTo>
                <a:lnTo>
                  <a:pt x="775" y="356"/>
                </a:lnTo>
                <a:lnTo>
                  <a:pt x="777" y="362"/>
                </a:lnTo>
                <a:lnTo>
                  <a:pt x="780" y="361"/>
                </a:lnTo>
                <a:lnTo>
                  <a:pt x="782" y="357"/>
                </a:lnTo>
                <a:lnTo>
                  <a:pt x="785" y="357"/>
                </a:lnTo>
                <a:lnTo>
                  <a:pt x="787" y="349"/>
                </a:lnTo>
                <a:lnTo>
                  <a:pt x="789" y="352"/>
                </a:lnTo>
                <a:lnTo>
                  <a:pt x="791" y="352"/>
                </a:lnTo>
                <a:lnTo>
                  <a:pt x="794" y="363"/>
                </a:lnTo>
                <a:lnTo>
                  <a:pt x="796" y="354"/>
                </a:lnTo>
                <a:lnTo>
                  <a:pt x="798" y="361"/>
                </a:lnTo>
                <a:lnTo>
                  <a:pt x="801" y="346"/>
                </a:lnTo>
                <a:lnTo>
                  <a:pt x="803" y="342"/>
                </a:lnTo>
                <a:lnTo>
                  <a:pt x="805" y="350"/>
                </a:lnTo>
                <a:lnTo>
                  <a:pt x="808" y="342"/>
                </a:lnTo>
                <a:lnTo>
                  <a:pt x="810" y="330"/>
                </a:lnTo>
                <a:lnTo>
                  <a:pt x="812" y="332"/>
                </a:lnTo>
                <a:lnTo>
                  <a:pt x="815" y="331"/>
                </a:lnTo>
                <a:lnTo>
                  <a:pt x="817" y="326"/>
                </a:lnTo>
                <a:lnTo>
                  <a:pt x="820" y="323"/>
                </a:lnTo>
                <a:lnTo>
                  <a:pt x="822" y="315"/>
                </a:lnTo>
                <a:lnTo>
                  <a:pt x="824" y="323"/>
                </a:lnTo>
                <a:lnTo>
                  <a:pt x="826" y="308"/>
                </a:lnTo>
                <a:lnTo>
                  <a:pt x="829" y="317"/>
                </a:lnTo>
                <a:lnTo>
                  <a:pt x="831" y="312"/>
                </a:lnTo>
                <a:lnTo>
                  <a:pt x="833" y="319"/>
                </a:lnTo>
                <a:lnTo>
                  <a:pt x="836" y="328"/>
                </a:lnTo>
                <a:lnTo>
                  <a:pt x="838" y="326"/>
                </a:lnTo>
                <a:lnTo>
                  <a:pt x="840" y="322"/>
                </a:lnTo>
                <a:lnTo>
                  <a:pt x="843" y="310"/>
                </a:lnTo>
                <a:lnTo>
                  <a:pt x="845" y="323"/>
                </a:lnTo>
                <a:lnTo>
                  <a:pt x="848" y="327"/>
                </a:lnTo>
                <a:lnTo>
                  <a:pt x="850" y="314"/>
                </a:lnTo>
                <a:lnTo>
                  <a:pt x="852" y="313"/>
                </a:lnTo>
                <a:lnTo>
                  <a:pt x="854" y="313"/>
                </a:lnTo>
                <a:lnTo>
                  <a:pt x="857" y="314"/>
                </a:lnTo>
                <a:lnTo>
                  <a:pt x="859" y="310"/>
                </a:lnTo>
                <a:lnTo>
                  <a:pt x="861" y="301"/>
                </a:lnTo>
                <a:lnTo>
                  <a:pt x="864" y="282"/>
                </a:lnTo>
                <a:lnTo>
                  <a:pt x="866" y="284"/>
                </a:lnTo>
                <a:lnTo>
                  <a:pt x="868" y="289"/>
                </a:lnTo>
                <a:lnTo>
                  <a:pt x="871" y="276"/>
                </a:lnTo>
                <a:lnTo>
                  <a:pt x="873" y="269"/>
                </a:lnTo>
                <a:lnTo>
                  <a:pt x="875" y="281"/>
                </a:lnTo>
                <a:lnTo>
                  <a:pt x="878" y="269"/>
                </a:lnTo>
                <a:lnTo>
                  <a:pt x="880" y="263"/>
                </a:lnTo>
                <a:lnTo>
                  <a:pt x="883" y="267"/>
                </a:lnTo>
                <a:lnTo>
                  <a:pt x="885" y="256"/>
                </a:lnTo>
                <a:lnTo>
                  <a:pt x="887" y="256"/>
                </a:lnTo>
                <a:lnTo>
                  <a:pt x="889" y="284"/>
                </a:lnTo>
                <a:lnTo>
                  <a:pt x="892" y="278"/>
                </a:lnTo>
                <a:lnTo>
                  <a:pt x="894" y="279"/>
                </a:lnTo>
                <a:lnTo>
                  <a:pt x="896" y="272"/>
                </a:lnTo>
                <a:lnTo>
                  <a:pt x="899" y="273"/>
                </a:lnTo>
                <a:lnTo>
                  <a:pt x="901" y="270"/>
                </a:lnTo>
                <a:lnTo>
                  <a:pt x="903" y="255"/>
                </a:lnTo>
                <a:lnTo>
                  <a:pt x="906" y="252"/>
                </a:lnTo>
                <a:lnTo>
                  <a:pt x="908" y="250"/>
                </a:lnTo>
                <a:lnTo>
                  <a:pt x="911" y="229"/>
                </a:lnTo>
                <a:lnTo>
                  <a:pt x="913" y="224"/>
                </a:lnTo>
                <a:lnTo>
                  <a:pt x="915" y="225"/>
                </a:lnTo>
                <a:lnTo>
                  <a:pt x="918" y="220"/>
                </a:lnTo>
                <a:lnTo>
                  <a:pt x="920" y="208"/>
                </a:lnTo>
                <a:lnTo>
                  <a:pt x="922" y="203"/>
                </a:lnTo>
                <a:lnTo>
                  <a:pt x="924" y="194"/>
                </a:lnTo>
                <a:lnTo>
                  <a:pt x="927" y="195"/>
                </a:lnTo>
                <a:lnTo>
                  <a:pt x="929" y="197"/>
                </a:lnTo>
                <a:lnTo>
                  <a:pt x="931" y="187"/>
                </a:lnTo>
                <a:lnTo>
                  <a:pt x="934" y="190"/>
                </a:lnTo>
                <a:lnTo>
                  <a:pt x="936" y="187"/>
                </a:lnTo>
                <a:lnTo>
                  <a:pt x="939" y="169"/>
                </a:lnTo>
                <a:lnTo>
                  <a:pt x="941" y="178"/>
                </a:lnTo>
                <a:lnTo>
                  <a:pt x="943" y="183"/>
                </a:lnTo>
                <a:lnTo>
                  <a:pt x="946" y="187"/>
                </a:lnTo>
                <a:lnTo>
                  <a:pt x="948" y="188"/>
                </a:lnTo>
                <a:lnTo>
                  <a:pt x="950" y="200"/>
                </a:lnTo>
                <a:lnTo>
                  <a:pt x="952" y="191"/>
                </a:lnTo>
                <a:lnTo>
                  <a:pt x="955" y="197"/>
                </a:lnTo>
                <a:lnTo>
                  <a:pt x="957" y="204"/>
                </a:lnTo>
                <a:lnTo>
                  <a:pt x="959" y="199"/>
                </a:lnTo>
                <a:lnTo>
                  <a:pt x="962" y="203"/>
                </a:lnTo>
                <a:lnTo>
                  <a:pt x="964" y="188"/>
                </a:lnTo>
                <a:lnTo>
                  <a:pt x="966" y="179"/>
                </a:lnTo>
                <a:lnTo>
                  <a:pt x="969" y="166"/>
                </a:lnTo>
                <a:lnTo>
                  <a:pt x="971" y="164"/>
                </a:lnTo>
                <a:lnTo>
                  <a:pt x="974" y="170"/>
                </a:lnTo>
                <a:lnTo>
                  <a:pt x="976" y="159"/>
                </a:lnTo>
                <a:lnTo>
                  <a:pt x="978" y="148"/>
                </a:lnTo>
                <a:lnTo>
                  <a:pt x="981" y="146"/>
                </a:lnTo>
                <a:lnTo>
                  <a:pt x="983" y="138"/>
                </a:lnTo>
                <a:lnTo>
                  <a:pt x="985" y="133"/>
                </a:lnTo>
                <a:lnTo>
                  <a:pt x="987" y="136"/>
                </a:lnTo>
                <a:lnTo>
                  <a:pt x="990" y="126"/>
                </a:lnTo>
                <a:lnTo>
                  <a:pt x="992" y="126"/>
                </a:lnTo>
                <a:lnTo>
                  <a:pt x="994" y="126"/>
                </a:lnTo>
                <a:lnTo>
                  <a:pt x="997" y="126"/>
                </a:lnTo>
                <a:lnTo>
                  <a:pt x="999" y="120"/>
                </a:lnTo>
                <a:lnTo>
                  <a:pt x="1002" y="110"/>
                </a:lnTo>
                <a:lnTo>
                  <a:pt x="1004" y="109"/>
                </a:lnTo>
                <a:lnTo>
                  <a:pt x="1006" y="92"/>
                </a:lnTo>
                <a:lnTo>
                  <a:pt x="1009" y="87"/>
                </a:lnTo>
                <a:lnTo>
                  <a:pt x="1011" y="75"/>
                </a:lnTo>
                <a:lnTo>
                  <a:pt x="1013" y="88"/>
                </a:lnTo>
                <a:lnTo>
                  <a:pt x="1016" y="84"/>
                </a:lnTo>
                <a:lnTo>
                  <a:pt x="1018" y="87"/>
                </a:lnTo>
                <a:lnTo>
                  <a:pt x="1020" y="54"/>
                </a:lnTo>
                <a:lnTo>
                  <a:pt x="1022" y="47"/>
                </a:lnTo>
                <a:lnTo>
                  <a:pt x="1025" y="46"/>
                </a:lnTo>
                <a:lnTo>
                  <a:pt x="1027" y="46"/>
                </a:lnTo>
                <a:lnTo>
                  <a:pt x="1029" y="55"/>
                </a:lnTo>
                <a:lnTo>
                  <a:pt x="1032" y="50"/>
                </a:lnTo>
                <a:lnTo>
                  <a:pt x="1034" y="42"/>
                </a:lnTo>
                <a:lnTo>
                  <a:pt x="1037" y="48"/>
                </a:lnTo>
                <a:lnTo>
                  <a:pt x="1039" y="34"/>
                </a:lnTo>
                <a:lnTo>
                  <a:pt x="1041" y="27"/>
                </a:lnTo>
                <a:lnTo>
                  <a:pt x="1044" y="22"/>
                </a:lnTo>
                <a:lnTo>
                  <a:pt x="1046" y="10"/>
                </a:lnTo>
                <a:lnTo>
                  <a:pt x="1048" y="5"/>
                </a:lnTo>
                <a:lnTo>
                  <a:pt x="1050" y="24"/>
                </a:lnTo>
                <a:lnTo>
                  <a:pt x="1053" y="23"/>
                </a:lnTo>
                <a:lnTo>
                  <a:pt x="1055" y="15"/>
                </a:lnTo>
                <a:lnTo>
                  <a:pt x="1057" y="21"/>
                </a:lnTo>
                <a:lnTo>
                  <a:pt x="1060" y="20"/>
                </a:lnTo>
                <a:lnTo>
                  <a:pt x="1062" y="0"/>
                </a:lnTo>
                <a:lnTo>
                  <a:pt x="1065" y="16"/>
                </a:lnTo>
                <a:lnTo>
                  <a:pt x="1067" y="26"/>
                </a:lnTo>
                <a:lnTo>
                  <a:pt x="1069" y="31"/>
                </a:lnTo>
                <a:lnTo>
                  <a:pt x="1072" y="36"/>
                </a:lnTo>
                <a:lnTo>
                  <a:pt x="1074" y="31"/>
                </a:lnTo>
                <a:lnTo>
                  <a:pt x="1076" y="28"/>
                </a:lnTo>
                <a:lnTo>
                  <a:pt x="1079" y="21"/>
                </a:lnTo>
                <a:lnTo>
                  <a:pt x="1081" y="26"/>
                </a:lnTo>
                <a:lnTo>
                  <a:pt x="1083" y="17"/>
                </a:lnTo>
                <a:lnTo>
                  <a:pt x="1085" y="13"/>
                </a:lnTo>
                <a:lnTo>
                  <a:pt x="1088" y="17"/>
                </a:lnTo>
                <a:lnTo>
                  <a:pt x="1090" y="33"/>
                </a:lnTo>
                <a:lnTo>
                  <a:pt x="1093" y="43"/>
                </a:lnTo>
                <a:lnTo>
                  <a:pt x="1095" y="43"/>
                </a:lnTo>
                <a:lnTo>
                  <a:pt x="1097" y="47"/>
                </a:lnTo>
                <a:lnTo>
                  <a:pt x="1100" y="53"/>
                </a:lnTo>
                <a:lnTo>
                  <a:pt x="1102" y="53"/>
                </a:lnTo>
                <a:lnTo>
                  <a:pt x="1104" y="48"/>
                </a:lnTo>
                <a:lnTo>
                  <a:pt x="1107" y="63"/>
                </a:lnTo>
                <a:lnTo>
                  <a:pt x="1109" y="69"/>
                </a:lnTo>
                <a:lnTo>
                  <a:pt x="1111" y="78"/>
                </a:lnTo>
                <a:lnTo>
                  <a:pt x="1114" y="78"/>
                </a:lnTo>
                <a:lnTo>
                  <a:pt x="1116" y="83"/>
                </a:lnTo>
                <a:lnTo>
                  <a:pt x="1118" y="95"/>
                </a:lnTo>
                <a:lnTo>
                  <a:pt x="1120" y="82"/>
                </a:lnTo>
                <a:lnTo>
                  <a:pt x="1123" y="75"/>
                </a:lnTo>
                <a:lnTo>
                  <a:pt x="1125" y="78"/>
                </a:lnTo>
                <a:lnTo>
                  <a:pt x="1128" y="71"/>
                </a:lnTo>
                <a:lnTo>
                  <a:pt x="1130" y="66"/>
                </a:lnTo>
                <a:lnTo>
                  <a:pt x="1132" y="60"/>
                </a:lnTo>
                <a:lnTo>
                  <a:pt x="1135" y="53"/>
                </a:lnTo>
                <a:lnTo>
                  <a:pt x="1137" y="42"/>
                </a:lnTo>
                <a:lnTo>
                  <a:pt x="1139" y="52"/>
                </a:lnTo>
                <a:lnTo>
                  <a:pt x="1142" y="51"/>
                </a:lnTo>
                <a:lnTo>
                  <a:pt x="1144" y="47"/>
                </a:lnTo>
                <a:lnTo>
                  <a:pt x="1146" y="47"/>
                </a:lnTo>
                <a:lnTo>
                  <a:pt x="1148" y="46"/>
                </a:lnTo>
                <a:lnTo>
                  <a:pt x="1151" y="56"/>
                </a:lnTo>
                <a:lnTo>
                  <a:pt x="1153" y="68"/>
                </a:lnTo>
                <a:lnTo>
                  <a:pt x="1156" y="86"/>
                </a:lnTo>
                <a:lnTo>
                  <a:pt x="1158" y="89"/>
                </a:lnTo>
                <a:lnTo>
                  <a:pt x="1160" y="88"/>
                </a:lnTo>
                <a:lnTo>
                  <a:pt x="1163" y="93"/>
                </a:lnTo>
                <a:lnTo>
                  <a:pt x="1165" y="86"/>
                </a:lnTo>
                <a:lnTo>
                  <a:pt x="1167" y="82"/>
                </a:lnTo>
                <a:lnTo>
                  <a:pt x="1170" y="93"/>
                </a:lnTo>
                <a:lnTo>
                  <a:pt x="1172" y="88"/>
                </a:lnTo>
                <a:lnTo>
                  <a:pt x="1174" y="104"/>
                </a:lnTo>
                <a:lnTo>
                  <a:pt x="1177" y="119"/>
                </a:lnTo>
                <a:lnTo>
                  <a:pt x="1179" y="122"/>
                </a:lnTo>
                <a:lnTo>
                  <a:pt x="1181" y="130"/>
                </a:lnTo>
                <a:lnTo>
                  <a:pt x="1183" y="142"/>
                </a:lnTo>
                <a:lnTo>
                  <a:pt x="1186" y="146"/>
                </a:lnTo>
                <a:lnTo>
                  <a:pt x="1188" y="154"/>
                </a:lnTo>
                <a:lnTo>
                  <a:pt x="1191" y="155"/>
                </a:lnTo>
                <a:lnTo>
                  <a:pt x="1193" y="171"/>
                </a:lnTo>
                <a:lnTo>
                  <a:pt x="1195" y="175"/>
                </a:lnTo>
                <a:lnTo>
                  <a:pt x="1198" y="189"/>
                </a:lnTo>
                <a:lnTo>
                  <a:pt x="1200" y="188"/>
                </a:lnTo>
                <a:lnTo>
                  <a:pt x="1202" y="195"/>
                </a:lnTo>
                <a:lnTo>
                  <a:pt x="1205" y="197"/>
                </a:lnTo>
                <a:lnTo>
                  <a:pt x="1207" y="224"/>
                </a:lnTo>
                <a:lnTo>
                  <a:pt x="1209" y="224"/>
                </a:lnTo>
                <a:lnTo>
                  <a:pt x="1212" y="226"/>
                </a:lnTo>
                <a:lnTo>
                  <a:pt x="1214" y="235"/>
                </a:lnTo>
                <a:lnTo>
                  <a:pt x="1216" y="234"/>
                </a:lnTo>
                <a:lnTo>
                  <a:pt x="1219" y="239"/>
                </a:lnTo>
                <a:lnTo>
                  <a:pt x="1221" y="245"/>
                </a:lnTo>
                <a:lnTo>
                  <a:pt x="1223" y="245"/>
                </a:lnTo>
                <a:lnTo>
                  <a:pt x="1226" y="266"/>
                </a:lnTo>
                <a:lnTo>
                  <a:pt x="1228" y="268"/>
                </a:lnTo>
                <a:lnTo>
                  <a:pt x="1230" y="280"/>
                </a:lnTo>
                <a:lnTo>
                  <a:pt x="1233" y="297"/>
                </a:lnTo>
                <a:lnTo>
                  <a:pt x="1235" y="303"/>
                </a:lnTo>
                <a:lnTo>
                  <a:pt x="1237" y="300"/>
                </a:lnTo>
                <a:lnTo>
                  <a:pt x="1240" y="311"/>
                </a:lnTo>
                <a:lnTo>
                  <a:pt x="1242" y="314"/>
                </a:lnTo>
                <a:lnTo>
                  <a:pt x="1244" y="319"/>
                </a:lnTo>
                <a:lnTo>
                  <a:pt x="1247" y="326"/>
                </a:lnTo>
                <a:lnTo>
                  <a:pt x="1249" y="341"/>
                </a:lnTo>
                <a:lnTo>
                  <a:pt x="1251" y="333"/>
                </a:lnTo>
                <a:lnTo>
                  <a:pt x="1254" y="332"/>
                </a:lnTo>
                <a:lnTo>
                  <a:pt x="1256" y="322"/>
                </a:lnTo>
                <a:lnTo>
                  <a:pt x="1258" y="324"/>
                </a:lnTo>
                <a:lnTo>
                  <a:pt x="1261" y="330"/>
                </a:lnTo>
                <a:lnTo>
                  <a:pt x="1263" y="322"/>
                </a:lnTo>
                <a:lnTo>
                  <a:pt x="1265" y="331"/>
                </a:lnTo>
                <a:lnTo>
                  <a:pt x="1268" y="324"/>
                </a:lnTo>
                <a:lnTo>
                  <a:pt x="1270" y="325"/>
                </a:lnTo>
                <a:lnTo>
                  <a:pt x="1272" y="331"/>
                </a:lnTo>
                <a:lnTo>
                  <a:pt x="1275" y="342"/>
                </a:lnTo>
                <a:lnTo>
                  <a:pt x="1277" y="336"/>
                </a:lnTo>
                <a:lnTo>
                  <a:pt x="1279" y="333"/>
                </a:lnTo>
                <a:lnTo>
                  <a:pt x="1282" y="330"/>
                </a:lnTo>
                <a:lnTo>
                  <a:pt x="1284" y="336"/>
                </a:lnTo>
                <a:lnTo>
                  <a:pt x="1286" y="346"/>
                </a:lnTo>
                <a:lnTo>
                  <a:pt x="1289" y="335"/>
                </a:lnTo>
                <a:lnTo>
                  <a:pt x="1291" y="347"/>
                </a:lnTo>
                <a:lnTo>
                  <a:pt x="1293" y="331"/>
                </a:lnTo>
                <a:lnTo>
                  <a:pt x="1296" y="329"/>
                </a:lnTo>
                <a:lnTo>
                  <a:pt x="1298" y="317"/>
                </a:lnTo>
                <a:lnTo>
                  <a:pt x="1300" y="323"/>
                </a:lnTo>
                <a:lnTo>
                  <a:pt x="1303" y="315"/>
                </a:lnTo>
                <a:lnTo>
                  <a:pt x="1305" y="313"/>
                </a:lnTo>
                <a:lnTo>
                  <a:pt x="1307" y="328"/>
                </a:lnTo>
                <a:lnTo>
                  <a:pt x="1310" y="322"/>
                </a:lnTo>
                <a:lnTo>
                  <a:pt x="1312" y="330"/>
                </a:lnTo>
                <a:lnTo>
                  <a:pt x="1314" y="332"/>
                </a:lnTo>
                <a:lnTo>
                  <a:pt x="1317" y="324"/>
                </a:lnTo>
                <a:lnTo>
                  <a:pt x="1319" y="326"/>
                </a:lnTo>
                <a:lnTo>
                  <a:pt x="1321" y="338"/>
                </a:lnTo>
                <a:lnTo>
                  <a:pt x="1324" y="346"/>
                </a:lnTo>
                <a:lnTo>
                  <a:pt x="1326" y="354"/>
                </a:lnTo>
                <a:lnTo>
                  <a:pt x="1328" y="361"/>
                </a:lnTo>
                <a:lnTo>
                  <a:pt x="1331" y="347"/>
                </a:lnTo>
                <a:lnTo>
                  <a:pt x="1333" y="340"/>
                </a:lnTo>
                <a:lnTo>
                  <a:pt x="1335" y="333"/>
                </a:lnTo>
                <a:lnTo>
                  <a:pt x="1338" y="339"/>
                </a:lnTo>
                <a:lnTo>
                  <a:pt x="1340" y="334"/>
                </a:lnTo>
                <a:lnTo>
                  <a:pt x="1342" y="328"/>
                </a:lnTo>
                <a:lnTo>
                  <a:pt x="1345" y="332"/>
                </a:lnTo>
                <a:lnTo>
                  <a:pt x="1347" y="338"/>
                </a:lnTo>
                <a:lnTo>
                  <a:pt x="1349" y="348"/>
                </a:lnTo>
                <a:lnTo>
                  <a:pt x="1352" y="359"/>
                </a:lnTo>
                <a:lnTo>
                  <a:pt x="1354" y="367"/>
                </a:lnTo>
                <a:lnTo>
                  <a:pt x="1356" y="372"/>
                </a:lnTo>
                <a:lnTo>
                  <a:pt x="1359" y="373"/>
                </a:lnTo>
                <a:lnTo>
                  <a:pt x="1361" y="373"/>
                </a:lnTo>
                <a:lnTo>
                  <a:pt x="1363" y="374"/>
                </a:lnTo>
                <a:lnTo>
                  <a:pt x="1366" y="374"/>
                </a:lnTo>
                <a:lnTo>
                  <a:pt x="1368" y="375"/>
                </a:lnTo>
                <a:lnTo>
                  <a:pt x="1370" y="367"/>
                </a:lnTo>
                <a:lnTo>
                  <a:pt x="1373" y="372"/>
                </a:lnTo>
                <a:lnTo>
                  <a:pt x="1375" y="374"/>
                </a:lnTo>
                <a:lnTo>
                  <a:pt x="1377" y="379"/>
                </a:lnTo>
                <a:lnTo>
                  <a:pt x="1380" y="382"/>
                </a:lnTo>
                <a:lnTo>
                  <a:pt x="1382" y="382"/>
                </a:lnTo>
                <a:lnTo>
                  <a:pt x="1384" y="378"/>
                </a:lnTo>
                <a:lnTo>
                  <a:pt x="1387" y="375"/>
                </a:lnTo>
                <a:lnTo>
                  <a:pt x="1389" y="372"/>
                </a:lnTo>
                <a:lnTo>
                  <a:pt x="1391" y="372"/>
                </a:lnTo>
                <a:lnTo>
                  <a:pt x="1394" y="378"/>
                </a:lnTo>
                <a:lnTo>
                  <a:pt x="1396" y="380"/>
                </a:lnTo>
                <a:lnTo>
                  <a:pt x="1398" y="392"/>
                </a:lnTo>
                <a:lnTo>
                  <a:pt x="1401" y="386"/>
                </a:lnTo>
                <a:lnTo>
                  <a:pt x="1403" y="383"/>
                </a:lnTo>
                <a:lnTo>
                  <a:pt x="1405" y="381"/>
                </a:lnTo>
                <a:lnTo>
                  <a:pt x="1408" y="385"/>
                </a:lnTo>
                <a:lnTo>
                  <a:pt x="1410" y="392"/>
                </a:lnTo>
                <a:lnTo>
                  <a:pt x="1412" y="390"/>
                </a:lnTo>
                <a:lnTo>
                  <a:pt x="1415" y="386"/>
                </a:lnTo>
                <a:lnTo>
                  <a:pt x="1417" y="386"/>
                </a:lnTo>
                <a:lnTo>
                  <a:pt x="1419" y="384"/>
                </a:lnTo>
                <a:lnTo>
                  <a:pt x="1422" y="392"/>
                </a:lnTo>
                <a:lnTo>
                  <a:pt x="1424" y="388"/>
                </a:lnTo>
                <a:lnTo>
                  <a:pt x="1426" y="383"/>
                </a:lnTo>
                <a:lnTo>
                  <a:pt x="1429" y="378"/>
                </a:lnTo>
                <a:lnTo>
                  <a:pt x="1431" y="381"/>
                </a:lnTo>
                <a:lnTo>
                  <a:pt x="1433" y="386"/>
                </a:lnTo>
                <a:lnTo>
                  <a:pt x="1436" y="383"/>
                </a:lnTo>
                <a:lnTo>
                  <a:pt x="1438" y="391"/>
                </a:lnTo>
                <a:lnTo>
                  <a:pt x="1440" y="392"/>
                </a:lnTo>
                <a:lnTo>
                  <a:pt x="1443" y="398"/>
                </a:lnTo>
                <a:lnTo>
                  <a:pt x="1445" y="398"/>
                </a:lnTo>
                <a:lnTo>
                  <a:pt x="1447" y="403"/>
                </a:lnTo>
                <a:lnTo>
                  <a:pt x="1450" y="403"/>
                </a:lnTo>
                <a:lnTo>
                  <a:pt x="1452" y="404"/>
                </a:lnTo>
                <a:lnTo>
                  <a:pt x="1454" y="403"/>
                </a:lnTo>
                <a:lnTo>
                  <a:pt x="1457" y="419"/>
                </a:lnTo>
                <a:lnTo>
                  <a:pt x="1459" y="420"/>
                </a:lnTo>
                <a:lnTo>
                  <a:pt x="1462" y="423"/>
                </a:lnTo>
                <a:lnTo>
                  <a:pt x="1464" y="427"/>
                </a:lnTo>
                <a:lnTo>
                  <a:pt x="1466" y="427"/>
                </a:lnTo>
                <a:lnTo>
                  <a:pt x="1468" y="429"/>
                </a:lnTo>
                <a:lnTo>
                  <a:pt x="1471" y="431"/>
                </a:lnTo>
                <a:lnTo>
                  <a:pt x="1473" y="423"/>
                </a:lnTo>
                <a:lnTo>
                  <a:pt x="1475" y="432"/>
                </a:lnTo>
                <a:lnTo>
                  <a:pt x="1478" y="421"/>
                </a:lnTo>
                <a:lnTo>
                  <a:pt x="1480" y="432"/>
                </a:lnTo>
                <a:lnTo>
                  <a:pt x="1482" y="436"/>
                </a:lnTo>
                <a:lnTo>
                  <a:pt x="1485" y="441"/>
                </a:lnTo>
                <a:lnTo>
                  <a:pt x="1487" y="444"/>
                </a:lnTo>
                <a:lnTo>
                  <a:pt x="1489" y="449"/>
                </a:lnTo>
                <a:lnTo>
                  <a:pt x="1492" y="441"/>
                </a:lnTo>
                <a:lnTo>
                  <a:pt x="1494" y="441"/>
                </a:lnTo>
                <a:lnTo>
                  <a:pt x="1497" y="445"/>
                </a:lnTo>
                <a:lnTo>
                  <a:pt x="1499" y="452"/>
                </a:lnTo>
                <a:lnTo>
                  <a:pt x="1501" y="448"/>
                </a:lnTo>
                <a:lnTo>
                  <a:pt x="1503" y="469"/>
                </a:lnTo>
                <a:lnTo>
                  <a:pt x="1506" y="468"/>
                </a:lnTo>
                <a:lnTo>
                  <a:pt x="1508" y="455"/>
                </a:lnTo>
                <a:lnTo>
                  <a:pt x="1510" y="454"/>
                </a:lnTo>
                <a:lnTo>
                  <a:pt x="1513" y="459"/>
                </a:lnTo>
                <a:lnTo>
                  <a:pt x="1515" y="459"/>
                </a:lnTo>
                <a:lnTo>
                  <a:pt x="1517" y="466"/>
                </a:lnTo>
                <a:lnTo>
                  <a:pt x="1520" y="474"/>
                </a:lnTo>
                <a:lnTo>
                  <a:pt x="1522" y="475"/>
                </a:lnTo>
                <a:lnTo>
                  <a:pt x="1525" y="468"/>
                </a:lnTo>
                <a:lnTo>
                  <a:pt x="1527" y="473"/>
                </a:lnTo>
                <a:lnTo>
                  <a:pt x="1529" y="467"/>
                </a:lnTo>
                <a:lnTo>
                  <a:pt x="1531" y="466"/>
                </a:lnTo>
                <a:lnTo>
                  <a:pt x="1534" y="458"/>
                </a:lnTo>
                <a:lnTo>
                  <a:pt x="1536" y="447"/>
                </a:lnTo>
                <a:lnTo>
                  <a:pt x="1538" y="437"/>
                </a:lnTo>
                <a:lnTo>
                  <a:pt x="1541" y="431"/>
                </a:lnTo>
                <a:lnTo>
                  <a:pt x="1543" y="424"/>
                </a:lnTo>
                <a:lnTo>
                  <a:pt x="1545" y="424"/>
                </a:lnTo>
                <a:lnTo>
                  <a:pt x="1548" y="424"/>
                </a:lnTo>
                <a:lnTo>
                  <a:pt x="1550" y="416"/>
                </a:lnTo>
                <a:lnTo>
                  <a:pt x="1552" y="416"/>
                </a:lnTo>
                <a:lnTo>
                  <a:pt x="1555" y="420"/>
                </a:lnTo>
                <a:lnTo>
                  <a:pt x="1557" y="423"/>
                </a:lnTo>
                <a:lnTo>
                  <a:pt x="1560" y="407"/>
                </a:lnTo>
                <a:lnTo>
                  <a:pt x="1562" y="405"/>
                </a:lnTo>
                <a:lnTo>
                  <a:pt x="1564" y="408"/>
                </a:lnTo>
                <a:lnTo>
                  <a:pt x="1566" y="410"/>
                </a:lnTo>
                <a:lnTo>
                  <a:pt x="1569" y="423"/>
                </a:lnTo>
                <a:lnTo>
                  <a:pt x="1571" y="425"/>
                </a:lnTo>
                <a:lnTo>
                  <a:pt x="1573" y="432"/>
                </a:lnTo>
                <a:lnTo>
                  <a:pt x="1576" y="432"/>
                </a:lnTo>
                <a:lnTo>
                  <a:pt x="1578" y="429"/>
                </a:lnTo>
                <a:lnTo>
                  <a:pt x="1580" y="420"/>
                </a:lnTo>
                <a:lnTo>
                  <a:pt x="1583" y="422"/>
                </a:lnTo>
                <a:lnTo>
                  <a:pt x="1585" y="418"/>
                </a:lnTo>
                <a:lnTo>
                  <a:pt x="1588" y="427"/>
                </a:lnTo>
                <a:lnTo>
                  <a:pt x="1590" y="432"/>
                </a:lnTo>
                <a:lnTo>
                  <a:pt x="1592" y="426"/>
                </a:lnTo>
                <a:lnTo>
                  <a:pt x="1595" y="424"/>
                </a:lnTo>
                <a:lnTo>
                  <a:pt x="1597" y="420"/>
                </a:lnTo>
                <a:lnTo>
                  <a:pt x="1599" y="427"/>
                </a:lnTo>
                <a:lnTo>
                  <a:pt x="1601" y="432"/>
                </a:lnTo>
                <a:lnTo>
                  <a:pt x="1604" y="428"/>
                </a:lnTo>
                <a:lnTo>
                  <a:pt x="1606" y="428"/>
                </a:lnTo>
                <a:lnTo>
                  <a:pt x="1608" y="421"/>
                </a:lnTo>
                <a:lnTo>
                  <a:pt x="1611" y="419"/>
                </a:lnTo>
                <a:lnTo>
                  <a:pt x="1613" y="416"/>
                </a:lnTo>
                <a:lnTo>
                  <a:pt x="1616" y="417"/>
                </a:lnTo>
                <a:lnTo>
                  <a:pt x="1618" y="404"/>
                </a:lnTo>
                <a:lnTo>
                  <a:pt x="1620" y="406"/>
                </a:lnTo>
                <a:lnTo>
                  <a:pt x="1623" y="403"/>
                </a:lnTo>
                <a:lnTo>
                  <a:pt x="1625" y="396"/>
                </a:lnTo>
                <a:lnTo>
                  <a:pt x="1627" y="378"/>
                </a:lnTo>
                <a:lnTo>
                  <a:pt x="1630" y="377"/>
                </a:lnTo>
                <a:lnTo>
                  <a:pt x="1632" y="368"/>
                </a:lnTo>
                <a:lnTo>
                  <a:pt x="1634" y="361"/>
                </a:lnTo>
                <a:lnTo>
                  <a:pt x="1636" y="367"/>
                </a:lnTo>
                <a:lnTo>
                  <a:pt x="1639" y="366"/>
                </a:lnTo>
                <a:lnTo>
                  <a:pt x="1641" y="367"/>
                </a:lnTo>
                <a:lnTo>
                  <a:pt x="1643" y="367"/>
                </a:lnTo>
                <a:lnTo>
                  <a:pt x="1646" y="371"/>
                </a:lnTo>
                <a:lnTo>
                  <a:pt x="1648" y="371"/>
                </a:lnTo>
                <a:lnTo>
                  <a:pt x="1651" y="361"/>
                </a:lnTo>
                <a:lnTo>
                  <a:pt x="1653" y="365"/>
                </a:lnTo>
                <a:lnTo>
                  <a:pt x="1655" y="373"/>
                </a:lnTo>
                <a:lnTo>
                  <a:pt x="1658" y="370"/>
                </a:lnTo>
                <a:lnTo>
                  <a:pt x="1660" y="378"/>
                </a:lnTo>
                <a:lnTo>
                  <a:pt x="1662" y="374"/>
                </a:lnTo>
                <a:lnTo>
                  <a:pt x="1664" y="382"/>
                </a:lnTo>
                <a:lnTo>
                  <a:pt x="1667" y="384"/>
                </a:lnTo>
                <a:lnTo>
                  <a:pt x="1669" y="381"/>
                </a:lnTo>
                <a:lnTo>
                  <a:pt x="1671" y="390"/>
                </a:lnTo>
                <a:lnTo>
                  <a:pt x="1674" y="383"/>
                </a:lnTo>
                <a:lnTo>
                  <a:pt x="1676" y="382"/>
                </a:lnTo>
                <a:lnTo>
                  <a:pt x="1679" y="385"/>
                </a:lnTo>
                <a:lnTo>
                  <a:pt x="1681" y="382"/>
                </a:lnTo>
                <a:lnTo>
                  <a:pt x="1683" y="387"/>
                </a:lnTo>
                <a:lnTo>
                  <a:pt x="1686" y="382"/>
                </a:lnTo>
                <a:lnTo>
                  <a:pt x="1688" y="383"/>
                </a:lnTo>
                <a:lnTo>
                  <a:pt x="1690" y="378"/>
                </a:lnTo>
                <a:lnTo>
                  <a:pt x="1693" y="359"/>
                </a:lnTo>
                <a:lnTo>
                  <a:pt x="1695" y="372"/>
                </a:lnTo>
                <a:lnTo>
                  <a:pt x="1697" y="363"/>
                </a:lnTo>
                <a:lnTo>
                  <a:pt x="1699" y="363"/>
                </a:lnTo>
                <a:lnTo>
                  <a:pt x="1702" y="369"/>
                </a:lnTo>
                <a:lnTo>
                  <a:pt x="1704" y="384"/>
                </a:lnTo>
                <a:lnTo>
                  <a:pt x="1706" y="388"/>
                </a:lnTo>
                <a:lnTo>
                  <a:pt x="1709" y="396"/>
                </a:lnTo>
                <a:lnTo>
                  <a:pt x="1711" y="401"/>
                </a:lnTo>
                <a:lnTo>
                  <a:pt x="1714" y="394"/>
                </a:lnTo>
                <a:lnTo>
                  <a:pt x="1716" y="403"/>
                </a:lnTo>
                <a:lnTo>
                  <a:pt x="1718" y="408"/>
                </a:lnTo>
                <a:lnTo>
                  <a:pt x="1721" y="407"/>
                </a:lnTo>
                <a:lnTo>
                  <a:pt x="1723" y="414"/>
                </a:lnTo>
                <a:lnTo>
                  <a:pt x="1725" y="424"/>
                </a:lnTo>
                <a:lnTo>
                  <a:pt x="1728" y="433"/>
                </a:lnTo>
                <a:lnTo>
                  <a:pt x="1730" y="441"/>
                </a:lnTo>
                <a:lnTo>
                  <a:pt x="1732" y="440"/>
                </a:lnTo>
                <a:lnTo>
                  <a:pt x="1734" y="440"/>
                </a:lnTo>
                <a:lnTo>
                  <a:pt x="1737" y="438"/>
                </a:lnTo>
                <a:lnTo>
                  <a:pt x="1739" y="429"/>
                </a:lnTo>
                <a:lnTo>
                  <a:pt x="1742" y="426"/>
                </a:lnTo>
                <a:lnTo>
                  <a:pt x="1744" y="422"/>
                </a:lnTo>
                <a:lnTo>
                  <a:pt x="1746" y="434"/>
                </a:lnTo>
                <a:lnTo>
                  <a:pt x="1749" y="437"/>
                </a:lnTo>
                <a:lnTo>
                  <a:pt x="1751" y="432"/>
                </a:lnTo>
                <a:lnTo>
                  <a:pt x="1753" y="427"/>
                </a:lnTo>
                <a:lnTo>
                  <a:pt x="1756" y="427"/>
                </a:lnTo>
                <a:lnTo>
                  <a:pt x="1758" y="431"/>
                </a:lnTo>
                <a:lnTo>
                  <a:pt x="1760" y="431"/>
                </a:lnTo>
                <a:lnTo>
                  <a:pt x="1762" y="434"/>
                </a:lnTo>
                <a:lnTo>
                  <a:pt x="1765" y="433"/>
                </a:lnTo>
                <a:lnTo>
                  <a:pt x="1767" y="435"/>
                </a:lnTo>
                <a:lnTo>
                  <a:pt x="1770" y="430"/>
                </a:lnTo>
                <a:lnTo>
                  <a:pt x="1772" y="434"/>
                </a:lnTo>
                <a:lnTo>
                  <a:pt x="1774" y="428"/>
                </a:lnTo>
                <a:lnTo>
                  <a:pt x="1777" y="426"/>
                </a:lnTo>
                <a:lnTo>
                  <a:pt x="1779" y="429"/>
                </a:lnTo>
                <a:lnTo>
                  <a:pt x="1781" y="434"/>
                </a:lnTo>
                <a:lnTo>
                  <a:pt x="1784" y="438"/>
                </a:lnTo>
                <a:lnTo>
                  <a:pt x="1786" y="430"/>
                </a:lnTo>
                <a:lnTo>
                  <a:pt x="1788" y="430"/>
                </a:lnTo>
                <a:lnTo>
                  <a:pt x="1791" y="434"/>
                </a:lnTo>
                <a:lnTo>
                  <a:pt x="1793" y="439"/>
                </a:lnTo>
                <a:lnTo>
                  <a:pt x="1795" y="439"/>
                </a:lnTo>
                <a:lnTo>
                  <a:pt x="1797" y="434"/>
                </a:lnTo>
                <a:lnTo>
                  <a:pt x="1800" y="442"/>
                </a:lnTo>
                <a:lnTo>
                  <a:pt x="1802" y="443"/>
                </a:lnTo>
                <a:lnTo>
                  <a:pt x="1805" y="449"/>
                </a:lnTo>
                <a:lnTo>
                  <a:pt x="1807" y="449"/>
                </a:lnTo>
                <a:lnTo>
                  <a:pt x="1809" y="451"/>
                </a:lnTo>
                <a:lnTo>
                  <a:pt x="1812" y="454"/>
                </a:lnTo>
                <a:lnTo>
                  <a:pt x="1814" y="470"/>
                </a:lnTo>
                <a:lnTo>
                  <a:pt x="1816" y="475"/>
                </a:lnTo>
                <a:lnTo>
                  <a:pt x="1819" y="480"/>
                </a:lnTo>
                <a:lnTo>
                  <a:pt x="1821" y="484"/>
                </a:lnTo>
                <a:lnTo>
                  <a:pt x="1823" y="485"/>
                </a:lnTo>
                <a:lnTo>
                  <a:pt x="1826" y="484"/>
                </a:lnTo>
                <a:lnTo>
                  <a:pt x="1828" y="486"/>
                </a:lnTo>
                <a:lnTo>
                  <a:pt x="1830" y="482"/>
                </a:lnTo>
                <a:lnTo>
                  <a:pt x="1833" y="480"/>
                </a:lnTo>
                <a:lnTo>
                  <a:pt x="1835" y="483"/>
                </a:lnTo>
                <a:lnTo>
                  <a:pt x="1837" y="494"/>
                </a:lnTo>
                <a:lnTo>
                  <a:pt x="1840" y="491"/>
                </a:lnTo>
                <a:lnTo>
                  <a:pt x="1842" y="491"/>
                </a:lnTo>
                <a:lnTo>
                  <a:pt x="1844" y="497"/>
                </a:lnTo>
                <a:lnTo>
                  <a:pt x="1847" y="491"/>
                </a:lnTo>
                <a:lnTo>
                  <a:pt x="1849" y="466"/>
                </a:lnTo>
                <a:lnTo>
                  <a:pt x="1851" y="459"/>
                </a:lnTo>
                <a:lnTo>
                  <a:pt x="1854" y="462"/>
                </a:lnTo>
                <a:lnTo>
                  <a:pt x="1856" y="465"/>
                </a:lnTo>
                <a:lnTo>
                  <a:pt x="1858" y="462"/>
                </a:lnTo>
                <a:lnTo>
                  <a:pt x="1860" y="465"/>
                </a:lnTo>
                <a:lnTo>
                  <a:pt x="1863" y="464"/>
                </a:lnTo>
                <a:lnTo>
                  <a:pt x="1865" y="469"/>
                </a:lnTo>
                <a:lnTo>
                  <a:pt x="1868" y="466"/>
                </a:lnTo>
                <a:lnTo>
                  <a:pt x="1870" y="468"/>
                </a:lnTo>
                <a:lnTo>
                  <a:pt x="1872" y="473"/>
                </a:lnTo>
                <a:lnTo>
                  <a:pt x="1875" y="476"/>
                </a:lnTo>
                <a:lnTo>
                  <a:pt x="1877" y="475"/>
                </a:lnTo>
                <a:lnTo>
                  <a:pt x="1879" y="498"/>
                </a:lnTo>
                <a:lnTo>
                  <a:pt x="1882" y="491"/>
                </a:lnTo>
                <a:lnTo>
                  <a:pt x="1884" y="497"/>
                </a:lnTo>
                <a:lnTo>
                  <a:pt x="1886" y="497"/>
                </a:lnTo>
                <a:lnTo>
                  <a:pt x="1889" y="494"/>
                </a:lnTo>
                <a:lnTo>
                  <a:pt x="1891" y="489"/>
                </a:lnTo>
                <a:lnTo>
                  <a:pt x="1893" y="473"/>
                </a:lnTo>
                <a:lnTo>
                  <a:pt x="1896" y="458"/>
                </a:lnTo>
                <a:lnTo>
                  <a:pt x="1898" y="448"/>
                </a:lnTo>
                <a:lnTo>
                  <a:pt x="1900" y="448"/>
                </a:lnTo>
                <a:lnTo>
                  <a:pt x="1903" y="452"/>
                </a:lnTo>
                <a:lnTo>
                  <a:pt x="1905" y="448"/>
                </a:lnTo>
                <a:lnTo>
                  <a:pt x="1907" y="449"/>
                </a:lnTo>
                <a:lnTo>
                  <a:pt x="1910" y="445"/>
                </a:lnTo>
                <a:lnTo>
                  <a:pt x="1912" y="447"/>
                </a:lnTo>
                <a:lnTo>
                  <a:pt x="1914" y="444"/>
                </a:lnTo>
                <a:lnTo>
                  <a:pt x="1917" y="443"/>
                </a:lnTo>
                <a:lnTo>
                  <a:pt x="1919" y="451"/>
                </a:lnTo>
                <a:lnTo>
                  <a:pt x="1921" y="451"/>
                </a:lnTo>
                <a:lnTo>
                  <a:pt x="1924" y="455"/>
                </a:lnTo>
                <a:lnTo>
                  <a:pt x="1926" y="466"/>
                </a:lnTo>
                <a:lnTo>
                  <a:pt x="1928" y="461"/>
                </a:lnTo>
                <a:lnTo>
                  <a:pt x="1931" y="470"/>
                </a:lnTo>
                <a:lnTo>
                  <a:pt x="1933" y="463"/>
                </a:lnTo>
                <a:lnTo>
                  <a:pt x="1935" y="461"/>
                </a:lnTo>
                <a:lnTo>
                  <a:pt x="1938" y="464"/>
                </a:lnTo>
                <a:lnTo>
                  <a:pt x="1940" y="471"/>
                </a:lnTo>
                <a:lnTo>
                  <a:pt x="1942" y="468"/>
                </a:lnTo>
                <a:lnTo>
                  <a:pt x="1945" y="471"/>
                </a:lnTo>
                <a:lnTo>
                  <a:pt x="1947" y="463"/>
                </a:lnTo>
                <a:lnTo>
                  <a:pt x="1949" y="457"/>
                </a:lnTo>
                <a:lnTo>
                  <a:pt x="1952" y="456"/>
                </a:lnTo>
                <a:lnTo>
                  <a:pt x="1954" y="452"/>
                </a:lnTo>
                <a:lnTo>
                  <a:pt x="1956" y="452"/>
                </a:lnTo>
                <a:lnTo>
                  <a:pt x="1959" y="452"/>
                </a:lnTo>
                <a:lnTo>
                  <a:pt x="1961" y="452"/>
                </a:lnTo>
                <a:lnTo>
                  <a:pt x="1963" y="457"/>
                </a:lnTo>
                <a:lnTo>
                  <a:pt x="1966" y="464"/>
                </a:lnTo>
                <a:lnTo>
                  <a:pt x="1968" y="460"/>
                </a:lnTo>
                <a:lnTo>
                  <a:pt x="1970" y="451"/>
                </a:lnTo>
                <a:lnTo>
                  <a:pt x="1973" y="445"/>
                </a:lnTo>
                <a:lnTo>
                  <a:pt x="1975" y="445"/>
                </a:lnTo>
                <a:lnTo>
                  <a:pt x="1977" y="445"/>
                </a:lnTo>
                <a:lnTo>
                  <a:pt x="1980" y="445"/>
                </a:lnTo>
                <a:lnTo>
                  <a:pt x="1982" y="448"/>
                </a:lnTo>
                <a:lnTo>
                  <a:pt x="1984" y="460"/>
                </a:lnTo>
                <a:lnTo>
                  <a:pt x="1987" y="452"/>
                </a:lnTo>
                <a:lnTo>
                  <a:pt x="1989" y="457"/>
                </a:lnTo>
                <a:lnTo>
                  <a:pt x="1991" y="459"/>
                </a:lnTo>
                <a:lnTo>
                  <a:pt x="1994" y="454"/>
                </a:lnTo>
                <a:lnTo>
                  <a:pt x="1996" y="456"/>
                </a:lnTo>
                <a:lnTo>
                  <a:pt x="1998" y="460"/>
                </a:lnTo>
                <a:lnTo>
                  <a:pt x="2001" y="456"/>
                </a:lnTo>
                <a:lnTo>
                  <a:pt x="2003" y="448"/>
                </a:lnTo>
                <a:lnTo>
                  <a:pt x="2005" y="453"/>
                </a:lnTo>
                <a:lnTo>
                  <a:pt x="2008" y="445"/>
                </a:lnTo>
                <a:lnTo>
                  <a:pt x="2010" y="448"/>
                </a:lnTo>
                <a:lnTo>
                  <a:pt x="2012" y="448"/>
                </a:lnTo>
                <a:lnTo>
                  <a:pt x="2015" y="448"/>
                </a:lnTo>
                <a:lnTo>
                  <a:pt x="2017" y="450"/>
                </a:lnTo>
                <a:lnTo>
                  <a:pt x="2019" y="447"/>
                </a:lnTo>
                <a:lnTo>
                  <a:pt x="2022" y="441"/>
                </a:lnTo>
                <a:lnTo>
                  <a:pt x="2024" y="438"/>
                </a:lnTo>
                <a:lnTo>
                  <a:pt x="2026" y="435"/>
                </a:lnTo>
                <a:lnTo>
                  <a:pt x="2029" y="429"/>
                </a:lnTo>
                <a:lnTo>
                  <a:pt x="2031" y="429"/>
                </a:lnTo>
                <a:lnTo>
                  <a:pt x="2033" y="428"/>
                </a:lnTo>
                <a:lnTo>
                  <a:pt x="2036" y="460"/>
                </a:lnTo>
                <a:lnTo>
                  <a:pt x="2038" y="466"/>
                </a:lnTo>
                <a:lnTo>
                  <a:pt x="2040" y="460"/>
                </a:lnTo>
                <a:lnTo>
                  <a:pt x="2043" y="463"/>
                </a:lnTo>
                <a:lnTo>
                  <a:pt x="2045" y="461"/>
                </a:lnTo>
                <a:lnTo>
                  <a:pt x="2047" y="458"/>
                </a:lnTo>
                <a:lnTo>
                  <a:pt x="2050" y="458"/>
                </a:lnTo>
                <a:lnTo>
                  <a:pt x="2052" y="455"/>
                </a:lnTo>
                <a:lnTo>
                  <a:pt x="2054" y="457"/>
                </a:lnTo>
                <a:lnTo>
                  <a:pt x="2057" y="457"/>
                </a:lnTo>
                <a:lnTo>
                  <a:pt x="2059" y="450"/>
                </a:lnTo>
                <a:lnTo>
                  <a:pt x="2061" y="448"/>
                </a:lnTo>
                <a:lnTo>
                  <a:pt x="2064" y="450"/>
                </a:lnTo>
                <a:lnTo>
                  <a:pt x="2066" y="442"/>
                </a:lnTo>
                <a:lnTo>
                  <a:pt x="2068" y="446"/>
                </a:lnTo>
                <a:lnTo>
                  <a:pt x="2071" y="448"/>
                </a:lnTo>
                <a:lnTo>
                  <a:pt x="2073" y="440"/>
                </a:lnTo>
                <a:lnTo>
                  <a:pt x="2075" y="435"/>
                </a:lnTo>
                <a:lnTo>
                  <a:pt x="2078" y="435"/>
                </a:lnTo>
                <a:lnTo>
                  <a:pt x="2080" y="452"/>
                </a:lnTo>
                <a:lnTo>
                  <a:pt x="2082" y="467"/>
                </a:lnTo>
                <a:lnTo>
                  <a:pt x="2085" y="482"/>
                </a:lnTo>
                <a:lnTo>
                  <a:pt x="2087" y="485"/>
                </a:lnTo>
                <a:lnTo>
                  <a:pt x="2089" y="482"/>
                </a:lnTo>
                <a:lnTo>
                  <a:pt x="2092" y="480"/>
                </a:lnTo>
                <a:lnTo>
                  <a:pt x="2094" y="485"/>
                </a:lnTo>
                <a:lnTo>
                  <a:pt x="2096" y="492"/>
                </a:lnTo>
                <a:lnTo>
                  <a:pt x="2099" y="492"/>
                </a:lnTo>
                <a:lnTo>
                  <a:pt x="2101" y="488"/>
                </a:lnTo>
              </a:path>
            </a:pathLst>
          </a:custGeom>
          <a:noFill/>
          <a:ln w="17463" cap="flat">
            <a:solidFill>
              <a:srgbClr val="0C2C8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Freeform 26">
            <a:extLst>
              <a:ext uri="{FF2B5EF4-FFF2-40B4-BE49-F238E27FC236}">
                <a16:creationId xmlns:a16="http://schemas.microsoft.com/office/drawing/2014/main" id="{A8432A27-F329-4871-97F6-7AE6A291C23B}"/>
              </a:ext>
            </a:extLst>
          </p:cNvPr>
          <p:cNvSpPr>
            <a:spLocks/>
          </p:cNvSpPr>
          <p:nvPr/>
        </p:nvSpPr>
        <p:spPr bwMode="auto">
          <a:xfrm>
            <a:off x="649744" y="1318802"/>
            <a:ext cx="2670771" cy="490538"/>
          </a:xfrm>
          <a:custGeom>
            <a:avLst/>
            <a:gdLst>
              <a:gd name="T0" fmla="*/ 33 w 2101"/>
              <a:gd name="T1" fmla="*/ 122 h 309"/>
              <a:gd name="T2" fmla="*/ 68 w 2101"/>
              <a:gd name="T3" fmla="*/ 104 h 309"/>
              <a:gd name="T4" fmla="*/ 103 w 2101"/>
              <a:gd name="T5" fmla="*/ 116 h 309"/>
              <a:gd name="T6" fmla="*/ 138 w 2101"/>
              <a:gd name="T7" fmla="*/ 129 h 309"/>
              <a:gd name="T8" fmla="*/ 173 w 2101"/>
              <a:gd name="T9" fmla="*/ 128 h 309"/>
              <a:gd name="T10" fmla="*/ 208 w 2101"/>
              <a:gd name="T11" fmla="*/ 136 h 309"/>
              <a:gd name="T12" fmla="*/ 243 w 2101"/>
              <a:gd name="T13" fmla="*/ 140 h 309"/>
              <a:gd name="T14" fmla="*/ 278 w 2101"/>
              <a:gd name="T15" fmla="*/ 181 h 309"/>
              <a:gd name="T16" fmla="*/ 313 w 2101"/>
              <a:gd name="T17" fmla="*/ 188 h 309"/>
              <a:gd name="T18" fmla="*/ 348 w 2101"/>
              <a:gd name="T19" fmla="*/ 180 h 309"/>
              <a:gd name="T20" fmla="*/ 383 w 2101"/>
              <a:gd name="T21" fmla="*/ 235 h 309"/>
              <a:gd name="T22" fmla="*/ 418 w 2101"/>
              <a:gd name="T23" fmla="*/ 239 h 309"/>
              <a:gd name="T24" fmla="*/ 453 w 2101"/>
              <a:gd name="T25" fmla="*/ 222 h 309"/>
              <a:gd name="T26" fmla="*/ 488 w 2101"/>
              <a:gd name="T27" fmla="*/ 205 h 309"/>
              <a:gd name="T28" fmla="*/ 523 w 2101"/>
              <a:gd name="T29" fmla="*/ 269 h 309"/>
              <a:gd name="T30" fmla="*/ 558 w 2101"/>
              <a:gd name="T31" fmla="*/ 228 h 309"/>
              <a:gd name="T32" fmla="*/ 593 w 2101"/>
              <a:gd name="T33" fmla="*/ 234 h 309"/>
              <a:gd name="T34" fmla="*/ 628 w 2101"/>
              <a:gd name="T35" fmla="*/ 257 h 309"/>
              <a:gd name="T36" fmla="*/ 663 w 2101"/>
              <a:gd name="T37" fmla="*/ 205 h 309"/>
              <a:gd name="T38" fmla="*/ 698 w 2101"/>
              <a:gd name="T39" fmla="*/ 164 h 309"/>
              <a:gd name="T40" fmla="*/ 733 w 2101"/>
              <a:gd name="T41" fmla="*/ 133 h 309"/>
              <a:gd name="T42" fmla="*/ 768 w 2101"/>
              <a:gd name="T43" fmla="*/ 111 h 309"/>
              <a:gd name="T44" fmla="*/ 803 w 2101"/>
              <a:gd name="T45" fmla="*/ 67 h 309"/>
              <a:gd name="T46" fmla="*/ 838 w 2101"/>
              <a:gd name="T47" fmla="*/ 53 h 309"/>
              <a:gd name="T48" fmla="*/ 873 w 2101"/>
              <a:gd name="T49" fmla="*/ 63 h 309"/>
              <a:gd name="T50" fmla="*/ 908 w 2101"/>
              <a:gd name="T51" fmla="*/ 47 h 309"/>
              <a:gd name="T52" fmla="*/ 943 w 2101"/>
              <a:gd name="T53" fmla="*/ 12 h 309"/>
              <a:gd name="T54" fmla="*/ 978 w 2101"/>
              <a:gd name="T55" fmla="*/ 29 h 309"/>
              <a:gd name="T56" fmla="*/ 1013 w 2101"/>
              <a:gd name="T57" fmla="*/ 41 h 309"/>
              <a:gd name="T58" fmla="*/ 1048 w 2101"/>
              <a:gd name="T59" fmla="*/ 2 h 309"/>
              <a:gd name="T60" fmla="*/ 1083 w 2101"/>
              <a:gd name="T61" fmla="*/ 31 h 309"/>
              <a:gd name="T62" fmla="*/ 1118 w 2101"/>
              <a:gd name="T63" fmla="*/ 105 h 309"/>
              <a:gd name="T64" fmla="*/ 1153 w 2101"/>
              <a:gd name="T65" fmla="*/ 153 h 309"/>
              <a:gd name="T66" fmla="*/ 1188 w 2101"/>
              <a:gd name="T67" fmla="*/ 144 h 309"/>
              <a:gd name="T68" fmla="*/ 1223 w 2101"/>
              <a:gd name="T69" fmla="*/ 165 h 309"/>
              <a:gd name="T70" fmla="*/ 1258 w 2101"/>
              <a:gd name="T71" fmla="*/ 196 h 309"/>
              <a:gd name="T72" fmla="*/ 1293 w 2101"/>
              <a:gd name="T73" fmla="*/ 174 h 309"/>
              <a:gd name="T74" fmla="*/ 1328 w 2101"/>
              <a:gd name="T75" fmla="*/ 170 h 309"/>
              <a:gd name="T76" fmla="*/ 1363 w 2101"/>
              <a:gd name="T77" fmla="*/ 144 h 309"/>
              <a:gd name="T78" fmla="*/ 1398 w 2101"/>
              <a:gd name="T79" fmla="*/ 183 h 309"/>
              <a:gd name="T80" fmla="*/ 1433 w 2101"/>
              <a:gd name="T81" fmla="*/ 248 h 309"/>
              <a:gd name="T82" fmla="*/ 1468 w 2101"/>
              <a:gd name="T83" fmla="*/ 253 h 309"/>
              <a:gd name="T84" fmla="*/ 1503 w 2101"/>
              <a:gd name="T85" fmla="*/ 252 h 309"/>
              <a:gd name="T86" fmla="*/ 1538 w 2101"/>
              <a:gd name="T87" fmla="*/ 288 h 309"/>
              <a:gd name="T88" fmla="*/ 1573 w 2101"/>
              <a:gd name="T89" fmla="*/ 294 h 309"/>
              <a:gd name="T90" fmla="*/ 1608 w 2101"/>
              <a:gd name="T91" fmla="*/ 263 h 309"/>
              <a:gd name="T92" fmla="*/ 1643 w 2101"/>
              <a:gd name="T93" fmla="*/ 257 h 309"/>
              <a:gd name="T94" fmla="*/ 1679 w 2101"/>
              <a:gd name="T95" fmla="*/ 267 h 309"/>
              <a:gd name="T96" fmla="*/ 1714 w 2101"/>
              <a:gd name="T97" fmla="*/ 242 h 309"/>
              <a:gd name="T98" fmla="*/ 1749 w 2101"/>
              <a:gd name="T99" fmla="*/ 211 h 309"/>
              <a:gd name="T100" fmla="*/ 1784 w 2101"/>
              <a:gd name="T101" fmla="*/ 193 h 309"/>
              <a:gd name="T102" fmla="*/ 1819 w 2101"/>
              <a:gd name="T103" fmla="*/ 194 h 309"/>
              <a:gd name="T104" fmla="*/ 1854 w 2101"/>
              <a:gd name="T105" fmla="*/ 238 h 309"/>
              <a:gd name="T106" fmla="*/ 1889 w 2101"/>
              <a:gd name="T107" fmla="*/ 197 h 309"/>
              <a:gd name="T108" fmla="*/ 1924 w 2101"/>
              <a:gd name="T109" fmla="*/ 218 h 309"/>
              <a:gd name="T110" fmla="*/ 1959 w 2101"/>
              <a:gd name="T111" fmla="*/ 211 h 309"/>
              <a:gd name="T112" fmla="*/ 1994 w 2101"/>
              <a:gd name="T113" fmla="*/ 208 h 309"/>
              <a:gd name="T114" fmla="*/ 2029 w 2101"/>
              <a:gd name="T115" fmla="*/ 148 h 309"/>
              <a:gd name="T116" fmla="*/ 2064 w 2101"/>
              <a:gd name="T117" fmla="*/ 137 h 309"/>
              <a:gd name="T118" fmla="*/ 2099 w 2101"/>
              <a:gd name="T119" fmla="*/ 110 h 3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101" h="309">
                <a:moveTo>
                  <a:pt x="0" y="123"/>
                </a:moveTo>
                <a:lnTo>
                  <a:pt x="2" y="133"/>
                </a:lnTo>
                <a:lnTo>
                  <a:pt x="5" y="141"/>
                </a:lnTo>
                <a:lnTo>
                  <a:pt x="7" y="133"/>
                </a:lnTo>
                <a:lnTo>
                  <a:pt x="9" y="123"/>
                </a:lnTo>
                <a:lnTo>
                  <a:pt x="12" y="113"/>
                </a:lnTo>
                <a:lnTo>
                  <a:pt x="14" y="110"/>
                </a:lnTo>
                <a:lnTo>
                  <a:pt x="16" y="102"/>
                </a:lnTo>
                <a:lnTo>
                  <a:pt x="19" y="102"/>
                </a:lnTo>
                <a:lnTo>
                  <a:pt x="21" y="104"/>
                </a:lnTo>
                <a:lnTo>
                  <a:pt x="23" y="113"/>
                </a:lnTo>
                <a:lnTo>
                  <a:pt x="26" y="121"/>
                </a:lnTo>
                <a:lnTo>
                  <a:pt x="28" y="119"/>
                </a:lnTo>
                <a:lnTo>
                  <a:pt x="30" y="119"/>
                </a:lnTo>
                <a:lnTo>
                  <a:pt x="33" y="122"/>
                </a:lnTo>
                <a:lnTo>
                  <a:pt x="35" y="116"/>
                </a:lnTo>
                <a:lnTo>
                  <a:pt x="37" y="115"/>
                </a:lnTo>
                <a:lnTo>
                  <a:pt x="40" y="119"/>
                </a:lnTo>
                <a:lnTo>
                  <a:pt x="42" y="130"/>
                </a:lnTo>
                <a:lnTo>
                  <a:pt x="44" y="132"/>
                </a:lnTo>
                <a:lnTo>
                  <a:pt x="47" y="128"/>
                </a:lnTo>
                <a:lnTo>
                  <a:pt x="49" y="133"/>
                </a:lnTo>
                <a:lnTo>
                  <a:pt x="51" y="128"/>
                </a:lnTo>
                <a:lnTo>
                  <a:pt x="54" y="109"/>
                </a:lnTo>
                <a:lnTo>
                  <a:pt x="56" y="115"/>
                </a:lnTo>
                <a:lnTo>
                  <a:pt x="58" y="120"/>
                </a:lnTo>
                <a:lnTo>
                  <a:pt x="61" y="117"/>
                </a:lnTo>
                <a:lnTo>
                  <a:pt x="63" y="109"/>
                </a:lnTo>
                <a:lnTo>
                  <a:pt x="65" y="104"/>
                </a:lnTo>
                <a:lnTo>
                  <a:pt x="68" y="104"/>
                </a:lnTo>
                <a:lnTo>
                  <a:pt x="70" y="104"/>
                </a:lnTo>
                <a:lnTo>
                  <a:pt x="72" y="103"/>
                </a:lnTo>
                <a:lnTo>
                  <a:pt x="75" y="101"/>
                </a:lnTo>
                <a:lnTo>
                  <a:pt x="77" y="104"/>
                </a:lnTo>
                <a:lnTo>
                  <a:pt x="79" y="110"/>
                </a:lnTo>
                <a:lnTo>
                  <a:pt x="82" y="118"/>
                </a:lnTo>
                <a:lnTo>
                  <a:pt x="84" y="116"/>
                </a:lnTo>
                <a:lnTo>
                  <a:pt x="86" y="121"/>
                </a:lnTo>
                <a:lnTo>
                  <a:pt x="89" y="129"/>
                </a:lnTo>
                <a:lnTo>
                  <a:pt x="91" y="128"/>
                </a:lnTo>
                <a:lnTo>
                  <a:pt x="93" y="130"/>
                </a:lnTo>
                <a:lnTo>
                  <a:pt x="96" y="118"/>
                </a:lnTo>
                <a:lnTo>
                  <a:pt x="98" y="113"/>
                </a:lnTo>
                <a:lnTo>
                  <a:pt x="100" y="111"/>
                </a:lnTo>
                <a:lnTo>
                  <a:pt x="103" y="116"/>
                </a:lnTo>
                <a:lnTo>
                  <a:pt x="105" y="118"/>
                </a:lnTo>
                <a:lnTo>
                  <a:pt x="108" y="142"/>
                </a:lnTo>
                <a:lnTo>
                  <a:pt x="110" y="138"/>
                </a:lnTo>
                <a:lnTo>
                  <a:pt x="112" y="140"/>
                </a:lnTo>
                <a:lnTo>
                  <a:pt x="114" y="134"/>
                </a:lnTo>
                <a:lnTo>
                  <a:pt x="117" y="129"/>
                </a:lnTo>
                <a:lnTo>
                  <a:pt x="119" y="125"/>
                </a:lnTo>
                <a:lnTo>
                  <a:pt x="121" y="120"/>
                </a:lnTo>
                <a:lnTo>
                  <a:pt x="124" y="118"/>
                </a:lnTo>
                <a:lnTo>
                  <a:pt x="126" y="115"/>
                </a:lnTo>
                <a:lnTo>
                  <a:pt x="128" y="127"/>
                </a:lnTo>
                <a:lnTo>
                  <a:pt x="131" y="124"/>
                </a:lnTo>
                <a:lnTo>
                  <a:pt x="133" y="124"/>
                </a:lnTo>
                <a:lnTo>
                  <a:pt x="135" y="128"/>
                </a:lnTo>
                <a:lnTo>
                  <a:pt x="138" y="129"/>
                </a:lnTo>
                <a:lnTo>
                  <a:pt x="140" y="125"/>
                </a:lnTo>
                <a:lnTo>
                  <a:pt x="142" y="126"/>
                </a:lnTo>
                <a:lnTo>
                  <a:pt x="145" y="129"/>
                </a:lnTo>
                <a:lnTo>
                  <a:pt x="147" y="130"/>
                </a:lnTo>
                <a:lnTo>
                  <a:pt x="149" y="123"/>
                </a:lnTo>
                <a:lnTo>
                  <a:pt x="152" y="122"/>
                </a:lnTo>
                <a:lnTo>
                  <a:pt x="154" y="124"/>
                </a:lnTo>
                <a:lnTo>
                  <a:pt x="156" y="122"/>
                </a:lnTo>
                <a:lnTo>
                  <a:pt x="159" y="119"/>
                </a:lnTo>
                <a:lnTo>
                  <a:pt x="161" y="125"/>
                </a:lnTo>
                <a:lnTo>
                  <a:pt x="163" y="132"/>
                </a:lnTo>
                <a:lnTo>
                  <a:pt x="166" y="129"/>
                </a:lnTo>
                <a:lnTo>
                  <a:pt x="168" y="131"/>
                </a:lnTo>
                <a:lnTo>
                  <a:pt x="171" y="127"/>
                </a:lnTo>
                <a:lnTo>
                  <a:pt x="173" y="128"/>
                </a:lnTo>
                <a:lnTo>
                  <a:pt x="175" y="128"/>
                </a:lnTo>
                <a:lnTo>
                  <a:pt x="177" y="139"/>
                </a:lnTo>
                <a:lnTo>
                  <a:pt x="180" y="135"/>
                </a:lnTo>
                <a:lnTo>
                  <a:pt x="182" y="136"/>
                </a:lnTo>
                <a:lnTo>
                  <a:pt x="184" y="127"/>
                </a:lnTo>
                <a:lnTo>
                  <a:pt x="187" y="127"/>
                </a:lnTo>
                <a:lnTo>
                  <a:pt x="189" y="125"/>
                </a:lnTo>
                <a:lnTo>
                  <a:pt x="191" y="122"/>
                </a:lnTo>
                <a:lnTo>
                  <a:pt x="194" y="118"/>
                </a:lnTo>
                <a:lnTo>
                  <a:pt x="196" y="126"/>
                </a:lnTo>
                <a:lnTo>
                  <a:pt x="198" y="127"/>
                </a:lnTo>
                <a:lnTo>
                  <a:pt x="201" y="122"/>
                </a:lnTo>
                <a:lnTo>
                  <a:pt x="203" y="130"/>
                </a:lnTo>
                <a:lnTo>
                  <a:pt x="206" y="136"/>
                </a:lnTo>
                <a:lnTo>
                  <a:pt x="208" y="136"/>
                </a:lnTo>
                <a:lnTo>
                  <a:pt x="210" y="127"/>
                </a:lnTo>
                <a:lnTo>
                  <a:pt x="212" y="124"/>
                </a:lnTo>
                <a:lnTo>
                  <a:pt x="215" y="119"/>
                </a:lnTo>
                <a:lnTo>
                  <a:pt x="217" y="123"/>
                </a:lnTo>
                <a:lnTo>
                  <a:pt x="219" y="121"/>
                </a:lnTo>
                <a:lnTo>
                  <a:pt x="222" y="126"/>
                </a:lnTo>
                <a:lnTo>
                  <a:pt x="224" y="124"/>
                </a:lnTo>
                <a:lnTo>
                  <a:pt x="226" y="124"/>
                </a:lnTo>
                <a:lnTo>
                  <a:pt x="229" y="120"/>
                </a:lnTo>
                <a:lnTo>
                  <a:pt x="231" y="118"/>
                </a:lnTo>
                <a:lnTo>
                  <a:pt x="234" y="123"/>
                </a:lnTo>
                <a:lnTo>
                  <a:pt x="236" y="112"/>
                </a:lnTo>
                <a:lnTo>
                  <a:pt x="238" y="123"/>
                </a:lnTo>
                <a:lnTo>
                  <a:pt x="240" y="137"/>
                </a:lnTo>
                <a:lnTo>
                  <a:pt x="243" y="140"/>
                </a:lnTo>
                <a:lnTo>
                  <a:pt x="245" y="140"/>
                </a:lnTo>
                <a:lnTo>
                  <a:pt x="247" y="150"/>
                </a:lnTo>
                <a:lnTo>
                  <a:pt x="250" y="161"/>
                </a:lnTo>
                <a:lnTo>
                  <a:pt x="252" y="170"/>
                </a:lnTo>
                <a:lnTo>
                  <a:pt x="254" y="173"/>
                </a:lnTo>
                <a:lnTo>
                  <a:pt x="257" y="178"/>
                </a:lnTo>
                <a:lnTo>
                  <a:pt x="259" y="177"/>
                </a:lnTo>
                <a:lnTo>
                  <a:pt x="262" y="184"/>
                </a:lnTo>
                <a:lnTo>
                  <a:pt x="264" y="187"/>
                </a:lnTo>
                <a:lnTo>
                  <a:pt x="266" y="183"/>
                </a:lnTo>
                <a:lnTo>
                  <a:pt x="269" y="176"/>
                </a:lnTo>
                <a:lnTo>
                  <a:pt x="271" y="178"/>
                </a:lnTo>
                <a:lnTo>
                  <a:pt x="273" y="177"/>
                </a:lnTo>
                <a:lnTo>
                  <a:pt x="275" y="177"/>
                </a:lnTo>
                <a:lnTo>
                  <a:pt x="278" y="181"/>
                </a:lnTo>
                <a:lnTo>
                  <a:pt x="280" y="175"/>
                </a:lnTo>
                <a:lnTo>
                  <a:pt x="282" y="181"/>
                </a:lnTo>
                <a:lnTo>
                  <a:pt x="285" y="184"/>
                </a:lnTo>
                <a:lnTo>
                  <a:pt x="287" y="191"/>
                </a:lnTo>
                <a:lnTo>
                  <a:pt x="289" y="181"/>
                </a:lnTo>
                <a:lnTo>
                  <a:pt x="292" y="179"/>
                </a:lnTo>
                <a:lnTo>
                  <a:pt x="294" y="179"/>
                </a:lnTo>
                <a:lnTo>
                  <a:pt x="297" y="186"/>
                </a:lnTo>
                <a:lnTo>
                  <a:pt x="299" y="200"/>
                </a:lnTo>
                <a:lnTo>
                  <a:pt x="301" y="212"/>
                </a:lnTo>
                <a:lnTo>
                  <a:pt x="304" y="216"/>
                </a:lnTo>
                <a:lnTo>
                  <a:pt x="306" y="209"/>
                </a:lnTo>
                <a:lnTo>
                  <a:pt x="308" y="186"/>
                </a:lnTo>
                <a:lnTo>
                  <a:pt x="310" y="186"/>
                </a:lnTo>
                <a:lnTo>
                  <a:pt x="313" y="188"/>
                </a:lnTo>
                <a:lnTo>
                  <a:pt x="315" y="185"/>
                </a:lnTo>
                <a:lnTo>
                  <a:pt x="317" y="185"/>
                </a:lnTo>
                <a:lnTo>
                  <a:pt x="320" y="183"/>
                </a:lnTo>
                <a:lnTo>
                  <a:pt x="322" y="191"/>
                </a:lnTo>
                <a:lnTo>
                  <a:pt x="325" y="190"/>
                </a:lnTo>
                <a:lnTo>
                  <a:pt x="327" y="185"/>
                </a:lnTo>
                <a:lnTo>
                  <a:pt x="329" y="177"/>
                </a:lnTo>
                <a:lnTo>
                  <a:pt x="332" y="161"/>
                </a:lnTo>
                <a:lnTo>
                  <a:pt x="334" y="160"/>
                </a:lnTo>
                <a:lnTo>
                  <a:pt x="336" y="156"/>
                </a:lnTo>
                <a:lnTo>
                  <a:pt x="338" y="159"/>
                </a:lnTo>
                <a:lnTo>
                  <a:pt x="341" y="166"/>
                </a:lnTo>
                <a:lnTo>
                  <a:pt x="343" y="175"/>
                </a:lnTo>
                <a:lnTo>
                  <a:pt x="345" y="185"/>
                </a:lnTo>
                <a:lnTo>
                  <a:pt x="348" y="180"/>
                </a:lnTo>
                <a:lnTo>
                  <a:pt x="350" y="180"/>
                </a:lnTo>
                <a:lnTo>
                  <a:pt x="352" y="186"/>
                </a:lnTo>
                <a:lnTo>
                  <a:pt x="355" y="195"/>
                </a:lnTo>
                <a:lnTo>
                  <a:pt x="357" y="195"/>
                </a:lnTo>
                <a:lnTo>
                  <a:pt x="360" y="204"/>
                </a:lnTo>
                <a:lnTo>
                  <a:pt x="362" y="205"/>
                </a:lnTo>
                <a:lnTo>
                  <a:pt x="364" y="208"/>
                </a:lnTo>
                <a:lnTo>
                  <a:pt x="367" y="214"/>
                </a:lnTo>
                <a:lnTo>
                  <a:pt x="369" y="216"/>
                </a:lnTo>
                <a:lnTo>
                  <a:pt x="371" y="224"/>
                </a:lnTo>
                <a:lnTo>
                  <a:pt x="373" y="226"/>
                </a:lnTo>
                <a:lnTo>
                  <a:pt x="376" y="228"/>
                </a:lnTo>
                <a:lnTo>
                  <a:pt x="378" y="216"/>
                </a:lnTo>
                <a:lnTo>
                  <a:pt x="380" y="230"/>
                </a:lnTo>
                <a:lnTo>
                  <a:pt x="383" y="235"/>
                </a:lnTo>
                <a:lnTo>
                  <a:pt x="385" y="242"/>
                </a:lnTo>
                <a:lnTo>
                  <a:pt x="388" y="249"/>
                </a:lnTo>
                <a:lnTo>
                  <a:pt x="390" y="247"/>
                </a:lnTo>
                <a:lnTo>
                  <a:pt x="392" y="238"/>
                </a:lnTo>
                <a:lnTo>
                  <a:pt x="395" y="233"/>
                </a:lnTo>
                <a:lnTo>
                  <a:pt x="397" y="238"/>
                </a:lnTo>
                <a:lnTo>
                  <a:pt x="399" y="241"/>
                </a:lnTo>
                <a:lnTo>
                  <a:pt x="402" y="247"/>
                </a:lnTo>
                <a:lnTo>
                  <a:pt x="404" y="248"/>
                </a:lnTo>
                <a:lnTo>
                  <a:pt x="406" y="250"/>
                </a:lnTo>
                <a:lnTo>
                  <a:pt x="408" y="250"/>
                </a:lnTo>
                <a:lnTo>
                  <a:pt x="411" y="258"/>
                </a:lnTo>
                <a:lnTo>
                  <a:pt x="413" y="264"/>
                </a:lnTo>
                <a:lnTo>
                  <a:pt x="416" y="245"/>
                </a:lnTo>
                <a:lnTo>
                  <a:pt x="418" y="239"/>
                </a:lnTo>
                <a:lnTo>
                  <a:pt x="420" y="245"/>
                </a:lnTo>
                <a:lnTo>
                  <a:pt x="423" y="252"/>
                </a:lnTo>
                <a:lnTo>
                  <a:pt x="425" y="249"/>
                </a:lnTo>
                <a:lnTo>
                  <a:pt x="427" y="255"/>
                </a:lnTo>
                <a:lnTo>
                  <a:pt x="430" y="248"/>
                </a:lnTo>
                <a:lnTo>
                  <a:pt x="432" y="249"/>
                </a:lnTo>
                <a:lnTo>
                  <a:pt x="434" y="242"/>
                </a:lnTo>
                <a:lnTo>
                  <a:pt x="437" y="242"/>
                </a:lnTo>
                <a:lnTo>
                  <a:pt x="439" y="238"/>
                </a:lnTo>
                <a:lnTo>
                  <a:pt x="441" y="225"/>
                </a:lnTo>
                <a:lnTo>
                  <a:pt x="443" y="224"/>
                </a:lnTo>
                <a:lnTo>
                  <a:pt x="446" y="227"/>
                </a:lnTo>
                <a:lnTo>
                  <a:pt x="448" y="223"/>
                </a:lnTo>
                <a:lnTo>
                  <a:pt x="451" y="221"/>
                </a:lnTo>
                <a:lnTo>
                  <a:pt x="453" y="222"/>
                </a:lnTo>
                <a:lnTo>
                  <a:pt x="455" y="219"/>
                </a:lnTo>
                <a:lnTo>
                  <a:pt x="458" y="227"/>
                </a:lnTo>
                <a:lnTo>
                  <a:pt x="460" y="223"/>
                </a:lnTo>
                <a:lnTo>
                  <a:pt x="462" y="221"/>
                </a:lnTo>
                <a:lnTo>
                  <a:pt x="465" y="218"/>
                </a:lnTo>
                <a:lnTo>
                  <a:pt x="467" y="217"/>
                </a:lnTo>
                <a:lnTo>
                  <a:pt x="469" y="213"/>
                </a:lnTo>
                <a:lnTo>
                  <a:pt x="471" y="208"/>
                </a:lnTo>
                <a:lnTo>
                  <a:pt x="474" y="208"/>
                </a:lnTo>
                <a:lnTo>
                  <a:pt x="476" y="223"/>
                </a:lnTo>
                <a:lnTo>
                  <a:pt x="479" y="227"/>
                </a:lnTo>
                <a:lnTo>
                  <a:pt x="481" y="220"/>
                </a:lnTo>
                <a:lnTo>
                  <a:pt x="483" y="220"/>
                </a:lnTo>
                <a:lnTo>
                  <a:pt x="486" y="215"/>
                </a:lnTo>
                <a:lnTo>
                  <a:pt x="488" y="205"/>
                </a:lnTo>
                <a:lnTo>
                  <a:pt x="490" y="216"/>
                </a:lnTo>
                <a:lnTo>
                  <a:pt x="493" y="222"/>
                </a:lnTo>
                <a:lnTo>
                  <a:pt x="495" y="245"/>
                </a:lnTo>
                <a:lnTo>
                  <a:pt x="497" y="252"/>
                </a:lnTo>
                <a:lnTo>
                  <a:pt x="500" y="255"/>
                </a:lnTo>
                <a:lnTo>
                  <a:pt x="502" y="252"/>
                </a:lnTo>
                <a:lnTo>
                  <a:pt x="504" y="257"/>
                </a:lnTo>
                <a:lnTo>
                  <a:pt x="506" y="260"/>
                </a:lnTo>
                <a:lnTo>
                  <a:pt x="509" y="253"/>
                </a:lnTo>
                <a:lnTo>
                  <a:pt x="511" y="254"/>
                </a:lnTo>
                <a:lnTo>
                  <a:pt x="514" y="260"/>
                </a:lnTo>
                <a:lnTo>
                  <a:pt x="516" y="263"/>
                </a:lnTo>
                <a:lnTo>
                  <a:pt x="518" y="280"/>
                </a:lnTo>
                <a:lnTo>
                  <a:pt x="521" y="273"/>
                </a:lnTo>
                <a:lnTo>
                  <a:pt x="523" y="269"/>
                </a:lnTo>
                <a:lnTo>
                  <a:pt x="525" y="268"/>
                </a:lnTo>
                <a:lnTo>
                  <a:pt x="528" y="262"/>
                </a:lnTo>
                <a:lnTo>
                  <a:pt x="530" y="255"/>
                </a:lnTo>
                <a:lnTo>
                  <a:pt x="532" y="251"/>
                </a:lnTo>
                <a:lnTo>
                  <a:pt x="535" y="246"/>
                </a:lnTo>
                <a:lnTo>
                  <a:pt x="537" y="241"/>
                </a:lnTo>
                <a:lnTo>
                  <a:pt x="539" y="234"/>
                </a:lnTo>
                <a:lnTo>
                  <a:pt x="542" y="234"/>
                </a:lnTo>
                <a:lnTo>
                  <a:pt x="544" y="236"/>
                </a:lnTo>
                <a:lnTo>
                  <a:pt x="546" y="238"/>
                </a:lnTo>
                <a:lnTo>
                  <a:pt x="549" y="233"/>
                </a:lnTo>
                <a:lnTo>
                  <a:pt x="551" y="239"/>
                </a:lnTo>
                <a:lnTo>
                  <a:pt x="553" y="240"/>
                </a:lnTo>
                <a:lnTo>
                  <a:pt x="556" y="235"/>
                </a:lnTo>
                <a:lnTo>
                  <a:pt x="558" y="228"/>
                </a:lnTo>
                <a:lnTo>
                  <a:pt x="560" y="222"/>
                </a:lnTo>
                <a:lnTo>
                  <a:pt x="563" y="225"/>
                </a:lnTo>
                <a:lnTo>
                  <a:pt x="565" y="235"/>
                </a:lnTo>
                <a:lnTo>
                  <a:pt x="567" y="225"/>
                </a:lnTo>
                <a:lnTo>
                  <a:pt x="570" y="218"/>
                </a:lnTo>
                <a:lnTo>
                  <a:pt x="572" y="223"/>
                </a:lnTo>
                <a:lnTo>
                  <a:pt x="574" y="219"/>
                </a:lnTo>
                <a:lnTo>
                  <a:pt x="577" y="219"/>
                </a:lnTo>
                <a:lnTo>
                  <a:pt x="579" y="225"/>
                </a:lnTo>
                <a:lnTo>
                  <a:pt x="581" y="238"/>
                </a:lnTo>
                <a:lnTo>
                  <a:pt x="584" y="234"/>
                </a:lnTo>
                <a:lnTo>
                  <a:pt x="586" y="230"/>
                </a:lnTo>
                <a:lnTo>
                  <a:pt x="588" y="237"/>
                </a:lnTo>
                <a:lnTo>
                  <a:pt x="591" y="232"/>
                </a:lnTo>
                <a:lnTo>
                  <a:pt x="593" y="234"/>
                </a:lnTo>
                <a:lnTo>
                  <a:pt x="595" y="238"/>
                </a:lnTo>
                <a:lnTo>
                  <a:pt x="598" y="227"/>
                </a:lnTo>
                <a:lnTo>
                  <a:pt x="600" y="224"/>
                </a:lnTo>
                <a:lnTo>
                  <a:pt x="602" y="239"/>
                </a:lnTo>
                <a:lnTo>
                  <a:pt x="605" y="251"/>
                </a:lnTo>
                <a:lnTo>
                  <a:pt x="607" y="244"/>
                </a:lnTo>
                <a:lnTo>
                  <a:pt x="609" y="238"/>
                </a:lnTo>
                <a:lnTo>
                  <a:pt x="612" y="230"/>
                </a:lnTo>
                <a:lnTo>
                  <a:pt x="614" y="228"/>
                </a:lnTo>
                <a:lnTo>
                  <a:pt x="616" y="235"/>
                </a:lnTo>
                <a:lnTo>
                  <a:pt x="619" y="235"/>
                </a:lnTo>
                <a:lnTo>
                  <a:pt x="621" y="239"/>
                </a:lnTo>
                <a:lnTo>
                  <a:pt x="623" y="240"/>
                </a:lnTo>
                <a:lnTo>
                  <a:pt x="626" y="241"/>
                </a:lnTo>
                <a:lnTo>
                  <a:pt x="628" y="257"/>
                </a:lnTo>
                <a:lnTo>
                  <a:pt x="630" y="252"/>
                </a:lnTo>
                <a:lnTo>
                  <a:pt x="633" y="252"/>
                </a:lnTo>
                <a:lnTo>
                  <a:pt x="635" y="247"/>
                </a:lnTo>
                <a:lnTo>
                  <a:pt x="637" y="245"/>
                </a:lnTo>
                <a:lnTo>
                  <a:pt x="640" y="236"/>
                </a:lnTo>
                <a:lnTo>
                  <a:pt x="642" y="237"/>
                </a:lnTo>
                <a:lnTo>
                  <a:pt x="644" y="223"/>
                </a:lnTo>
                <a:lnTo>
                  <a:pt x="647" y="221"/>
                </a:lnTo>
                <a:lnTo>
                  <a:pt x="649" y="223"/>
                </a:lnTo>
                <a:lnTo>
                  <a:pt x="651" y="218"/>
                </a:lnTo>
                <a:lnTo>
                  <a:pt x="654" y="224"/>
                </a:lnTo>
                <a:lnTo>
                  <a:pt x="656" y="226"/>
                </a:lnTo>
                <a:lnTo>
                  <a:pt x="658" y="234"/>
                </a:lnTo>
                <a:lnTo>
                  <a:pt x="661" y="218"/>
                </a:lnTo>
                <a:lnTo>
                  <a:pt x="663" y="205"/>
                </a:lnTo>
                <a:lnTo>
                  <a:pt x="665" y="195"/>
                </a:lnTo>
                <a:lnTo>
                  <a:pt x="668" y="197"/>
                </a:lnTo>
                <a:lnTo>
                  <a:pt x="670" y="193"/>
                </a:lnTo>
                <a:lnTo>
                  <a:pt x="672" y="193"/>
                </a:lnTo>
                <a:lnTo>
                  <a:pt x="675" y="203"/>
                </a:lnTo>
                <a:lnTo>
                  <a:pt x="677" y="194"/>
                </a:lnTo>
                <a:lnTo>
                  <a:pt x="679" y="196"/>
                </a:lnTo>
                <a:lnTo>
                  <a:pt x="682" y="198"/>
                </a:lnTo>
                <a:lnTo>
                  <a:pt x="684" y="179"/>
                </a:lnTo>
                <a:lnTo>
                  <a:pt x="686" y="179"/>
                </a:lnTo>
                <a:lnTo>
                  <a:pt x="689" y="171"/>
                </a:lnTo>
                <a:lnTo>
                  <a:pt x="691" y="167"/>
                </a:lnTo>
                <a:lnTo>
                  <a:pt x="693" y="166"/>
                </a:lnTo>
                <a:lnTo>
                  <a:pt x="696" y="165"/>
                </a:lnTo>
                <a:lnTo>
                  <a:pt x="698" y="164"/>
                </a:lnTo>
                <a:lnTo>
                  <a:pt x="700" y="166"/>
                </a:lnTo>
                <a:lnTo>
                  <a:pt x="703" y="161"/>
                </a:lnTo>
                <a:lnTo>
                  <a:pt x="705" y="156"/>
                </a:lnTo>
                <a:lnTo>
                  <a:pt x="707" y="164"/>
                </a:lnTo>
                <a:lnTo>
                  <a:pt x="710" y="167"/>
                </a:lnTo>
                <a:lnTo>
                  <a:pt x="712" y="169"/>
                </a:lnTo>
                <a:lnTo>
                  <a:pt x="714" y="172"/>
                </a:lnTo>
                <a:lnTo>
                  <a:pt x="717" y="160"/>
                </a:lnTo>
                <a:lnTo>
                  <a:pt x="719" y="158"/>
                </a:lnTo>
                <a:lnTo>
                  <a:pt x="721" y="155"/>
                </a:lnTo>
                <a:lnTo>
                  <a:pt x="724" y="154"/>
                </a:lnTo>
                <a:lnTo>
                  <a:pt x="726" y="159"/>
                </a:lnTo>
                <a:lnTo>
                  <a:pt x="728" y="159"/>
                </a:lnTo>
                <a:lnTo>
                  <a:pt x="731" y="152"/>
                </a:lnTo>
                <a:lnTo>
                  <a:pt x="733" y="133"/>
                </a:lnTo>
                <a:lnTo>
                  <a:pt x="735" y="137"/>
                </a:lnTo>
                <a:lnTo>
                  <a:pt x="738" y="138"/>
                </a:lnTo>
                <a:lnTo>
                  <a:pt x="740" y="139"/>
                </a:lnTo>
                <a:lnTo>
                  <a:pt x="742" y="141"/>
                </a:lnTo>
                <a:lnTo>
                  <a:pt x="745" y="147"/>
                </a:lnTo>
                <a:lnTo>
                  <a:pt x="747" y="151"/>
                </a:lnTo>
                <a:lnTo>
                  <a:pt x="749" y="137"/>
                </a:lnTo>
                <a:lnTo>
                  <a:pt x="752" y="143"/>
                </a:lnTo>
                <a:lnTo>
                  <a:pt x="754" y="141"/>
                </a:lnTo>
                <a:lnTo>
                  <a:pt x="756" y="142"/>
                </a:lnTo>
                <a:lnTo>
                  <a:pt x="759" y="130"/>
                </a:lnTo>
                <a:lnTo>
                  <a:pt x="761" y="119"/>
                </a:lnTo>
                <a:lnTo>
                  <a:pt x="763" y="111"/>
                </a:lnTo>
                <a:lnTo>
                  <a:pt x="766" y="114"/>
                </a:lnTo>
                <a:lnTo>
                  <a:pt x="768" y="111"/>
                </a:lnTo>
                <a:lnTo>
                  <a:pt x="770" y="116"/>
                </a:lnTo>
                <a:lnTo>
                  <a:pt x="773" y="108"/>
                </a:lnTo>
                <a:lnTo>
                  <a:pt x="775" y="108"/>
                </a:lnTo>
                <a:lnTo>
                  <a:pt x="777" y="107"/>
                </a:lnTo>
                <a:lnTo>
                  <a:pt x="780" y="104"/>
                </a:lnTo>
                <a:lnTo>
                  <a:pt x="782" y="96"/>
                </a:lnTo>
                <a:lnTo>
                  <a:pt x="785" y="102"/>
                </a:lnTo>
                <a:lnTo>
                  <a:pt x="787" y="100"/>
                </a:lnTo>
                <a:lnTo>
                  <a:pt x="789" y="97"/>
                </a:lnTo>
                <a:lnTo>
                  <a:pt x="791" y="81"/>
                </a:lnTo>
                <a:lnTo>
                  <a:pt x="794" y="81"/>
                </a:lnTo>
                <a:lnTo>
                  <a:pt x="796" y="83"/>
                </a:lnTo>
                <a:lnTo>
                  <a:pt x="798" y="86"/>
                </a:lnTo>
                <a:lnTo>
                  <a:pt x="801" y="74"/>
                </a:lnTo>
                <a:lnTo>
                  <a:pt x="803" y="67"/>
                </a:lnTo>
                <a:lnTo>
                  <a:pt x="805" y="69"/>
                </a:lnTo>
                <a:lnTo>
                  <a:pt x="808" y="70"/>
                </a:lnTo>
                <a:lnTo>
                  <a:pt x="810" y="63"/>
                </a:lnTo>
                <a:lnTo>
                  <a:pt x="812" y="60"/>
                </a:lnTo>
                <a:lnTo>
                  <a:pt x="815" y="53"/>
                </a:lnTo>
                <a:lnTo>
                  <a:pt x="817" y="55"/>
                </a:lnTo>
                <a:lnTo>
                  <a:pt x="820" y="46"/>
                </a:lnTo>
                <a:lnTo>
                  <a:pt x="822" y="55"/>
                </a:lnTo>
                <a:lnTo>
                  <a:pt x="824" y="56"/>
                </a:lnTo>
                <a:lnTo>
                  <a:pt x="826" y="68"/>
                </a:lnTo>
                <a:lnTo>
                  <a:pt x="829" y="65"/>
                </a:lnTo>
                <a:lnTo>
                  <a:pt x="831" y="71"/>
                </a:lnTo>
                <a:lnTo>
                  <a:pt x="833" y="71"/>
                </a:lnTo>
                <a:lnTo>
                  <a:pt x="836" y="53"/>
                </a:lnTo>
                <a:lnTo>
                  <a:pt x="838" y="53"/>
                </a:lnTo>
                <a:lnTo>
                  <a:pt x="840" y="53"/>
                </a:lnTo>
                <a:lnTo>
                  <a:pt x="843" y="43"/>
                </a:lnTo>
                <a:lnTo>
                  <a:pt x="845" y="43"/>
                </a:lnTo>
                <a:lnTo>
                  <a:pt x="848" y="50"/>
                </a:lnTo>
                <a:lnTo>
                  <a:pt x="850" y="66"/>
                </a:lnTo>
                <a:lnTo>
                  <a:pt x="852" y="75"/>
                </a:lnTo>
                <a:lnTo>
                  <a:pt x="854" y="74"/>
                </a:lnTo>
                <a:lnTo>
                  <a:pt x="857" y="75"/>
                </a:lnTo>
                <a:lnTo>
                  <a:pt x="859" y="73"/>
                </a:lnTo>
                <a:lnTo>
                  <a:pt x="861" y="69"/>
                </a:lnTo>
                <a:lnTo>
                  <a:pt x="864" y="71"/>
                </a:lnTo>
                <a:lnTo>
                  <a:pt x="866" y="68"/>
                </a:lnTo>
                <a:lnTo>
                  <a:pt x="868" y="55"/>
                </a:lnTo>
                <a:lnTo>
                  <a:pt x="871" y="60"/>
                </a:lnTo>
                <a:lnTo>
                  <a:pt x="873" y="63"/>
                </a:lnTo>
                <a:lnTo>
                  <a:pt x="875" y="65"/>
                </a:lnTo>
                <a:lnTo>
                  <a:pt x="878" y="57"/>
                </a:lnTo>
                <a:lnTo>
                  <a:pt x="880" y="51"/>
                </a:lnTo>
                <a:lnTo>
                  <a:pt x="883" y="51"/>
                </a:lnTo>
                <a:lnTo>
                  <a:pt x="885" y="44"/>
                </a:lnTo>
                <a:lnTo>
                  <a:pt x="887" y="36"/>
                </a:lnTo>
                <a:lnTo>
                  <a:pt x="889" y="46"/>
                </a:lnTo>
                <a:lnTo>
                  <a:pt x="892" y="42"/>
                </a:lnTo>
                <a:lnTo>
                  <a:pt x="894" y="43"/>
                </a:lnTo>
                <a:lnTo>
                  <a:pt x="896" y="40"/>
                </a:lnTo>
                <a:lnTo>
                  <a:pt x="899" y="27"/>
                </a:lnTo>
                <a:lnTo>
                  <a:pt x="901" y="22"/>
                </a:lnTo>
                <a:lnTo>
                  <a:pt x="903" y="40"/>
                </a:lnTo>
                <a:lnTo>
                  <a:pt x="906" y="34"/>
                </a:lnTo>
                <a:lnTo>
                  <a:pt x="908" y="47"/>
                </a:lnTo>
                <a:lnTo>
                  <a:pt x="911" y="37"/>
                </a:lnTo>
                <a:lnTo>
                  <a:pt x="913" y="26"/>
                </a:lnTo>
                <a:lnTo>
                  <a:pt x="915" y="24"/>
                </a:lnTo>
                <a:lnTo>
                  <a:pt x="918" y="17"/>
                </a:lnTo>
                <a:lnTo>
                  <a:pt x="920" y="32"/>
                </a:lnTo>
                <a:lnTo>
                  <a:pt x="922" y="24"/>
                </a:lnTo>
                <a:lnTo>
                  <a:pt x="924" y="26"/>
                </a:lnTo>
                <a:lnTo>
                  <a:pt x="927" y="13"/>
                </a:lnTo>
                <a:lnTo>
                  <a:pt x="929" y="13"/>
                </a:lnTo>
                <a:lnTo>
                  <a:pt x="931" y="10"/>
                </a:lnTo>
                <a:lnTo>
                  <a:pt x="934" y="12"/>
                </a:lnTo>
                <a:lnTo>
                  <a:pt x="936" y="18"/>
                </a:lnTo>
                <a:lnTo>
                  <a:pt x="939" y="17"/>
                </a:lnTo>
                <a:lnTo>
                  <a:pt x="941" y="23"/>
                </a:lnTo>
                <a:lnTo>
                  <a:pt x="943" y="12"/>
                </a:lnTo>
                <a:lnTo>
                  <a:pt x="946" y="18"/>
                </a:lnTo>
                <a:lnTo>
                  <a:pt x="948" y="32"/>
                </a:lnTo>
                <a:lnTo>
                  <a:pt x="950" y="45"/>
                </a:lnTo>
                <a:lnTo>
                  <a:pt x="952" y="24"/>
                </a:lnTo>
                <a:lnTo>
                  <a:pt x="955" y="21"/>
                </a:lnTo>
                <a:lnTo>
                  <a:pt x="957" y="20"/>
                </a:lnTo>
                <a:lnTo>
                  <a:pt x="959" y="24"/>
                </a:lnTo>
                <a:lnTo>
                  <a:pt x="962" y="23"/>
                </a:lnTo>
                <a:lnTo>
                  <a:pt x="964" y="24"/>
                </a:lnTo>
                <a:lnTo>
                  <a:pt x="966" y="13"/>
                </a:lnTo>
                <a:lnTo>
                  <a:pt x="969" y="15"/>
                </a:lnTo>
                <a:lnTo>
                  <a:pt x="971" y="10"/>
                </a:lnTo>
                <a:lnTo>
                  <a:pt x="974" y="13"/>
                </a:lnTo>
                <a:lnTo>
                  <a:pt x="976" y="20"/>
                </a:lnTo>
                <a:lnTo>
                  <a:pt x="978" y="29"/>
                </a:lnTo>
                <a:lnTo>
                  <a:pt x="981" y="28"/>
                </a:lnTo>
                <a:lnTo>
                  <a:pt x="983" y="38"/>
                </a:lnTo>
                <a:lnTo>
                  <a:pt x="985" y="43"/>
                </a:lnTo>
                <a:lnTo>
                  <a:pt x="987" y="58"/>
                </a:lnTo>
                <a:lnTo>
                  <a:pt x="990" y="56"/>
                </a:lnTo>
                <a:lnTo>
                  <a:pt x="992" y="53"/>
                </a:lnTo>
                <a:lnTo>
                  <a:pt x="994" y="46"/>
                </a:lnTo>
                <a:lnTo>
                  <a:pt x="997" y="39"/>
                </a:lnTo>
                <a:lnTo>
                  <a:pt x="999" y="40"/>
                </a:lnTo>
                <a:lnTo>
                  <a:pt x="1002" y="44"/>
                </a:lnTo>
                <a:lnTo>
                  <a:pt x="1004" y="42"/>
                </a:lnTo>
                <a:lnTo>
                  <a:pt x="1006" y="50"/>
                </a:lnTo>
                <a:lnTo>
                  <a:pt x="1009" y="44"/>
                </a:lnTo>
                <a:lnTo>
                  <a:pt x="1011" y="46"/>
                </a:lnTo>
                <a:lnTo>
                  <a:pt x="1013" y="41"/>
                </a:lnTo>
                <a:lnTo>
                  <a:pt x="1016" y="38"/>
                </a:lnTo>
                <a:lnTo>
                  <a:pt x="1018" y="37"/>
                </a:lnTo>
                <a:lnTo>
                  <a:pt x="1020" y="43"/>
                </a:lnTo>
                <a:lnTo>
                  <a:pt x="1022" y="48"/>
                </a:lnTo>
                <a:lnTo>
                  <a:pt x="1025" y="51"/>
                </a:lnTo>
                <a:lnTo>
                  <a:pt x="1027" y="47"/>
                </a:lnTo>
                <a:lnTo>
                  <a:pt x="1029" y="57"/>
                </a:lnTo>
                <a:lnTo>
                  <a:pt x="1032" y="50"/>
                </a:lnTo>
                <a:lnTo>
                  <a:pt x="1034" y="35"/>
                </a:lnTo>
                <a:lnTo>
                  <a:pt x="1037" y="28"/>
                </a:lnTo>
                <a:lnTo>
                  <a:pt x="1039" y="18"/>
                </a:lnTo>
                <a:lnTo>
                  <a:pt x="1041" y="21"/>
                </a:lnTo>
                <a:lnTo>
                  <a:pt x="1044" y="4"/>
                </a:lnTo>
                <a:lnTo>
                  <a:pt x="1046" y="1"/>
                </a:lnTo>
                <a:lnTo>
                  <a:pt x="1048" y="2"/>
                </a:lnTo>
                <a:lnTo>
                  <a:pt x="1050" y="0"/>
                </a:lnTo>
                <a:lnTo>
                  <a:pt x="1053" y="1"/>
                </a:lnTo>
                <a:lnTo>
                  <a:pt x="1055" y="12"/>
                </a:lnTo>
                <a:lnTo>
                  <a:pt x="1057" y="18"/>
                </a:lnTo>
                <a:lnTo>
                  <a:pt x="1060" y="15"/>
                </a:lnTo>
                <a:lnTo>
                  <a:pt x="1062" y="19"/>
                </a:lnTo>
                <a:lnTo>
                  <a:pt x="1065" y="15"/>
                </a:lnTo>
                <a:lnTo>
                  <a:pt x="1067" y="24"/>
                </a:lnTo>
                <a:lnTo>
                  <a:pt x="1069" y="17"/>
                </a:lnTo>
                <a:lnTo>
                  <a:pt x="1072" y="27"/>
                </a:lnTo>
                <a:lnTo>
                  <a:pt x="1074" y="28"/>
                </a:lnTo>
                <a:lnTo>
                  <a:pt x="1076" y="16"/>
                </a:lnTo>
                <a:lnTo>
                  <a:pt x="1079" y="24"/>
                </a:lnTo>
                <a:lnTo>
                  <a:pt x="1081" y="22"/>
                </a:lnTo>
                <a:lnTo>
                  <a:pt x="1083" y="31"/>
                </a:lnTo>
                <a:lnTo>
                  <a:pt x="1085" y="43"/>
                </a:lnTo>
                <a:lnTo>
                  <a:pt x="1088" y="48"/>
                </a:lnTo>
                <a:lnTo>
                  <a:pt x="1090" y="46"/>
                </a:lnTo>
                <a:lnTo>
                  <a:pt x="1093" y="55"/>
                </a:lnTo>
                <a:lnTo>
                  <a:pt x="1095" y="42"/>
                </a:lnTo>
                <a:lnTo>
                  <a:pt x="1097" y="57"/>
                </a:lnTo>
                <a:lnTo>
                  <a:pt x="1100" y="70"/>
                </a:lnTo>
                <a:lnTo>
                  <a:pt x="1102" y="70"/>
                </a:lnTo>
                <a:lnTo>
                  <a:pt x="1104" y="87"/>
                </a:lnTo>
                <a:lnTo>
                  <a:pt x="1107" y="86"/>
                </a:lnTo>
                <a:lnTo>
                  <a:pt x="1109" y="99"/>
                </a:lnTo>
                <a:lnTo>
                  <a:pt x="1111" y="96"/>
                </a:lnTo>
                <a:lnTo>
                  <a:pt x="1114" y="106"/>
                </a:lnTo>
                <a:lnTo>
                  <a:pt x="1116" y="109"/>
                </a:lnTo>
                <a:lnTo>
                  <a:pt x="1118" y="105"/>
                </a:lnTo>
                <a:lnTo>
                  <a:pt x="1120" y="107"/>
                </a:lnTo>
                <a:lnTo>
                  <a:pt x="1123" y="113"/>
                </a:lnTo>
                <a:lnTo>
                  <a:pt x="1125" y="111"/>
                </a:lnTo>
                <a:lnTo>
                  <a:pt x="1128" y="111"/>
                </a:lnTo>
                <a:lnTo>
                  <a:pt x="1130" y="119"/>
                </a:lnTo>
                <a:lnTo>
                  <a:pt x="1132" y="118"/>
                </a:lnTo>
                <a:lnTo>
                  <a:pt x="1135" y="123"/>
                </a:lnTo>
                <a:lnTo>
                  <a:pt x="1137" y="118"/>
                </a:lnTo>
                <a:lnTo>
                  <a:pt x="1139" y="138"/>
                </a:lnTo>
                <a:lnTo>
                  <a:pt x="1142" y="128"/>
                </a:lnTo>
                <a:lnTo>
                  <a:pt x="1144" y="131"/>
                </a:lnTo>
                <a:lnTo>
                  <a:pt x="1146" y="138"/>
                </a:lnTo>
                <a:lnTo>
                  <a:pt x="1148" y="140"/>
                </a:lnTo>
                <a:lnTo>
                  <a:pt x="1151" y="145"/>
                </a:lnTo>
                <a:lnTo>
                  <a:pt x="1153" y="153"/>
                </a:lnTo>
                <a:lnTo>
                  <a:pt x="1156" y="159"/>
                </a:lnTo>
                <a:lnTo>
                  <a:pt x="1158" y="164"/>
                </a:lnTo>
                <a:lnTo>
                  <a:pt x="1160" y="156"/>
                </a:lnTo>
                <a:lnTo>
                  <a:pt x="1163" y="143"/>
                </a:lnTo>
                <a:lnTo>
                  <a:pt x="1165" y="144"/>
                </a:lnTo>
                <a:lnTo>
                  <a:pt x="1167" y="146"/>
                </a:lnTo>
                <a:lnTo>
                  <a:pt x="1170" y="140"/>
                </a:lnTo>
                <a:lnTo>
                  <a:pt x="1172" y="133"/>
                </a:lnTo>
                <a:lnTo>
                  <a:pt x="1174" y="130"/>
                </a:lnTo>
                <a:lnTo>
                  <a:pt x="1177" y="134"/>
                </a:lnTo>
                <a:lnTo>
                  <a:pt x="1179" y="132"/>
                </a:lnTo>
                <a:lnTo>
                  <a:pt x="1181" y="127"/>
                </a:lnTo>
                <a:lnTo>
                  <a:pt x="1183" y="138"/>
                </a:lnTo>
                <a:lnTo>
                  <a:pt x="1186" y="143"/>
                </a:lnTo>
                <a:lnTo>
                  <a:pt x="1188" y="144"/>
                </a:lnTo>
                <a:lnTo>
                  <a:pt x="1191" y="143"/>
                </a:lnTo>
                <a:lnTo>
                  <a:pt x="1193" y="146"/>
                </a:lnTo>
                <a:lnTo>
                  <a:pt x="1195" y="143"/>
                </a:lnTo>
                <a:lnTo>
                  <a:pt x="1198" y="139"/>
                </a:lnTo>
                <a:lnTo>
                  <a:pt x="1200" y="144"/>
                </a:lnTo>
                <a:lnTo>
                  <a:pt x="1202" y="147"/>
                </a:lnTo>
                <a:lnTo>
                  <a:pt x="1205" y="146"/>
                </a:lnTo>
                <a:lnTo>
                  <a:pt x="1207" y="137"/>
                </a:lnTo>
                <a:lnTo>
                  <a:pt x="1209" y="151"/>
                </a:lnTo>
                <a:lnTo>
                  <a:pt x="1212" y="145"/>
                </a:lnTo>
                <a:lnTo>
                  <a:pt x="1214" y="149"/>
                </a:lnTo>
                <a:lnTo>
                  <a:pt x="1216" y="157"/>
                </a:lnTo>
                <a:lnTo>
                  <a:pt x="1219" y="162"/>
                </a:lnTo>
                <a:lnTo>
                  <a:pt x="1221" y="168"/>
                </a:lnTo>
                <a:lnTo>
                  <a:pt x="1223" y="165"/>
                </a:lnTo>
                <a:lnTo>
                  <a:pt x="1226" y="175"/>
                </a:lnTo>
                <a:lnTo>
                  <a:pt x="1228" y="158"/>
                </a:lnTo>
                <a:lnTo>
                  <a:pt x="1230" y="171"/>
                </a:lnTo>
                <a:lnTo>
                  <a:pt x="1233" y="179"/>
                </a:lnTo>
                <a:lnTo>
                  <a:pt x="1235" y="175"/>
                </a:lnTo>
                <a:lnTo>
                  <a:pt x="1237" y="183"/>
                </a:lnTo>
                <a:lnTo>
                  <a:pt x="1240" y="180"/>
                </a:lnTo>
                <a:lnTo>
                  <a:pt x="1242" y="183"/>
                </a:lnTo>
                <a:lnTo>
                  <a:pt x="1244" y="180"/>
                </a:lnTo>
                <a:lnTo>
                  <a:pt x="1247" y="173"/>
                </a:lnTo>
                <a:lnTo>
                  <a:pt x="1249" y="178"/>
                </a:lnTo>
                <a:lnTo>
                  <a:pt x="1251" y="189"/>
                </a:lnTo>
                <a:lnTo>
                  <a:pt x="1254" y="189"/>
                </a:lnTo>
                <a:lnTo>
                  <a:pt x="1256" y="201"/>
                </a:lnTo>
                <a:lnTo>
                  <a:pt x="1258" y="196"/>
                </a:lnTo>
                <a:lnTo>
                  <a:pt x="1261" y="191"/>
                </a:lnTo>
                <a:lnTo>
                  <a:pt x="1263" y="201"/>
                </a:lnTo>
                <a:lnTo>
                  <a:pt x="1265" y="201"/>
                </a:lnTo>
                <a:lnTo>
                  <a:pt x="1268" y="189"/>
                </a:lnTo>
                <a:lnTo>
                  <a:pt x="1270" y="183"/>
                </a:lnTo>
                <a:lnTo>
                  <a:pt x="1272" y="175"/>
                </a:lnTo>
                <a:lnTo>
                  <a:pt x="1275" y="175"/>
                </a:lnTo>
                <a:lnTo>
                  <a:pt x="1277" y="167"/>
                </a:lnTo>
                <a:lnTo>
                  <a:pt x="1279" y="174"/>
                </a:lnTo>
                <a:lnTo>
                  <a:pt x="1282" y="176"/>
                </a:lnTo>
                <a:lnTo>
                  <a:pt x="1284" y="171"/>
                </a:lnTo>
                <a:lnTo>
                  <a:pt x="1286" y="171"/>
                </a:lnTo>
                <a:lnTo>
                  <a:pt x="1289" y="174"/>
                </a:lnTo>
                <a:lnTo>
                  <a:pt x="1291" y="174"/>
                </a:lnTo>
                <a:lnTo>
                  <a:pt x="1293" y="174"/>
                </a:lnTo>
                <a:lnTo>
                  <a:pt x="1296" y="169"/>
                </a:lnTo>
                <a:lnTo>
                  <a:pt x="1298" y="172"/>
                </a:lnTo>
                <a:lnTo>
                  <a:pt x="1300" y="165"/>
                </a:lnTo>
                <a:lnTo>
                  <a:pt x="1303" y="167"/>
                </a:lnTo>
                <a:lnTo>
                  <a:pt x="1305" y="167"/>
                </a:lnTo>
                <a:lnTo>
                  <a:pt x="1307" y="161"/>
                </a:lnTo>
                <a:lnTo>
                  <a:pt x="1310" y="164"/>
                </a:lnTo>
                <a:lnTo>
                  <a:pt x="1312" y="168"/>
                </a:lnTo>
                <a:lnTo>
                  <a:pt x="1314" y="166"/>
                </a:lnTo>
                <a:lnTo>
                  <a:pt x="1317" y="169"/>
                </a:lnTo>
                <a:lnTo>
                  <a:pt x="1319" y="169"/>
                </a:lnTo>
                <a:lnTo>
                  <a:pt x="1321" y="167"/>
                </a:lnTo>
                <a:lnTo>
                  <a:pt x="1324" y="164"/>
                </a:lnTo>
                <a:lnTo>
                  <a:pt x="1326" y="161"/>
                </a:lnTo>
                <a:lnTo>
                  <a:pt x="1328" y="170"/>
                </a:lnTo>
                <a:lnTo>
                  <a:pt x="1331" y="163"/>
                </a:lnTo>
                <a:lnTo>
                  <a:pt x="1333" y="161"/>
                </a:lnTo>
                <a:lnTo>
                  <a:pt x="1335" y="158"/>
                </a:lnTo>
                <a:lnTo>
                  <a:pt x="1338" y="152"/>
                </a:lnTo>
                <a:lnTo>
                  <a:pt x="1340" y="160"/>
                </a:lnTo>
                <a:lnTo>
                  <a:pt x="1342" y="155"/>
                </a:lnTo>
                <a:lnTo>
                  <a:pt x="1345" y="151"/>
                </a:lnTo>
                <a:lnTo>
                  <a:pt x="1347" y="156"/>
                </a:lnTo>
                <a:lnTo>
                  <a:pt x="1349" y="162"/>
                </a:lnTo>
                <a:lnTo>
                  <a:pt x="1352" y="162"/>
                </a:lnTo>
                <a:lnTo>
                  <a:pt x="1354" y="151"/>
                </a:lnTo>
                <a:lnTo>
                  <a:pt x="1356" y="159"/>
                </a:lnTo>
                <a:lnTo>
                  <a:pt x="1359" y="165"/>
                </a:lnTo>
                <a:lnTo>
                  <a:pt x="1361" y="157"/>
                </a:lnTo>
                <a:lnTo>
                  <a:pt x="1363" y="144"/>
                </a:lnTo>
                <a:lnTo>
                  <a:pt x="1366" y="147"/>
                </a:lnTo>
                <a:lnTo>
                  <a:pt x="1368" y="161"/>
                </a:lnTo>
                <a:lnTo>
                  <a:pt x="1370" y="157"/>
                </a:lnTo>
                <a:lnTo>
                  <a:pt x="1373" y="157"/>
                </a:lnTo>
                <a:lnTo>
                  <a:pt x="1375" y="151"/>
                </a:lnTo>
                <a:lnTo>
                  <a:pt x="1377" y="153"/>
                </a:lnTo>
                <a:lnTo>
                  <a:pt x="1380" y="153"/>
                </a:lnTo>
                <a:lnTo>
                  <a:pt x="1382" y="162"/>
                </a:lnTo>
                <a:lnTo>
                  <a:pt x="1384" y="166"/>
                </a:lnTo>
                <a:lnTo>
                  <a:pt x="1387" y="167"/>
                </a:lnTo>
                <a:lnTo>
                  <a:pt x="1389" y="176"/>
                </a:lnTo>
                <a:lnTo>
                  <a:pt x="1391" y="183"/>
                </a:lnTo>
                <a:lnTo>
                  <a:pt x="1394" y="187"/>
                </a:lnTo>
                <a:lnTo>
                  <a:pt x="1396" y="178"/>
                </a:lnTo>
                <a:lnTo>
                  <a:pt x="1398" y="183"/>
                </a:lnTo>
                <a:lnTo>
                  <a:pt x="1401" y="176"/>
                </a:lnTo>
                <a:lnTo>
                  <a:pt x="1403" y="174"/>
                </a:lnTo>
                <a:lnTo>
                  <a:pt x="1405" y="176"/>
                </a:lnTo>
                <a:lnTo>
                  <a:pt x="1408" y="188"/>
                </a:lnTo>
                <a:lnTo>
                  <a:pt x="1410" y="189"/>
                </a:lnTo>
                <a:lnTo>
                  <a:pt x="1412" y="187"/>
                </a:lnTo>
                <a:lnTo>
                  <a:pt x="1415" y="208"/>
                </a:lnTo>
                <a:lnTo>
                  <a:pt x="1417" y="212"/>
                </a:lnTo>
                <a:lnTo>
                  <a:pt x="1419" y="215"/>
                </a:lnTo>
                <a:lnTo>
                  <a:pt x="1422" y="225"/>
                </a:lnTo>
                <a:lnTo>
                  <a:pt x="1424" y="222"/>
                </a:lnTo>
                <a:lnTo>
                  <a:pt x="1426" y="236"/>
                </a:lnTo>
                <a:lnTo>
                  <a:pt x="1429" y="238"/>
                </a:lnTo>
                <a:lnTo>
                  <a:pt x="1431" y="249"/>
                </a:lnTo>
                <a:lnTo>
                  <a:pt x="1433" y="248"/>
                </a:lnTo>
                <a:lnTo>
                  <a:pt x="1436" y="245"/>
                </a:lnTo>
                <a:lnTo>
                  <a:pt x="1438" y="236"/>
                </a:lnTo>
                <a:lnTo>
                  <a:pt x="1440" y="232"/>
                </a:lnTo>
                <a:lnTo>
                  <a:pt x="1443" y="230"/>
                </a:lnTo>
                <a:lnTo>
                  <a:pt x="1445" y="229"/>
                </a:lnTo>
                <a:lnTo>
                  <a:pt x="1447" y="238"/>
                </a:lnTo>
                <a:lnTo>
                  <a:pt x="1450" y="240"/>
                </a:lnTo>
                <a:lnTo>
                  <a:pt x="1452" y="240"/>
                </a:lnTo>
                <a:lnTo>
                  <a:pt x="1454" y="250"/>
                </a:lnTo>
                <a:lnTo>
                  <a:pt x="1457" y="248"/>
                </a:lnTo>
                <a:lnTo>
                  <a:pt x="1459" y="253"/>
                </a:lnTo>
                <a:lnTo>
                  <a:pt x="1462" y="248"/>
                </a:lnTo>
                <a:lnTo>
                  <a:pt x="1464" y="258"/>
                </a:lnTo>
                <a:lnTo>
                  <a:pt x="1466" y="252"/>
                </a:lnTo>
                <a:lnTo>
                  <a:pt x="1468" y="253"/>
                </a:lnTo>
                <a:lnTo>
                  <a:pt x="1471" y="256"/>
                </a:lnTo>
                <a:lnTo>
                  <a:pt x="1473" y="259"/>
                </a:lnTo>
                <a:lnTo>
                  <a:pt x="1475" y="261"/>
                </a:lnTo>
                <a:lnTo>
                  <a:pt x="1478" y="255"/>
                </a:lnTo>
                <a:lnTo>
                  <a:pt x="1480" y="251"/>
                </a:lnTo>
                <a:lnTo>
                  <a:pt x="1482" y="253"/>
                </a:lnTo>
                <a:lnTo>
                  <a:pt x="1485" y="252"/>
                </a:lnTo>
                <a:lnTo>
                  <a:pt x="1487" y="259"/>
                </a:lnTo>
                <a:lnTo>
                  <a:pt x="1489" y="256"/>
                </a:lnTo>
                <a:lnTo>
                  <a:pt x="1492" y="258"/>
                </a:lnTo>
                <a:lnTo>
                  <a:pt x="1494" y="258"/>
                </a:lnTo>
                <a:lnTo>
                  <a:pt x="1497" y="251"/>
                </a:lnTo>
                <a:lnTo>
                  <a:pt x="1499" y="248"/>
                </a:lnTo>
                <a:lnTo>
                  <a:pt x="1501" y="247"/>
                </a:lnTo>
                <a:lnTo>
                  <a:pt x="1503" y="252"/>
                </a:lnTo>
                <a:lnTo>
                  <a:pt x="1506" y="255"/>
                </a:lnTo>
                <a:lnTo>
                  <a:pt x="1508" y="252"/>
                </a:lnTo>
                <a:lnTo>
                  <a:pt x="1510" y="257"/>
                </a:lnTo>
                <a:lnTo>
                  <a:pt x="1513" y="259"/>
                </a:lnTo>
                <a:lnTo>
                  <a:pt x="1515" y="259"/>
                </a:lnTo>
                <a:lnTo>
                  <a:pt x="1517" y="263"/>
                </a:lnTo>
                <a:lnTo>
                  <a:pt x="1520" y="268"/>
                </a:lnTo>
                <a:lnTo>
                  <a:pt x="1522" y="268"/>
                </a:lnTo>
                <a:lnTo>
                  <a:pt x="1525" y="272"/>
                </a:lnTo>
                <a:lnTo>
                  <a:pt x="1527" y="270"/>
                </a:lnTo>
                <a:lnTo>
                  <a:pt x="1529" y="268"/>
                </a:lnTo>
                <a:lnTo>
                  <a:pt x="1531" y="280"/>
                </a:lnTo>
                <a:lnTo>
                  <a:pt x="1534" y="275"/>
                </a:lnTo>
                <a:lnTo>
                  <a:pt x="1536" y="282"/>
                </a:lnTo>
                <a:lnTo>
                  <a:pt x="1538" y="288"/>
                </a:lnTo>
                <a:lnTo>
                  <a:pt x="1541" y="297"/>
                </a:lnTo>
                <a:lnTo>
                  <a:pt x="1543" y="290"/>
                </a:lnTo>
                <a:lnTo>
                  <a:pt x="1545" y="279"/>
                </a:lnTo>
                <a:lnTo>
                  <a:pt x="1548" y="290"/>
                </a:lnTo>
                <a:lnTo>
                  <a:pt x="1550" y="297"/>
                </a:lnTo>
                <a:lnTo>
                  <a:pt x="1552" y="295"/>
                </a:lnTo>
                <a:lnTo>
                  <a:pt x="1555" y="295"/>
                </a:lnTo>
                <a:lnTo>
                  <a:pt x="1557" y="303"/>
                </a:lnTo>
                <a:lnTo>
                  <a:pt x="1560" y="296"/>
                </a:lnTo>
                <a:lnTo>
                  <a:pt x="1562" y="304"/>
                </a:lnTo>
                <a:lnTo>
                  <a:pt x="1564" y="309"/>
                </a:lnTo>
                <a:lnTo>
                  <a:pt x="1566" y="305"/>
                </a:lnTo>
                <a:lnTo>
                  <a:pt x="1569" y="298"/>
                </a:lnTo>
                <a:lnTo>
                  <a:pt x="1571" y="294"/>
                </a:lnTo>
                <a:lnTo>
                  <a:pt x="1573" y="294"/>
                </a:lnTo>
                <a:lnTo>
                  <a:pt x="1576" y="289"/>
                </a:lnTo>
                <a:lnTo>
                  <a:pt x="1578" y="280"/>
                </a:lnTo>
                <a:lnTo>
                  <a:pt x="1580" y="277"/>
                </a:lnTo>
                <a:lnTo>
                  <a:pt x="1583" y="280"/>
                </a:lnTo>
                <a:lnTo>
                  <a:pt x="1585" y="286"/>
                </a:lnTo>
                <a:lnTo>
                  <a:pt x="1588" y="298"/>
                </a:lnTo>
                <a:lnTo>
                  <a:pt x="1590" y="300"/>
                </a:lnTo>
                <a:lnTo>
                  <a:pt x="1592" y="295"/>
                </a:lnTo>
                <a:lnTo>
                  <a:pt x="1595" y="294"/>
                </a:lnTo>
                <a:lnTo>
                  <a:pt x="1597" y="302"/>
                </a:lnTo>
                <a:lnTo>
                  <a:pt x="1599" y="299"/>
                </a:lnTo>
                <a:lnTo>
                  <a:pt x="1601" y="294"/>
                </a:lnTo>
                <a:lnTo>
                  <a:pt x="1604" y="284"/>
                </a:lnTo>
                <a:lnTo>
                  <a:pt x="1606" y="271"/>
                </a:lnTo>
                <a:lnTo>
                  <a:pt x="1608" y="263"/>
                </a:lnTo>
                <a:lnTo>
                  <a:pt x="1611" y="265"/>
                </a:lnTo>
                <a:lnTo>
                  <a:pt x="1613" y="263"/>
                </a:lnTo>
                <a:lnTo>
                  <a:pt x="1616" y="263"/>
                </a:lnTo>
                <a:lnTo>
                  <a:pt x="1618" y="257"/>
                </a:lnTo>
                <a:lnTo>
                  <a:pt x="1620" y="261"/>
                </a:lnTo>
                <a:lnTo>
                  <a:pt x="1623" y="261"/>
                </a:lnTo>
                <a:lnTo>
                  <a:pt x="1625" y="268"/>
                </a:lnTo>
                <a:lnTo>
                  <a:pt x="1627" y="264"/>
                </a:lnTo>
                <a:lnTo>
                  <a:pt x="1630" y="264"/>
                </a:lnTo>
                <a:lnTo>
                  <a:pt x="1632" y="275"/>
                </a:lnTo>
                <a:lnTo>
                  <a:pt x="1634" y="277"/>
                </a:lnTo>
                <a:lnTo>
                  <a:pt x="1636" y="277"/>
                </a:lnTo>
                <a:lnTo>
                  <a:pt x="1639" y="274"/>
                </a:lnTo>
                <a:lnTo>
                  <a:pt x="1641" y="252"/>
                </a:lnTo>
                <a:lnTo>
                  <a:pt x="1643" y="257"/>
                </a:lnTo>
                <a:lnTo>
                  <a:pt x="1646" y="262"/>
                </a:lnTo>
                <a:lnTo>
                  <a:pt x="1648" y="264"/>
                </a:lnTo>
                <a:lnTo>
                  <a:pt x="1651" y="263"/>
                </a:lnTo>
                <a:lnTo>
                  <a:pt x="1653" y="268"/>
                </a:lnTo>
                <a:lnTo>
                  <a:pt x="1655" y="276"/>
                </a:lnTo>
                <a:lnTo>
                  <a:pt x="1658" y="275"/>
                </a:lnTo>
                <a:lnTo>
                  <a:pt x="1660" y="268"/>
                </a:lnTo>
                <a:lnTo>
                  <a:pt x="1662" y="250"/>
                </a:lnTo>
                <a:lnTo>
                  <a:pt x="1664" y="250"/>
                </a:lnTo>
                <a:lnTo>
                  <a:pt x="1667" y="254"/>
                </a:lnTo>
                <a:lnTo>
                  <a:pt x="1669" y="250"/>
                </a:lnTo>
                <a:lnTo>
                  <a:pt x="1671" y="252"/>
                </a:lnTo>
                <a:lnTo>
                  <a:pt x="1674" y="257"/>
                </a:lnTo>
                <a:lnTo>
                  <a:pt x="1676" y="259"/>
                </a:lnTo>
                <a:lnTo>
                  <a:pt x="1679" y="267"/>
                </a:lnTo>
                <a:lnTo>
                  <a:pt x="1681" y="274"/>
                </a:lnTo>
                <a:lnTo>
                  <a:pt x="1683" y="273"/>
                </a:lnTo>
                <a:lnTo>
                  <a:pt x="1686" y="273"/>
                </a:lnTo>
                <a:lnTo>
                  <a:pt x="1688" y="274"/>
                </a:lnTo>
                <a:lnTo>
                  <a:pt x="1690" y="274"/>
                </a:lnTo>
                <a:lnTo>
                  <a:pt x="1693" y="267"/>
                </a:lnTo>
                <a:lnTo>
                  <a:pt x="1695" y="274"/>
                </a:lnTo>
                <a:lnTo>
                  <a:pt x="1697" y="272"/>
                </a:lnTo>
                <a:lnTo>
                  <a:pt x="1699" y="271"/>
                </a:lnTo>
                <a:lnTo>
                  <a:pt x="1702" y="262"/>
                </a:lnTo>
                <a:lnTo>
                  <a:pt x="1704" y="265"/>
                </a:lnTo>
                <a:lnTo>
                  <a:pt x="1706" y="260"/>
                </a:lnTo>
                <a:lnTo>
                  <a:pt x="1709" y="258"/>
                </a:lnTo>
                <a:lnTo>
                  <a:pt x="1711" y="250"/>
                </a:lnTo>
                <a:lnTo>
                  <a:pt x="1714" y="242"/>
                </a:lnTo>
                <a:lnTo>
                  <a:pt x="1716" y="247"/>
                </a:lnTo>
                <a:lnTo>
                  <a:pt x="1718" y="243"/>
                </a:lnTo>
                <a:lnTo>
                  <a:pt x="1721" y="233"/>
                </a:lnTo>
                <a:lnTo>
                  <a:pt x="1723" y="236"/>
                </a:lnTo>
                <a:lnTo>
                  <a:pt x="1725" y="233"/>
                </a:lnTo>
                <a:lnTo>
                  <a:pt x="1728" y="236"/>
                </a:lnTo>
                <a:lnTo>
                  <a:pt x="1730" y="228"/>
                </a:lnTo>
                <a:lnTo>
                  <a:pt x="1732" y="223"/>
                </a:lnTo>
                <a:lnTo>
                  <a:pt x="1734" y="212"/>
                </a:lnTo>
                <a:lnTo>
                  <a:pt x="1737" y="219"/>
                </a:lnTo>
                <a:lnTo>
                  <a:pt x="1739" y="221"/>
                </a:lnTo>
                <a:lnTo>
                  <a:pt x="1742" y="211"/>
                </a:lnTo>
                <a:lnTo>
                  <a:pt x="1744" y="209"/>
                </a:lnTo>
                <a:lnTo>
                  <a:pt x="1746" y="208"/>
                </a:lnTo>
                <a:lnTo>
                  <a:pt x="1749" y="211"/>
                </a:lnTo>
                <a:lnTo>
                  <a:pt x="1751" y="207"/>
                </a:lnTo>
                <a:lnTo>
                  <a:pt x="1753" y="205"/>
                </a:lnTo>
                <a:lnTo>
                  <a:pt x="1756" y="196"/>
                </a:lnTo>
                <a:lnTo>
                  <a:pt x="1758" y="202"/>
                </a:lnTo>
                <a:lnTo>
                  <a:pt x="1760" y="200"/>
                </a:lnTo>
                <a:lnTo>
                  <a:pt x="1762" y="195"/>
                </a:lnTo>
                <a:lnTo>
                  <a:pt x="1765" y="202"/>
                </a:lnTo>
                <a:lnTo>
                  <a:pt x="1767" y="210"/>
                </a:lnTo>
                <a:lnTo>
                  <a:pt x="1770" y="213"/>
                </a:lnTo>
                <a:lnTo>
                  <a:pt x="1772" y="220"/>
                </a:lnTo>
                <a:lnTo>
                  <a:pt x="1774" y="210"/>
                </a:lnTo>
                <a:lnTo>
                  <a:pt x="1777" y="205"/>
                </a:lnTo>
                <a:lnTo>
                  <a:pt x="1779" y="203"/>
                </a:lnTo>
                <a:lnTo>
                  <a:pt x="1781" y="198"/>
                </a:lnTo>
                <a:lnTo>
                  <a:pt x="1784" y="193"/>
                </a:lnTo>
                <a:lnTo>
                  <a:pt x="1786" y="200"/>
                </a:lnTo>
                <a:lnTo>
                  <a:pt x="1788" y="205"/>
                </a:lnTo>
                <a:lnTo>
                  <a:pt x="1791" y="206"/>
                </a:lnTo>
                <a:lnTo>
                  <a:pt x="1793" y="206"/>
                </a:lnTo>
                <a:lnTo>
                  <a:pt x="1795" y="211"/>
                </a:lnTo>
                <a:lnTo>
                  <a:pt x="1797" y="195"/>
                </a:lnTo>
                <a:lnTo>
                  <a:pt x="1800" y="191"/>
                </a:lnTo>
                <a:lnTo>
                  <a:pt x="1802" y="191"/>
                </a:lnTo>
                <a:lnTo>
                  <a:pt x="1805" y="190"/>
                </a:lnTo>
                <a:lnTo>
                  <a:pt x="1807" y="188"/>
                </a:lnTo>
                <a:lnTo>
                  <a:pt x="1809" y="191"/>
                </a:lnTo>
                <a:lnTo>
                  <a:pt x="1812" y="193"/>
                </a:lnTo>
                <a:lnTo>
                  <a:pt x="1814" y="201"/>
                </a:lnTo>
                <a:lnTo>
                  <a:pt x="1816" y="199"/>
                </a:lnTo>
                <a:lnTo>
                  <a:pt x="1819" y="194"/>
                </a:lnTo>
                <a:lnTo>
                  <a:pt x="1821" y="183"/>
                </a:lnTo>
                <a:lnTo>
                  <a:pt x="1823" y="182"/>
                </a:lnTo>
                <a:lnTo>
                  <a:pt x="1826" y="191"/>
                </a:lnTo>
                <a:lnTo>
                  <a:pt x="1828" y="215"/>
                </a:lnTo>
                <a:lnTo>
                  <a:pt x="1830" y="220"/>
                </a:lnTo>
                <a:lnTo>
                  <a:pt x="1833" y="220"/>
                </a:lnTo>
                <a:lnTo>
                  <a:pt x="1835" y="225"/>
                </a:lnTo>
                <a:lnTo>
                  <a:pt x="1837" y="226"/>
                </a:lnTo>
                <a:lnTo>
                  <a:pt x="1840" y="220"/>
                </a:lnTo>
                <a:lnTo>
                  <a:pt x="1842" y="217"/>
                </a:lnTo>
                <a:lnTo>
                  <a:pt x="1844" y="218"/>
                </a:lnTo>
                <a:lnTo>
                  <a:pt x="1847" y="222"/>
                </a:lnTo>
                <a:lnTo>
                  <a:pt x="1849" y="240"/>
                </a:lnTo>
                <a:lnTo>
                  <a:pt x="1851" y="242"/>
                </a:lnTo>
                <a:lnTo>
                  <a:pt x="1854" y="238"/>
                </a:lnTo>
                <a:lnTo>
                  <a:pt x="1856" y="227"/>
                </a:lnTo>
                <a:lnTo>
                  <a:pt x="1858" y="216"/>
                </a:lnTo>
                <a:lnTo>
                  <a:pt x="1860" y="212"/>
                </a:lnTo>
                <a:lnTo>
                  <a:pt x="1863" y="208"/>
                </a:lnTo>
                <a:lnTo>
                  <a:pt x="1865" y="208"/>
                </a:lnTo>
                <a:lnTo>
                  <a:pt x="1868" y="205"/>
                </a:lnTo>
                <a:lnTo>
                  <a:pt x="1870" y="212"/>
                </a:lnTo>
                <a:lnTo>
                  <a:pt x="1872" y="215"/>
                </a:lnTo>
                <a:lnTo>
                  <a:pt x="1875" y="210"/>
                </a:lnTo>
                <a:lnTo>
                  <a:pt x="1877" y="192"/>
                </a:lnTo>
                <a:lnTo>
                  <a:pt x="1879" y="196"/>
                </a:lnTo>
                <a:lnTo>
                  <a:pt x="1882" y="194"/>
                </a:lnTo>
                <a:lnTo>
                  <a:pt x="1884" y="197"/>
                </a:lnTo>
                <a:lnTo>
                  <a:pt x="1886" y="190"/>
                </a:lnTo>
                <a:lnTo>
                  <a:pt x="1889" y="197"/>
                </a:lnTo>
                <a:lnTo>
                  <a:pt x="1891" y="194"/>
                </a:lnTo>
                <a:lnTo>
                  <a:pt x="1893" y="191"/>
                </a:lnTo>
                <a:lnTo>
                  <a:pt x="1896" y="189"/>
                </a:lnTo>
                <a:lnTo>
                  <a:pt x="1898" y="197"/>
                </a:lnTo>
                <a:lnTo>
                  <a:pt x="1900" y="200"/>
                </a:lnTo>
                <a:lnTo>
                  <a:pt x="1903" y="192"/>
                </a:lnTo>
                <a:lnTo>
                  <a:pt x="1905" y="189"/>
                </a:lnTo>
                <a:lnTo>
                  <a:pt x="1907" y="208"/>
                </a:lnTo>
                <a:lnTo>
                  <a:pt x="1910" y="205"/>
                </a:lnTo>
                <a:lnTo>
                  <a:pt x="1912" y="207"/>
                </a:lnTo>
                <a:lnTo>
                  <a:pt x="1914" y="203"/>
                </a:lnTo>
                <a:lnTo>
                  <a:pt x="1917" y="208"/>
                </a:lnTo>
                <a:lnTo>
                  <a:pt x="1919" y="214"/>
                </a:lnTo>
                <a:lnTo>
                  <a:pt x="1921" y="219"/>
                </a:lnTo>
                <a:lnTo>
                  <a:pt x="1924" y="218"/>
                </a:lnTo>
                <a:lnTo>
                  <a:pt x="1926" y="221"/>
                </a:lnTo>
                <a:lnTo>
                  <a:pt x="1928" y="221"/>
                </a:lnTo>
                <a:lnTo>
                  <a:pt x="1931" y="214"/>
                </a:lnTo>
                <a:lnTo>
                  <a:pt x="1933" y="215"/>
                </a:lnTo>
                <a:lnTo>
                  <a:pt x="1935" y="211"/>
                </a:lnTo>
                <a:lnTo>
                  <a:pt x="1938" y="210"/>
                </a:lnTo>
                <a:lnTo>
                  <a:pt x="1940" y="207"/>
                </a:lnTo>
                <a:lnTo>
                  <a:pt x="1942" y="220"/>
                </a:lnTo>
                <a:lnTo>
                  <a:pt x="1945" y="213"/>
                </a:lnTo>
                <a:lnTo>
                  <a:pt x="1947" y="211"/>
                </a:lnTo>
                <a:lnTo>
                  <a:pt x="1949" y="218"/>
                </a:lnTo>
                <a:lnTo>
                  <a:pt x="1952" y="217"/>
                </a:lnTo>
                <a:lnTo>
                  <a:pt x="1954" y="217"/>
                </a:lnTo>
                <a:lnTo>
                  <a:pt x="1956" y="213"/>
                </a:lnTo>
                <a:lnTo>
                  <a:pt x="1959" y="211"/>
                </a:lnTo>
                <a:lnTo>
                  <a:pt x="1961" y="211"/>
                </a:lnTo>
                <a:lnTo>
                  <a:pt x="1963" y="197"/>
                </a:lnTo>
                <a:lnTo>
                  <a:pt x="1966" y="203"/>
                </a:lnTo>
                <a:lnTo>
                  <a:pt x="1968" y="215"/>
                </a:lnTo>
                <a:lnTo>
                  <a:pt x="1970" y="220"/>
                </a:lnTo>
                <a:lnTo>
                  <a:pt x="1973" y="208"/>
                </a:lnTo>
                <a:lnTo>
                  <a:pt x="1975" y="205"/>
                </a:lnTo>
                <a:lnTo>
                  <a:pt x="1977" y="210"/>
                </a:lnTo>
                <a:lnTo>
                  <a:pt x="1980" y="216"/>
                </a:lnTo>
                <a:lnTo>
                  <a:pt x="1982" y="217"/>
                </a:lnTo>
                <a:lnTo>
                  <a:pt x="1984" y="223"/>
                </a:lnTo>
                <a:lnTo>
                  <a:pt x="1987" y="225"/>
                </a:lnTo>
                <a:lnTo>
                  <a:pt x="1989" y="220"/>
                </a:lnTo>
                <a:lnTo>
                  <a:pt x="1991" y="213"/>
                </a:lnTo>
                <a:lnTo>
                  <a:pt x="1994" y="208"/>
                </a:lnTo>
                <a:lnTo>
                  <a:pt x="1996" y="201"/>
                </a:lnTo>
                <a:lnTo>
                  <a:pt x="1998" y="199"/>
                </a:lnTo>
                <a:lnTo>
                  <a:pt x="2001" y="184"/>
                </a:lnTo>
                <a:lnTo>
                  <a:pt x="2003" y="183"/>
                </a:lnTo>
                <a:lnTo>
                  <a:pt x="2005" y="186"/>
                </a:lnTo>
                <a:lnTo>
                  <a:pt x="2008" y="181"/>
                </a:lnTo>
                <a:lnTo>
                  <a:pt x="2010" y="180"/>
                </a:lnTo>
                <a:lnTo>
                  <a:pt x="2012" y="172"/>
                </a:lnTo>
                <a:lnTo>
                  <a:pt x="2015" y="170"/>
                </a:lnTo>
                <a:lnTo>
                  <a:pt x="2017" y="169"/>
                </a:lnTo>
                <a:lnTo>
                  <a:pt x="2019" y="161"/>
                </a:lnTo>
                <a:lnTo>
                  <a:pt x="2022" y="154"/>
                </a:lnTo>
                <a:lnTo>
                  <a:pt x="2024" y="151"/>
                </a:lnTo>
                <a:lnTo>
                  <a:pt x="2026" y="150"/>
                </a:lnTo>
                <a:lnTo>
                  <a:pt x="2029" y="148"/>
                </a:lnTo>
                <a:lnTo>
                  <a:pt x="2031" y="143"/>
                </a:lnTo>
                <a:lnTo>
                  <a:pt x="2033" y="138"/>
                </a:lnTo>
                <a:lnTo>
                  <a:pt x="2036" y="129"/>
                </a:lnTo>
                <a:lnTo>
                  <a:pt x="2038" y="124"/>
                </a:lnTo>
                <a:lnTo>
                  <a:pt x="2040" y="129"/>
                </a:lnTo>
                <a:lnTo>
                  <a:pt x="2043" y="141"/>
                </a:lnTo>
                <a:lnTo>
                  <a:pt x="2045" y="150"/>
                </a:lnTo>
                <a:lnTo>
                  <a:pt x="2047" y="145"/>
                </a:lnTo>
                <a:lnTo>
                  <a:pt x="2050" y="146"/>
                </a:lnTo>
                <a:lnTo>
                  <a:pt x="2052" y="136"/>
                </a:lnTo>
                <a:lnTo>
                  <a:pt x="2054" y="134"/>
                </a:lnTo>
                <a:lnTo>
                  <a:pt x="2057" y="124"/>
                </a:lnTo>
                <a:lnTo>
                  <a:pt x="2059" y="114"/>
                </a:lnTo>
                <a:lnTo>
                  <a:pt x="2061" y="124"/>
                </a:lnTo>
                <a:lnTo>
                  <a:pt x="2064" y="137"/>
                </a:lnTo>
                <a:lnTo>
                  <a:pt x="2066" y="138"/>
                </a:lnTo>
                <a:lnTo>
                  <a:pt x="2068" y="135"/>
                </a:lnTo>
                <a:lnTo>
                  <a:pt x="2071" y="127"/>
                </a:lnTo>
                <a:lnTo>
                  <a:pt x="2073" y="131"/>
                </a:lnTo>
                <a:lnTo>
                  <a:pt x="2075" y="134"/>
                </a:lnTo>
                <a:lnTo>
                  <a:pt x="2078" y="132"/>
                </a:lnTo>
                <a:lnTo>
                  <a:pt x="2080" y="132"/>
                </a:lnTo>
                <a:lnTo>
                  <a:pt x="2082" y="136"/>
                </a:lnTo>
                <a:lnTo>
                  <a:pt x="2085" y="130"/>
                </a:lnTo>
                <a:lnTo>
                  <a:pt x="2087" y="129"/>
                </a:lnTo>
                <a:lnTo>
                  <a:pt x="2089" y="140"/>
                </a:lnTo>
                <a:lnTo>
                  <a:pt x="2092" y="140"/>
                </a:lnTo>
                <a:lnTo>
                  <a:pt x="2094" y="126"/>
                </a:lnTo>
                <a:lnTo>
                  <a:pt x="2096" y="117"/>
                </a:lnTo>
                <a:lnTo>
                  <a:pt x="2099" y="110"/>
                </a:lnTo>
                <a:lnTo>
                  <a:pt x="2101" y="109"/>
                </a:lnTo>
              </a:path>
            </a:pathLst>
          </a:custGeom>
          <a:noFill/>
          <a:ln w="17463" cap="flat">
            <a:solidFill>
              <a:srgbClr val="225EA8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0" name="Freeform 27">
            <a:extLst>
              <a:ext uri="{FF2B5EF4-FFF2-40B4-BE49-F238E27FC236}">
                <a16:creationId xmlns:a16="http://schemas.microsoft.com/office/drawing/2014/main" id="{058E61F4-CE05-4BDC-BBCB-0C0C90333BB3}"/>
              </a:ext>
            </a:extLst>
          </p:cNvPr>
          <p:cNvSpPr>
            <a:spLocks/>
          </p:cNvSpPr>
          <p:nvPr/>
        </p:nvSpPr>
        <p:spPr bwMode="auto">
          <a:xfrm>
            <a:off x="649744" y="1379127"/>
            <a:ext cx="2670771" cy="390525"/>
          </a:xfrm>
          <a:custGeom>
            <a:avLst/>
            <a:gdLst>
              <a:gd name="T0" fmla="*/ 33 w 2101"/>
              <a:gd name="T1" fmla="*/ 162 h 246"/>
              <a:gd name="T2" fmla="*/ 68 w 2101"/>
              <a:gd name="T3" fmla="*/ 171 h 246"/>
              <a:gd name="T4" fmla="*/ 103 w 2101"/>
              <a:gd name="T5" fmla="*/ 161 h 246"/>
              <a:gd name="T6" fmla="*/ 138 w 2101"/>
              <a:gd name="T7" fmla="*/ 160 h 246"/>
              <a:gd name="T8" fmla="*/ 173 w 2101"/>
              <a:gd name="T9" fmla="*/ 161 h 246"/>
              <a:gd name="T10" fmla="*/ 208 w 2101"/>
              <a:gd name="T11" fmla="*/ 167 h 246"/>
              <a:gd name="T12" fmla="*/ 243 w 2101"/>
              <a:gd name="T13" fmla="*/ 151 h 246"/>
              <a:gd name="T14" fmla="*/ 278 w 2101"/>
              <a:gd name="T15" fmla="*/ 119 h 246"/>
              <a:gd name="T16" fmla="*/ 313 w 2101"/>
              <a:gd name="T17" fmla="*/ 117 h 246"/>
              <a:gd name="T18" fmla="*/ 348 w 2101"/>
              <a:gd name="T19" fmla="*/ 115 h 246"/>
              <a:gd name="T20" fmla="*/ 383 w 2101"/>
              <a:gd name="T21" fmla="*/ 129 h 246"/>
              <a:gd name="T22" fmla="*/ 418 w 2101"/>
              <a:gd name="T23" fmla="*/ 137 h 246"/>
              <a:gd name="T24" fmla="*/ 453 w 2101"/>
              <a:gd name="T25" fmla="*/ 189 h 246"/>
              <a:gd name="T26" fmla="*/ 488 w 2101"/>
              <a:gd name="T27" fmla="*/ 184 h 246"/>
              <a:gd name="T28" fmla="*/ 523 w 2101"/>
              <a:gd name="T29" fmla="*/ 209 h 246"/>
              <a:gd name="T30" fmla="*/ 558 w 2101"/>
              <a:gd name="T31" fmla="*/ 190 h 246"/>
              <a:gd name="T32" fmla="*/ 593 w 2101"/>
              <a:gd name="T33" fmla="*/ 173 h 246"/>
              <a:gd name="T34" fmla="*/ 628 w 2101"/>
              <a:gd name="T35" fmla="*/ 141 h 246"/>
              <a:gd name="T36" fmla="*/ 663 w 2101"/>
              <a:gd name="T37" fmla="*/ 101 h 246"/>
              <a:gd name="T38" fmla="*/ 698 w 2101"/>
              <a:gd name="T39" fmla="*/ 72 h 246"/>
              <a:gd name="T40" fmla="*/ 733 w 2101"/>
              <a:gd name="T41" fmla="*/ 37 h 246"/>
              <a:gd name="T42" fmla="*/ 768 w 2101"/>
              <a:gd name="T43" fmla="*/ 11 h 246"/>
              <a:gd name="T44" fmla="*/ 803 w 2101"/>
              <a:gd name="T45" fmla="*/ 14 h 246"/>
              <a:gd name="T46" fmla="*/ 838 w 2101"/>
              <a:gd name="T47" fmla="*/ 20 h 246"/>
              <a:gd name="T48" fmla="*/ 873 w 2101"/>
              <a:gd name="T49" fmla="*/ 24 h 246"/>
              <a:gd name="T50" fmla="*/ 908 w 2101"/>
              <a:gd name="T51" fmla="*/ 46 h 246"/>
              <a:gd name="T52" fmla="*/ 943 w 2101"/>
              <a:gd name="T53" fmla="*/ 71 h 246"/>
              <a:gd name="T54" fmla="*/ 978 w 2101"/>
              <a:gd name="T55" fmla="*/ 101 h 246"/>
              <a:gd name="T56" fmla="*/ 1013 w 2101"/>
              <a:gd name="T57" fmla="*/ 144 h 246"/>
              <a:gd name="T58" fmla="*/ 1048 w 2101"/>
              <a:gd name="T59" fmla="*/ 155 h 246"/>
              <a:gd name="T60" fmla="*/ 1083 w 2101"/>
              <a:gd name="T61" fmla="*/ 184 h 246"/>
              <a:gd name="T62" fmla="*/ 1118 w 2101"/>
              <a:gd name="T63" fmla="*/ 239 h 246"/>
              <a:gd name="T64" fmla="*/ 1153 w 2101"/>
              <a:gd name="T65" fmla="*/ 214 h 246"/>
              <a:gd name="T66" fmla="*/ 1188 w 2101"/>
              <a:gd name="T67" fmla="*/ 225 h 246"/>
              <a:gd name="T68" fmla="*/ 1223 w 2101"/>
              <a:gd name="T69" fmla="*/ 238 h 246"/>
              <a:gd name="T70" fmla="*/ 1258 w 2101"/>
              <a:gd name="T71" fmla="*/ 236 h 246"/>
              <a:gd name="T72" fmla="*/ 1293 w 2101"/>
              <a:gd name="T73" fmla="*/ 202 h 246"/>
              <a:gd name="T74" fmla="*/ 1328 w 2101"/>
              <a:gd name="T75" fmla="*/ 164 h 246"/>
              <a:gd name="T76" fmla="*/ 1363 w 2101"/>
              <a:gd name="T77" fmla="*/ 91 h 246"/>
              <a:gd name="T78" fmla="*/ 1398 w 2101"/>
              <a:gd name="T79" fmla="*/ 63 h 246"/>
              <a:gd name="T80" fmla="*/ 1433 w 2101"/>
              <a:gd name="T81" fmla="*/ 34 h 246"/>
              <a:gd name="T82" fmla="*/ 1468 w 2101"/>
              <a:gd name="T83" fmla="*/ 37 h 246"/>
              <a:gd name="T84" fmla="*/ 1503 w 2101"/>
              <a:gd name="T85" fmla="*/ 46 h 246"/>
              <a:gd name="T86" fmla="*/ 1538 w 2101"/>
              <a:gd name="T87" fmla="*/ 45 h 246"/>
              <a:gd name="T88" fmla="*/ 1573 w 2101"/>
              <a:gd name="T89" fmla="*/ 132 h 246"/>
              <a:gd name="T90" fmla="*/ 1608 w 2101"/>
              <a:gd name="T91" fmla="*/ 127 h 246"/>
              <a:gd name="T92" fmla="*/ 1643 w 2101"/>
              <a:gd name="T93" fmla="*/ 143 h 246"/>
              <a:gd name="T94" fmla="*/ 1679 w 2101"/>
              <a:gd name="T95" fmla="*/ 139 h 246"/>
              <a:gd name="T96" fmla="*/ 1714 w 2101"/>
              <a:gd name="T97" fmla="*/ 200 h 246"/>
              <a:gd name="T98" fmla="*/ 1749 w 2101"/>
              <a:gd name="T99" fmla="*/ 183 h 246"/>
              <a:gd name="T100" fmla="*/ 1784 w 2101"/>
              <a:gd name="T101" fmla="*/ 155 h 246"/>
              <a:gd name="T102" fmla="*/ 1819 w 2101"/>
              <a:gd name="T103" fmla="*/ 177 h 246"/>
              <a:gd name="T104" fmla="*/ 1854 w 2101"/>
              <a:gd name="T105" fmla="*/ 133 h 246"/>
              <a:gd name="T106" fmla="*/ 1889 w 2101"/>
              <a:gd name="T107" fmla="*/ 121 h 246"/>
              <a:gd name="T108" fmla="*/ 1924 w 2101"/>
              <a:gd name="T109" fmla="*/ 117 h 246"/>
              <a:gd name="T110" fmla="*/ 1959 w 2101"/>
              <a:gd name="T111" fmla="*/ 112 h 246"/>
              <a:gd name="T112" fmla="*/ 1994 w 2101"/>
              <a:gd name="T113" fmla="*/ 92 h 246"/>
              <a:gd name="T114" fmla="*/ 2029 w 2101"/>
              <a:gd name="T115" fmla="*/ 141 h 246"/>
              <a:gd name="T116" fmla="*/ 2064 w 2101"/>
              <a:gd name="T117" fmla="*/ 139 h 246"/>
              <a:gd name="T118" fmla="*/ 2099 w 2101"/>
              <a:gd name="T119" fmla="*/ 146 h 2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101" h="246">
                <a:moveTo>
                  <a:pt x="0" y="176"/>
                </a:moveTo>
                <a:lnTo>
                  <a:pt x="2" y="180"/>
                </a:lnTo>
                <a:lnTo>
                  <a:pt x="5" y="177"/>
                </a:lnTo>
                <a:lnTo>
                  <a:pt x="7" y="157"/>
                </a:lnTo>
                <a:lnTo>
                  <a:pt x="9" y="147"/>
                </a:lnTo>
                <a:lnTo>
                  <a:pt x="12" y="149"/>
                </a:lnTo>
                <a:lnTo>
                  <a:pt x="14" y="144"/>
                </a:lnTo>
                <a:lnTo>
                  <a:pt x="16" y="137"/>
                </a:lnTo>
                <a:lnTo>
                  <a:pt x="19" y="127"/>
                </a:lnTo>
                <a:lnTo>
                  <a:pt x="21" y="140"/>
                </a:lnTo>
                <a:lnTo>
                  <a:pt x="23" y="142"/>
                </a:lnTo>
                <a:lnTo>
                  <a:pt x="26" y="146"/>
                </a:lnTo>
                <a:lnTo>
                  <a:pt x="28" y="148"/>
                </a:lnTo>
                <a:lnTo>
                  <a:pt x="30" y="155"/>
                </a:lnTo>
                <a:lnTo>
                  <a:pt x="33" y="162"/>
                </a:lnTo>
                <a:lnTo>
                  <a:pt x="35" y="157"/>
                </a:lnTo>
                <a:lnTo>
                  <a:pt x="37" y="156"/>
                </a:lnTo>
                <a:lnTo>
                  <a:pt x="40" y="159"/>
                </a:lnTo>
                <a:lnTo>
                  <a:pt x="42" y="146"/>
                </a:lnTo>
                <a:lnTo>
                  <a:pt x="44" y="148"/>
                </a:lnTo>
                <a:lnTo>
                  <a:pt x="47" y="158"/>
                </a:lnTo>
                <a:lnTo>
                  <a:pt x="49" y="167"/>
                </a:lnTo>
                <a:lnTo>
                  <a:pt x="51" y="158"/>
                </a:lnTo>
                <a:lnTo>
                  <a:pt x="54" y="148"/>
                </a:lnTo>
                <a:lnTo>
                  <a:pt x="56" y="158"/>
                </a:lnTo>
                <a:lnTo>
                  <a:pt x="58" y="167"/>
                </a:lnTo>
                <a:lnTo>
                  <a:pt x="61" y="165"/>
                </a:lnTo>
                <a:lnTo>
                  <a:pt x="63" y="167"/>
                </a:lnTo>
                <a:lnTo>
                  <a:pt x="65" y="175"/>
                </a:lnTo>
                <a:lnTo>
                  <a:pt x="68" y="171"/>
                </a:lnTo>
                <a:lnTo>
                  <a:pt x="70" y="173"/>
                </a:lnTo>
                <a:lnTo>
                  <a:pt x="72" y="175"/>
                </a:lnTo>
                <a:lnTo>
                  <a:pt x="75" y="169"/>
                </a:lnTo>
                <a:lnTo>
                  <a:pt x="77" y="171"/>
                </a:lnTo>
                <a:lnTo>
                  <a:pt x="79" y="162"/>
                </a:lnTo>
                <a:lnTo>
                  <a:pt x="82" y="170"/>
                </a:lnTo>
                <a:lnTo>
                  <a:pt x="84" y="158"/>
                </a:lnTo>
                <a:lnTo>
                  <a:pt x="86" y="156"/>
                </a:lnTo>
                <a:lnTo>
                  <a:pt x="89" y="160"/>
                </a:lnTo>
                <a:lnTo>
                  <a:pt x="91" y="162"/>
                </a:lnTo>
                <a:lnTo>
                  <a:pt x="93" y="159"/>
                </a:lnTo>
                <a:lnTo>
                  <a:pt x="96" y="170"/>
                </a:lnTo>
                <a:lnTo>
                  <a:pt x="98" y="169"/>
                </a:lnTo>
                <a:lnTo>
                  <a:pt x="100" y="166"/>
                </a:lnTo>
                <a:lnTo>
                  <a:pt x="103" y="161"/>
                </a:lnTo>
                <a:lnTo>
                  <a:pt x="105" y="163"/>
                </a:lnTo>
                <a:lnTo>
                  <a:pt x="108" y="163"/>
                </a:lnTo>
                <a:lnTo>
                  <a:pt x="110" y="172"/>
                </a:lnTo>
                <a:lnTo>
                  <a:pt x="112" y="173"/>
                </a:lnTo>
                <a:lnTo>
                  <a:pt x="114" y="179"/>
                </a:lnTo>
                <a:lnTo>
                  <a:pt x="117" y="185"/>
                </a:lnTo>
                <a:lnTo>
                  <a:pt x="119" y="184"/>
                </a:lnTo>
                <a:lnTo>
                  <a:pt x="121" y="185"/>
                </a:lnTo>
                <a:lnTo>
                  <a:pt x="124" y="197"/>
                </a:lnTo>
                <a:lnTo>
                  <a:pt x="126" y="194"/>
                </a:lnTo>
                <a:lnTo>
                  <a:pt x="128" y="185"/>
                </a:lnTo>
                <a:lnTo>
                  <a:pt x="131" y="181"/>
                </a:lnTo>
                <a:lnTo>
                  <a:pt x="133" y="178"/>
                </a:lnTo>
                <a:lnTo>
                  <a:pt x="135" y="174"/>
                </a:lnTo>
                <a:lnTo>
                  <a:pt x="138" y="160"/>
                </a:lnTo>
                <a:lnTo>
                  <a:pt x="140" y="160"/>
                </a:lnTo>
                <a:lnTo>
                  <a:pt x="142" y="165"/>
                </a:lnTo>
                <a:lnTo>
                  <a:pt x="145" y="168"/>
                </a:lnTo>
                <a:lnTo>
                  <a:pt x="147" y="166"/>
                </a:lnTo>
                <a:lnTo>
                  <a:pt x="149" y="176"/>
                </a:lnTo>
                <a:lnTo>
                  <a:pt x="152" y="174"/>
                </a:lnTo>
                <a:lnTo>
                  <a:pt x="154" y="169"/>
                </a:lnTo>
                <a:lnTo>
                  <a:pt x="156" y="153"/>
                </a:lnTo>
                <a:lnTo>
                  <a:pt x="159" y="151"/>
                </a:lnTo>
                <a:lnTo>
                  <a:pt x="161" y="145"/>
                </a:lnTo>
                <a:lnTo>
                  <a:pt x="163" y="149"/>
                </a:lnTo>
                <a:lnTo>
                  <a:pt x="166" y="148"/>
                </a:lnTo>
                <a:lnTo>
                  <a:pt x="168" y="155"/>
                </a:lnTo>
                <a:lnTo>
                  <a:pt x="171" y="151"/>
                </a:lnTo>
                <a:lnTo>
                  <a:pt x="173" y="161"/>
                </a:lnTo>
                <a:lnTo>
                  <a:pt x="175" y="150"/>
                </a:lnTo>
                <a:lnTo>
                  <a:pt x="177" y="140"/>
                </a:lnTo>
                <a:lnTo>
                  <a:pt x="180" y="144"/>
                </a:lnTo>
                <a:lnTo>
                  <a:pt x="182" y="145"/>
                </a:lnTo>
                <a:lnTo>
                  <a:pt x="184" y="126"/>
                </a:lnTo>
                <a:lnTo>
                  <a:pt x="187" y="129"/>
                </a:lnTo>
                <a:lnTo>
                  <a:pt x="189" y="134"/>
                </a:lnTo>
                <a:lnTo>
                  <a:pt x="191" y="135"/>
                </a:lnTo>
                <a:lnTo>
                  <a:pt x="194" y="148"/>
                </a:lnTo>
                <a:lnTo>
                  <a:pt x="196" y="156"/>
                </a:lnTo>
                <a:lnTo>
                  <a:pt x="198" y="149"/>
                </a:lnTo>
                <a:lnTo>
                  <a:pt x="201" y="157"/>
                </a:lnTo>
                <a:lnTo>
                  <a:pt x="203" y="166"/>
                </a:lnTo>
                <a:lnTo>
                  <a:pt x="206" y="174"/>
                </a:lnTo>
                <a:lnTo>
                  <a:pt x="208" y="167"/>
                </a:lnTo>
                <a:lnTo>
                  <a:pt x="210" y="168"/>
                </a:lnTo>
                <a:lnTo>
                  <a:pt x="212" y="163"/>
                </a:lnTo>
                <a:lnTo>
                  <a:pt x="215" y="167"/>
                </a:lnTo>
                <a:lnTo>
                  <a:pt x="217" y="162"/>
                </a:lnTo>
                <a:lnTo>
                  <a:pt x="219" y="161"/>
                </a:lnTo>
                <a:lnTo>
                  <a:pt x="222" y="168"/>
                </a:lnTo>
                <a:lnTo>
                  <a:pt x="224" y="170"/>
                </a:lnTo>
                <a:lnTo>
                  <a:pt x="226" y="173"/>
                </a:lnTo>
                <a:lnTo>
                  <a:pt x="229" y="186"/>
                </a:lnTo>
                <a:lnTo>
                  <a:pt x="231" y="171"/>
                </a:lnTo>
                <a:lnTo>
                  <a:pt x="234" y="156"/>
                </a:lnTo>
                <a:lnTo>
                  <a:pt x="236" y="151"/>
                </a:lnTo>
                <a:lnTo>
                  <a:pt x="238" y="160"/>
                </a:lnTo>
                <a:lnTo>
                  <a:pt x="240" y="160"/>
                </a:lnTo>
                <a:lnTo>
                  <a:pt x="243" y="151"/>
                </a:lnTo>
                <a:lnTo>
                  <a:pt x="245" y="136"/>
                </a:lnTo>
                <a:lnTo>
                  <a:pt x="247" y="132"/>
                </a:lnTo>
                <a:lnTo>
                  <a:pt x="250" y="128"/>
                </a:lnTo>
                <a:lnTo>
                  <a:pt x="252" y="120"/>
                </a:lnTo>
                <a:lnTo>
                  <a:pt x="254" y="118"/>
                </a:lnTo>
                <a:lnTo>
                  <a:pt x="257" y="118"/>
                </a:lnTo>
                <a:lnTo>
                  <a:pt x="259" y="119"/>
                </a:lnTo>
                <a:lnTo>
                  <a:pt x="262" y="122"/>
                </a:lnTo>
                <a:lnTo>
                  <a:pt x="264" y="122"/>
                </a:lnTo>
                <a:lnTo>
                  <a:pt x="266" y="127"/>
                </a:lnTo>
                <a:lnTo>
                  <a:pt x="269" y="116"/>
                </a:lnTo>
                <a:lnTo>
                  <a:pt x="271" y="128"/>
                </a:lnTo>
                <a:lnTo>
                  <a:pt x="273" y="128"/>
                </a:lnTo>
                <a:lnTo>
                  <a:pt x="275" y="121"/>
                </a:lnTo>
                <a:lnTo>
                  <a:pt x="278" y="119"/>
                </a:lnTo>
                <a:lnTo>
                  <a:pt x="280" y="129"/>
                </a:lnTo>
                <a:lnTo>
                  <a:pt x="282" y="118"/>
                </a:lnTo>
                <a:lnTo>
                  <a:pt x="285" y="117"/>
                </a:lnTo>
                <a:lnTo>
                  <a:pt x="287" y="118"/>
                </a:lnTo>
                <a:lnTo>
                  <a:pt x="289" y="119"/>
                </a:lnTo>
                <a:lnTo>
                  <a:pt x="292" y="114"/>
                </a:lnTo>
                <a:lnTo>
                  <a:pt x="294" y="120"/>
                </a:lnTo>
                <a:lnTo>
                  <a:pt x="297" y="121"/>
                </a:lnTo>
                <a:lnTo>
                  <a:pt x="299" y="121"/>
                </a:lnTo>
                <a:lnTo>
                  <a:pt x="301" y="123"/>
                </a:lnTo>
                <a:lnTo>
                  <a:pt x="304" y="110"/>
                </a:lnTo>
                <a:lnTo>
                  <a:pt x="306" y="105"/>
                </a:lnTo>
                <a:lnTo>
                  <a:pt x="308" y="113"/>
                </a:lnTo>
                <a:lnTo>
                  <a:pt x="310" y="115"/>
                </a:lnTo>
                <a:lnTo>
                  <a:pt x="313" y="117"/>
                </a:lnTo>
                <a:lnTo>
                  <a:pt x="315" y="118"/>
                </a:lnTo>
                <a:lnTo>
                  <a:pt x="317" y="131"/>
                </a:lnTo>
                <a:lnTo>
                  <a:pt x="320" y="128"/>
                </a:lnTo>
                <a:lnTo>
                  <a:pt x="322" y="144"/>
                </a:lnTo>
                <a:lnTo>
                  <a:pt x="325" y="155"/>
                </a:lnTo>
                <a:lnTo>
                  <a:pt x="327" y="155"/>
                </a:lnTo>
                <a:lnTo>
                  <a:pt x="329" y="143"/>
                </a:lnTo>
                <a:lnTo>
                  <a:pt x="332" y="132"/>
                </a:lnTo>
                <a:lnTo>
                  <a:pt x="334" y="132"/>
                </a:lnTo>
                <a:lnTo>
                  <a:pt x="336" y="133"/>
                </a:lnTo>
                <a:lnTo>
                  <a:pt x="338" y="123"/>
                </a:lnTo>
                <a:lnTo>
                  <a:pt x="341" y="125"/>
                </a:lnTo>
                <a:lnTo>
                  <a:pt x="343" y="132"/>
                </a:lnTo>
                <a:lnTo>
                  <a:pt x="345" y="126"/>
                </a:lnTo>
                <a:lnTo>
                  <a:pt x="348" y="115"/>
                </a:lnTo>
                <a:lnTo>
                  <a:pt x="350" y="112"/>
                </a:lnTo>
                <a:lnTo>
                  <a:pt x="352" y="116"/>
                </a:lnTo>
                <a:lnTo>
                  <a:pt x="355" y="115"/>
                </a:lnTo>
                <a:lnTo>
                  <a:pt x="357" y="120"/>
                </a:lnTo>
                <a:lnTo>
                  <a:pt x="360" y="120"/>
                </a:lnTo>
                <a:lnTo>
                  <a:pt x="362" y="123"/>
                </a:lnTo>
                <a:lnTo>
                  <a:pt x="364" y="130"/>
                </a:lnTo>
                <a:lnTo>
                  <a:pt x="367" y="130"/>
                </a:lnTo>
                <a:lnTo>
                  <a:pt x="369" y="128"/>
                </a:lnTo>
                <a:lnTo>
                  <a:pt x="371" y="151"/>
                </a:lnTo>
                <a:lnTo>
                  <a:pt x="373" y="147"/>
                </a:lnTo>
                <a:lnTo>
                  <a:pt x="376" y="138"/>
                </a:lnTo>
                <a:lnTo>
                  <a:pt x="378" y="140"/>
                </a:lnTo>
                <a:lnTo>
                  <a:pt x="380" y="133"/>
                </a:lnTo>
                <a:lnTo>
                  <a:pt x="383" y="129"/>
                </a:lnTo>
                <a:lnTo>
                  <a:pt x="385" y="126"/>
                </a:lnTo>
                <a:lnTo>
                  <a:pt x="388" y="122"/>
                </a:lnTo>
                <a:lnTo>
                  <a:pt x="390" y="117"/>
                </a:lnTo>
                <a:lnTo>
                  <a:pt x="392" y="114"/>
                </a:lnTo>
                <a:lnTo>
                  <a:pt x="395" y="117"/>
                </a:lnTo>
                <a:lnTo>
                  <a:pt x="397" y="121"/>
                </a:lnTo>
                <a:lnTo>
                  <a:pt x="399" y="129"/>
                </a:lnTo>
                <a:lnTo>
                  <a:pt x="402" y="123"/>
                </a:lnTo>
                <a:lnTo>
                  <a:pt x="404" y="128"/>
                </a:lnTo>
                <a:lnTo>
                  <a:pt x="406" y="126"/>
                </a:lnTo>
                <a:lnTo>
                  <a:pt x="408" y="123"/>
                </a:lnTo>
                <a:lnTo>
                  <a:pt x="411" y="123"/>
                </a:lnTo>
                <a:lnTo>
                  <a:pt x="413" y="113"/>
                </a:lnTo>
                <a:lnTo>
                  <a:pt x="416" y="116"/>
                </a:lnTo>
                <a:lnTo>
                  <a:pt x="418" y="137"/>
                </a:lnTo>
                <a:lnTo>
                  <a:pt x="420" y="149"/>
                </a:lnTo>
                <a:lnTo>
                  <a:pt x="423" y="149"/>
                </a:lnTo>
                <a:lnTo>
                  <a:pt x="425" y="150"/>
                </a:lnTo>
                <a:lnTo>
                  <a:pt x="427" y="161"/>
                </a:lnTo>
                <a:lnTo>
                  <a:pt x="430" y="171"/>
                </a:lnTo>
                <a:lnTo>
                  <a:pt x="432" y="172"/>
                </a:lnTo>
                <a:lnTo>
                  <a:pt x="434" y="172"/>
                </a:lnTo>
                <a:lnTo>
                  <a:pt x="437" y="179"/>
                </a:lnTo>
                <a:lnTo>
                  <a:pt x="439" y="185"/>
                </a:lnTo>
                <a:lnTo>
                  <a:pt x="441" y="191"/>
                </a:lnTo>
                <a:lnTo>
                  <a:pt x="443" y="180"/>
                </a:lnTo>
                <a:lnTo>
                  <a:pt x="446" y="178"/>
                </a:lnTo>
                <a:lnTo>
                  <a:pt x="448" y="183"/>
                </a:lnTo>
                <a:lnTo>
                  <a:pt x="451" y="181"/>
                </a:lnTo>
                <a:lnTo>
                  <a:pt x="453" y="189"/>
                </a:lnTo>
                <a:lnTo>
                  <a:pt x="455" y="198"/>
                </a:lnTo>
                <a:lnTo>
                  <a:pt x="458" y="204"/>
                </a:lnTo>
                <a:lnTo>
                  <a:pt x="460" y="198"/>
                </a:lnTo>
                <a:lnTo>
                  <a:pt x="462" y="200"/>
                </a:lnTo>
                <a:lnTo>
                  <a:pt x="465" y="199"/>
                </a:lnTo>
                <a:lnTo>
                  <a:pt x="467" y="175"/>
                </a:lnTo>
                <a:lnTo>
                  <a:pt x="469" y="186"/>
                </a:lnTo>
                <a:lnTo>
                  <a:pt x="471" y="184"/>
                </a:lnTo>
                <a:lnTo>
                  <a:pt x="474" y="185"/>
                </a:lnTo>
                <a:lnTo>
                  <a:pt x="476" y="190"/>
                </a:lnTo>
                <a:lnTo>
                  <a:pt x="479" y="190"/>
                </a:lnTo>
                <a:lnTo>
                  <a:pt x="481" y="187"/>
                </a:lnTo>
                <a:lnTo>
                  <a:pt x="483" y="183"/>
                </a:lnTo>
                <a:lnTo>
                  <a:pt x="486" y="188"/>
                </a:lnTo>
                <a:lnTo>
                  <a:pt x="488" y="184"/>
                </a:lnTo>
                <a:lnTo>
                  <a:pt x="490" y="193"/>
                </a:lnTo>
                <a:lnTo>
                  <a:pt x="493" y="195"/>
                </a:lnTo>
                <a:lnTo>
                  <a:pt x="495" y="190"/>
                </a:lnTo>
                <a:lnTo>
                  <a:pt x="497" y="195"/>
                </a:lnTo>
                <a:lnTo>
                  <a:pt x="500" y="194"/>
                </a:lnTo>
                <a:lnTo>
                  <a:pt x="502" y="190"/>
                </a:lnTo>
                <a:lnTo>
                  <a:pt x="504" y="186"/>
                </a:lnTo>
                <a:lnTo>
                  <a:pt x="506" y="192"/>
                </a:lnTo>
                <a:lnTo>
                  <a:pt x="509" y="182"/>
                </a:lnTo>
                <a:lnTo>
                  <a:pt x="511" y="187"/>
                </a:lnTo>
                <a:lnTo>
                  <a:pt x="514" y="182"/>
                </a:lnTo>
                <a:lnTo>
                  <a:pt x="516" y="191"/>
                </a:lnTo>
                <a:lnTo>
                  <a:pt x="518" y="199"/>
                </a:lnTo>
                <a:lnTo>
                  <a:pt x="521" y="201"/>
                </a:lnTo>
                <a:lnTo>
                  <a:pt x="523" y="209"/>
                </a:lnTo>
                <a:lnTo>
                  <a:pt x="525" y="207"/>
                </a:lnTo>
                <a:lnTo>
                  <a:pt x="528" y="208"/>
                </a:lnTo>
                <a:lnTo>
                  <a:pt x="530" y="215"/>
                </a:lnTo>
                <a:lnTo>
                  <a:pt x="532" y="218"/>
                </a:lnTo>
                <a:lnTo>
                  <a:pt x="535" y="233"/>
                </a:lnTo>
                <a:lnTo>
                  <a:pt x="537" y="231"/>
                </a:lnTo>
                <a:lnTo>
                  <a:pt x="539" y="227"/>
                </a:lnTo>
                <a:lnTo>
                  <a:pt x="542" y="219"/>
                </a:lnTo>
                <a:lnTo>
                  <a:pt x="544" y="219"/>
                </a:lnTo>
                <a:lnTo>
                  <a:pt x="546" y="208"/>
                </a:lnTo>
                <a:lnTo>
                  <a:pt x="549" y="215"/>
                </a:lnTo>
                <a:lnTo>
                  <a:pt x="551" y="203"/>
                </a:lnTo>
                <a:lnTo>
                  <a:pt x="553" y="196"/>
                </a:lnTo>
                <a:lnTo>
                  <a:pt x="556" y="192"/>
                </a:lnTo>
                <a:lnTo>
                  <a:pt x="558" y="190"/>
                </a:lnTo>
                <a:lnTo>
                  <a:pt x="560" y="182"/>
                </a:lnTo>
                <a:lnTo>
                  <a:pt x="563" y="183"/>
                </a:lnTo>
                <a:lnTo>
                  <a:pt x="565" y="179"/>
                </a:lnTo>
                <a:lnTo>
                  <a:pt x="567" y="188"/>
                </a:lnTo>
                <a:lnTo>
                  <a:pt x="570" y="188"/>
                </a:lnTo>
                <a:lnTo>
                  <a:pt x="572" y="196"/>
                </a:lnTo>
                <a:lnTo>
                  <a:pt x="574" y="192"/>
                </a:lnTo>
                <a:lnTo>
                  <a:pt x="577" y="188"/>
                </a:lnTo>
                <a:lnTo>
                  <a:pt x="579" y="189"/>
                </a:lnTo>
                <a:lnTo>
                  <a:pt x="581" y="190"/>
                </a:lnTo>
                <a:lnTo>
                  <a:pt x="584" y="175"/>
                </a:lnTo>
                <a:lnTo>
                  <a:pt x="586" y="170"/>
                </a:lnTo>
                <a:lnTo>
                  <a:pt x="588" y="178"/>
                </a:lnTo>
                <a:lnTo>
                  <a:pt x="591" y="175"/>
                </a:lnTo>
                <a:lnTo>
                  <a:pt x="593" y="173"/>
                </a:lnTo>
                <a:lnTo>
                  <a:pt x="595" y="176"/>
                </a:lnTo>
                <a:lnTo>
                  <a:pt x="598" y="175"/>
                </a:lnTo>
                <a:lnTo>
                  <a:pt x="600" y="187"/>
                </a:lnTo>
                <a:lnTo>
                  <a:pt x="602" y="169"/>
                </a:lnTo>
                <a:lnTo>
                  <a:pt x="605" y="164"/>
                </a:lnTo>
                <a:lnTo>
                  <a:pt x="607" y="161"/>
                </a:lnTo>
                <a:lnTo>
                  <a:pt x="609" y="161"/>
                </a:lnTo>
                <a:lnTo>
                  <a:pt x="612" y="155"/>
                </a:lnTo>
                <a:lnTo>
                  <a:pt x="614" y="149"/>
                </a:lnTo>
                <a:lnTo>
                  <a:pt x="616" y="142"/>
                </a:lnTo>
                <a:lnTo>
                  <a:pt x="619" y="150"/>
                </a:lnTo>
                <a:lnTo>
                  <a:pt x="621" y="150"/>
                </a:lnTo>
                <a:lnTo>
                  <a:pt x="623" y="142"/>
                </a:lnTo>
                <a:lnTo>
                  <a:pt x="626" y="138"/>
                </a:lnTo>
                <a:lnTo>
                  <a:pt x="628" y="141"/>
                </a:lnTo>
                <a:lnTo>
                  <a:pt x="630" y="149"/>
                </a:lnTo>
                <a:lnTo>
                  <a:pt x="633" y="151"/>
                </a:lnTo>
                <a:lnTo>
                  <a:pt x="635" y="145"/>
                </a:lnTo>
                <a:lnTo>
                  <a:pt x="637" y="132"/>
                </a:lnTo>
                <a:lnTo>
                  <a:pt x="640" y="132"/>
                </a:lnTo>
                <a:lnTo>
                  <a:pt x="642" y="116"/>
                </a:lnTo>
                <a:lnTo>
                  <a:pt x="644" y="108"/>
                </a:lnTo>
                <a:lnTo>
                  <a:pt x="647" y="118"/>
                </a:lnTo>
                <a:lnTo>
                  <a:pt x="649" y="104"/>
                </a:lnTo>
                <a:lnTo>
                  <a:pt x="651" y="107"/>
                </a:lnTo>
                <a:lnTo>
                  <a:pt x="654" y="115"/>
                </a:lnTo>
                <a:lnTo>
                  <a:pt x="656" y="114"/>
                </a:lnTo>
                <a:lnTo>
                  <a:pt x="658" y="113"/>
                </a:lnTo>
                <a:lnTo>
                  <a:pt x="661" y="101"/>
                </a:lnTo>
                <a:lnTo>
                  <a:pt x="663" y="101"/>
                </a:lnTo>
                <a:lnTo>
                  <a:pt x="665" y="110"/>
                </a:lnTo>
                <a:lnTo>
                  <a:pt x="668" y="93"/>
                </a:lnTo>
                <a:lnTo>
                  <a:pt x="670" y="96"/>
                </a:lnTo>
                <a:lnTo>
                  <a:pt x="672" y="93"/>
                </a:lnTo>
                <a:lnTo>
                  <a:pt x="675" y="97"/>
                </a:lnTo>
                <a:lnTo>
                  <a:pt x="677" y="98"/>
                </a:lnTo>
                <a:lnTo>
                  <a:pt x="679" y="97"/>
                </a:lnTo>
                <a:lnTo>
                  <a:pt x="682" y="96"/>
                </a:lnTo>
                <a:lnTo>
                  <a:pt x="684" y="87"/>
                </a:lnTo>
                <a:lnTo>
                  <a:pt x="686" y="82"/>
                </a:lnTo>
                <a:lnTo>
                  <a:pt x="689" y="92"/>
                </a:lnTo>
                <a:lnTo>
                  <a:pt x="691" y="83"/>
                </a:lnTo>
                <a:lnTo>
                  <a:pt x="693" y="77"/>
                </a:lnTo>
                <a:lnTo>
                  <a:pt x="696" y="81"/>
                </a:lnTo>
                <a:lnTo>
                  <a:pt x="698" y="72"/>
                </a:lnTo>
                <a:lnTo>
                  <a:pt x="700" y="71"/>
                </a:lnTo>
                <a:lnTo>
                  <a:pt x="703" y="72"/>
                </a:lnTo>
                <a:lnTo>
                  <a:pt x="705" y="74"/>
                </a:lnTo>
                <a:lnTo>
                  <a:pt x="707" y="69"/>
                </a:lnTo>
                <a:lnTo>
                  <a:pt x="710" y="60"/>
                </a:lnTo>
                <a:lnTo>
                  <a:pt x="712" y="59"/>
                </a:lnTo>
                <a:lnTo>
                  <a:pt x="714" y="48"/>
                </a:lnTo>
                <a:lnTo>
                  <a:pt x="717" y="39"/>
                </a:lnTo>
                <a:lnTo>
                  <a:pt x="719" y="42"/>
                </a:lnTo>
                <a:lnTo>
                  <a:pt x="721" y="37"/>
                </a:lnTo>
                <a:lnTo>
                  <a:pt x="724" y="47"/>
                </a:lnTo>
                <a:lnTo>
                  <a:pt x="726" y="45"/>
                </a:lnTo>
                <a:lnTo>
                  <a:pt x="728" y="39"/>
                </a:lnTo>
                <a:lnTo>
                  <a:pt x="731" y="42"/>
                </a:lnTo>
                <a:lnTo>
                  <a:pt x="733" y="37"/>
                </a:lnTo>
                <a:lnTo>
                  <a:pt x="735" y="24"/>
                </a:lnTo>
                <a:lnTo>
                  <a:pt x="738" y="42"/>
                </a:lnTo>
                <a:lnTo>
                  <a:pt x="740" y="50"/>
                </a:lnTo>
                <a:lnTo>
                  <a:pt x="742" y="41"/>
                </a:lnTo>
                <a:lnTo>
                  <a:pt x="745" y="33"/>
                </a:lnTo>
                <a:lnTo>
                  <a:pt x="747" y="42"/>
                </a:lnTo>
                <a:lnTo>
                  <a:pt x="749" y="50"/>
                </a:lnTo>
                <a:lnTo>
                  <a:pt x="752" y="40"/>
                </a:lnTo>
                <a:lnTo>
                  <a:pt x="754" y="34"/>
                </a:lnTo>
                <a:lnTo>
                  <a:pt x="756" y="37"/>
                </a:lnTo>
                <a:lnTo>
                  <a:pt x="759" y="37"/>
                </a:lnTo>
                <a:lnTo>
                  <a:pt x="761" y="34"/>
                </a:lnTo>
                <a:lnTo>
                  <a:pt x="763" y="30"/>
                </a:lnTo>
                <a:lnTo>
                  <a:pt x="766" y="15"/>
                </a:lnTo>
                <a:lnTo>
                  <a:pt x="768" y="11"/>
                </a:lnTo>
                <a:lnTo>
                  <a:pt x="770" y="26"/>
                </a:lnTo>
                <a:lnTo>
                  <a:pt x="773" y="29"/>
                </a:lnTo>
                <a:lnTo>
                  <a:pt x="775" y="25"/>
                </a:lnTo>
                <a:lnTo>
                  <a:pt x="777" y="20"/>
                </a:lnTo>
                <a:lnTo>
                  <a:pt x="780" y="24"/>
                </a:lnTo>
                <a:lnTo>
                  <a:pt x="782" y="18"/>
                </a:lnTo>
                <a:lnTo>
                  <a:pt x="785" y="25"/>
                </a:lnTo>
                <a:lnTo>
                  <a:pt x="787" y="13"/>
                </a:lnTo>
                <a:lnTo>
                  <a:pt x="789" y="23"/>
                </a:lnTo>
                <a:lnTo>
                  <a:pt x="791" y="22"/>
                </a:lnTo>
                <a:lnTo>
                  <a:pt x="794" y="20"/>
                </a:lnTo>
                <a:lnTo>
                  <a:pt x="796" y="5"/>
                </a:lnTo>
                <a:lnTo>
                  <a:pt x="798" y="9"/>
                </a:lnTo>
                <a:lnTo>
                  <a:pt x="801" y="15"/>
                </a:lnTo>
                <a:lnTo>
                  <a:pt x="803" y="14"/>
                </a:lnTo>
                <a:lnTo>
                  <a:pt x="805" y="4"/>
                </a:lnTo>
                <a:lnTo>
                  <a:pt x="808" y="11"/>
                </a:lnTo>
                <a:lnTo>
                  <a:pt x="810" y="18"/>
                </a:lnTo>
                <a:lnTo>
                  <a:pt x="812" y="19"/>
                </a:lnTo>
                <a:lnTo>
                  <a:pt x="815" y="18"/>
                </a:lnTo>
                <a:lnTo>
                  <a:pt x="817" y="13"/>
                </a:lnTo>
                <a:lnTo>
                  <a:pt x="820" y="0"/>
                </a:lnTo>
                <a:lnTo>
                  <a:pt x="822" y="2"/>
                </a:lnTo>
                <a:lnTo>
                  <a:pt x="824" y="7"/>
                </a:lnTo>
                <a:lnTo>
                  <a:pt x="826" y="7"/>
                </a:lnTo>
                <a:lnTo>
                  <a:pt x="829" y="17"/>
                </a:lnTo>
                <a:lnTo>
                  <a:pt x="831" y="19"/>
                </a:lnTo>
                <a:lnTo>
                  <a:pt x="833" y="13"/>
                </a:lnTo>
                <a:lnTo>
                  <a:pt x="836" y="26"/>
                </a:lnTo>
                <a:lnTo>
                  <a:pt x="838" y="20"/>
                </a:lnTo>
                <a:lnTo>
                  <a:pt x="840" y="26"/>
                </a:lnTo>
                <a:lnTo>
                  <a:pt x="843" y="15"/>
                </a:lnTo>
                <a:lnTo>
                  <a:pt x="845" y="21"/>
                </a:lnTo>
                <a:lnTo>
                  <a:pt x="848" y="35"/>
                </a:lnTo>
                <a:lnTo>
                  <a:pt x="850" y="23"/>
                </a:lnTo>
                <a:lnTo>
                  <a:pt x="852" y="20"/>
                </a:lnTo>
                <a:lnTo>
                  <a:pt x="854" y="33"/>
                </a:lnTo>
                <a:lnTo>
                  <a:pt x="857" y="24"/>
                </a:lnTo>
                <a:lnTo>
                  <a:pt x="859" y="28"/>
                </a:lnTo>
                <a:lnTo>
                  <a:pt x="861" y="23"/>
                </a:lnTo>
                <a:lnTo>
                  <a:pt x="864" y="23"/>
                </a:lnTo>
                <a:lnTo>
                  <a:pt x="866" y="24"/>
                </a:lnTo>
                <a:lnTo>
                  <a:pt x="868" y="22"/>
                </a:lnTo>
                <a:lnTo>
                  <a:pt x="871" y="17"/>
                </a:lnTo>
                <a:lnTo>
                  <a:pt x="873" y="24"/>
                </a:lnTo>
                <a:lnTo>
                  <a:pt x="875" y="26"/>
                </a:lnTo>
                <a:lnTo>
                  <a:pt x="878" y="33"/>
                </a:lnTo>
                <a:lnTo>
                  <a:pt x="880" y="28"/>
                </a:lnTo>
                <a:lnTo>
                  <a:pt x="883" y="28"/>
                </a:lnTo>
                <a:lnTo>
                  <a:pt x="885" y="32"/>
                </a:lnTo>
                <a:lnTo>
                  <a:pt x="887" y="38"/>
                </a:lnTo>
                <a:lnTo>
                  <a:pt x="889" y="25"/>
                </a:lnTo>
                <a:lnTo>
                  <a:pt x="892" y="18"/>
                </a:lnTo>
                <a:lnTo>
                  <a:pt x="894" y="12"/>
                </a:lnTo>
                <a:lnTo>
                  <a:pt x="896" y="18"/>
                </a:lnTo>
                <a:lnTo>
                  <a:pt x="899" y="27"/>
                </a:lnTo>
                <a:lnTo>
                  <a:pt x="901" y="36"/>
                </a:lnTo>
                <a:lnTo>
                  <a:pt x="903" y="47"/>
                </a:lnTo>
                <a:lnTo>
                  <a:pt x="906" y="45"/>
                </a:lnTo>
                <a:lnTo>
                  <a:pt x="908" y="46"/>
                </a:lnTo>
                <a:lnTo>
                  <a:pt x="911" y="43"/>
                </a:lnTo>
                <a:lnTo>
                  <a:pt x="913" y="42"/>
                </a:lnTo>
                <a:lnTo>
                  <a:pt x="915" y="52"/>
                </a:lnTo>
                <a:lnTo>
                  <a:pt x="918" y="43"/>
                </a:lnTo>
                <a:lnTo>
                  <a:pt x="920" y="49"/>
                </a:lnTo>
                <a:lnTo>
                  <a:pt x="922" y="51"/>
                </a:lnTo>
                <a:lnTo>
                  <a:pt x="924" y="37"/>
                </a:lnTo>
                <a:lnTo>
                  <a:pt x="927" y="39"/>
                </a:lnTo>
                <a:lnTo>
                  <a:pt x="929" y="51"/>
                </a:lnTo>
                <a:lnTo>
                  <a:pt x="931" y="55"/>
                </a:lnTo>
                <a:lnTo>
                  <a:pt x="934" y="52"/>
                </a:lnTo>
                <a:lnTo>
                  <a:pt x="936" y="46"/>
                </a:lnTo>
                <a:lnTo>
                  <a:pt x="939" y="63"/>
                </a:lnTo>
                <a:lnTo>
                  <a:pt x="941" y="69"/>
                </a:lnTo>
                <a:lnTo>
                  <a:pt x="943" y="71"/>
                </a:lnTo>
                <a:lnTo>
                  <a:pt x="946" y="79"/>
                </a:lnTo>
                <a:lnTo>
                  <a:pt x="948" y="84"/>
                </a:lnTo>
                <a:lnTo>
                  <a:pt x="950" y="86"/>
                </a:lnTo>
                <a:lnTo>
                  <a:pt x="952" y="105"/>
                </a:lnTo>
                <a:lnTo>
                  <a:pt x="955" y="105"/>
                </a:lnTo>
                <a:lnTo>
                  <a:pt x="957" y="92"/>
                </a:lnTo>
                <a:lnTo>
                  <a:pt x="959" y="97"/>
                </a:lnTo>
                <a:lnTo>
                  <a:pt x="962" y="98"/>
                </a:lnTo>
                <a:lnTo>
                  <a:pt x="964" y="106"/>
                </a:lnTo>
                <a:lnTo>
                  <a:pt x="966" y="102"/>
                </a:lnTo>
                <a:lnTo>
                  <a:pt x="969" y="106"/>
                </a:lnTo>
                <a:lnTo>
                  <a:pt x="971" y="91"/>
                </a:lnTo>
                <a:lnTo>
                  <a:pt x="974" y="103"/>
                </a:lnTo>
                <a:lnTo>
                  <a:pt x="976" y="106"/>
                </a:lnTo>
                <a:lnTo>
                  <a:pt x="978" y="101"/>
                </a:lnTo>
                <a:lnTo>
                  <a:pt x="981" y="107"/>
                </a:lnTo>
                <a:lnTo>
                  <a:pt x="983" y="123"/>
                </a:lnTo>
                <a:lnTo>
                  <a:pt x="985" y="122"/>
                </a:lnTo>
                <a:lnTo>
                  <a:pt x="987" y="116"/>
                </a:lnTo>
                <a:lnTo>
                  <a:pt x="990" y="119"/>
                </a:lnTo>
                <a:lnTo>
                  <a:pt x="992" y="134"/>
                </a:lnTo>
                <a:lnTo>
                  <a:pt x="994" y="135"/>
                </a:lnTo>
                <a:lnTo>
                  <a:pt x="997" y="123"/>
                </a:lnTo>
                <a:lnTo>
                  <a:pt x="999" y="123"/>
                </a:lnTo>
                <a:lnTo>
                  <a:pt x="1002" y="122"/>
                </a:lnTo>
                <a:lnTo>
                  <a:pt x="1004" y="131"/>
                </a:lnTo>
                <a:lnTo>
                  <a:pt x="1006" y="140"/>
                </a:lnTo>
                <a:lnTo>
                  <a:pt x="1009" y="140"/>
                </a:lnTo>
                <a:lnTo>
                  <a:pt x="1011" y="152"/>
                </a:lnTo>
                <a:lnTo>
                  <a:pt x="1013" y="144"/>
                </a:lnTo>
                <a:lnTo>
                  <a:pt x="1016" y="145"/>
                </a:lnTo>
                <a:lnTo>
                  <a:pt x="1018" y="141"/>
                </a:lnTo>
                <a:lnTo>
                  <a:pt x="1020" y="134"/>
                </a:lnTo>
                <a:lnTo>
                  <a:pt x="1022" y="135"/>
                </a:lnTo>
                <a:lnTo>
                  <a:pt x="1025" y="136"/>
                </a:lnTo>
                <a:lnTo>
                  <a:pt x="1027" y="140"/>
                </a:lnTo>
                <a:lnTo>
                  <a:pt x="1029" y="145"/>
                </a:lnTo>
                <a:lnTo>
                  <a:pt x="1032" y="142"/>
                </a:lnTo>
                <a:lnTo>
                  <a:pt x="1034" y="138"/>
                </a:lnTo>
                <a:lnTo>
                  <a:pt x="1037" y="148"/>
                </a:lnTo>
                <a:lnTo>
                  <a:pt x="1039" y="146"/>
                </a:lnTo>
                <a:lnTo>
                  <a:pt x="1041" y="151"/>
                </a:lnTo>
                <a:lnTo>
                  <a:pt x="1044" y="154"/>
                </a:lnTo>
                <a:lnTo>
                  <a:pt x="1046" y="156"/>
                </a:lnTo>
                <a:lnTo>
                  <a:pt x="1048" y="155"/>
                </a:lnTo>
                <a:lnTo>
                  <a:pt x="1050" y="155"/>
                </a:lnTo>
                <a:lnTo>
                  <a:pt x="1053" y="155"/>
                </a:lnTo>
                <a:lnTo>
                  <a:pt x="1055" y="163"/>
                </a:lnTo>
                <a:lnTo>
                  <a:pt x="1057" y="180"/>
                </a:lnTo>
                <a:lnTo>
                  <a:pt x="1060" y="169"/>
                </a:lnTo>
                <a:lnTo>
                  <a:pt x="1062" y="163"/>
                </a:lnTo>
                <a:lnTo>
                  <a:pt x="1065" y="170"/>
                </a:lnTo>
                <a:lnTo>
                  <a:pt x="1067" y="176"/>
                </a:lnTo>
                <a:lnTo>
                  <a:pt x="1069" y="176"/>
                </a:lnTo>
                <a:lnTo>
                  <a:pt x="1072" y="181"/>
                </a:lnTo>
                <a:lnTo>
                  <a:pt x="1074" y="169"/>
                </a:lnTo>
                <a:lnTo>
                  <a:pt x="1076" y="182"/>
                </a:lnTo>
                <a:lnTo>
                  <a:pt x="1079" y="189"/>
                </a:lnTo>
                <a:lnTo>
                  <a:pt x="1081" y="183"/>
                </a:lnTo>
                <a:lnTo>
                  <a:pt x="1083" y="184"/>
                </a:lnTo>
                <a:lnTo>
                  <a:pt x="1085" y="187"/>
                </a:lnTo>
                <a:lnTo>
                  <a:pt x="1088" y="194"/>
                </a:lnTo>
                <a:lnTo>
                  <a:pt x="1090" y="193"/>
                </a:lnTo>
                <a:lnTo>
                  <a:pt x="1093" y="194"/>
                </a:lnTo>
                <a:lnTo>
                  <a:pt x="1095" y="200"/>
                </a:lnTo>
                <a:lnTo>
                  <a:pt x="1097" y="201"/>
                </a:lnTo>
                <a:lnTo>
                  <a:pt x="1100" y="211"/>
                </a:lnTo>
                <a:lnTo>
                  <a:pt x="1102" y="204"/>
                </a:lnTo>
                <a:lnTo>
                  <a:pt x="1104" y="208"/>
                </a:lnTo>
                <a:lnTo>
                  <a:pt x="1107" y="219"/>
                </a:lnTo>
                <a:lnTo>
                  <a:pt x="1109" y="231"/>
                </a:lnTo>
                <a:lnTo>
                  <a:pt x="1111" y="238"/>
                </a:lnTo>
                <a:lnTo>
                  <a:pt x="1114" y="228"/>
                </a:lnTo>
                <a:lnTo>
                  <a:pt x="1116" y="234"/>
                </a:lnTo>
                <a:lnTo>
                  <a:pt x="1118" y="239"/>
                </a:lnTo>
                <a:lnTo>
                  <a:pt x="1120" y="245"/>
                </a:lnTo>
                <a:lnTo>
                  <a:pt x="1123" y="239"/>
                </a:lnTo>
                <a:lnTo>
                  <a:pt x="1125" y="237"/>
                </a:lnTo>
                <a:lnTo>
                  <a:pt x="1128" y="229"/>
                </a:lnTo>
                <a:lnTo>
                  <a:pt x="1130" y="229"/>
                </a:lnTo>
                <a:lnTo>
                  <a:pt x="1132" y="223"/>
                </a:lnTo>
                <a:lnTo>
                  <a:pt x="1135" y="221"/>
                </a:lnTo>
                <a:lnTo>
                  <a:pt x="1137" y="222"/>
                </a:lnTo>
                <a:lnTo>
                  <a:pt x="1139" y="219"/>
                </a:lnTo>
                <a:lnTo>
                  <a:pt x="1142" y="221"/>
                </a:lnTo>
                <a:lnTo>
                  <a:pt x="1144" y="229"/>
                </a:lnTo>
                <a:lnTo>
                  <a:pt x="1146" y="215"/>
                </a:lnTo>
                <a:lnTo>
                  <a:pt x="1148" y="212"/>
                </a:lnTo>
                <a:lnTo>
                  <a:pt x="1151" y="209"/>
                </a:lnTo>
                <a:lnTo>
                  <a:pt x="1153" y="214"/>
                </a:lnTo>
                <a:lnTo>
                  <a:pt x="1156" y="219"/>
                </a:lnTo>
                <a:lnTo>
                  <a:pt x="1158" y="220"/>
                </a:lnTo>
                <a:lnTo>
                  <a:pt x="1160" y="209"/>
                </a:lnTo>
                <a:lnTo>
                  <a:pt x="1163" y="204"/>
                </a:lnTo>
                <a:lnTo>
                  <a:pt x="1165" y="214"/>
                </a:lnTo>
                <a:lnTo>
                  <a:pt x="1167" y="210"/>
                </a:lnTo>
                <a:lnTo>
                  <a:pt x="1170" y="211"/>
                </a:lnTo>
                <a:lnTo>
                  <a:pt x="1172" y="214"/>
                </a:lnTo>
                <a:lnTo>
                  <a:pt x="1174" y="219"/>
                </a:lnTo>
                <a:lnTo>
                  <a:pt x="1177" y="218"/>
                </a:lnTo>
                <a:lnTo>
                  <a:pt x="1179" y="218"/>
                </a:lnTo>
                <a:lnTo>
                  <a:pt x="1181" y="215"/>
                </a:lnTo>
                <a:lnTo>
                  <a:pt x="1183" y="221"/>
                </a:lnTo>
                <a:lnTo>
                  <a:pt x="1186" y="219"/>
                </a:lnTo>
                <a:lnTo>
                  <a:pt x="1188" y="225"/>
                </a:lnTo>
                <a:lnTo>
                  <a:pt x="1191" y="223"/>
                </a:lnTo>
                <a:lnTo>
                  <a:pt x="1193" y="220"/>
                </a:lnTo>
                <a:lnTo>
                  <a:pt x="1195" y="228"/>
                </a:lnTo>
                <a:lnTo>
                  <a:pt x="1198" y="217"/>
                </a:lnTo>
                <a:lnTo>
                  <a:pt x="1200" y="224"/>
                </a:lnTo>
                <a:lnTo>
                  <a:pt x="1202" y="224"/>
                </a:lnTo>
                <a:lnTo>
                  <a:pt x="1205" y="227"/>
                </a:lnTo>
                <a:lnTo>
                  <a:pt x="1207" y="241"/>
                </a:lnTo>
                <a:lnTo>
                  <a:pt x="1209" y="243"/>
                </a:lnTo>
                <a:lnTo>
                  <a:pt x="1212" y="242"/>
                </a:lnTo>
                <a:lnTo>
                  <a:pt x="1214" y="235"/>
                </a:lnTo>
                <a:lnTo>
                  <a:pt x="1216" y="241"/>
                </a:lnTo>
                <a:lnTo>
                  <a:pt x="1219" y="234"/>
                </a:lnTo>
                <a:lnTo>
                  <a:pt x="1221" y="240"/>
                </a:lnTo>
                <a:lnTo>
                  <a:pt x="1223" y="238"/>
                </a:lnTo>
                <a:lnTo>
                  <a:pt x="1226" y="232"/>
                </a:lnTo>
                <a:lnTo>
                  <a:pt x="1228" y="230"/>
                </a:lnTo>
                <a:lnTo>
                  <a:pt x="1230" y="240"/>
                </a:lnTo>
                <a:lnTo>
                  <a:pt x="1233" y="228"/>
                </a:lnTo>
                <a:lnTo>
                  <a:pt x="1235" y="237"/>
                </a:lnTo>
                <a:lnTo>
                  <a:pt x="1237" y="239"/>
                </a:lnTo>
                <a:lnTo>
                  <a:pt x="1240" y="240"/>
                </a:lnTo>
                <a:lnTo>
                  <a:pt x="1242" y="244"/>
                </a:lnTo>
                <a:lnTo>
                  <a:pt x="1244" y="240"/>
                </a:lnTo>
                <a:lnTo>
                  <a:pt x="1247" y="242"/>
                </a:lnTo>
                <a:lnTo>
                  <a:pt x="1249" y="246"/>
                </a:lnTo>
                <a:lnTo>
                  <a:pt x="1251" y="244"/>
                </a:lnTo>
                <a:lnTo>
                  <a:pt x="1254" y="242"/>
                </a:lnTo>
                <a:lnTo>
                  <a:pt x="1256" y="241"/>
                </a:lnTo>
                <a:lnTo>
                  <a:pt x="1258" y="236"/>
                </a:lnTo>
                <a:lnTo>
                  <a:pt x="1261" y="244"/>
                </a:lnTo>
                <a:lnTo>
                  <a:pt x="1263" y="237"/>
                </a:lnTo>
                <a:lnTo>
                  <a:pt x="1265" y="223"/>
                </a:lnTo>
                <a:lnTo>
                  <a:pt x="1268" y="237"/>
                </a:lnTo>
                <a:lnTo>
                  <a:pt x="1270" y="232"/>
                </a:lnTo>
                <a:lnTo>
                  <a:pt x="1272" y="225"/>
                </a:lnTo>
                <a:lnTo>
                  <a:pt x="1275" y="223"/>
                </a:lnTo>
                <a:lnTo>
                  <a:pt x="1277" y="221"/>
                </a:lnTo>
                <a:lnTo>
                  <a:pt x="1279" y="220"/>
                </a:lnTo>
                <a:lnTo>
                  <a:pt x="1282" y="211"/>
                </a:lnTo>
                <a:lnTo>
                  <a:pt x="1284" y="206"/>
                </a:lnTo>
                <a:lnTo>
                  <a:pt x="1286" y="206"/>
                </a:lnTo>
                <a:lnTo>
                  <a:pt x="1289" y="211"/>
                </a:lnTo>
                <a:lnTo>
                  <a:pt x="1291" y="212"/>
                </a:lnTo>
                <a:lnTo>
                  <a:pt x="1293" y="202"/>
                </a:lnTo>
                <a:lnTo>
                  <a:pt x="1296" y="194"/>
                </a:lnTo>
                <a:lnTo>
                  <a:pt x="1298" y="194"/>
                </a:lnTo>
                <a:lnTo>
                  <a:pt x="1300" y="195"/>
                </a:lnTo>
                <a:lnTo>
                  <a:pt x="1303" y="187"/>
                </a:lnTo>
                <a:lnTo>
                  <a:pt x="1305" y="175"/>
                </a:lnTo>
                <a:lnTo>
                  <a:pt x="1307" y="162"/>
                </a:lnTo>
                <a:lnTo>
                  <a:pt x="1310" y="169"/>
                </a:lnTo>
                <a:lnTo>
                  <a:pt x="1312" y="174"/>
                </a:lnTo>
                <a:lnTo>
                  <a:pt x="1314" y="177"/>
                </a:lnTo>
                <a:lnTo>
                  <a:pt x="1317" y="165"/>
                </a:lnTo>
                <a:lnTo>
                  <a:pt x="1319" y="166"/>
                </a:lnTo>
                <a:lnTo>
                  <a:pt x="1321" y="167"/>
                </a:lnTo>
                <a:lnTo>
                  <a:pt x="1324" y="165"/>
                </a:lnTo>
                <a:lnTo>
                  <a:pt x="1326" y="157"/>
                </a:lnTo>
                <a:lnTo>
                  <a:pt x="1328" y="164"/>
                </a:lnTo>
                <a:lnTo>
                  <a:pt x="1331" y="160"/>
                </a:lnTo>
                <a:lnTo>
                  <a:pt x="1333" y="167"/>
                </a:lnTo>
                <a:lnTo>
                  <a:pt x="1335" y="163"/>
                </a:lnTo>
                <a:lnTo>
                  <a:pt x="1338" y="165"/>
                </a:lnTo>
                <a:lnTo>
                  <a:pt x="1340" y="155"/>
                </a:lnTo>
                <a:lnTo>
                  <a:pt x="1342" y="141"/>
                </a:lnTo>
                <a:lnTo>
                  <a:pt x="1345" y="148"/>
                </a:lnTo>
                <a:lnTo>
                  <a:pt x="1347" y="151"/>
                </a:lnTo>
                <a:lnTo>
                  <a:pt x="1349" y="151"/>
                </a:lnTo>
                <a:lnTo>
                  <a:pt x="1352" y="135"/>
                </a:lnTo>
                <a:lnTo>
                  <a:pt x="1354" y="120"/>
                </a:lnTo>
                <a:lnTo>
                  <a:pt x="1356" y="108"/>
                </a:lnTo>
                <a:lnTo>
                  <a:pt x="1359" y="98"/>
                </a:lnTo>
                <a:lnTo>
                  <a:pt x="1361" y="98"/>
                </a:lnTo>
                <a:lnTo>
                  <a:pt x="1363" y="91"/>
                </a:lnTo>
                <a:lnTo>
                  <a:pt x="1366" y="88"/>
                </a:lnTo>
                <a:lnTo>
                  <a:pt x="1368" y="94"/>
                </a:lnTo>
                <a:lnTo>
                  <a:pt x="1370" y="97"/>
                </a:lnTo>
                <a:lnTo>
                  <a:pt x="1373" y="87"/>
                </a:lnTo>
                <a:lnTo>
                  <a:pt x="1375" y="73"/>
                </a:lnTo>
                <a:lnTo>
                  <a:pt x="1377" y="67"/>
                </a:lnTo>
                <a:lnTo>
                  <a:pt x="1380" y="67"/>
                </a:lnTo>
                <a:lnTo>
                  <a:pt x="1382" y="62"/>
                </a:lnTo>
                <a:lnTo>
                  <a:pt x="1384" y="70"/>
                </a:lnTo>
                <a:lnTo>
                  <a:pt x="1387" y="69"/>
                </a:lnTo>
                <a:lnTo>
                  <a:pt x="1389" y="69"/>
                </a:lnTo>
                <a:lnTo>
                  <a:pt x="1391" y="70"/>
                </a:lnTo>
                <a:lnTo>
                  <a:pt x="1394" y="66"/>
                </a:lnTo>
                <a:lnTo>
                  <a:pt x="1396" y="52"/>
                </a:lnTo>
                <a:lnTo>
                  <a:pt x="1398" y="63"/>
                </a:lnTo>
                <a:lnTo>
                  <a:pt x="1401" y="68"/>
                </a:lnTo>
                <a:lnTo>
                  <a:pt x="1403" y="63"/>
                </a:lnTo>
                <a:lnTo>
                  <a:pt x="1405" y="71"/>
                </a:lnTo>
                <a:lnTo>
                  <a:pt x="1408" y="64"/>
                </a:lnTo>
                <a:lnTo>
                  <a:pt x="1410" y="60"/>
                </a:lnTo>
                <a:lnTo>
                  <a:pt x="1412" y="59"/>
                </a:lnTo>
                <a:lnTo>
                  <a:pt x="1415" y="59"/>
                </a:lnTo>
                <a:lnTo>
                  <a:pt x="1417" y="49"/>
                </a:lnTo>
                <a:lnTo>
                  <a:pt x="1419" y="53"/>
                </a:lnTo>
                <a:lnTo>
                  <a:pt x="1422" y="56"/>
                </a:lnTo>
                <a:lnTo>
                  <a:pt x="1424" y="55"/>
                </a:lnTo>
                <a:lnTo>
                  <a:pt x="1426" y="43"/>
                </a:lnTo>
                <a:lnTo>
                  <a:pt x="1429" y="38"/>
                </a:lnTo>
                <a:lnTo>
                  <a:pt x="1431" y="25"/>
                </a:lnTo>
                <a:lnTo>
                  <a:pt x="1433" y="34"/>
                </a:lnTo>
                <a:lnTo>
                  <a:pt x="1436" y="38"/>
                </a:lnTo>
                <a:lnTo>
                  <a:pt x="1438" y="18"/>
                </a:lnTo>
                <a:lnTo>
                  <a:pt x="1440" y="24"/>
                </a:lnTo>
                <a:lnTo>
                  <a:pt x="1443" y="25"/>
                </a:lnTo>
                <a:lnTo>
                  <a:pt x="1445" y="21"/>
                </a:lnTo>
                <a:lnTo>
                  <a:pt x="1447" y="8"/>
                </a:lnTo>
                <a:lnTo>
                  <a:pt x="1450" y="18"/>
                </a:lnTo>
                <a:lnTo>
                  <a:pt x="1452" y="26"/>
                </a:lnTo>
                <a:lnTo>
                  <a:pt x="1454" y="18"/>
                </a:lnTo>
                <a:lnTo>
                  <a:pt x="1457" y="18"/>
                </a:lnTo>
                <a:lnTo>
                  <a:pt x="1459" y="27"/>
                </a:lnTo>
                <a:lnTo>
                  <a:pt x="1462" y="27"/>
                </a:lnTo>
                <a:lnTo>
                  <a:pt x="1464" y="30"/>
                </a:lnTo>
                <a:lnTo>
                  <a:pt x="1466" y="35"/>
                </a:lnTo>
                <a:lnTo>
                  <a:pt x="1468" y="37"/>
                </a:lnTo>
                <a:lnTo>
                  <a:pt x="1471" y="42"/>
                </a:lnTo>
                <a:lnTo>
                  <a:pt x="1473" y="45"/>
                </a:lnTo>
                <a:lnTo>
                  <a:pt x="1475" y="46"/>
                </a:lnTo>
                <a:lnTo>
                  <a:pt x="1478" y="44"/>
                </a:lnTo>
                <a:lnTo>
                  <a:pt x="1480" y="44"/>
                </a:lnTo>
                <a:lnTo>
                  <a:pt x="1482" y="45"/>
                </a:lnTo>
                <a:lnTo>
                  <a:pt x="1485" y="32"/>
                </a:lnTo>
                <a:lnTo>
                  <a:pt x="1487" y="39"/>
                </a:lnTo>
                <a:lnTo>
                  <a:pt x="1489" y="43"/>
                </a:lnTo>
                <a:lnTo>
                  <a:pt x="1492" y="51"/>
                </a:lnTo>
                <a:lnTo>
                  <a:pt x="1494" y="53"/>
                </a:lnTo>
                <a:lnTo>
                  <a:pt x="1497" y="47"/>
                </a:lnTo>
                <a:lnTo>
                  <a:pt x="1499" y="30"/>
                </a:lnTo>
                <a:lnTo>
                  <a:pt x="1501" y="37"/>
                </a:lnTo>
                <a:lnTo>
                  <a:pt x="1503" y="46"/>
                </a:lnTo>
                <a:lnTo>
                  <a:pt x="1506" y="46"/>
                </a:lnTo>
                <a:lnTo>
                  <a:pt x="1508" y="45"/>
                </a:lnTo>
                <a:lnTo>
                  <a:pt x="1510" y="48"/>
                </a:lnTo>
                <a:lnTo>
                  <a:pt x="1513" y="53"/>
                </a:lnTo>
                <a:lnTo>
                  <a:pt x="1515" y="41"/>
                </a:lnTo>
                <a:lnTo>
                  <a:pt x="1517" y="40"/>
                </a:lnTo>
                <a:lnTo>
                  <a:pt x="1520" y="45"/>
                </a:lnTo>
                <a:lnTo>
                  <a:pt x="1522" y="38"/>
                </a:lnTo>
                <a:lnTo>
                  <a:pt x="1525" y="33"/>
                </a:lnTo>
                <a:lnTo>
                  <a:pt x="1527" y="29"/>
                </a:lnTo>
                <a:lnTo>
                  <a:pt x="1529" y="36"/>
                </a:lnTo>
                <a:lnTo>
                  <a:pt x="1531" y="37"/>
                </a:lnTo>
                <a:lnTo>
                  <a:pt x="1534" y="40"/>
                </a:lnTo>
                <a:lnTo>
                  <a:pt x="1536" y="37"/>
                </a:lnTo>
                <a:lnTo>
                  <a:pt x="1538" y="45"/>
                </a:lnTo>
                <a:lnTo>
                  <a:pt x="1541" y="57"/>
                </a:lnTo>
                <a:lnTo>
                  <a:pt x="1543" y="69"/>
                </a:lnTo>
                <a:lnTo>
                  <a:pt x="1545" y="85"/>
                </a:lnTo>
                <a:lnTo>
                  <a:pt x="1548" y="86"/>
                </a:lnTo>
                <a:lnTo>
                  <a:pt x="1550" y="92"/>
                </a:lnTo>
                <a:lnTo>
                  <a:pt x="1552" y="92"/>
                </a:lnTo>
                <a:lnTo>
                  <a:pt x="1555" y="89"/>
                </a:lnTo>
                <a:lnTo>
                  <a:pt x="1557" y="90"/>
                </a:lnTo>
                <a:lnTo>
                  <a:pt x="1560" y="103"/>
                </a:lnTo>
                <a:lnTo>
                  <a:pt x="1562" y="112"/>
                </a:lnTo>
                <a:lnTo>
                  <a:pt x="1564" y="124"/>
                </a:lnTo>
                <a:lnTo>
                  <a:pt x="1566" y="130"/>
                </a:lnTo>
                <a:lnTo>
                  <a:pt x="1569" y="133"/>
                </a:lnTo>
                <a:lnTo>
                  <a:pt x="1571" y="135"/>
                </a:lnTo>
                <a:lnTo>
                  <a:pt x="1573" y="132"/>
                </a:lnTo>
                <a:lnTo>
                  <a:pt x="1576" y="133"/>
                </a:lnTo>
                <a:lnTo>
                  <a:pt x="1578" y="139"/>
                </a:lnTo>
                <a:lnTo>
                  <a:pt x="1580" y="138"/>
                </a:lnTo>
                <a:lnTo>
                  <a:pt x="1583" y="148"/>
                </a:lnTo>
                <a:lnTo>
                  <a:pt x="1585" y="140"/>
                </a:lnTo>
                <a:lnTo>
                  <a:pt x="1588" y="140"/>
                </a:lnTo>
                <a:lnTo>
                  <a:pt x="1590" y="139"/>
                </a:lnTo>
                <a:lnTo>
                  <a:pt x="1592" y="133"/>
                </a:lnTo>
                <a:lnTo>
                  <a:pt x="1595" y="129"/>
                </a:lnTo>
                <a:lnTo>
                  <a:pt x="1597" y="139"/>
                </a:lnTo>
                <a:lnTo>
                  <a:pt x="1599" y="137"/>
                </a:lnTo>
                <a:lnTo>
                  <a:pt x="1601" y="128"/>
                </a:lnTo>
                <a:lnTo>
                  <a:pt x="1604" y="135"/>
                </a:lnTo>
                <a:lnTo>
                  <a:pt x="1606" y="135"/>
                </a:lnTo>
                <a:lnTo>
                  <a:pt x="1608" y="127"/>
                </a:lnTo>
                <a:lnTo>
                  <a:pt x="1611" y="114"/>
                </a:lnTo>
                <a:lnTo>
                  <a:pt x="1613" y="127"/>
                </a:lnTo>
                <a:lnTo>
                  <a:pt x="1616" y="124"/>
                </a:lnTo>
                <a:lnTo>
                  <a:pt x="1618" y="131"/>
                </a:lnTo>
                <a:lnTo>
                  <a:pt x="1620" y="133"/>
                </a:lnTo>
                <a:lnTo>
                  <a:pt x="1623" y="133"/>
                </a:lnTo>
                <a:lnTo>
                  <a:pt x="1625" y="151"/>
                </a:lnTo>
                <a:lnTo>
                  <a:pt x="1627" y="141"/>
                </a:lnTo>
                <a:lnTo>
                  <a:pt x="1630" y="133"/>
                </a:lnTo>
                <a:lnTo>
                  <a:pt x="1632" y="133"/>
                </a:lnTo>
                <a:lnTo>
                  <a:pt x="1634" y="149"/>
                </a:lnTo>
                <a:lnTo>
                  <a:pt x="1636" y="137"/>
                </a:lnTo>
                <a:lnTo>
                  <a:pt x="1639" y="139"/>
                </a:lnTo>
                <a:lnTo>
                  <a:pt x="1641" y="145"/>
                </a:lnTo>
                <a:lnTo>
                  <a:pt x="1643" y="143"/>
                </a:lnTo>
                <a:lnTo>
                  <a:pt x="1646" y="135"/>
                </a:lnTo>
                <a:lnTo>
                  <a:pt x="1648" y="132"/>
                </a:lnTo>
                <a:lnTo>
                  <a:pt x="1651" y="130"/>
                </a:lnTo>
                <a:lnTo>
                  <a:pt x="1653" y="120"/>
                </a:lnTo>
                <a:lnTo>
                  <a:pt x="1655" y="121"/>
                </a:lnTo>
                <a:lnTo>
                  <a:pt x="1658" y="116"/>
                </a:lnTo>
                <a:lnTo>
                  <a:pt x="1660" y="110"/>
                </a:lnTo>
                <a:lnTo>
                  <a:pt x="1662" y="114"/>
                </a:lnTo>
                <a:lnTo>
                  <a:pt x="1664" y="123"/>
                </a:lnTo>
                <a:lnTo>
                  <a:pt x="1667" y="130"/>
                </a:lnTo>
                <a:lnTo>
                  <a:pt x="1669" y="138"/>
                </a:lnTo>
                <a:lnTo>
                  <a:pt x="1671" y="153"/>
                </a:lnTo>
                <a:lnTo>
                  <a:pt x="1674" y="139"/>
                </a:lnTo>
                <a:lnTo>
                  <a:pt x="1676" y="141"/>
                </a:lnTo>
                <a:lnTo>
                  <a:pt x="1679" y="139"/>
                </a:lnTo>
                <a:lnTo>
                  <a:pt x="1681" y="147"/>
                </a:lnTo>
                <a:lnTo>
                  <a:pt x="1683" y="153"/>
                </a:lnTo>
                <a:lnTo>
                  <a:pt x="1686" y="159"/>
                </a:lnTo>
                <a:lnTo>
                  <a:pt x="1688" y="151"/>
                </a:lnTo>
                <a:lnTo>
                  <a:pt x="1690" y="156"/>
                </a:lnTo>
                <a:lnTo>
                  <a:pt x="1693" y="157"/>
                </a:lnTo>
                <a:lnTo>
                  <a:pt x="1695" y="164"/>
                </a:lnTo>
                <a:lnTo>
                  <a:pt x="1697" y="162"/>
                </a:lnTo>
                <a:lnTo>
                  <a:pt x="1699" y="166"/>
                </a:lnTo>
                <a:lnTo>
                  <a:pt x="1702" y="175"/>
                </a:lnTo>
                <a:lnTo>
                  <a:pt x="1704" y="180"/>
                </a:lnTo>
                <a:lnTo>
                  <a:pt x="1706" y="178"/>
                </a:lnTo>
                <a:lnTo>
                  <a:pt x="1709" y="186"/>
                </a:lnTo>
                <a:lnTo>
                  <a:pt x="1711" y="187"/>
                </a:lnTo>
                <a:lnTo>
                  <a:pt x="1714" y="200"/>
                </a:lnTo>
                <a:lnTo>
                  <a:pt x="1716" y="203"/>
                </a:lnTo>
                <a:lnTo>
                  <a:pt x="1718" y="204"/>
                </a:lnTo>
                <a:lnTo>
                  <a:pt x="1721" y="208"/>
                </a:lnTo>
                <a:lnTo>
                  <a:pt x="1723" y="208"/>
                </a:lnTo>
                <a:lnTo>
                  <a:pt x="1725" y="200"/>
                </a:lnTo>
                <a:lnTo>
                  <a:pt x="1728" y="193"/>
                </a:lnTo>
                <a:lnTo>
                  <a:pt x="1730" y="187"/>
                </a:lnTo>
                <a:lnTo>
                  <a:pt x="1732" y="184"/>
                </a:lnTo>
                <a:lnTo>
                  <a:pt x="1734" y="185"/>
                </a:lnTo>
                <a:lnTo>
                  <a:pt x="1737" y="184"/>
                </a:lnTo>
                <a:lnTo>
                  <a:pt x="1739" y="184"/>
                </a:lnTo>
                <a:lnTo>
                  <a:pt x="1742" y="178"/>
                </a:lnTo>
                <a:lnTo>
                  <a:pt x="1744" y="184"/>
                </a:lnTo>
                <a:lnTo>
                  <a:pt x="1746" y="183"/>
                </a:lnTo>
                <a:lnTo>
                  <a:pt x="1749" y="183"/>
                </a:lnTo>
                <a:lnTo>
                  <a:pt x="1751" y="169"/>
                </a:lnTo>
                <a:lnTo>
                  <a:pt x="1753" y="157"/>
                </a:lnTo>
                <a:lnTo>
                  <a:pt x="1756" y="156"/>
                </a:lnTo>
                <a:lnTo>
                  <a:pt x="1758" y="145"/>
                </a:lnTo>
                <a:lnTo>
                  <a:pt x="1760" y="154"/>
                </a:lnTo>
                <a:lnTo>
                  <a:pt x="1762" y="151"/>
                </a:lnTo>
                <a:lnTo>
                  <a:pt x="1765" y="146"/>
                </a:lnTo>
                <a:lnTo>
                  <a:pt x="1767" y="156"/>
                </a:lnTo>
                <a:lnTo>
                  <a:pt x="1770" y="162"/>
                </a:lnTo>
                <a:lnTo>
                  <a:pt x="1772" y="158"/>
                </a:lnTo>
                <a:lnTo>
                  <a:pt x="1774" y="160"/>
                </a:lnTo>
                <a:lnTo>
                  <a:pt x="1777" y="165"/>
                </a:lnTo>
                <a:lnTo>
                  <a:pt x="1779" y="160"/>
                </a:lnTo>
                <a:lnTo>
                  <a:pt x="1781" y="163"/>
                </a:lnTo>
                <a:lnTo>
                  <a:pt x="1784" y="155"/>
                </a:lnTo>
                <a:lnTo>
                  <a:pt x="1786" y="162"/>
                </a:lnTo>
                <a:lnTo>
                  <a:pt x="1788" y="172"/>
                </a:lnTo>
                <a:lnTo>
                  <a:pt x="1791" y="173"/>
                </a:lnTo>
                <a:lnTo>
                  <a:pt x="1793" y="168"/>
                </a:lnTo>
                <a:lnTo>
                  <a:pt x="1795" y="169"/>
                </a:lnTo>
                <a:lnTo>
                  <a:pt x="1797" y="177"/>
                </a:lnTo>
                <a:lnTo>
                  <a:pt x="1800" y="178"/>
                </a:lnTo>
                <a:lnTo>
                  <a:pt x="1802" y="183"/>
                </a:lnTo>
                <a:lnTo>
                  <a:pt x="1805" y="190"/>
                </a:lnTo>
                <a:lnTo>
                  <a:pt x="1807" y="180"/>
                </a:lnTo>
                <a:lnTo>
                  <a:pt x="1809" y="175"/>
                </a:lnTo>
                <a:lnTo>
                  <a:pt x="1812" y="168"/>
                </a:lnTo>
                <a:lnTo>
                  <a:pt x="1814" y="166"/>
                </a:lnTo>
                <a:lnTo>
                  <a:pt x="1816" y="178"/>
                </a:lnTo>
                <a:lnTo>
                  <a:pt x="1819" y="177"/>
                </a:lnTo>
                <a:lnTo>
                  <a:pt x="1821" y="174"/>
                </a:lnTo>
                <a:lnTo>
                  <a:pt x="1823" y="169"/>
                </a:lnTo>
                <a:lnTo>
                  <a:pt x="1826" y="164"/>
                </a:lnTo>
                <a:lnTo>
                  <a:pt x="1828" y="164"/>
                </a:lnTo>
                <a:lnTo>
                  <a:pt x="1830" y="167"/>
                </a:lnTo>
                <a:lnTo>
                  <a:pt x="1833" y="157"/>
                </a:lnTo>
                <a:lnTo>
                  <a:pt x="1835" y="161"/>
                </a:lnTo>
                <a:lnTo>
                  <a:pt x="1837" y="137"/>
                </a:lnTo>
                <a:lnTo>
                  <a:pt x="1840" y="141"/>
                </a:lnTo>
                <a:lnTo>
                  <a:pt x="1842" y="144"/>
                </a:lnTo>
                <a:lnTo>
                  <a:pt x="1844" y="136"/>
                </a:lnTo>
                <a:lnTo>
                  <a:pt x="1847" y="142"/>
                </a:lnTo>
                <a:lnTo>
                  <a:pt x="1849" y="135"/>
                </a:lnTo>
                <a:lnTo>
                  <a:pt x="1851" y="130"/>
                </a:lnTo>
                <a:lnTo>
                  <a:pt x="1854" y="133"/>
                </a:lnTo>
                <a:lnTo>
                  <a:pt x="1856" y="129"/>
                </a:lnTo>
                <a:lnTo>
                  <a:pt x="1858" y="124"/>
                </a:lnTo>
                <a:lnTo>
                  <a:pt x="1860" y="133"/>
                </a:lnTo>
                <a:lnTo>
                  <a:pt x="1863" y="121"/>
                </a:lnTo>
                <a:lnTo>
                  <a:pt x="1865" y="121"/>
                </a:lnTo>
                <a:lnTo>
                  <a:pt x="1868" y="114"/>
                </a:lnTo>
                <a:lnTo>
                  <a:pt x="1870" y="113"/>
                </a:lnTo>
                <a:lnTo>
                  <a:pt x="1872" y="116"/>
                </a:lnTo>
                <a:lnTo>
                  <a:pt x="1875" y="122"/>
                </a:lnTo>
                <a:lnTo>
                  <a:pt x="1877" y="123"/>
                </a:lnTo>
                <a:lnTo>
                  <a:pt x="1879" y="122"/>
                </a:lnTo>
                <a:lnTo>
                  <a:pt x="1882" y="118"/>
                </a:lnTo>
                <a:lnTo>
                  <a:pt x="1884" y="125"/>
                </a:lnTo>
                <a:lnTo>
                  <a:pt x="1886" y="119"/>
                </a:lnTo>
                <a:lnTo>
                  <a:pt x="1889" y="121"/>
                </a:lnTo>
                <a:lnTo>
                  <a:pt x="1891" y="116"/>
                </a:lnTo>
                <a:lnTo>
                  <a:pt x="1893" y="112"/>
                </a:lnTo>
                <a:lnTo>
                  <a:pt x="1896" y="110"/>
                </a:lnTo>
                <a:lnTo>
                  <a:pt x="1898" y="109"/>
                </a:lnTo>
                <a:lnTo>
                  <a:pt x="1900" y="107"/>
                </a:lnTo>
                <a:lnTo>
                  <a:pt x="1903" y="103"/>
                </a:lnTo>
                <a:lnTo>
                  <a:pt x="1905" y="105"/>
                </a:lnTo>
                <a:lnTo>
                  <a:pt x="1907" y="92"/>
                </a:lnTo>
                <a:lnTo>
                  <a:pt x="1910" y="99"/>
                </a:lnTo>
                <a:lnTo>
                  <a:pt x="1912" y="102"/>
                </a:lnTo>
                <a:lnTo>
                  <a:pt x="1914" y="117"/>
                </a:lnTo>
                <a:lnTo>
                  <a:pt x="1917" y="121"/>
                </a:lnTo>
                <a:lnTo>
                  <a:pt x="1919" y="121"/>
                </a:lnTo>
                <a:lnTo>
                  <a:pt x="1921" y="116"/>
                </a:lnTo>
                <a:lnTo>
                  <a:pt x="1924" y="117"/>
                </a:lnTo>
                <a:lnTo>
                  <a:pt x="1926" y="116"/>
                </a:lnTo>
                <a:lnTo>
                  <a:pt x="1928" y="115"/>
                </a:lnTo>
                <a:lnTo>
                  <a:pt x="1931" y="103"/>
                </a:lnTo>
                <a:lnTo>
                  <a:pt x="1933" y="105"/>
                </a:lnTo>
                <a:lnTo>
                  <a:pt x="1935" y="101"/>
                </a:lnTo>
                <a:lnTo>
                  <a:pt x="1938" y="111"/>
                </a:lnTo>
                <a:lnTo>
                  <a:pt x="1940" y="122"/>
                </a:lnTo>
                <a:lnTo>
                  <a:pt x="1942" y="111"/>
                </a:lnTo>
                <a:lnTo>
                  <a:pt x="1945" y="123"/>
                </a:lnTo>
                <a:lnTo>
                  <a:pt x="1947" y="114"/>
                </a:lnTo>
                <a:lnTo>
                  <a:pt x="1949" y="120"/>
                </a:lnTo>
                <a:lnTo>
                  <a:pt x="1952" y="121"/>
                </a:lnTo>
                <a:lnTo>
                  <a:pt x="1954" y="112"/>
                </a:lnTo>
                <a:lnTo>
                  <a:pt x="1956" y="104"/>
                </a:lnTo>
                <a:lnTo>
                  <a:pt x="1959" y="112"/>
                </a:lnTo>
                <a:lnTo>
                  <a:pt x="1961" y="114"/>
                </a:lnTo>
                <a:lnTo>
                  <a:pt x="1963" y="114"/>
                </a:lnTo>
                <a:lnTo>
                  <a:pt x="1966" y="124"/>
                </a:lnTo>
                <a:lnTo>
                  <a:pt x="1968" y="129"/>
                </a:lnTo>
                <a:lnTo>
                  <a:pt x="1970" y="129"/>
                </a:lnTo>
                <a:lnTo>
                  <a:pt x="1973" y="124"/>
                </a:lnTo>
                <a:lnTo>
                  <a:pt x="1975" y="107"/>
                </a:lnTo>
                <a:lnTo>
                  <a:pt x="1977" y="106"/>
                </a:lnTo>
                <a:lnTo>
                  <a:pt x="1980" y="111"/>
                </a:lnTo>
                <a:lnTo>
                  <a:pt x="1982" y="112"/>
                </a:lnTo>
                <a:lnTo>
                  <a:pt x="1984" y="116"/>
                </a:lnTo>
                <a:lnTo>
                  <a:pt x="1987" y="107"/>
                </a:lnTo>
                <a:lnTo>
                  <a:pt x="1989" y="103"/>
                </a:lnTo>
                <a:lnTo>
                  <a:pt x="1991" y="97"/>
                </a:lnTo>
                <a:lnTo>
                  <a:pt x="1994" y="92"/>
                </a:lnTo>
                <a:lnTo>
                  <a:pt x="1996" y="92"/>
                </a:lnTo>
                <a:lnTo>
                  <a:pt x="1998" y="102"/>
                </a:lnTo>
                <a:lnTo>
                  <a:pt x="2001" y="108"/>
                </a:lnTo>
                <a:lnTo>
                  <a:pt x="2003" y="96"/>
                </a:lnTo>
                <a:lnTo>
                  <a:pt x="2005" y="103"/>
                </a:lnTo>
                <a:lnTo>
                  <a:pt x="2008" y="107"/>
                </a:lnTo>
                <a:lnTo>
                  <a:pt x="2010" y="116"/>
                </a:lnTo>
                <a:lnTo>
                  <a:pt x="2012" y="115"/>
                </a:lnTo>
                <a:lnTo>
                  <a:pt x="2015" y="115"/>
                </a:lnTo>
                <a:lnTo>
                  <a:pt x="2017" y="114"/>
                </a:lnTo>
                <a:lnTo>
                  <a:pt x="2019" y="126"/>
                </a:lnTo>
                <a:lnTo>
                  <a:pt x="2022" y="121"/>
                </a:lnTo>
                <a:lnTo>
                  <a:pt x="2024" y="143"/>
                </a:lnTo>
                <a:lnTo>
                  <a:pt x="2026" y="146"/>
                </a:lnTo>
                <a:lnTo>
                  <a:pt x="2029" y="141"/>
                </a:lnTo>
                <a:lnTo>
                  <a:pt x="2031" y="150"/>
                </a:lnTo>
                <a:lnTo>
                  <a:pt x="2033" y="142"/>
                </a:lnTo>
                <a:lnTo>
                  <a:pt x="2036" y="143"/>
                </a:lnTo>
                <a:lnTo>
                  <a:pt x="2038" y="142"/>
                </a:lnTo>
                <a:lnTo>
                  <a:pt x="2040" y="136"/>
                </a:lnTo>
                <a:lnTo>
                  <a:pt x="2043" y="134"/>
                </a:lnTo>
                <a:lnTo>
                  <a:pt x="2045" y="135"/>
                </a:lnTo>
                <a:lnTo>
                  <a:pt x="2047" y="141"/>
                </a:lnTo>
                <a:lnTo>
                  <a:pt x="2050" y="150"/>
                </a:lnTo>
                <a:lnTo>
                  <a:pt x="2052" y="150"/>
                </a:lnTo>
                <a:lnTo>
                  <a:pt x="2054" y="154"/>
                </a:lnTo>
                <a:lnTo>
                  <a:pt x="2057" y="152"/>
                </a:lnTo>
                <a:lnTo>
                  <a:pt x="2059" y="152"/>
                </a:lnTo>
                <a:lnTo>
                  <a:pt x="2061" y="146"/>
                </a:lnTo>
                <a:lnTo>
                  <a:pt x="2064" y="139"/>
                </a:lnTo>
                <a:lnTo>
                  <a:pt x="2066" y="136"/>
                </a:lnTo>
                <a:lnTo>
                  <a:pt x="2068" y="131"/>
                </a:lnTo>
                <a:lnTo>
                  <a:pt x="2071" y="130"/>
                </a:lnTo>
                <a:lnTo>
                  <a:pt x="2073" y="137"/>
                </a:lnTo>
                <a:lnTo>
                  <a:pt x="2075" y="125"/>
                </a:lnTo>
                <a:lnTo>
                  <a:pt x="2078" y="130"/>
                </a:lnTo>
                <a:lnTo>
                  <a:pt x="2080" y="130"/>
                </a:lnTo>
                <a:lnTo>
                  <a:pt x="2082" y="137"/>
                </a:lnTo>
                <a:lnTo>
                  <a:pt x="2085" y="137"/>
                </a:lnTo>
                <a:lnTo>
                  <a:pt x="2087" y="132"/>
                </a:lnTo>
                <a:lnTo>
                  <a:pt x="2089" y="132"/>
                </a:lnTo>
                <a:lnTo>
                  <a:pt x="2092" y="128"/>
                </a:lnTo>
                <a:lnTo>
                  <a:pt x="2094" y="137"/>
                </a:lnTo>
                <a:lnTo>
                  <a:pt x="2096" y="135"/>
                </a:lnTo>
                <a:lnTo>
                  <a:pt x="2099" y="146"/>
                </a:lnTo>
                <a:lnTo>
                  <a:pt x="2101" y="136"/>
                </a:lnTo>
              </a:path>
            </a:pathLst>
          </a:custGeom>
          <a:noFill/>
          <a:ln w="17463" cap="flat">
            <a:solidFill>
              <a:srgbClr val="1D91C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Freeform 28">
            <a:extLst>
              <a:ext uri="{FF2B5EF4-FFF2-40B4-BE49-F238E27FC236}">
                <a16:creationId xmlns:a16="http://schemas.microsoft.com/office/drawing/2014/main" id="{F06E2E60-ACB0-4F6C-A7DA-AD46938420C9}"/>
              </a:ext>
            </a:extLst>
          </p:cNvPr>
          <p:cNvSpPr>
            <a:spLocks/>
          </p:cNvSpPr>
          <p:nvPr/>
        </p:nvSpPr>
        <p:spPr bwMode="auto">
          <a:xfrm>
            <a:off x="649744" y="1342615"/>
            <a:ext cx="2670771" cy="677863"/>
          </a:xfrm>
          <a:custGeom>
            <a:avLst/>
            <a:gdLst>
              <a:gd name="T0" fmla="*/ 33 w 2101"/>
              <a:gd name="T1" fmla="*/ 150 h 427"/>
              <a:gd name="T2" fmla="*/ 68 w 2101"/>
              <a:gd name="T3" fmla="*/ 168 h 427"/>
              <a:gd name="T4" fmla="*/ 103 w 2101"/>
              <a:gd name="T5" fmla="*/ 163 h 427"/>
              <a:gd name="T6" fmla="*/ 138 w 2101"/>
              <a:gd name="T7" fmla="*/ 162 h 427"/>
              <a:gd name="T8" fmla="*/ 173 w 2101"/>
              <a:gd name="T9" fmla="*/ 145 h 427"/>
              <a:gd name="T10" fmla="*/ 208 w 2101"/>
              <a:gd name="T11" fmla="*/ 108 h 427"/>
              <a:gd name="T12" fmla="*/ 243 w 2101"/>
              <a:gd name="T13" fmla="*/ 81 h 427"/>
              <a:gd name="T14" fmla="*/ 278 w 2101"/>
              <a:gd name="T15" fmla="*/ 99 h 427"/>
              <a:gd name="T16" fmla="*/ 313 w 2101"/>
              <a:gd name="T17" fmla="*/ 82 h 427"/>
              <a:gd name="T18" fmla="*/ 348 w 2101"/>
              <a:gd name="T19" fmla="*/ 110 h 427"/>
              <a:gd name="T20" fmla="*/ 383 w 2101"/>
              <a:gd name="T21" fmla="*/ 132 h 427"/>
              <a:gd name="T22" fmla="*/ 418 w 2101"/>
              <a:gd name="T23" fmla="*/ 160 h 427"/>
              <a:gd name="T24" fmla="*/ 453 w 2101"/>
              <a:gd name="T25" fmla="*/ 150 h 427"/>
              <a:gd name="T26" fmla="*/ 488 w 2101"/>
              <a:gd name="T27" fmla="*/ 161 h 427"/>
              <a:gd name="T28" fmla="*/ 523 w 2101"/>
              <a:gd name="T29" fmla="*/ 193 h 427"/>
              <a:gd name="T30" fmla="*/ 558 w 2101"/>
              <a:gd name="T31" fmla="*/ 188 h 427"/>
              <a:gd name="T32" fmla="*/ 593 w 2101"/>
              <a:gd name="T33" fmla="*/ 154 h 427"/>
              <a:gd name="T34" fmla="*/ 628 w 2101"/>
              <a:gd name="T35" fmla="*/ 144 h 427"/>
              <a:gd name="T36" fmla="*/ 663 w 2101"/>
              <a:gd name="T37" fmla="*/ 148 h 427"/>
              <a:gd name="T38" fmla="*/ 698 w 2101"/>
              <a:gd name="T39" fmla="*/ 113 h 427"/>
              <a:gd name="T40" fmla="*/ 733 w 2101"/>
              <a:gd name="T41" fmla="*/ 101 h 427"/>
              <a:gd name="T42" fmla="*/ 768 w 2101"/>
              <a:gd name="T43" fmla="*/ 90 h 427"/>
              <a:gd name="T44" fmla="*/ 803 w 2101"/>
              <a:gd name="T45" fmla="*/ 43 h 427"/>
              <a:gd name="T46" fmla="*/ 838 w 2101"/>
              <a:gd name="T47" fmla="*/ 14 h 427"/>
              <a:gd name="T48" fmla="*/ 873 w 2101"/>
              <a:gd name="T49" fmla="*/ 86 h 427"/>
              <a:gd name="T50" fmla="*/ 908 w 2101"/>
              <a:gd name="T51" fmla="*/ 70 h 427"/>
              <a:gd name="T52" fmla="*/ 943 w 2101"/>
              <a:gd name="T53" fmla="*/ 154 h 427"/>
              <a:gd name="T54" fmla="*/ 978 w 2101"/>
              <a:gd name="T55" fmla="*/ 257 h 427"/>
              <a:gd name="T56" fmla="*/ 1013 w 2101"/>
              <a:gd name="T57" fmla="*/ 366 h 427"/>
              <a:gd name="T58" fmla="*/ 1048 w 2101"/>
              <a:gd name="T59" fmla="*/ 324 h 427"/>
              <a:gd name="T60" fmla="*/ 1083 w 2101"/>
              <a:gd name="T61" fmla="*/ 400 h 427"/>
              <a:gd name="T62" fmla="*/ 1118 w 2101"/>
              <a:gd name="T63" fmla="*/ 408 h 427"/>
              <a:gd name="T64" fmla="*/ 1153 w 2101"/>
              <a:gd name="T65" fmla="*/ 381 h 427"/>
              <a:gd name="T66" fmla="*/ 1188 w 2101"/>
              <a:gd name="T67" fmla="*/ 324 h 427"/>
              <a:gd name="T68" fmla="*/ 1223 w 2101"/>
              <a:gd name="T69" fmla="*/ 314 h 427"/>
              <a:gd name="T70" fmla="*/ 1258 w 2101"/>
              <a:gd name="T71" fmla="*/ 284 h 427"/>
              <a:gd name="T72" fmla="*/ 1293 w 2101"/>
              <a:gd name="T73" fmla="*/ 184 h 427"/>
              <a:gd name="T74" fmla="*/ 1328 w 2101"/>
              <a:gd name="T75" fmla="*/ 163 h 427"/>
              <a:gd name="T76" fmla="*/ 1363 w 2101"/>
              <a:gd name="T77" fmla="*/ 101 h 427"/>
              <a:gd name="T78" fmla="*/ 1398 w 2101"/>
              <a:gd name="T79" fmla="*/ 59 h 427"/>
              <a:gd name="T80" fmla="*/ 1433 w 2101"/>
              <a:gd name="T81" fmla="*/ 28 h 427"/>
              <a:gd name="T82" fmla="*/ 1468 w 2101"/>
              <a:gd name="T83" fmla="*/ 47 h 427"/>
              <a:gd name="T84" fmla="*/ 1503 w 2101"/>
              <a:gd name="T85" fmla="*/ 37 h 427"/>
              <a:gd name="T86" fmla="*/ 1538 w 2101"/>
              <a:gd name="T87" fmla="*/ 0 h 427"/>
              <a:gd name="T88" fmla="*/ 1573 w 2101"/>
              <a:gd name="T89" fmla="*/ 74 h 427"/>
              <a:gd name="T90" fmla="*/ 1608 w 2101"/>
              <a:gd name="T91" fmla="*/ 129 h 427"/>
              <a:gd name="T92" fmla="*/ 1643 w 2101"/>
              <a:gd name="T93" fmla="*/ 133 h 427"/>
              <a:gd name="T94" fmla="*/ 1679 w 2101"/>
              <a:gd name="T95" fmla="*/ 127 h 427"/>
              <a:gd name="T96" fmla="*/ 1714 w 2101"/>
              <a:gd name="T97" fmla="*/ 204 h 427"/>
              <a:gd name="T98" fmla="*/ 1749 w 2101"/>
              <a:gd name="T99" fmla="*/ 259 h 427"/>
              <a:gd name="T100" fmla="*/ 1784 w 2101"/>
              <a:gd name="T101" fmla="*/ 233 h 427"/>
              <a:gd name="T102" fmla="*/ 1819 w 2101"/>
              <a:gd name="T103" fmla="*/ 258 h 427"/>
              <a:gd name="T104" fmla="*/ 1854 w 2101"/>
              <a:gd name="T105" fmla="*/ 199 h 427"/>
              <a:gd name="T106" fmla="*/ 1889 w 2101"/>
              <a:gd name="T107" fmla="*/ 197 h 427"/>
              <a:gd name="T108" fmla="*/ 1924 w 2101"/>
              <a:gd name="T109" fmla="*/ 125 h 427"/>
              <a:gd name="T110" fmla="*/ 1959 w 2101"/>
              <a:gd name="T111" fmla="*/ 110 h 427"/>
              <a:gd name="T112" fmla="*/ 1994 w 2101"/>
              <a:gd name="T113" fmla="*/ 61 h 427"/>
              <a:gd name="T114" fmla="*/ 2029 w 2101"/>
              <a:gd name="T115" fmla="*/ 98 h 427"/>
              <a:gd name="T116" fmla="*/ 2064 w 2101"/>
              <a:gd name="T117" fmla="*/ 62 h 427"/>
              <a:gd name="T118" fmla="*/ 2099 w 2101"/>
              <a:gd name="T119" fmla="*/ 103 h 4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101" h="427">
                <a:moveTo>
                  <a:pt x="0" y="169"/>
                </a:moveTo>
                <a:lnTo>
                  <a:pt x="2" y="179"/>
                </a:lnTo>
                <a:lnTo>
                  <a:pt x="5" y="186"/>
                </a:lnTo>
                <a:lnTo>
                  <a:pt x="7" y="177"/>
                </a:lnTo>
                <a:lnTo>
                  <a:pt x="9" y="174"/>
                </a:lnTo>
                <a:lnTo>
                  <a:pt x="12" y="161"/>
                </a:lnTo>
                <a:lnTo>
                  <a:pt x="14" y="171"/>
                </a:lnTo>
                <a:lnTo>
                  <a:pt x="16" y="162"/>
                </a:lnTo>
                <a:lnTo>
                  <a:pt x="19" y="171"/>
                </a:lnTo>
                <a:lnTo>
                  <a:pt x="21" y="175"/>
                </a:lnTo>
                <a:lnTo>
                  <a:pt x="23" y="172"/>
                </a:lnTo>
                <a:lnTo>
                  <a:pt x="26" y="156"/>
                </a:lnTo>
                <a:lnTo>
                  <a:pt x="28" y="155"/>
                </a:lnTo>
                <a:lnTo>
                  <a:pt x="30" y="159"/>
                </a:lnTo>
                <a:lnTo>
                  <a:pt x="33" y="150"/>
                </a:lnTo>
                <a:lnTo>
                  <a:pt x="35" y="151"/>
                </a:lnTo>
                <a:lnTo>
                  <a:pt x="37" y="156"/>
                </a:lnTo>
                <a:lnTo>
                  <a:pt x="40" y="151"/>
                </a:lnTo>
                <a:lnTo>
                  <a:pt x="42" y="152"/>
                </a:lnTo>
                <a:lnTo>
                  <a:pt x="44" y="160"/>
                </a:lnTo>
                <a:lnTo>
                  <a:pt x="47" y="157"/>
                </a:lnTo>
                <a:lnTo>
                  <a:pt x="49" y="162"/>
                </a:lnTo>
                <a:lnTo>
                  <a:pt x="51" y="168"/>
                </a:lnTo>
                <a:lnTo>
                  <a:pt x="54" y="173"/>
                </a:lnTo>
                <a:lnTo>
                  <a:pt x="56" y="169"/>
                </a:lnTo>
                <a:lnTo>
                  <a:pt x="58" y="179"/>
                </a:lnTo>
                <a:lnTo>
                  <a:pt x="61" y="184"/>
                </a:lnTo>
                <a:lnTo>
                  <a:pt x="63" y="181"/>
                </a:lnTo>
                <a:lnTo>
                  <a:pt x="65" y="172"/>
                </a:lnTo>
                <a:lnTo>
                  <a:pt x="68" y="168"/>
                </a:lnTo>
                <a:lnTo>
                  <a:pt x="70" y="177"/>
                </a:lnTo>
                <a:lnTo>
                  <a:pt x="72" y="178"/>
                </a:lnTo>
                <a:lnTo>
                  <a:pt x="75" y="168"/>
                </a:lnTo>
                <a:lnTo>
                  <a:pt x="77" y="171"/>
                </a:lnTo>
                <a:lnTo>
                  <a:pt x="79" y="171"/>
                </a:lnTo>
                <a:lnTo>
                  <a:pt x="82" y="172"/>
                </a:lnTo>
                <a:lnTo>
                  <a:pt x="84" y="164"/>
                </a:lnTo>
                <a:lnTo>
                  <a:pt x="86" y="167"/>
                </a:lnTo>
                <a:lnTo>
                  <a:pt x="89" y="163"/>
                </a:lnTo>
                <a:lnTo>
                  <a:pt x="91" y="162"/>
                </a:lnTo>
                <a:lnTo>
                  <a:pt x="93" y="159"/>
                </a:lnTo>
                <a:lnTo>
                  <a:pt x="96" y="162"/>
                </a:lnTo>
                <a:lnTo>
                  <a:pt x="98" y="160"/>
                </a:lnTo>
                <a:lnTo>
                  <a:pt x="100" y="167"/>
                </a:lnTo>
                <a:lnTo>
                  <a:pt x="103" y="163"/>
                </a:lnTo>
                <a:lnTo>
                  <a:pt x="105" y="157"/>
                </a:lnTo>
                <a:lnTo>
                  <a:pt x="108" y="152"/>
                </a:lnTo>
                <a:lnTo>
                  <a:pt x="110" y="156"/>
                </a:lnTo>
                <a:lnTo>
                  <a:pt x="112" y="162"/>
                </a:lnTo>
                <a:lnTo>
                  <a:pt x="114" y="169"/>
                </a:lnTo>
                <a:lnTo>
                  <a:pt x="117" y="163"/>
                </a:lnTo>
                <a:lnTo>
                  <a:pt x="119" y="168"/>
                </a:lnTo>
                <a:lnTo>
                  <a:pt x="121" y="178"/>
                </a:lnTo>
                <a:lnTo>
                  <a:pt x="124" y="180"/>
                </a:lnTo>
                <a:lnTo>
                  <a:pt x="126" y="180"/>
                </a:lnTo>
                <a:lnTo>
                  <a:pt x="128" y="180"/>
                </a:lnTo>
                <a:lnTo>
                  <a:pt x="131" y="170"/>
                </a:lnTo>
                <a:lnTo>
                  <a:pt x="133" y="160"/>
                </a:lnTo>
                <a:lnTo>
                  <a:pt x="135" y="163"/>
                </a:lnTo>
                <a:lnTo>
                  <a:pt x="138" y="162"/>
                </a:lnTo>
                <a:lnTo>
                  <a:pt x="140" y="164"/>
                </a:lnTo>
                <a:lnTo>
                  <a:pt x="142" y="163"/>
                </a:lnTo>
                <a:lnTo>
                  <a:pt x="145" y="155"/>
                </a:lnTo>
                <a:lnTo>
                  <a:pt x="147" y="152"/>
                </a:lnTo>
                <a:lnTo>
                  <a:pt x="149" y="149"/>
                </a:lnTo>
                <a:lnTo>
                  <a:pt x="152" y="142"/>
                </a:lnTo>
                <a:lnTo>
                  <a:pt x="154" y="137"/>
                </a:lnTo>
                <a:lnTo>
                  <a:pt x="156" y="132"/>
                </a:lnTo>
                <a:lnTo>
                  <a:pt x="159" y="143"/>
                </a:lnTo>
                <a:lnTo>
                  <a:pt x="161" y="134"/>
                </a:lnTo>
                <a:lnTo>
                  <a:pt x="163" y="124"/>
                </a:lnTo>
                <a:lnTo>
                  <a:pt x="166" y="135"/>
                </a:lnTo>
                <a:lnTo>
                  <a:pt x="168" y="134"/>
                </a:lnTo>
                <a:lnTo>
                  <a:pt x="171" y="138"/>
                </a:lnTo>
                <a:lnTo>
                  <a:pt x="173" y="145"/>
                </a:lnTo>
                <a:lnTo>
                  <a:pt x="175" y="150"/>
                </a:lnTo>
                <a:lnTo>
                  <a:pt x="177" y="138"/>
                </a:lnTo>
                <a:lnTo>
                  <a:pt x="180" y="138"/>
                </a:lnTo>
                <a:lnTo>
                  <a:pt x="182" y="125"/>
                </a:lnTo>
                <a:lnTo>
                  <a:pt x="184" y="124"/>
                </a:lnTo>
                <a:lnTo>
                  <a:pt x="187" y="126"/>
                </a:lnTo>
                <a:lnTo>
                  <a:pt x="189" y="121"/>
                </a:lnTo>
                <a:lnTo>
                  <a:pt x="191" y="116"/>
                </a:lnTo>
                <a:lnTo>
                  <a:pt x="194" y="113"/>
                </a:lnTo>
                <a:lnTo>
                  <a:pt x="196" y="112"/>
                </a:lnTo>
                <a:lnTo>
                  <a:pt x="198" y="117"/>
                </a:lnTo>
                <a:lnTo>
                  <a:pt x="201" y="115"/>
                </a:lnTo>
                <a:lnTo>
                  <a:pt x="203" y="118"/>
                </a:lnTo>
                <a:lnTo>
                  <a:pt x="206" y="112"/>
                </a:lnTo>
                <a:lnTo>
                  <a:pt x="208" y="108"/>
                </a:lnTo>
                <a:lnTo>
                  <a:pt x="210" y="105"/>
                </a:lnTo>
                <a:lnTo>
                  <a:pt x="212" y="113"/>
                </a:lnTo>
                <a:lnTo>
                  <a:pt x="215" y="112"/>
                </a:lnTo>
                <a:lnTo>
                  <a:pt x="217" y="106"/>
                </a:lnTo>
                <a:lnTo>
                  <a:pt x="219" y="113"/>
                </a:lnTo>
                <a:lnTo>
                  <a:pt x="222" y="107"/>
                </a:lnTo>
                <a:lnTo>
                  <a:pt x="224" y="100"/>
                </a:lnTo>
                <a:lnTo>
                  <a:pt x="226" y="109"/>
                </a:lnTo>
                <a:lnTo>
                  <a:pt x="229" y="103"/>
                </a:lnTo>
                <a:lnTo>
                  <a:pt x="231" y="92"/>
                </a:lnTo>
                <a:lnTo>
                  <a:pt x="234" y="94"/>
                </a:lnTo>
                <a:lnTo>
                  <a:pt x="236" y="86"/>
                </a:lnTo>
                <a:lnTo>
                  <a:pt x="238" y="78"/>
                </a:lnTo>
                <a:lnTo>
                  <a:pt x="240" y="75"/>
                </a:lnTo>
                <a:lnTo>
                  <a:pt x="243" y="81"/>
                </a:lnTo>
                <a:lnTo>
                  <a:pt x="245" y="79"/>
                </a:lnTo>
                <a:lnTo>
                  <a:pt x="247" y="71"/>
                </a:lnTo>
                <a:lnTo>
                  <a:pt x="250" y="72"/>
                </a:lnTo>
                <a:lnTo>
                  <a:pt x="252" y="83"/>
                </a:lnTo>
                <a:lnTo>
                  <a:pt x="254" y="89"/>
                </a:lnTo>
                <a:lnTo>
                  <a:pt x="257" y="87"/>
                </a:lnTo>
                <a:lnTo>
                  <a:pt x="259" y="83"/>
                </a:lnTo>
                <a:lnTo>
                  <a:pt x="262" y="92"/>
                </a:lnTo>
                <a:lnTo>
                  <a:pt x="264" y="90"/>
                </a:lnTo>
                <a:lnTo>
                  <a:pt x="266" y="96"/>
                </a:lnTo>
                <a:lnTo>
                  <a:pt x="269" y="95"/>
                </a:lnTo>
                <a:lnTo>
                  <a:pt x="271" y="105"/>
                </a:lnTo>
                <a:lnTo>
                  <a:pt x="273" y="97"/>
                </a:lnTo>
                <a:lnTo>
                  <a:pt x="275" y="105"/>
                </a:lnTo>
                <a:lnTo>
                  <a:pt x="278" y="99"/>
                </a:lnTo>
                <a:lnTo>
                  <a:pt x="280" y="97"/>
                </a:lnTo>
                <a:lnTo>
                  <a:pt x="282" y="105"/>
                </a:lnTo>
                <a:lnTo>
                  <a:pt x="285" y="92"/>
                </a:lnTo>
                <a:lnTo>
                  <a:pt x="287" y="93"/>
                </a:lnTo>
                <a:lnTo>
                  <a:pt x="289" y="96"/>
                </a:lnTo>
                <a:lnTo>
                  <a:pt x="292" y="105"/>
                </a:lnTo>
                <a:lnTo>
                  <a:pt x="294" y="107"/>
                </a:lnTo>
                <a:lnTo>
                  <a:pt x="297" y="107"/>
                </a:lnTo>
                <a:lnTo>
                  <a:pt x="299" y="108"/>
                </a:lnTo>
                <a:lnTo>
                  <a:pt x="301" y="99"/>
                </a:lnTo>
                <a:lnTo>
                  <a:pt x="304" y="107"/>
                </a:lnTo>
                <a:lnTo>
                  <a:pt x="306" y="98"/>
                </a:lnTo>
                <a:lnTo>
                  <a:pt x="308" y="92"/>
                </a:lnTo>
                <a:lnTo>
                  <a:pt x="310" y="82"/>
                </a:lnTo>
                <a:lnTo>
                  <a:pt x="313" y="82"/>
                </a:lnTo>
                <a:lnTo>
                  <a:pt x="315" y="83"/>
                </a:lnTo>
                <a:lnTo>
                  <a:pt x="317" y="86"/>
                </a:lnTo>
                <a:lnTo>
                  <a:pt x="320" y="96"/>
                </a:lnTo>
                <a:lnTo>
                  <a:pt x="322" y="95"/>
                </a:lnTo>
                <a:lnTo>
                  <a:pt x="325" y="97"/>
                </a:lnTo>
                <a:lnTo>
                  <a:pt x="327" y="75"/>
                </a:lnTo>
                <a:lnTo>
                  <a:pt x="329" y="76"/>
                </a:lnTo>
                <a:lnTo>
                  <a:pt x="332" y="74"/>
                </a:lnTo>
                <a:lnTo>
                  <a:pt x="334" y="79"/>
                </a:lnTo>
                <a:lnTo>
                  <a:pt x="336" y="79"/>
                </a:lnTo>
                <a:lnTo>
                  <a:pt x="338" y="85"/>
                </a:lnTo>
                <a:lnTo>
                  <a:pt x="341" y="93"/>
                </a:lnTo>
                <a:lnTo>
                  <a:pt x="343" y="104"/>
                </a:lnTo>
                <a:lnTo>
                  <a:pt x="345" y="104"/>
                </a:lnTo>
                <a:lnTo>
                  <a:pt x="348" y="110"/>
                </a:lnTo>
                <a:lnTo>
                  <a:pt x="350" y="115"/>
                </a:lnTo>
                <a:lnTo>
                  <a:pt x="352" y="114"/>
                </a:lnTo>
                <a:lnTo>
                  <a:pt x="355" y="111"/>
                </a:lnTo>
                <a:lnTo>
                  <a:pt x="357" y="100"/>
                </a:lnTo>
                <a:lnTo>
                  <a:pt x="360" y="94"/>
                </a:lnTo>
                <a:lnTo>
                  <a:pt x="362" y="84"/>
                </a:lnTo>
                <a:lnTo>
                  <a:pt x="364" y="91"/>
                </a:lnTo>
                <a:lnTo>
                  <a:pt x="367" y="90"/>
                </a:lnTo>
                <a:lnTo>
                  <a:pt x="369" y="107"/>
                </a:lnTo>
                <a:lnTo>
                  <a:pt x="371" y="115"/>
                </a:lnTo>
                <a:lnTo>
                  <a:pt x="373" y="123"/>
                </a:lnTo>
                <a:lnTo>
                  <a:pt x="376" y="122"/>
                </a:lnTo>
                <a:lnTo>
                  <a:pt x="378" y="126"/>
                </a:lnTo>
                <a:lnTo>
                  <a:pt x="380" y="140"/>
                </a:lnTo>
                <a:lnTo>
                  <a:pt x="383" y="132"/>
                </a:lnTo>
                <a:lnTo>
                  <a:pt x="385" y="139"/>
                </a:lnTo>
                <a:lnTo>
                  <a:pt x="388" y="135"/>
                </a:lnTo>
                <a:lnTo>
                  <a:pt x="390" y="137"/>
                </a:lnTo>
                <a:lnTo>
                  <a:pt x="392" y="137"/>
                </a:lnTo>
                <a:lnTo>
                  <a:pt x="395" y="141"/>
                </a:lnTo>
                <a:lnTo>
                  <a:pt x="397" y="149"/>
                </a:lnTo>
                <a:lnTo>
                  <a:pt x="399" y="147"/>
                </a:lnTo>
                <a:lnTo>
                  <a:pt x="402" y="143"/>
                </a:lnTo>
                <a:lnTo>
                  <a:pt x="404" y="149"/>
                </a:lnTo>
                <a:lnTo>
                  <a:pt x="406" y="144"/>
                </a:lnTo>
                <a:lnTo>
                  <a:pt x="408" y="157"/>
                </a:lnTo>
                <a:lnTo>
                  <a:pt x="411" y="162"/>
                </a:lnTo>
                <a:lnTo>
                  <a:pt x="413" y="151"/>
                </a:lnTo>
                <a:lnTo>
                  <a:pt x="416" y="158"/>
                </a:lnTo>
                <a:lnTo>
                  <a:pt x="418" y="160"/>
                </a:lnTo>
                <a:lnTo>
                  <a:pt x="420" y="152"/>
                </a:lnTo>
                <a:lnTo>
                  <a:pt x="423" y="158"/>
                </a:lnTo>
                <a:lnTo>
                  <a:pt x="425" y="162"/>
                </a:lnTo>
                <a:lnTo>
                  <a:pt x="427" y="165"/>
                </a:lnTo>
                <a:lnTo>
                  <a:pt x="430" y="169"/>
                </a:lnTo>
                <a:lnTo>
                  <a:pt x="432" y="168"/>
                </a:lnTo>
                <a:lnTo>
                  <a:pt x="434" y="175"/>
                </a:lnTo>
                <a:lnTo>
                  <a:pt x="437" y="181"/>
                </a:lnTo>
                <a:lnTo>
                  <a:pt x="439" y="166"/>
                </a:lnTo>
                <a:lnTo>
                  <a:pt x="441" y="161"/>
                </a:lnTo>
                <a:lnTo>
                  <a:pt x="443" y="160"/>
                </a:lnTo>
                <a:lnTo>
                  <a:pt x="446" y="164"/>
                </a:lnTo>
                <a:lnTo>
                  <a:pt x="448" y="170"/>
                </a:lnTo>
                <a:lnTo>
                  <a:pt x="451" y="165"/>
                </a:lnTo>
                <a:lnTo>
                  <a:pt x="453" y="150"/>
                </a:lnTo>
                <a:lnTo>
                  <a:pt x="455" y="153"/>
                </a:lnTo>
                <a:lnTo>
                  <a:pt x="458" y="151"/>
                </a:lnTo>
                <a:lnTo>
                  <a:pt x="460" y="159"/>
                </a:lnTo>
                <a:lnTo>
                  <a:pt x="462" y="154"/>
                </a:lnTo>
                <a:lnTo>
                  <a:pt x="465" y="164"/>
                </a:lnTo>
                <a:lnTo>
                  <a:pt x="467" y="163"/>
                </a:lnTo>
                <a:lnTo>
                  <a:pt x="469" y="156"/>
                </a:lnTo>
                <a:lnTo>
                  <a:pt x="471" y="177"/>
                </a:lnTo>
                <a:lnTo>
                  <a:pt x="474" y="171"/>
                </a:lnTo>
                <a:lnTo>
                  <a:pt x="476" y="175"/>
                </a:lnTo>
                <a:lnTo>
                  <a:pt x="479" y="175"/>
                </a:lnTo>
                <a:lnTo>
                  <a:pt x="481" y="163"/>
                </a:lnTo>
                <a:lnTo>
                  <a:pt x="483" y="165"/>
                </a:lnTo>
                <a:lnTo>
                  <a:pt x="486" y="156"/>
                </a:lnTo>
                <a:lnTo>
                  <a:pt x="488" y="161"/>
                </a:lnTo>
                <a:lnTo>
                  <a:pt x="490" y="157"/>
                </a:lnTo>
                <a:lnTo>
                  <a:pt x="493" y="161"/>
                </a:lnTo>
                <a:lnTo>
                  <a:pt x="495" y="159"/>
                </a:lnTo>
                <a:lnTo>
                  <a:pt x="497" y="175"/>
                </a:lnTo>
                <a:lnTo>
                  <a:pt x="500" y="176"/>
                </a:lnTo>
                <a:lnTo>
                  <a:pt x="502" y="166"/>
                </a:lnTo>
                <a:lnTo>
                  <a:pt x="504" y="168"/>
                </a:lnTo>
                <a:lnTo>
                  <a:pt x="506" y="168"/>
                </a:lnTo>
                <a:lnTo>
                  <a:pt x="509" y="166"/>
                </a:lnTo>
                <a:lnTo>
                  <a:pt x="511" y="169"/>
                </a:lnTo>
                <a:lnTo>
                  <a:pt x="514" y="182"/>
                </a:lnTo>
                <a:lnTo>
                  <a:pt x="516" y="178"/>
                </a:lnTo>
                <a:lnTo>
                  <a:pt x="518" y="185"/>
                </a:lnTo>
                <a:lnTo>
                  <a:pt x="521" y="189"/>
                </a:lnTo>
                <a:lnTo>
                  <a:pt x="523" y="193"/>
                </a:lnTo>
                <a:lnTo>
                  <a:pt x="525" y="196"/>
                </a:lnTo>
                <a:lnTo>
                  <a:pt x="528" y="196"/>
                </a:lnTo>
                <a:lnTo>
                  <a:pt x="530" y="193"/>
                </a:lnTo>
                <a:lnTo>
                  <a:pt x="532" y="191"/>
                </a:lnTo>
                <a:lnTo>
                  <a:pt x="535" y="188"/>
                </a:lnTo>
                <a:lnTo>
                  <a:pt x="537" y="196"/>
                </a:lnTo>
                <a:lnTo>
                  <a:pt x="539" y="198"/>
                </a:lnTo>
                <a:lnTo>
                  <a:pt x="542" y="197"/>
                </a:lnTo>
                <a:lnTo>
                  <a:pt x="544" y="202"/>
                </a:lnTo>
                <a:lnTo>
                  <a:pt x="546" y="199"/>
                </a:lnTo>
                <a:lnTo>
                  <a:pt x="549" y="194"/>
                </a:lnTo>
                <a:lnTo>
                  <a:pt x="551" y="193"/>
                </a:lnTo>
                <a:lnTo>
                  <a:pt x="553" y="195"/>
                </a:lnTo>
                <a:lnTo>
                  <a:pt x="556" y="189"/>
                </a:lnTo>
                <a:lnTo>
                  <a:pt x="558" y="188"/>
                </a:lnTo>
                <a:lnTo>
                  <a:pt x="560" y="175"/>
                </a:lnTo>
                <a:lnTo>
                  <a:pt x="563" y="163"/>
                </a:lnTo>
                <a:lnTo>
                  <a:pt x="565" y="156"/>
                </a:lnTo>
                <a:lnTo>
                  <a:pt x="567" y="152"/>
                </a:lnTo>
                <a:lnTo>
                  <a:pt x="570" y="167"/>
                </a:lnTo>
                <a:lnTo>
                  <a:pt x="572" y="167"/>
                </a:lnTo>
                <a:lnTo>
                  <a:pt x="574" y="154"/>
                </a:lnTo>
                <a:lnTo>
                  <a:pt x="577" y="141"/>
                </a:lnTo>
                <a:lnTo>
                  <a:pt x="579" y="141"/>
                </a:lnTo>
                <a:lnTo>
                  <a:pt x="581" y="132"/>
                </a:lnTo>
                <a:lnTo>
                  <a:pt x="584" y="134"/>
                </a:lnTo>
                <a:lnTo>
                  <a:pt x="586" y="143"/>
                </a:lnTo>
                <a:lnTo>
                  <a:pt x="588" y="153"/>
                </a:lnTo>
                <a:lnTo>
                  <a:pt x="591" y="147"/>
                </a:lnTo>
                <a:lnTo>
                  <a:pt x="593" y="154"/>
                </a:lnTo>
                <a:lnTo>
                  <a:pt x="595" y="139"/>
                </a:lnTo>
                <a:lnTo>
                  <a:pt x="598" y="144"/>
                </a:lnTo>
                <a:lnTo>
                  <a:pt x="600" y="144"/>
                </a:lnTo>
                <a:lnTo>
                  <a:pt x="602" y="148"/>
                </a:lnTo>
                <a:lnTo>
                  <a:pt x="605" y="149"/>
                </a:lnTo>
                <a:lnTo>
                  <a:pt x="607" y="155"/>
                </a:lnTo>
                <a:lnTo>
                  <a:pt x="609" y="150"/>
                </a:lnTo>
                <a:lnTo>
                  <a:pt x="612" y="135"/>
                </a:lnTo>
                <a:lnTo>
                  <a:pt x="614" y="127"/>
                </a:lnTo>
                <a:lnTo>
                  <a:pt x="616" y="126"/>
                </a:lnTo>
                <a:lnTo>
                  <a:pt x="619" y="124"/>
                </a:lnTo>
                <a:lnTo>
                  <a:pt x="621" y="122"/>
                </a:lnTo>
                <a:lnTo>
                  <a:pt x="623" y="118"/>
                </a:lnTo>
                <a:lnTo>
                  <a:pt x="626" y="138"/>
                </a:lnTo>
                <a:lnTo>
                  <a:pt x="628" y="144"/>
                </a:lnTo>
                <a:lnTo>
                  <a:pt x="630" y="142"/>
                </a:lnTo>
                <a:lnTo>
                  <a:pt x="633" y="138"/>
                </a:lnTo>
                <a:lnTo>
                  <a:pt x="635" y="136"/>
                </a:lnTo>
                <a:lnTo>
                  <a:pt x="637" y="137"/>
                </a:lnTo>
                <a:lnTo>
                  <a:pt x="640" y="142"/>
                </a:lnTo>
                <a:lnTo>
                  <a:pt x="642" y="147"/>
                </a:lnTo>
                <a:lnTo>
                  <a:pt x="644" y="155"/>
                </a:lnTo>
                <a:lnTo>
                  <a:pt x="647" y="147"/>
                </a:lnTo>
                <a:lnTo>
                  <a:pt x="649" y="148"/>
                </a:lnTo>
                <a:lnTo>
                  <a:pt x="651" y="149"/>
                </a:lnTo>
                <a:lnTo>
                  <a:pt x="654" y="148"/>
                </a:lnTo>
                <a:lnTo>
                  <a:pt x="656" y="157"/>
                </a:lnTo>
                <a:lnTo>
                  <a:pt x="658" y="151"/>
                </a:lnTo>
                <a:lnTo>
                  <a:pt x="661" y="157"/>
                </a:lnTo>
                <a:lnTo>
                  <a:pt x="663" y="148"/>
                </a:lnTo>
                <a:lnTo>
                  <a:pt x="665" y="138"/>
                </a:lnTo>
                <a:lnTo>
                  <a:pt x="668" y="146"/>
                </a:lnTo>
                <a:lnTo>
                  <a:pt x="670" y="140"/>
                </a:lnTo>
                <a:lnTo>
                  <a:pt x="672" y="140"/>
                </a:lnTo>
                <a:lnTo>
                  <a:pt x="675" y="142"/>
                </a:lnTo>
                <a:lnTo>
                  <a:pt x="677" y="147"/>
                </a:lnTo>
                <a:lnTo>
                  <a:pt x="679" y="144"/>
                </a:lnTo>
                <a:lnTo>
                  <a:pt x="682" y="140"/>
                </a:lnTo>
                <a:lnTo>
                  <a:pt x="684" y="126"/>
                </a:lnTo>
                <a:lnTo>
                  <a:pt x="686" y="120"/>
                </a:lnTo>
                <a:lnTo>
                  <a:pt x="689" y="124"/>
                </a:lnTo>
                <a:lnTo>
                  <a:pt x="691" y="121"/>
                </a:lnTo>
                <a:lnTo>
                  <a:pt x="693" y="115"/>
                </a:lnTo>
                <a:lnTo>
                  <a:pt x="696" y="117"/>
                </a:lnTo>
                <a:lnTo>
                  <a:pt x="698" y="113"/>
                </a:lnTo>
                <a:lnTo>
                  <a:pt x="700" y="123"/>
                </a:lnTo>
                <a:lnTo>
                  <a:pt x="703" y="126"/>
                </a:lnTo>
                <a:lnTo>
                  <a:pt x="705" y="121"/>
                </a:lnTo>
                <a:lnTo>
                  <a:pt x="707" y="116"/>
                </a:lnTo>
                <a:lnTo>
                  <a:pt x="710" y="112"/>
                </a:lnTo>
                <a:lnTo>
                  <a:pt x="712" y="94"/>
                </a:lnTo>
                <a:lnTo>
                  <a:pt x="714" y="95"/>
                </a:lnTo>
                <a:lnTo>
                  <a:pt x="717" y="104"/>
                </a:lnTo>
                <a:lnTo>
                  <a:pt x="719" y="106"/>
                </a:lnTo>
                <a:lnTo>
                  <a:pt x="721" y="107"/>
                </a:lnTo>
                <a:lnTo>
                  <a:pt x="724" y="103"/>
                </a:lnTo>
                <a:lnTo>
                  <a:pt x="726" y="100"/>
                </a:lnTo>
                <a:lnTo>
                  <a:pt x="728" y="98"/>
                </a:lnTo>
                <a:lnTo>
                  <a:pt x="731" y="97"/>
                </a:lnTo>
                <a:lnTo>
                  <a:pt x="733" y="101"/>
                </a:lnTo>
                <a:lnTo>
                  <a:pt x="735" y="114"/>
                </a:lnTo>
                <a:lnTo>
                  <a:pt x="738" y="108"/>
                </a:lnTo>
                <a:lnTo>
                  <a:pt x="740" y="95"/>
                </a:lnTo>
                <a:lnTo>
                  <a:pt x="742" y="93"/>
                </a:lnTo>
                <a:lnTo>
                  <a:pt x="745" y="82"/>
                </a:lnTo>
                <a:lnTo>
                  <a:pt x="747" y="86"/>
                </a:lnTo>
                <a:lnTo>
                  <a:pt x="749" y="96"/>
                </a:lnTo>
                <a:lnTo>
                  <a:pt x="752" y="98"/>
                </a:lnTo>
                <a:lnTo>
                  <a:pt x="754" y="93"/>
                </a:lnTo>
                <a:lnTo>
                  <a:pt x="756" y="79"/>
                </a:lnTo>
                <a:lnTo>
                  <a:pt x="759" y="73"/>
                </a:lnTo>
                <a:lnTo>
                  <a:pt x="761" y="77"/>
                </a:lnTo>
                <a:lnTo>
                  <a:pt x="763" y="93"/>
                </a:lnTo>
                <a:lnTo>
                  <a:pt x="766" y="95"/>
                </a:lnTo>
                <a:lnTo>
                  <a:pt x="768" y="90"/>
                </a:lnTo>
                <a:lnTo>
                  <a:pt x="770" y="85"/>
                </a:lnTo>
                <a:lnTo>
                  <a:pt x="773" y="79"/>
                </a:lnTo>
                <a:lnTo>
                  <a:pt x="775" y="73"/>
                </a:lnTo>
                <a:lnTo>
                  <a:pt x="777" y="73"/>
                </a:lnTo>
                <a:lnTo>
                  <a:pt x="780" y="59"/>
                </a:lnTo>
                <a:lnTo>
                  <a:pt x="782" y="62"/>
                </a:lnTo>
                <a:lnTo>
                  <a:pt x="785" y="44"/>
                </a:lnTo>
                <a:lnTo>
                  <a:pt x="787" y="47"/>
                </a:lnTo>
                <a:lnTo>
                  <a:pt x="789" y="47"/>
                </a:lnTo>
                <a:lnTo>
                  <a:pt x="791" y="50"/>
                </a:lnTo>
                <a:lnTo>
                  <a:pt x="794" y="32"/>
                </a:lnTo>
                <a:lnTo>
                  <a:pt x="796" y="32"/>
                </a:lnTo>
                <a:lnTo>
                  <a:pt x="798" y="43"/>
                </a:lnTo>
                <a:lnTo>
                  <a:pt x="801" y="54"/>
                </a:lnTo>
                <a:lnTo>
                  <a:pt x="803" y="43"/>
                </a:lnTo>
                <a:lnTo>
                  <a:pt x="805" y="38"/>
                </a:lnTo>
                <a:lnTo>
                  <a:pt x="808" y="31"/>
                </a:lnTo>
                <a:lnTo>
                  <a:pt x="810" y="32"/>
                </a:lnTo>
                <a:lnTo>
                  <a:pt x="812" y="18"/>
                </a:lnTo>
                <a:lnTo>
                  <a:pt x="815" y="17"/>
                </a:lnTo>
                <a:lnTo>
                  <a:pt x="817" y="15"/>
                </a:lnTo>
                <a:lnTo>
                  <a:pt x="820" y="21"/>
                </a:lnTo>
                <a:lnTo>
                  <a:pt x="822" y="20"/>
                </a:lnTo>
                <a:lnTo>
                  <a:pt x="824" y="17"/>
                </a:lnTo>
                <a:lnTo>
                  <a:pt x="826" y="22"/>
                </a:lnTo>
                <a:lnTo>
                  <a:pt x="829" y="13"/>
                </a:lnTo>
                <a:lnTo>
                  <a:pt x="831" y="6"/>
                </a:lnTo>
                <a:lnTo>
                  <a:pt x="833" y="7"/>
                </a:lnTo>
                <a:lnTo>
                  <a:pt x="836" y="16"/>
                </a:lnTo>
                <a:lnTo>
                  <a:pt x="838" y="14"/>
                </a:lnTo>
                <a:lnTo>
                  <a:pt x="840" y="16"/>
                </a:lnTo>
                <a:lnTo>
                  <a:pt x="843" y="19"/>
                </a:lnTo>
                <a:lnTo>
                  <a:pt x="845" y="24"/>
                </a:lnTo>
                <a:lnTo>
                  <a:pt x="848" y="13"/>
                </a:lnTo>
                <a:lnTo>
                  <a:pt x="850" y="26"/>
                </a:lnTo>
                <a:lnTo>
                  <a:pt x="852" y="31"/>
                </a:lnTo>
                <a:lnTo>
                  <a:pt x="854" y="28"/>
                </a:lnTo>
                <a:lnTo>
                  <a:pt x="857" y="37"/>
                </a:lnTo>
                <a:lnTo>
                  <a:pt x="859" y="50"/>
                </a:lnTo>
                <a:lnTo>
                  <a:pt x="861" y="58"/>
                </a:lnTo>
                <a:lnTo>
                  <a:pt x="864" y="66"/>
                </a:lnTo>
                <a:lnTo>
                  <a:pt x="866" y="69"/>
                </a:lnTo>
                <a:lnTo>
                  <a:pt x="868" y="82"/>
                </a:lnTo>
                <a:lnTo>
                  <a:pt x="871" y="92"/>
                </a:lnTo>
                <a:lnTo>
                  <a:pt x="873" y="86"/>
                </a:lnTo>
                <a:lnTo>
                  <a:pt x="875" y="79"/>
                </a:lnTo>
                <a:lnTo>
                  <a:pt x="878" y="87"/>
                </a:lnTo>
                <a:lnTo>
                  <a:pt x="880" y="76"/>
                </a:lnTo>
                <a:lnTo>
                  <a:pt x="883" y="76"/>
                </a:lnTo>
                <a:lnTo>
                  <a:pt x="885" y="71"/>
                </a:lnTo>
                <a:lnTo>
                  <a:pt x="887" y="65"/>
                </a:lnTo>
                <a:lnTo>
                  <a:pt x="889" y="55"/>
                </a:lnTo>
                <a:lnTo>
                  <a:pt x="892" y="60"/>
                </a:lnTo>
                <a:lnTo>
                  <a:pt x="894" y="59"/>
                </a:lnTo>
                <a:lnTo>
                  <a:pt x="896" y="65"/>
                </a:lnTo>
                <a:lnTo>
                  <a:pt x="899" y="71"/>
                </a:lnTo>
                <a:lnTo>
                  <a:pt x="901" y="67"/>
                </a:lnTo>
                <a:lnTo>
                  <a:pt x="903" y="69"/>
                </a:lnTo>
                <a:lnTo>
                  <a:pt x="906" y="63"/>
                </a:lnTo>
                <a:lnTo>
                  <a:pt x="908" y="70"/>
                </a:lnTo>
                <a:lnTo>
                  <a:pt x="911" y="72"/>
                </a:lnTo>
                <a:lnTo>
                  <a:pt x="913" y="73"/>
                </a:lnTo>
                <a:lnTo>
                  <a:pt x="915" y="81"/>
                </a:lnTo>
                <a:lnTo>
                  <a:pt x="918" y="78"/>
                </a:lnTo>
                <a:lnTo>
                  <a:pt x="920" y="76"/>
                </a:lnTo>
                <a:lnTo>
                  <a:pt x="922" y="75"/>
                </a:lnTo>
                <a:lnTo>
                  <a:pt x="924" y="87"/>
                </a:lnTo>
                <a:lnTo>
                  <a:pt x="927" y="93"/>
                </a:lnTo>
                <a:lnTo>
                  <a:pt x="929" y="96"/>
                </a:lnTo>
                <a:lnTo>
                  <a:pt x="931" y="116"/>
                </a:lnTo>
                <a:lnTo>
                  <a:pt x="934" y="118"/>
                </a:lnTo>
                <a:lnTo>
                  <a:pt x="936" y="130"/>
                </a:lnTo>
                <a:lnTo>
                  <a:pt x="939" y="136"/>
                </a:lnTo>
                <a:lnTo>
                  <a:pt x="941" y="146"/>
                </a:lnTo>
                <a:lnTo>
                  <a:pt x="943" y="154"/>
                </a:lnTo>
                <a:lnTo>
                  <a:pt x="946" y="159"/>
                </a:lnTo>
                <a:lnTo>
                  <a:pt x="948" y="174"/>
                </a:lnTo>
                <a:lnTo>
                  <a:pt x="950" y="171"/>
                </a:lnTo>
                <a:lnTo>
                  <a:pt x="952" y="177"/>
                </a:lnTo>
                <a:lnTo>
                  <a:pt x="955" y="193"/>
                </a:lnTo>
                <a:lnTo>
                  <a:pt x="957" y="191"/>
                </a:lnTo>
                <a:lnTo>
                  <a:pt x="959" y="199"/>
                </a:lnTo>
                <a:lnTo>
                  <a:pt x="962" y="210"/>
                </a:lnTo>
                <a:lnTo>
                  <a:pt x="964" y="211"/>
                </a:lnTo>
                <a:lnTo>
                  <a:pt x="966" y="219"/>
                </a:lnTo>
                <a:lnTo>
                  <a:pt x="969" y="230"/>
                </a:lnTo>
                <a:lnTo>
                  <a:pt x="971" y="246"/>
                </a:lnTo>
                <a:lnTo>
                  <a:pt x="974" y="254"/>
                </a:lnTo>
                <a:lnTo>
                  <a:pt x="976" y="256"/>
                </a:lnTo>
                <a:lnTo>
                  <a:pt x="978" y="257"/>
                </a:lnTo>
                <a:lnTo>
                  <a:pt x="981" y="285"/>
                </a:lnTo>
                <a:lnTo>
                  <a:pt x="983" y="298"/>
                </a:lnTo>
                <a:lnTo>
                  <a:pt x="985" y="307"/>
                </a:lnTo>
                <a:lnTo>
                  <a:pt x="987" y="305"/>
                </a:lnTo>
                <a:lnTo>
                  <a:pt x="990" y="319"/>
                </a:lnTo>
                <a:lnTo>
                  <a:pt x="992" y="329"/>
                </a:lnTo>
                <a:lnTo>
                  <a:pt x="994" y="332"/>
                </a:lnTo>
                <a:lnTo>
                  <a:pt x="997" y="335"/>
                </a:lnTo>
                <a:lnTo>
                  <a:pt x="999" y="346"/>
                </a:lnTo>
                <a:lnTo>
                  <a:pt x="1002" y="350"/>
                </a:lnTo>
                <a:lnTo>
                  <a:pt x="1004" y="352"/>
                </a:lnTo>
                <a:lnTo>
                  <a:pt x="1006" y="355"/>
                </a:lnTo>
                <a:lnTo>
                  <a:pt x="1009" y="354"/>
                </a:lnTo>
                <a:lnTo>
                  <a:pt x="1011" y="361"/>
                </a:lnTo>
                <a:lnTo>
                  <a:pt x="1013" y="366"/>
                </a:lnTo>
                <a:lnTo>
                  <a:pt x="1016" y="375"/>
                </a:lnTo>
                <a:lnTo>
                  <a:pt x="1018" y="376"/>
                </a:lnTo>
                <a:lnTo>
                  <a:pt x="1020" y="379"/>
                </a:lnTo>
                <a:lnTo>
                  <a:pt x="1022" y="374"/>
                </a:lnTo>
                <a:lnTo>
                  <a:pt x="1025" y="370"/>
                </a:lnTo>
                <a:lnTo>
                  <a:pt x="1027" y="372"/>
                </a:lnTo>
                <a:lnTo>
                  <a:pt x="1029" y="367"/>
                </a:lnTo>
                <a:lnTo>
                  <a:pt x="1032" y="355"/>
                </a:lnTo>
                <a:lnTo>
                  <a:pt x="1034" y="360"/>
                </a:lnTo>
                <a:lnTo>
                  <a:pt x="1037" y="349"/>
                </a:lnTo>
                <a:lnTo>
                  <a:pt x="1039" y="352"/>
                </a:lnTo>
                <a:lnTo>
                  <a:pt x="1041" y="357"/>
                </a:lnTo>
                <a:lnTo>
                  <a:pt x="1044" y="336"/>
                </a:lnTo>
                <a:lnTo>
                  <a:pt x="1046" y="327"/>
                </a:lnTo>
                <a:lnTo>
                  <a:pt x="1048" y="324"/>
                </a:lnTo>
                <a:lnTo>
                  <a:pt x="1050" y="322"/>
                </a:lnTo>
                <a:lnTo>
                  <a:pt x="1053" y="319"/>
                </a:lnTo>
                <a:lnTo>
                  <a:pt x="1055" y="316"/>
                </a:lnTo>
                <a:lnTo>
                  <a:pt x="1057" y="317"/>
                </a:lnTo>
                <a:lnTo>
                  <a:pt x="1060" y="329"/>
                </a:lnTo>
                <a:lnTo>
                  <a:pt x="1062" y="344"/>
                </a:lnTo>
                <a:lnTo>
                  <a:pt x="1065" y="344"/>
                </a:lnTo>
                <a:lnTo>
                  <a:pt x="1067" y="367"/>
                </a:lnTo>
                <a:lnTo>
                  <a:pt x="1069" y="370"/>
                </a:lnTo>
                <a:lnTo>
                  <a:pt x="1072" y="379"/>
                </a:lnTo>
                <a:lnTo>
                  <a:pt x="1074" y="387"/>
                </a:lnTo>
                <a:lnTo>
                  <a:pt x="1076" y="394"/>
                </a:lnTo>
                <a:lnTo>
                  <a:pt x="1079" y="393"/>
                </a:lnTo>
                <a:lnTo>
                  <a:pt x="1081" y="399"/>
                </a:lnTo>
                <a:lnTo>
                  <a:pt x="1083" y="400"/>
                </a:lnTo>
                <a:lnTo>
                  <a:pt x="1085" y="404"/>
                </a:lnTo>
                <a:lnTo>
                  <a:pt x="1088" y="403"/>
                </a:lnTo>
                <a:lnTo>
                  <a:pt x="1090" y="398"/>
                </a:lnTo>
                <a:lnTo>
                  <a:pt x="1093" y="407"/>
                </a:lnTo>
                <a:lnTo>
                  <a:pt x="1095" y="405"/>
                </a:lnTo>
                <a:lnTo>
                  <a:pt x="1097" y="403"/>
                </a:lnTo>
                <a:lnTo>
                  <a:pt x="1100" y="402"/>
                </a:lnTo>
                <a:lnTo>
                  <a:pt x="1102" y="407"/>
                </a:lnTo>
                <a:lnTo>
                  <a:pt x="1104" y="420"/>
                </a:lnTo>
                <a:lnTo>
                  <a:pt x="1107" y="427"/>
                </a:lnTo>
                <a:lnTo>
                  <a:pt x="1109" y="420"/>
                </a:lnTo>
                <a:lnTo>
                  <a:pt x="1111" y="417"/>
                </a:lnTo>
                <a:lnTo>
                  <a:pt x="1114" y="423"/>
                </a:lnTo>
                <a:lnTo>
                  <a:pt x="1116" y="417"/>
                </a:lnTo>
                <a:lnTo>
                  <a:pt x="1118" y="408"/>
                </a:lnTo>
                <a:lnTo>
                  <a:pt x="1120" y="406"/>
                </a:lnTo>
                <a:lnTo>
                  <a:pt x="1123" y="402"/>
                </a:lnTo>
                <a:lnTo>
                  <a:pt x="1125" y="390"/>
                </a:lnTo>
                <a:lnTo>
                  <a:pt x="1128" y="389"/>
                </a:lnTo>
                <a:lnTo>
                  <a:pt x="1130" y="389"/>
                </a:lnTo>
                <a:lnTo>
                  <a:pt x="1132" y="388"/>
                </a:lnTo>
                <a:lnTo>
                  <a:pt x="1135" y="383"/>
                </a:lnTo>
                <a:lnTo>
                  <a:pt x="1137" y="385"/>
                </a:lnTo>
                <a:lnTo>
                  <a:pt x="1139" y="379"/>
                </a:lnTo>
                <a:lnTo>
                  <a:pt x="1142" y="376"/>
                </a:lnTo>
                <a:lnTo>
                  <a:pt x="1144" y="381"/>
                </a:lnTo>
                <a:lnTo>
                  <a:pt x="1146" y="369"/>
                </a:lnTo>
                <a:lnTo>
                  <a:pt x="1148" y="365"/>
                </a:lnTo>
                <a:lnTo>
                  <a:pt x="1151" y="375"/>
                </a:lnTo>
                <a:lnTo>
                  <a:pt x="1153" y="381"/>
                </a:lnTo>
                <a:lnTo>
                  <a:pt x="1156" y="378"/>
                </a:lnTo>
                <a:lnTo>
                  <a:pt x="1158" y="377"/>
                </a:lnTo>
                <a:lnTo>
                  <a:pt x="1160" y="355"/>
                </a:lnTo>
                <a:lnTo>
                  <a:pt x="1163" y="350"/>
                </a:lnTo>
                <a:lnTo>
                  <a:pt x="1165" y="352"/>
                </a:lnTo>
                <a:lnTo>
                  <a:pt x="1167" y="349"/>
                </a:lnTo>
                <a:lnTo>
                  <a:pt x="1170" y="349"/>
                </a:lnTo>
                <a:lnTo>
                  <a:pt x="1172" y="337"/>
                </a:lnTo>
                <a:lnTo>
                  <a:pt x="1174" y="339"/>
                </a:lnTo>
                <a:lnTo>
                  <a:pt x="1177" y="333"/>
                </a:lnTo>
                <a:lnTo>
                  <a:pt x="1179" y="319"/>
                </a:lnTo>
                <a:lnTo>
                  <a:pt x="1181" y="328"/>
                </a:lnTo>
                <a:lnTo>
                  <a:pt x="1183" y="325"/>
                </a:lnTo>
                <a:lnTo>
                  <a:pt x="1186" y="323"/>
                </a:lnTo>
                <a:lnTo>
                  <a:pt x="1188" y="324"/>
                </a:lnTo>
                <a:lnTo>
                  <a:pt x="1191" y="320"/>
                </a:lnTo>
                <a:lnTo>
                  <a:pt x="1193" y="311"/>
                </a:lnTo>
                <a:lnTo>
                  <a:pt x="1195" y="311"/>
                </a:lnTo>
                <a:lnTo>
                  <a:pt x="1198" y="306"/>
                </a:lnTo>
                <a:lnTo>
                  <a:pt x="1200" y="306"/>
                </a:lnTo>
                <a:lnTo>
                  <a:pt x="1202" y="300"/>
                </a:lnTo>
                <a:lnTo>
                  <a:pt x="1205" y="294"/>
                </a:lnTo>
                <a:lnTo>
                  <a:pt x="1207" y="300"/>
                </a:lnTo>
                <a:lnTo>
                  <a:pt x="1209" y="292"/>
                </a:lnTo>
                <a:lnTo>
                  <a:pt x="1212" y="288"/>
                </a:lnTo>
                <a:lnTo>
                  <a:pt x="1214" y="294"/>
                </a:lnTo>
                <a:lnTo>
                  <a:pt x="1216" y="299"/>
                </a:lnTo>
                <a:lnTo>
                  <a:pt x="1219" y="310"/>
                </a:lnTo>
                <a:lnTo>
                  <a:pt x="1221" y="317"/>
                </a:lnTo>
                <a:lnTo>
                  <a:pt x="1223" y="314"/>
                </a:lnTo>
                <a:lnTo>
                  <a:pt x="1226" y="305"/>
                </a:lnTo>
                <a:lnTo>
                  <a:pt x="1228" y="303"/>
                </a:lnTo>
                <a:lnTo>
                  <a:pt x="1230" y="321"/>
                </a:lnTo>
                <a:lnTo>
                  <a:pt x="1233" y="324"/>
                </a:lnTo>
                <a:lnTo>
                  <a:pt x="1235" y="319"/>
                </a:lnTo>
                <a:lnTo>
                  <a:pt x="1237" y="314"/>
                </a:lnTo>
                <a:lnTo>
                  <a:pt x="1240" y="321"/>
                </a:lnTo>
                <a:lnTo>
                  <a:pt x="1242" y="311"/>
                </a:lnTo>
                <a:lnTo>
                  <a:pt x="1244" y="305"/>
                </a:lnTo>
                <a:lnTo>
                  <a:pt x="1247" y="298"/>
                </a:lnTo>
                <a:lnTo>
                  <a:pt x="1249" y="296"/>
                </a:lnTo>
                <a:lnTo>
                  <a:pt x="1251" y="294"/>
                </a:lnTo>
                <a:lnTo>
                  <a:pt x="1254" y="292"/>
                </a:lnTo>
                <a:lnTo>
                  <a:pt x="1256" y="286"/>
                </a:lnTo>
                <a:lnTo>
                  <a:pt x="1258" y="284"/>
                </a:lnTo>
                <a:lnTo>
                  <a:pt x="1261" y="270"/>
                </a:lnTo>
                <a:lnTo>
                  <a:pt x="1263" y="258"/>
                </a:lnTo>
                <a:lnTo>
                  <a:pt x="1265" y="259"/>
                </a:lnTo>
                <a:lnTo>
                  <a:pt x="1268" y="251"/>
                </a:lnTo>
                <a:lnTo>
                  <a:pt x="1270" y="244"/>
                </a:lnTo>
                <a:lnTo>
                  <a:pt x="1272" y="250"/>
                </a:lnTo>
                <a:lnTo>
                  <a:pt x="1275" y="249"/>
                </a:lnTo>
                <a:lnTo>
                  <a:pt x="1277" y="246"/>
                </a:lnTo>
                <a:lnTo>
                  <a:pt x="1279" y="225"/>
                </a:lnTo>
                <a:lnTo>
                  <a:pt x="1282" y="221"/>
                </a:lnTo>
                <a:lnTo>
                  <a:pt x="1284" y="217"/>
                </a:lnTo>
                <a:lnTo>
                  <a:pt x="1286" y="211"/>
                </a:lnTo>
                <a:lnTo>
                  <a:pt x="1289" y="201"/>
                </a:lnTo>
                <a:lnTo>
                  <a:pt x="1291" y="192"/>
                </a:lnTo>
                <a:lnTo>
                  <a:pt x="1293" y="184"/>
                </a:lnTo>
                <a:lnTo>
                  <a:pt x="1296" y="189"/>
                </a:lnTo>
                <a:lnTo>
                  <a:pt x="1298" y="190"/>
                </a:lnTo>
                <a:lnTo>
                  <a:pt x="1300" y="187"/>
                </a:lnTo>
                <a:lnTo>
                  <a:pt x="1303" y="201"/>
                </a:lnTo>
                <a:lnTo>
                  <a:pt x="1305" y="197"/>
                </a:lnTo>
                <a:lnTo>
                  <a:pt x="1307" y="183"/>
                </a:lnTo>
                <a:lnTo>
                  <a:pt x="1310" y="179"/>
                </a:lnTo>
                <a:lnTo>
                  <a:pt x="1312" y="183"/>
                </a:lnTo>
                <a:lnTo>
                  <a:pt x="1314" y="182"/>
                </a:lnTo>
                <a:lnTo>
                  <a:pt x="1317" y="181"/>
                </a:lnTo>
                <a:lnTo>
                  <a:pt x="1319" y="179"/>
                </a:lnTo>
                <a:lnTo>
                  <a:pt x="1321" y="170"/>
                </a:lnTo>
                <a:lnTo>
                  <a:pt x="1324" y="167"/>
                </a:lnTo>
                <a:lnTo>
                  <a:pt x="1326" y="163"/>
                </a:lnTo>
                <a:lnTo>
                  <a:pt x="1328" y="163"/>
                </a:lnTo>
                <a:lnTo>
                  <a:pt x="1331" y="154"/>
                </a:lnTo>
                <a:lnTo>
                  <a:pt x="1333" y="155"/>
                </a:lnTo>
                <a:lnTo>
                  <a:pt x="1335" y="155"/>
                </a:lnTo>
                <a:lnTo>
                  <a:pt x="1338" y="146"/>
                </a:lnTo>
                <a:lnTo>
                  <a:pt x="1340" y="144"/>
                </a:lnTo>
                <a:lnTo>
                  <a:pt x="1342" y="143"/>
                </a:lnTo>
                <a:lnTo>
                  <a:pt x="1345" y="143"/>
                </a:lnTo>
                <a:lnTo>
                  <a:pt x="1347" y="150"/>
                </a:lnTo>
                <a:lnTo>
                  <a:pt x="1349" y="153"/>
                </a:lnTo>
                <a:lnTo>
                  <a:pt x="1352" y="146"/>
                </a:lnTo>
                <a:lnTo>
                  <a:pt x="1354" y="131"/>
                </a:lnTo>
                <a:lnTo>
                  <a:pt x="1356" y="109"/>
                </a:lnTo>
                <a:lnTo>
                  <a:pt x="1359" y="111"/>
                </a:lnTo>
                <a:lnTo>
                  <a:pt x="1361" y="104"/>
                </a:lnTo>
                <a:lnTo>
                  <a:pt x="1363" y="101"/>
                </a:lnTo>
                <a:lnTo>
                  <a:pt x="1366" y="109"/>
                </a:lnTo>
                <a:lnTo>
                  <a:pt x="1368" y="106"/>
                </a:lnTo>
                <a:lnTo>
                  <a:pt x="1370" y="101"/>
                </a:lnTo>
                <a:lnTo>
                  <a:pt x="1373" y="106"/>
                </a:lnTo>
                <a:lnTo>
                  <a:pt x="1375" y="96"/>
                </a:lnTo>
                <a:lnTo>
                  <a:pt x="1377" y="101"/>
                </a:lnTo>
                <a:lnTo>
                  <a:pt x="1380" y="101"/>
                </a:lnTo>
                <a:lnTo>
                  <a:pt x="1382" y="97"/>
                </a:lnTo>
                <a:lnTo>
                  <a:pt x="1384" y="94"/>
                </a:lnTo>
                <a:lnTo>
                  <a:pt x="1387" y="66"/>
                </a:lnTo>
                <a:lnTo>
                  <a:pt x="1389" y="60"/>
                </a:lnTo>
                <a:lnTo>
                  <a:pt x="1391" y="62"/>
                </a:lnTo>
                <a:lnTo>
                  <a:pt x="1394" y="59"/>
                </a:lnTo>
                <a:lnTo>
                  <a:pt x="1396" y="61"/>
                </a:lnTo>
                <a:lnTo>
                  <a:pt x="1398" y="59"/>
                </a:lnTo>
                <a:lnTo>
                  <a:pt x="1401" y="43"/>
                </a:lnTo>
                <a:lnTo>
                  <a:pt x="1403" y="34"/>
                </a:lnTo>
                <a:lnTo>
                  <a:pt x="1405" y="26"/>
                </a:lnTo>
                <a:lnTo>
                  <a:pt x="1408" y="18"/>
                </a:lnTo>
                <a:lnTo>
                  <a:pt x="1410" y="29"/>
                </a:lnTo>
                <a:lnTo>
                  <a:pt x="1412" y="26"/>
                </a:lnTo>
                <a:lnTo>
                  <a:pt x="1415" y="23"/>
                </a:lnTo>
                <a:lnTo>
                  <a:pt x="1417" y="17"/>
                </a:lnTo>
                <a:lnTo>
                  <a:pt x="1419" y="11"/>
                </a:lnTo>
                <a:lnTo>
                  <a:pt x="1422" y="9"/>
                </a:lnTo>
                <a:lnTo>
                  <a:pt x="1424" y="14"/>
                </a:lnTo>
                <a:lnTo>
                  <a:pt x="1426" y="11"/>
                </a:lnTo>
                <a:lnTo>
                  <a:pt x="1429" y="19"/>
                </a:lnTo>
                <a:lnTo>
                  <a:pt x="1431" y="24"/>
                </a:lnTo>
                <a:lnTo>
                  <a:pt x="1433" y="28"/>
                </a:lnTo>
                <a:lnTo>
                  <a:pt x="1436" y="26"/>
                </a:lnTo>
                <a:lnTo>
                  <a:pt x="1438" y="24"/>
                </a:lnTo>
                <a:lnTo>
                  <a:pt x="1440" y="6"/>
                </a:lnTo>
                <a:lnTo>
                  <a:pt x="1443" y="10"/>
                </a:lnTo>
                <a:lnTo>
                  <a:pt x="1445" y="12"/>
                </a:lnTo>
                <a:lnTo>
                  <a:pt x="1447" y="9"/>
                </a:lnTo>
                <a:lnTo>
                  <a:pt x="1450" y="18"/>
                </a:lnTo>
                <a:lnTo>
                  <a:pt x="1452" y="11"/>
                </a:lnTo>
                <a:lnTo>
                  <a:pt x="1454" y="17"/>
                </a:lnTo>
                <a:lnTo>
                  <a:pt x="1457" y="14"/>
                </a:lnTo>
                <a:lnTo>
                  <a:pt x="1459" y="13"/>
                </a:lnTo>
                <a:lnTo>
                  <a:pt x="1462" y="14"/>
                </a:lnTo>
                <a:lnTo>
                  <a:pt x="1464" y="18"/>
                </a:lnTo>
                <a:lnTo>
                  <a:pt x="1466" y="37"/>
                </a:lnTo>
                <a:lnTo>
                  <a:pt x="1468" y="47"/>
                </a:lnTo>
                <a:lnTo>
                  <a:pt x="1471" y="48"/>
                </a:lnTo>
                <a:lnTo>
                  <a:pt x="1473" y="52"/>
                </a:lnTo>
                <a:lnTo>
                  <a:pt x="1475" y="55"/>
                </a:lnTo>
                <a:lnTo>
                  <a:pt x="1478" y="58"/>
                </a:lnTo>
                <a:lnTo>
                  <a:pt x="1480" y="51"/>
                </a:lnTo>
                <a:lnTo>
                  <a:pt x="1482" y="55"/>
                </a:lnTo>
                <a:lnTo>
                  <a:pt x="1485" y="54"/>
                </a:lnTo>
                <a:lnTo>
                  <a:pt x="1487" y="52"/>
                </a:lnTo>
                <a:lnTo>
                  <a:pt x="1489" y="49"/>
                </a:lnTo>
                <a:lnTo>
                  <a:pt x="1492" y="50"/>
                </a:lnTo>
                <a:lnTo>
                  <a:pt x="1494" y="72"/>
                </a:lnTo>
                <a:lnTo>
                  <a:pt x="1497" y="64"/>
                </a:lnTo>
                <a:lnTo>
                  <a:pt x="1499" y="69"/>
                </a:lnTo>
                <a:lnTo>
                  <a:pt x="1501" y="46"/>
                </a:lnTo>
                <a:lnTo>
                  <a:pt x="1503" y="37"/>
                </a:lnTo>
                <a:lnTo>
                  <a:pt x="1506" y="35"/>
                </a:lnTo>
                <a:lnTo>
                  <a:pt x="1508" y="43"/>
                </a:lnTo>
                <a:lnTo>
                  <a:pt x="1510" y="48"/>
                </a:lnTo>
                <a:lnTo>
                  <a:pt x="1513" y="51"/>
                </a:lnTo>
                <a:lnTo>
                  <a:pt x="1515" y="42"/>
                </a:lnTo>
                <a:lnTo>
                  <a:pt x="1517" y="39"/>
                </a:lnTo>
                <a:lnTo>
                  <a:pt x="1520" y="45"/>
                </a:lnTo>
                <a:lnTo>
                  <a:pt x="1522" y="30"/>
                </a:lnTo>
                <a:lnTo>
                  <a:pt x="1525" y="23"/>
                </a:lnTo>
                <a:lnTo>
                  <a:pt x="1527" y="23"/>
                </a:lnTo>
                <a:lnTo>
                  <a:pt x="1529" y="14"/>
                </a:lnTo>
                <a:lnTo>
                  <a:pt x="1531" y="15"/>
                </a:lnTo>
                <a:lnTo>
                  <a:pt x="1534" y="10"/>
                </a:lnTo>
                <a:lnTo>
                  <a:pt x="1536" y="10"/>
                </a:lnTo>
                <a:lnTo>
                  <a:pt x="1538" y="0"/>
                </a:lnTo>
                <a:lnTo>
                  <a:pt x="1541" y="12"/>
                </a:lnTo>
                <a:lnTo>
                  <a:pt x="1543" y="22"/>
                </a:lnTo>
                <a:lnTo>
                  <a:pt x="1545" y="32"/>
                </a:lnTo>
                <a:lnTo>
                  <a:pt x="1548" y="32"/>
                </a:lnTo>
                <a:lnTo>
                  <a:pt x="1550" y="39"/>
                </a:lnTo>
                <a:lnTo>
                  <a:pt x="1552" y="29"/>
                </a:lnTo>
                <a:lnTo>
                  <a:pt x="1555" y="14"/>
                </a:lnTo>
                <a:lnTo>
                  <a:pt x="1557" y="16"/>
                </a:lnTo>
                <a:lnTo>
                  <a:pt x="1560" y="11"/>
                </a:lnTo>
                <a:lnTo>
                  <a:pt x="1562" y="21"/>
                </a:lnTo>
                <a:lnTo>
                  <a:pt x="1564" y="23"/>
                </a:lnTo>
                <a:lnTo>
                  <a:pt x="1566" y="29"/>
                </a:lnTo>
                <a:lnTo>
                  <a:pt x="1569" y="35"/>
                </a:lnTo>
                <a:lnTo>
                  <a:pt x="1571" y="46"/>
                </a:lnTo>
                <a:lnTo>
                  <a:pt x="1573" y="74"/>
                </a:lnTo>
                <a:lnTo>
                  <a:pt x="1576" y="83"/>
                </a:lnTo>
                <a:lnTo>
                  <a:pt x="1578" y="84"/>
                </a:lnTo>
                <a:lnTo>
                  <a:pt x="1580" y="90"/>
                </a:lnTo>
                <a:lnTo>
                  <a:pt x="1583" y="90"/>
                </a:lnTo>
                <a:lnTo>
                  <a:pt x="1585" y="101"/>
                </a:lnTo>
                <a:lnTo>
                  <a:pt x="1588" y="111"/>
                </a:lnTo>
                <a:lnTo>
                  <a:pt x="1590" y="115"/>
                </a:lnTo>
                <a:lnTo>
                  <a:pt x="1592" y="124"/>
                </a:lnTo>
                <a:lnTo>
                  <a:pt x="1595" y="127"/>
                </a:lnTo>
                <a:lnTo>
                  <a:pt x="1597" y="119"/>
                </a:lnTo>
                <a:lnTo>
                  <a:pt x="1599" y="121"/>
                </a:lnTo>
                <a:lnTo>
                  <a:pt x="1601" y="122"/>
                </a:lnTo>
                <a:lnTo>
                  <a:pt x="1604" y="125"/>
                </a:lnTo>
                <a:lnTo>
                  <a:pt x="1606" y="129"/>
                </a:lnTo>
                <a:lnTo>
                  <a:pt x="1608" y="129"/>
                </a:lnTo>
                <a:lnTo>
                  <a:pt x="1611" y="119"/>
                </a:lnTo>
                <a:lnTo>
                  <a:pt x="1613" y="117"/>
                </a:lnTo>
                <a:lnTo>
                  <a:pt x="1616" y="110"/>
                </a:lnTo>
                <a:lnTo>
                  <a:pt x="1618" y="112"/>
                </a:lnTo>
                <a:lnTo>
                  <a:pt x="1620" y="110"/>
                </a:lnTo>
                <a:lnTo>
                  <a:pt x="1623" y="114"/>
                </a:lnTo>
                <a:lnTo>
                  <a:pt x="1625" y="121"/>
                </a:lnTo>
                <a:lnTo>
                  <a:pt x="1627" y="133"/>
                </a:lnTo>
                <a:lnTo>
                  <a:pt x="1630" y="137"/>
                </a:lnTo>
                <a:lnTo>
                  <a:pt x="1632" y="133"/>
                </a:lnTo>
                <a:lnTo>
                  <a:pt x="1634" y="140"/>
                </a:lnTo>
                <a:lnTo>
                  <a:pt x="1636" y="146"/>
                </a:lnTo>
                <a:lnTo>
                  <a:pt x="1639" y="142"/>
                </a:lnTo>
                <a:lnTo>
                  <a:pt x="1641" y="139"/>
                </a:lnTo>
                <a:lnTo>
                  <a:pt x="1643" y="133"/>
                </a:lnTo>
                <a:lnTo>
                  <a:pt x="1646" y="134"/>
                </a:lnTo>
                <a:lnTo>
                  <a:pt x="1648" y="135"/>
                </a:lnTo>
                <a:lnTo>
                  <a:pt x="1651" y="132"/>
                </a:lnTo>
                <a:lnTo>
                  <a:pt x="1653" y="124"/>
                </a:lnTo>
                <a:lnTo>
                  <a:pt x="1655" y="116"/>
                </a:lnTo>
                <a:lnTo>
                  <a:pt x="1658" y="117"/>
                </a:lnTo>
                <a:lnTo>
                  <a:pt x="1660" y="121"/>
                </a:lnTo>
                <a:lnTo>
                  <a:pt x="1662" y="112"/>
                </a:lnTo>
                <a:lnTo>
                  <a:pt x="1664" y="108"/>
                </a:lnTo>
                <a:lnTo>
                  <a:pt x="1667" y="122"/>
                </a:lnTo>
                <a:lnTo>
                  <a:pt x="1669" y="120"/>
                </a:lnTo>
                <a:lnTo>
                  <a:pt x="1671" y="119"/>
                </a:lnTo>
                <a:lnTo>
                  <a:pt x="1674" y="123"/>
                </a:lnTo>
                <a:lnTo>
                  <a:pt x="1676" y="120"/>
                </a:lnTo>
                <a:lnTo>
                  <a:pt x="1679" y="127"/>
                </a:lnTo>
                <a:lnTo>
                  <a:pt x="1681" y="118"/>
                </a:lnTo>
                <a:lnTo>
                  <a:pt x="1683" y="127"/>
                </a:lnTo>
                <a:lnTo>
                  <a:pt x="1686" y="118"/>
                </a:lnTo>
                <a:lnTo>
                  <a:pt x="1688" y="136"/>
                </a:lnTo>
                <a:lnTo>
                  <a:pt x="1690" y="152"/>
                </a:lnTo>
                <a:lnTo>
                  <a:pt x="1693" y="163"/>
                </a:lnTo>
                <a:lnTo>
                  <a:pt x="1695" y="166"/>
                </a:lnTo>
                <a:lnTo>
                  <a:pt x="1697" y="157"/>
                </a:lnTo>
                <a:lnTo>
                  <a:pt x="1699" y="151"/>
                </a:lnTo>
                <a:lnTo>
                  <a:pt x="1702" y="164"/>
                </a:lnTo>
                <a:lnTo>
                  <a:pt x="1704" y="173"/>
                </a:lnTo>
                <a:lnTo>
                  <a:pt x="1706" y="175"/>
                </a:lnTo>
                <a:lnTo>
                  <a:pt x="1709" y="190"/>
                </a:lnTo>
                <a:lnTo>
                  <a:pt x="1711" y="205"/>
                </a:lnTo>
                <a:lnTo>
                  <a:pt x="1714" y="204"/>
                </a:lnTo>
                <a:lnTo>
                  <a:pt x="1716" y="213"/>
                </a:lnTo>
                <a:lnTo>
                  <a:pt x="1718" y="216"/>
                </a:lnTo>
                <a:lnTo>
                  <a:pt x="1721" y="236"/>
                </a:lnTo>
                <a:lnTo>
                  <a:pt x="1723" y="230"/>
                </a:lnTo>
                <a:lnTo>
                  <a:pt x="1725" y="236"/>
                </a:lnTo>
                <a:lnTo>
                  <a:pt x="1728" y="238"/>
                </a:lnTo>
                <a:lnTo>
                  <a:pt x="1730" y="246"/>
                </a:lnTo>
                <a:lnTo>
                  <a:pt x="1732" y="225"/>
                </a:lnTo>
                <a:lnTo>
                  <a:pt x="1734" y="228"/>
                </a:lnTo>
                <a:lnTo>
                  <a:pt x="1737" y="228"/>
                </a:lnTo>
                <a:lnTo>
                  <a:pt x="1739" y="244"/>
                </a:lnTo>
                <a:lnTo>
                  <a:pt x="1742" y="262"/>
                </a:lnTo>
                <a:lnTo>
                  <a:pt x="1744" y="268"/>
                </a:lnTo>
                <a:lnTo>
                  <a:pt x="1746" y="267"/>
                </a:lnTo>
                <a:lnTo>
                  <a:pt x="1749" y="259"/>
                </a:lnTo>
                <a:lnTo>
                  <a:pt x="1751" y="253"/>
                </a:lnTo>
                <a:lnTo>
                  <a:pt x="1753" y="251"/>
                </a:lnTo>
                <a:lnTo>
                  <a:pt x="1756" y="254"/>
                </a:lnTo>
                <a:lnTo>
                  <a:pt x="1758" y="249"/>
                </a:lnTo>
                <a:lnTo>
                  <a:pt x="1760" y="248"/>
                </a:lnTo>
                <a:lnTo>
                  <a:pt x="1762" y="245"/>
                </a:lnTo>
                <a:lnTo>
                  <a:pt x="1765" y="240"/>
                </a:lnTo>
                <a:lnTo>
                  <a:pt x="1767" y="236"/>
                </a:lnTo>
                <a:lnTo>
                  <a:pt x="1770" y="244"/>
                </a:lnTo>
                <a:lnTo>
                  <a:pt x="1772" y="240"/>
                </a:lnTo>
                <a:lnTo>
                  <a:pt x="1774" y="241"/>
                </a:lnTo>
                <a:lnTo>
                  <a:pt x="1777" y="245"/>
                </a:lnTo>
                <a:lnTo>
                  <a:pt x="1779" y="233"/>
                </a:lnTo>
                <a:lnTo>
                  <a:pt x="1781" y="237"/>
                </a:lnTo>
                <a:lnTo>
                  <a:pt x="1784" y="233"/>
                </a:lnTo>
                <a:lnTo>
                  <a:pt x="1786" y="240"/>
                </a:lnTo>
                <a:lnTo>
                  <a:pt x="1788" y="245"/>
                </a:lnTo>
                <a:lnTo>
                  <a:pt x="1791" y="241"/>
                </a:lnTo>
                <a:lnTo>
                  <a:pt x="1793" y="245"/>
                </a:lnTo>
                <a:lnTo>
                  <a:pt x="1795" y="249"/>
                </a:lnTo>
                <a:lnTo>
                  <a:pt x="1797" y="259"/>
                </a:lnTo>
                <a:lnTo>
                  <a:pt x="1800" y="247"/>
                </a:lnTo>
                <a:lnTo>
                  <a:pt x="1802" y="250"/>
                </a:lnTo>
                <a:lnTo>
                  <a:pt x="1805" y="251"/>
                </a:lnTo>
                <a:lnTo>
                  <a:pt x="1807" y="253"/>
                </a:lnTo>
                <a:lnTo>
                  <a:pt x="1809" y="251"/>
                </a:lnTo>
                <a:lnTo>
                  <a:pt x="1812" y="248"/>
                </a:lnTo>
                <a:lnTo>
                  <a:pt x="1814" y="250"/>
                </a:lnTo>
                <a:lnTo>
                  <a:pt x="1816" y="254"/>
                </a:lnTo>
                <a:lnTo>
                  <a:pt x="1819" y="258"/>
                </a:lnTo>
                <a:lnTo>
                  <a:pt x="1821" y="256"/>
                </a:lnTo>
                <a:lnTo>
                  <a:pt x="1823" y="247"/>
                </a:lnTo>
                <a:lnTo>
                  <a:pt x="1826" y="245"/>
                </a:lnTo>
                <a:lnTo>
                  <a:pt x="1828" y="243"/>
                </a:lnTo>
                <a:lnTo>
                  <a:pt x="1830" y="250"/>
                </a:lnTo>
                <a:lnTo>
                  <a:pt x="1833" y="235"/>
                </a:lnTo>
                <a:lnTo>
                  <a:pt x="1835" y="218"/>
                </a:lnTo>
                <a:lnTo>
                  <a:pt x="1837" y="202"/>
                </a:lnTo>
                <a:lnTo>
                  <a:pt x="1840" y="187"/>
                </a:lnTo>
                <a:lnTo>
                  <a:pt x="1842" y="185"/>
                </a:lnTo>
                <a:lnTo>
                  <a:pt x="1844" y="188"/>
                </a:lnTo>
                <a:lnTo>
                  <a:pt x="1847" y="187"/>
                </a:lnTo>
                <a:lnTo>
                  <a:pt x="1849" y="196"/>
                </a:lnTo>
                <a:lnTo>
                  <a:pt x="1851" y="206"/>
                </a:lnTo>
                <a:lnTo>
                  <a:pt x="1854" y="199"/>
                </a:lnTo>
                <a:lnTo>
                  <a:pt x="1856" y="201"/>
                </a:lnTo>
                <a:lnTo>
                  <a:pt x="1858" y="189"/>
                </a:lnTo>
                <a:lnTo>
                  <a:pt x="1860" y="189"/>
                </a:lnTo>
                <a:lnTo>
                  <a:pt x="1863" y="185"/>
                </a:lnTo>
                <a:lnTo>
                  <a:pt x="1865" y="191"/>
                </a:lnTo>
                <a:lnTo>
                  <a:pt x="1868" y="198"/>
                </a:lnTo>
                <a:lnTo>
                  <a:pt x="1870" y="200"/>
                </a:lnTo>
                <a:lnTo>
                  <a:pt x="1872" y="211"/>
                </a:lnTo>
                <a:lnTo>
                  <a:pt x="1875" y="211"/>
                </a:lnTo>
                <a:lnTo>
                  <a:pt x="1877" y="194"/>
                </a:lnTo>
                <a:lnTo>
                  <a:pt x="1879" y="186"/>
                </a:lnTo>
                <a:lnTo>
                  <a:pt x="1882" y="185"/>
                </a:lnTo>
                <a:lnTo>
                  <a:pt x="1884" y="189"/>
                </a:lnTo>
                <a:lnTo>
                  <a:pt x="1886" y="200"/>
                </a:lnTo>
                <a:lnTo>
                  <a:pt x="1889" y="197"/>
                </a:lnTo>
                <a:lnTo>
                  <a:pt x="1891" y="190"/>
                </a:lnTo>
                <a:lnTo>
                  <a:pt x="1893" y="168"/>
                </a:lnTo>
                <a:lnTo>
                  <a:pt x="1896" y="171"/>
                </a:lnTo>
                <a:lnTo>
                  <a:pt x="1898" y="164"/>
                </a:lnTo>
                <a:lnTo>
                  <a:pt x="1900" y="146"/>
                </a:lnTo>
                <a:lnTo>
                  <a:pt x="1903" y="148"/>
                </a:lnTo>
                <a:lnTo>
                  <a:pt x="1905" y="133"/>
                </a:lnTo>
                <a:lnTo>
                  <a:pt x="1907" y="124"/>
                </a:lnTo>
                <a:lnTo>
                  <a:pt x="1910" y="117"/>
                </a:lnTo>
                <a:lnTo>
                  <a:pt x="1912" y="123"/>
                </a:lnTo>
                <a:lnTo>
                  <a:pt x="1914" y="119"/>
                </a:lnTo>
                <a:lnTo>
                  <a:pt x="1917" y="109"/>
                </a:lnTo>
                <a:lnTo>
                  <a:pt x="1919" y="126"/>
                </a:lnTo>
                <a:lnTo>
                  <a:pt x="1921" y="125"/>
                </a:lnTo>
                <a:lnTo>
                  <a:pt x="1924" y="125"/>
                </a:lnTo>
                <a:lnTo>
                  <a:pt x="1926" y="123"/>
                </a:lnTo>
                <a:lnTo>
                  <a:pt x="1928" y="122"/>
                </a:lnTo>
                <a:lnTo>
                  <a:pt x="1931" y="124"/>
                </a:lnTo>
                <a:lnTo>
                  <a:pt x="1933" y="123"/>
                </a:lnTo>
                <a:lnTo>
                  <a:pt x="1935" y="116"/>
                </a:lnTo>
                <a:lnTo>
                  <a:pt x="1938" y="111"/>
                </a:lnTo>
                <a:lnTo>
                  <a:pt x="1940" y="119"/>
                </a:lnTo>
                <a:lnTo>
                  <a:pt x="1942" y="121"/>
                </a:lnTo>
                <a:lnTo>
                  <a:pt x="1945" y="119"/>
                </a:lnTo>
                <a:lnTo>
                  <a:pt x="1947" y="114"/>
                </a:lnTo>
                <a:lnTo>
                  <a:pt x="1949" y="120"/>
                </a:lnTo>
                <a:lnTo>
                  <a:pt x="1952" y="129"/>
                </a:lnTo>
                <a:lnTo>
                  <a:pt x="1954" y="112"/>
                </a:lnTo>
                <a:lnTo>
                  <a:pt x="1956" y="109"/>
                </a:lnTo>
                <a:lnTo>
                  <a:pt x="1959" y="110"/>
                </a:lnTo>
                <a:lnTo>
                  <a:pt x="1961" y="109"/>
                </a:lnTo>
                <a:lnTo>
                  <a:pt x="1963" y="86"/>
                </a:lnTo>
                <a:lnTo>
                  <a:pt x="1966" y="97"/>
                </a:lnTo>
                <a:lnTo>
                  <a:pt x="1968" y="86"/>
                </a:lnTo>
                <a:lnTo>
                  <a:pt x="1970" y="91"/>
                </a:lnTo>
                <a:lnTo>
                  <a:pt x="1973" y="87"/>
                </a:lnTo>
                <a:lnTo>
                  <a:pt x="1975" y="84"/>
                </a:lnTo>
                <a:lnTo>
                  <a:pt x="1977" y="72"/>
                </a:lnTo>
                <a:lnTo>
                  <a:pt x="1980" y="70"/>
                </a:lnTo>
                <a:lnTo>
                  <a:pt x="1982" y="67"/>
                </a:lnTo>
                <a:lnTo>
                  <a:pt x="1984" y="61"/>
                </a:lnTo>
                <a:lnTo>
                  <a:pt x="1987" y="67"/>
                </a:lnTo>
                <a:lnTo>
                  <a:pt x="1989" y="71"/>
                </a:lnTo>
                <a:lnTo>
                  <a:pt x="1991" y="62"/>
                </a:lnTo>
                <a:lnTo>
                  <a:pt x="1994" y="61"/>
                </a:lnTo>
                <a:lnTo>
                  <a:pt x="1996" y="54"/>
                </a:lnTo>
                <a:lnTo>
                  <a:pt x="1998" y="50"/>
                </a:lnTo>
                <a:lnTo>
                  <a:pt x="2001" y="41"/>
                </a:lnTo>
                <a:lnTo>
                  <a:pt x="2003" y="21"/>
                </a:lnTo>
                <a:lnTo>
                  <a:pt x="2005" y="12"/>
                </a:lnTo>
                <a:lnTo>
                  <a:pt x="2008" y="21"/>
                </a:lnTo>
                <a:lnTo>
                  <a:pt x="2010" y="28"/>
                </a:lnTo>
                <a:lnTo>
                  <a:pt x="2012" y="35"/>
                </a:lnTo>
                <a:lnTo>
                  <a:pt x="2015" y="35"/>
                </a:lnTo>
                <a:lnTo>
                  <a:pt x="2017" y="39"/>
                </a:lnTo>
                <a:lnTo>
                  <a:pt x="2019" y="50"/>
                </a:lnTo>
                <a:lnTo>
                  <a:pt x="2022" y="63"/>
                </a:lnTo>
                <a:lnTo>
                  <a:pt x="2024" y="78"/>
                </a:lnTo>
                <a:lnTo>
                  <a:pt x="2026" y="98"/>
                </a:lnTo>
                <a:lnTo>
                  <a:pt x="2029" y="98"/>
                </a:lnTo>
                <a:lnTo>
                  <a:pt x="2031" y="97"/>
                </a:lnTo>
                <a:lnTo>
                  <a:pt x="2033" y="93"/>
                </a:lnTo>
                <a:lnTo>
                  <a:pt x="2036" y="90"/>
                </a:lnTo>
                <a:lnTo>
                  <a:pt x="2038" y="83"/>
                </a:lnTo>
                <a:lnTo>
                  <a:pt x="2040" y="84"/>
                </a:lnTo>
                <a:lnTo>
                  <a:pt x="2043" y="75"/>
                </a:lnTo>
                <a:lnTo>
                  <a:pt x="2045" y="86"/>
                </a:lnTo>
                <a:lnTo>
                  <a:pt x="2047" y="80"/>
                </a:lnTo>
                <a:lnTo>
                  <a:pt x="2050" y="80"/>
                </a:lnTo>
                <a:lnTo>
                  <a:pt x="2052" y="68"/>
                </a:lnTo>
                <a:lnTo>
                  <a:pt x="2054" y="64"/>
                </a:lnTo>
                <a:lnTo>
                  <a:pt x="2057" y="58"/>
                </a:lnTo>
                <a:lnTo>
                  <a:pt x="2059" y="49"/>
                </a:lnTo>
                <a:lnTo>
                  <a:pt x="2061" y="47"/>
                </a:lnTo>
                <a:lnTo>
                  <a:pt x="2064" y="62"/>
                </a:lnTo>
                <a:lnTo>
                  <a:pt x="2066" y="60"/>
                </a:lnTo>
                <a:lnTo>
                  <a:pt x="2068" y="53"/>
                </a:lnTo>
                <a:lnTo>
                  <a:pt x="2071" y="51"/>
                </a:lnTo>
                <a:lnTo>
                  <a:pt x="2073" y="43"/>
                </a:lnTo>
                <a:lnTo>
                  <a:pt x="2075" y="36"/>
                </a:lnTo>
                <a:lnTo>
                  <a:pt x="2078" y="45"/>
                </a:lnTo>
                <a:lnTo>
                  <a:pt x="2080" y="68"/>
                </a:lnTo>
                <a:lnTo>
                  <a:pt x="2082" y="57"/>
                </a:lnTo>
                <a:lnTo>
                  <a:pt x="2085" y="58"/>
                </a:lnTo>
                <a:lnTo>
                  <a:pt x="2087" y="82"/>
                </a:lnTo>
                <a:lnTo>
                  <a:pt x="2089" y="73"/>
                </a:lnTo>
                <a:lnTo>
                  <a:pt x="2092" y="86"/>
                </a:lnTo>
                <a:lnTo>
                  <a:pt x="2094" y="90"/>
                </a:lnTo>
                <a:lnTo>
                  <a:pt x="2096" y="102"/>
                </a:lnTo>
                <a:lnTo>
                  <a:pt x="2099" y="103"/>
                </a:lnTo>
                <a:lnTo>
                  <a:pt x="2101" y="99"/>
                </a:lnTo>
              </a:path>
            </a:pathLst>
          </a:custGeom>
          <a:noFill/>
          <a:ln w="17463" cap="flat">
            <a:solidFill>
              <a:srgbClr val="41B6C4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2" name="Freeform 29">
            <a:extLst>
              <a:ext uri="{FF2B5EF4-FFF2-40B4-BE49-F238E27FC236}">
                <a16:creationId xmlns:a16="http://schemas.microsoft.com/office/drawing/2014/main" id="{1C78DC17-27CE-48A7-889A-FD6E316F49BE}"/>
              </a:ext>
            </a:extLst>
          </p:cNvPr>
          <p:cNvSpPr>
            <a:spLocks/>
          </p:cNvSpPr>
          <p:nvPr/>
        </p:nvSpPr>
        <p:spPr bwMode="auto">
          <a:xfrm>
            <a:off x="649744" y="1194977"/>
            <a:ext cx="2670771" cy="750888"/>
          </a:xfrm>
          <a:custGeom>
            <a:avLst/>
            <a:gdLst>
              <a:gd name="T0" fmla="*/ 33 w 2101"/>
              <a:gd name="T1" fmla="*/ 281 h 473"/>
              <a:gd name="T2" fmla="*/ 68 w 2101"/>
              <a:gd name="T3" fmla="*/ 276 h 473"/>
              <a:gd name="T4" fmla="*/ 103 w 2101"/>
              <a:gd name="T5" fmla="*/ 277 h 473"/>
              <a:gd name="T6" fmla="*/ 138 w 2101"/>
              <a:gd name="T7" fmla="*/ 231 h 473"/>
              <a:gd name="T8" fmla="*/ 173 w 2101"/>
              <a:gd name="T9" fmla="*/ 192 h 473"/>
              <a:gd name="T10" fmla="*/ 208 w 2101"/>
              <a:gd name="T11" fmla="*/ 169 h 473"/>
              <a:gd name="T12" fmla="*/ 243 w 2101"/>
              <a:gd name="T13" fmla="*/ 164 h 473"/>
              <a:gd name="T14" fmla="*/ 278 w 2101"/>
              <a:gd name="T15" fmla="*/ 214 h 473"/>
              <a:gd name="T16" fmla="*/ 313 w 2101"/>
              <a:gd name="T17" fmla="*/ 210 h 473"/>
              <a:gd name="T18" fmla="*/ 348 w 2101"/>
              <a:gd name="T19" fmla="*/ 225 h 473"/>
              <a:gd name="T20" fmla="*/ 383 w 2101"/>
              <a:gd name="T21" fmla="*/ 218 h 473"/>
              <a:gd name="T22" fmla="*/ 418 w 2101"/>
              <a:gd name="T23" fmla="*/ 206 h 473"/>
              <a:gd name="T24" fmla="*/ 453 w 2101"/>
              <a:gd name="T25" fmla="*/ 198 h 473"/>
              <a:gd name="T26" fmla="*/ 488 w 2101"/>
              <a:gd name="T27" fmla="*/ 200 h 473"/>
              <a:gd name="T28" fmla="*/ 523 w 2101"/>
              <a:gd name="T29" fmla="*/ 223 h 473"/>
              <a:gd name="T30" fmla="*/ 558 w 2101"/>
              <a:gd name="T31" fmla="*/ 246 h 473"/>
              <a:gd name="T32" fmla="*/ 593 w 2101"/>
              <a:gd name="T33" fmla="*/ 263 h 473"/>
              <a:gd name="T34" fmla="*/ 628 w 2101"/>
              <a:gd name="T35" fmla="*/ 267 h 473"/>
              <a:gd name="T36" fmla="*/ 663 w 2101"/>
              <a:gd name="T37" fmla="*/ 203 h 473"/>
              <a:gd name="T38" fmla="*/ 698 w 2101"/>
              <a:gd name="T39" fmla="*/ 155 h 473"/>
              <a:gd name="T40" fmla="*/ 733 w 2101"/>
              <a:gd name="T41" fmla="*/ 143 h 473"/>
              <a:gd name="T42" fmla="*/ 768 w 2101"/>
              <a:gd name="T43" fmla="*/ 113 h 473"/>
              <a:gd name="T44" fmla="*/ 803 w 2101"/>
              <a:gd name="T45" fmla="*/ 34 h 473"/>
              <a:gd name="T46" fmla="*/ 838 w 2101"/>
              <a:gd name="T47" fmla="*/ 30 h 473"/>
              <a:gd name="T48" fmla="*/ 873 w 2101"/>
              <a:gd name="T49" fmla="*/ 118 h 473"/>
              <a:gd name="T50" fmla="*/ 908 w 2101"/>
              <a:gd name="T51" fmla="*/ 167 h 473"/>
              <a:gd name="T52" fmla="*/ 943 w 2101"/>
              <a:gd name="T53" fmla="*/ 214 h 473"/>
              <a:gd name="T54" fmla="*/ 978 w 2101"/>
              <a:gd name="T55" fmla="*/ 351 h 473"/>
              <a:gd name="T56" fmla="*/ 1013 w 2101"/>
              <a:gd name="T57" fmla="*/ 390 h 473"/>
              <a:gd name="T58" fmla="*/ 1048 w 2101"/>
              <a:gd name="T59" fmla="*/ 411 h 473"/>
              <a:gd name="T60" fmla="*/ 1083 w 2101"/>
              <a:gd name="T61" fmla="*/ 436 h 473"/>
              <a:gd name="T62" fmla="*/ 1118 w 2101"/>
              <a:gd name="T63" fmla="*/ 467 h 473"/>
              <a:gd name="T64" fmla="*/ 1153 w 2101"/>
              <a:gd name="T65" fmla="*/ 461 h 473"/>
              <a:gd name="T66" fmla="*/ 1188 w 2101"/>
              <a:gd name="T67" fmla="*/ 437 h 473"/>
              <a:gd name="T68" fmla="*/ 1223 w 2101"/>
              <a:gd name="T69" fmla="*/ 417 h 473"/>
              <a:gd name="T70" fmla="*/ 1258 w 2101"/>
              <a:gd name="T71" fmla="*/ 363 h 473"/>
              <a:gd name="T72" fmla="*/ 1293 w 2101"/>
              <a:gd name="T73" fmla="*/ 316 h 473"/>
              <a:gd name="T74" fmla="*/ 1328 w 2101"/>
              <a:gd name="T75" fmla="*/ 302 h 473"/>
              <a:gd name="T76" fmla="*/ 1363 w 2101"/>
              <a:gd name="T77" fmla="*/ 297 h 473"/>
              <a:gd name="T78" fmla="*/ 1398 w 2101"/>
              <a:gd name="T79" fmla="*/ 314 h 473"/>
              <a:gd name="T80" fmla="*/ 1433 w 2101"/>
              <a:gd name="T81" fmla="*/ 309 h 473"/>
              <a:gd name="T82" fmla="*/ 1468 w 2101"/>
              <a:gd name="T83" fmla="*/ 280 h 473"/>
              <a:gd name="T84" fmla="*/ 1503 w 2101"/>
              <a:gd name="T85" fmla="*/ 254 h 473"/>
              <a:gd name="T86" fmla="*/ 1538 w 2101"/>
              <a:gd name="T87" fmla="*/ 192 h 473"/>
              <a:gd name="T88" fmla="*/ 1573 w 2101"/>
              <a:gd name="T89" fmla="*/ 182 h 473"/>
              <a:gd name="T90" fmla="*/ 1608 w 2101"/>
              <a:gd name="T91" fmla="*/ 199 h 473"/>
              <a:gd name="T92" fmla="*/ 1643 w 2101"/>
              <a:gd name="T93" fmla="*/ 241 h 473"/>
              <a:gd name="T94" fmla="*/ 1679 w 2101"/>
              <a:gd name="T95" fmla="*/ 219 h 473"/>
              <a:gd name="T96" fmla="*/ 1714 w 2101"/>
              <a:gd name="T97" fmla="*/ 280 h 473"/>
              <a:gd name="T98" fmla="*/ 1749 w 2101"/>
              <a:gd name="T99" fmla="*/ 260 h 473"/>
              <a:gd name="T100" fmla="*/ 1784 w 2101"/>
              <a:gd name="T101" fmla="*/ 281 h 473"/>
              <a:gd name="T102" fmla="*/ 1819 w 2101"/>
              <a:gd name="T103" fmla="*/ 269 h 473"/>
              <a:gd name="T104" fmla="*/ 1854 w 2101"/>
              <a:gd name="T105" fmla="*/ 268 h 473"/>
              <a:gd name="T106" fmla="*/ 1889 w 2101"/>
              <a:gd name="T107" fmla="*/ 225 h 473"/>
              <a:gd name="T108" fmla="*/ 1924 w 2101"/>
              <a:gd name="T109" fmla="*/ 236 h 473"/>
              <a:gd name="T110" fmla="*/ 1959 w 2101"/>
              <a:gd name="T111" fmla="*/ 186 h 473"/>
              <a:gd name="T112" fmla="*/ 1994 w 2101"/>
              <a:gd name="T113" fmla="*/ 168 h 473"/>
              <a:gd name="T114" fmla="*/ 2029 w 2101"/>
              <a:gd name="T115" fmla="*/ 182 h 473"/>
              <a:gd name="T116" fmla="*/ 2064 w 2101"/>
              <a:gd name="T117" fmla="*/ 223 h 473"/>
              <a:gd name="T118" fmla="*/ 2099 w 2101"/>
              <a:gd name="T119" fmla="*/ 213 h 4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101" h="473">
                <a:moveTo>
                  <a:pt x="0" y="283"/>
                </a:moveTo>
                <a:lnTo>
                  <a:pt x="2" y="294"/>
                </a:lnTo>
                <a:lnTo>
                  <a:pt x="5" y="304"/>
                </a:lnTo>
                <a:lnTo>
                  <a:pt x="7" y="303"/>
                </a:lnTo>
                <a:lnTo>
                  <a:pt x="9" y="291"/>
                </a:lnTo>
                <a:lnTo>
                  <a:pt x="12" y="283"/>
                </a:lnTo>
                <a:lnTo>
                  <a:pt x="14" y="286"/>
                </a:lnTo>
                <a:lnTo>
                  <a:pt x="16" y="288"/>
                </a:lnTo>
                <a:lnTo>
                  <a:pt x="19" y="285"/>
                </a:lnTo>
                <a:lnTo>
                  <a:pt x="21" y="286"/>
                </a:lnTo>
                <a:lnTo>
                  <a:pt x="23" y="273"/>
                </a:lnTo>
                <a:lnTo>
                  <a:pt x="26" y="272"/>
                </a:lnTo>
                <a:lnTo>
                  <a:pt x="28" y="281"/>
                </a:lnTo>
                <a:lnTo>
                  <a:pt x="30" y="284"/>
                </a:lnTo>
                <a:lnTo>
                  <a:pt x="33" y="281"/>
                </a:lnTo>
                <a:lnTo>
                  <a:pt x="35" y="279"/>
                </a:lnTo>
                <a:lnTo>
                  <a:pt x="37" y="276"/>
                </a:lnTo>
                <a:lnTo>
                  <a:pt x="40" y="284"/>
                </a:lnTo>
                <a:lnTo>
                  <a:pt x="42" y="292"/>
                </a:lnTo>
                <a:lnTo>
                  <a:pt x="44" y="290"/>
                </a:lnTo>
                <a:lnTo>
                  <a:pt x="47" y="285"/>
                </a:lnTo>
                <a:lnTo>
                  <a:pt x="49" y="283"/>
                </a:lnTo>
                <a:lnTo>
                  <a:pt x="51" y="267"/>
                </a:lnTo>
                <a:lnTo>
                  <a:pt x="54" y="274"/>
                </a:lnTo>
                <a:lnTo>
                  <a:pt x="56" y="281"/>
                </a:lnTo>
                <a:lnTo>
                  <a:pt x="58" y="280"/>
                </a:lnTo>
                <a:lnTo>
                  <a:pt x="61" y="283"/>
                </a:lnTo>
                <a:lnTo>
                  <a:pt x="63" y="282"/>
                </a:lnTo>
                <a:lnTo>
                  <a:pt x="65" y="288"/>
                </a:lnTo>
                <a:lnTo>
                  <a:pt x="68" y="276"/>
                </a:lnTo>
                <a:lnTo>
                  <a:pt x="70" y="275"/>
                </a:lnTo>
                <a:lnTo>
                  <a:pt x="72" y="271"/>
                </a:lnTo>
                <a:lnTo>
                  <a:pt x="75" y="262"/>
                </a:lnTo>
                <a:lnTo>
                  <a:pt x="77" y="261"/>
                </a:lnTo>
                <a:lnTo>
                  <a:pt x="79" y="261"/>
                </a:lnTo>
                <a:lnTo>
                  <a:pt x="82" y="253"/>
                </a:lnTo>
                <a:lnTo>
                  <a:pt x="84" y="252"/>
                </a:lnTo>
                <a:lnTo>
                  <a:pt x="86" y="258"/>
                </a:lnTo>
                <a:lnTo>
                  <a:pt x="89" y="248"/>
                </a:lnTo>
                <a:lnTo>
                  <a:pt x="91" y="254"/>
                </a:lnTo>
                <a:lnTo>
                  <a:pt x="93" y="255"/>
                </a:lnTo>
                <a:lnTo>
                  <a:pt x="96" y="265"/>
                </a:lnTo>
                <a:lnTo>
                  <a:pt x="98" y="256"/>
                </a:lnTo>
                <a:lnTo>
                  <a:pt x="100" y="262"/>
                </a:lnTo>
                <a:lnTo>
                  <a:pt x="103" y="277"/>
                </a:lnTo>
                <a:lnTo>
                  <a:pt x="105" y="279"/>
                </a:lnTo>
                <a:lnTo>
                  <a:pt x="108" y="277"/>
                </a:lnTo>
                <a:lnTo>
                  <a:pt x="110" y="277"/>
                </a:lnTo>
                <a:lnTo>
                  <a:pt x="112" y="262"/>
                </a:lnTo>
                <a:lnTo>
                  <a:pt x="114" y="264"/>
                </a:lnTo>
                <a:lnTo>
                  <a:pt x="117" y="255"/>
                </a:lnTo>
                <a:lnTo>
                  <a:pt x="119" y="247"/>
                </a:lnTo>
                <a:lnTo>
                  <a:pt x="121" y="261"/>
                </a:lnTo>
                <a:lnTo>
                  <a:pt x="124" y="264"/>
                </a:lnTo>
                <a:lnTo>
                  <a:pt x="126" y="261"/>
                </a:lnTo>
                <a:lnTo>
                  <a:pt x="128" y="257"/>
                </a:lnTo>
                <a:lnTo>
                  <a:pt x="131" y="254"/>
                </a:lnTo>
                <a:lnTo>
                  <a:pt x="133" y="244"/>
                </a:lnTo>
                <a:lnTo>
                  <a:pt x="135" y="236"/>
                </a:lnTo>
                <a:lnTo>
                  <a:pt x="138" y="231"/>
                </a:lnTo>
                <a:lnTo>
                  <a:pt x="140" y="227"/>
                </a:lnTo>
                <a:lnTo>
                  <a:pt x="142" y="225"/>
                </a:lnTo>
                <a:lnTo>
                  <a:pt x="145" y="218"/>
                </a:lnTo>
                <a:lnTo>
                  <a:pt x="147" y="208"/>
                </a:lnTo>
                <a:lnTo>
                  <a:pt x="149" y="198"/>
                </a:lnTo>
                <a:lnTo>
                  <a:pt x="152" y="194"/>
                </a:lnTo>
                <a:lnTo>
                  <a:pt x="154" y="188"/>
                </a:lnTo>
                <a:lnTo>
                  <a:pt x="156" y="207"/>
                </a:lnTo>
                <a:lnTo>
                  <a:pt x="159" y="212"/>
                </a:lnTo>
                <a:lnTo>
                  <a:pt x="161" y="196"/>
                </a:lnTo>
                <a:lnTo>
                  <a:pt x="163" y="199"/>
                </a:lnTo>
                <a:lnTo>
                  <a:pt x="166" y="198"/>
                </a:lnTo>
                <a:lnTo>
                  <a:pt x="168" y="198"/>
                </a:lnTo>
                <a:lnTo>
                  <a:pt x="171" y="197"/>
                </a:lnTo>
                <a:lnTo>
                  <a:pt x="173" y="192"/>
                </a:lnTo>
                <a:lnTo>
                  <a:pt x="175" y="190"/>
                </a:lnTo>
                <a:lnTo>
                  <a:pt x="177" y="193"/>
                </a:lnTo>
                <a:lnTo>
                  <a:pt x="180" y="192"/>
                </a:lnTo>
                <a:lnTo>
                  <a:pt x="182" y="174"/>
                </a:lnTo>
                <a:lnTo>
                  <a:pt x="184" y="179"/>
                </a:lnTo>
                <a:lnTo>
                  <a:pt x="187" y="186"/>
                </a:lnTo>
                <a:lnTo>
                  <a:pt x="189" y="173"/>
                </a:lnTo>
                <a:lnTo>
                  <a:pt x="191" y="162"/>
                </a:lnTo>
                <a:lnTo>
                  <a:pt x="194" y="168"/>
                </a:lnTo>
                <a:lnTo>
                  <a:pt x="196" y="162"/>
                </a:lnTo>
                <a:lnTo>
                  <a:pt x="198" y="165"/>
                </a:lnTo>
                <a:lnTo>
                  <a:pt x="201" y="164"/>
                </a:lnTo>
                <a:lnTo>
                  <a:pt x="203" y="160"/>
                </a:lnTo>
                <a:lnTo>
                  <a:pt x="206" y="167"/>
                </a:lnTo>
                <a:lnTo>
                  <a:pt x="208" y="169"/>
                </a:lnTo>
                <a:lnTo>
                  <a:pt x="210" y="167"/>
                </a:lnTo>
                <a:lnTo>
                  <a:pt x="212" y="173"/>
                </a:lnTo>
                <a:lnTo>
                  <a:pt x="215" y="170"/>
                </a:lnTo>
                <a:lnTo>
                  <a:pt x="217" y="173"/>
                </a:lnTo>
                <a:lnTo>
                  <a:pt x="219" y="176"/>
                </a:lnTo>
                <a:lnTo>
                  <a:pt x="222" y="168"/>
                </a:lnTo>
                <a:lnTo>
                  <a:pt x="224" y="168"/>
                </a:lnTo>
                <a:lnTo>
                  <a:pt x="226" y="165"/>
                </a:lnTo>
                <a:lnTo>
                  <a:pt x="229" y="155"/>
                </a:lnTo>
                <a:lnTo>
                  <a:pt x="231" y="149"/>
                </a:lnTo>
                <a:lnTo>
                  <a:pt x="234" y="148"/>
                </a:lnTo>
                <a:lnTo>
                  <a:pt x="236" y="155"/>
                </a:lnTo>
                <a:lnTo>
                  <a:pt x="238" y="170"/>
                </a:lnTo>
                <a:lnTo>
                  <a:pt x="240" y="170"/>
                </a:lnTo>
                <a:lnTo>
                  <a:pt x="243" y="164"/>
                </a:lnTo>
                <a:lnTo>
                  <a:pt x="245" y="170"/>
                </a:lnTo>
                <a:lnTo>
                  <a:pt x="247" y="161"/>
                </a:lnTo>
                <a:lnTo>
                  <a:pt x="250" y="161"/>
                </a:lnTo>
                <a:lnTo>
                  <a:pt x="252" y="158"/>
                </a:lnTo>
                <a:lnTo>
                  <a:pt x="254" y="162"/>
                </a:lnTo>
                <a:lnTo>
                  <a:pt x="257" y="168"/>
                </a:lnTo>
                <a:lnTo>
                  <a:pt x="259" y="171"/>
                </a:lnTo>
                <a:lnTo>
                  <a:pt x="262" y="177"/>
                </a:lnTo>
                <a:lnTo>
                  <a:pt x="264" y="181"/>
                </a:lnTo>
                <a:lnTo>
                  <a:pt x="266" y="186"/>
                </a:lnTo>
                <a:lnTo>
                  <a:pt x="269" y="197"/>
                </a:lnTo>
                <a:lnTo>
                  <a:pt x="271" y="204"/>
                </a:lnTo>
                <a:lnTo>
                  <a:pt x="273" y="200"/>
                </a:lnTo>
                <a:lnTo>
                  <a:pt x="275" y="217"/>
                </a:lnTo>
                <a:lnTo>
                  <a:pt x="278" y="214"/>
                </a:lnTo>
                <a:lnTo>
                  <a:pt x="280" y="218"/>
                </a:lnTo>
                <a:lnTo>
                  <a:pt x="282" y="206"/>
                </a:lnTo>
                <a:lnTo>
                  <a:pt x="285" y="195"/>
                </a:lnTo>
                <a:lnTo>
                  <a:pt x="287" y="191"/>
                </a:lnTo>
                <a:lnTo>
                  <a:pt x="289" y="185"/>
                </a:lnTo>
                <a:lnTo>
                  <a:pt x="292" y="188"/>
                </a:lnTo>
                <a:lnTo>
                  <a:pt x="294" y="207"/>
                </a:lnTo>
                <a:lnTo>
                  <a:pt x="297" y="201"/>
                </a:lnTo>
                <a:lnTo>
                  <a:pt x="299" y="202"/>
                </a:lnTo>
                <a:lnTo>
                  <a:pt x="301" y="201"/>
                </a:lnTo>
                <a:lnTo>
                  <a:pt x="304" y="223"/>
                </a:lnTo>
                <a:lnTo>
                  <a:pt x="306" y="203"/>
                </a:lnTo>
                <a:lnTo>
                  <a:pt x="308" y="205"/>
                </a:lnTo>
                <a:lnTo>
                  <a:pt x="310" y="203"/>
                </a:lnTo>
                <a:lnTo>
                  <a:pt x="313" y="210"/>
                </a:lnTo>
                <a:lnTo>
                  <a:pt x="315" y="214"/>
                </a:lnTo>
                <a:lnTo>
                  <a:pt x="317" y="213"/>
                </a:lnTo>
                <a:lnTo>
                  <a:pt x="320" y="204"/>
                </a:lnTo>
                <a:lnTo>
                  <a:pt x="322" y="210"/>
                </a:lnTo>
                <a:lnTo>
                  <a:pt x="325" y="203"/>
                </a:lnTo>
                <a:lnTo>
                  <a:pt x="327" y="204"/>
                </a:lnTo>
                <a:lnTo>
                  <a:pt x="329" y="201"/>
                </a:lnTo>
                <a:lnTo>
                  <a:pt x="332" y="205"/>
                </a:lnTo>
                <a:lnTo>
                  <a:pt x="334" y="214"/>
                </a:lnTo>
                <a:lnTo>
                  <a:pt x="336" y="222"/>
                </a:lnTo>
                <a:lnTo>
                  <a:pt x="338" y="218"/>
                </a:lnTo>
                <a:lnTo>
                  <a:pt x="341" y="231"/>
                </a:lnTo>
                <a:lnTo>
                  <a:pt x="343" y="213"/>
                </a:lnTo>
                <a:lnTo>
                  <a:pt x="345" y="210"/>
                </a:lnTo>
                <a:lnTo>
                  <a:pt x="348" y="225"/>
                </a:lnTo>
                <a:lnTo>
                  <a:pt x="350" y="223"/>
                </a:lnTo>
                <a:lnTo>
                  <a:pt x="352" y="225"/>
                </a:lnTo>
                <a:lnTo>
                  <a:pt x="355" y="223"/>
                </a:lnTo>
                <a:lnTo>
                  <a:pt x="357" y="225"/>
                </a:lnTo>
                <a:lnTo>
                  <a:pt x="360" y="219"/>
                </a:lnTo>
                <a:lnTo>
                  <a:pt x="362" y="217"/>
                </a:lnTo>
                <a:lnTo>
                  <a:pt x="364" y="208"/>
                </a:lnTo>
                <a:lnTo>
                  <a:pt x="367" y="198"/>
                </a:lnTo>
                <a:lnTo>
                  <a:pt x="369" y="208"/>
                </a:lnTo>
                <a:lnTo>
                  <a:pt x="371" y="209"/>
                </a:lnTo>
                <a:lnTo>
                  <a:pt x="373" y="205"/>
                </a:lnTo>
                <a:lnTo>
                  <a:pt x="376" y="211"/>
                </a:lnTo>
                <a:lnTo>
                  <a:pt x="378" y="217"/>
                </a:lnTo>
                <a:lnTo>
                  <a:pt x="380" y="214"/>
                </a:lnTo>
                <a:lnTo>
                  <a:pt x="383" y="218"/>
                </a:lnTo>
                <a:lnTo>
                  <a:pt x="385" y="217"/>
                </a:lnTo>
                <a:lnTo>
                  <a:pt x="388" y="210"/>
                </a:lnTo>
                <a:lnTo>
                  <a:pt x="390" y="212"/>
                </a:lnTo>
                <a:lnTo>
                  <a:pt x="392" y="212"/>
                </a:lnTo>
                <a:lnTo>
                  <a:pt x="395" y="204"/>
                </a:lnTo>
                <a:lnTo>
                  <a:pt x="397" y="220"/>
                </a:lnTo>
                <a:lnTo>
                  <a:pt x="399" y="208"/>
                </a:lnTo>
                <a:lnTo>
                  <a:pt x="402" y="208"/>
                </a:lnTo>
                <a:lnTo>
                  <a:pt x="404" y="201"/>
                </a:lnTo>
                <a:lnTo>
                  <a:pt x="406" y="198"/>
                </a:lnTo>
                <a:lnTo>
                  <a:pt x="408" y="209"/>
                </a:lnTo>
                <a:lnTo>
                  <a:pt x="411" y="212"/>
                </a:lnTo>
                <a:lnTo>
                  <a:pt x="413" y="200"/>
                </a:lnTo>
                <a:lnTo>
                  <a:pt x="416" y="204"/>
                </a:lnTo>
                <a:lnTo>
                  <a:pt x="418" y="206"/>
                </a:lnTo>
                <a:lnTo>
                  <a:pt x="420" y="215"/>
                </a:lnTo>
                <a:lnTo>
                  <a:pt x="423" y="215"/>
                </a:lnTo>
                <a:lnTo>
                  <a:pt x="425" y="208"/>
                </a:lnTo>
                <a:lnTo>
                  <a:pt x="427" y="205"/>
                </a:lnTo>
                <a:lnTo>
                  <a:pt x="430" y="202"/>
                </a:lnTo>
                <a:lnTo>
                  <a:pt x="432" y="198"/>
                </a:lnTo>
                <a:lnTo>
                  <a:pt x="434" y="202"/>
                </a:lnTo>
                <a:lnTo>
                  <a:pt x="437" y="204"/>
                </a:lnTo>
                <a:lnTo>
                  <a:pt x="439" y="202"/>
                </a:lnTo>
                <a:lnTo>
                  <a:pt x="441" y="214"/>
                </a:lnTo>
                <a:lnTo>
                  <a:pt x="443" y="207"/>
                </a:lnTo>
                <a:lnTo>
                  <a:pt x="446" y="210"/>
                </a:lnTo>
                <a:lnTo>
                  <a:pt x="448" y="205"/>
                </a:lnTo>
                <a:lnTo>
                  <a:pt x="451" y="202"/>
                </a:lnTo>
                <a:lnTo>
                  <a:pt x="453" y="198"/>
                </a:lnTo>
                <a:lnTo>
                  <a:pt x="455" y="198"/>
                </a:lnTo>
                <a:lnTo>
                  <a:pt x="458" y="187"/>
                </a:lnTo>
                <a:lnTo>
                  <a:pt x="460" y="180"/>
                </a:lnTo>
                <a:lnTo>
                  <a:pt x="462" y="164"/>
                </a:lnTo>
                <a:lnTo>
                  <a:pt x="465" y="162"/>
                </a:lnTo>
                <a:lnTo>
                  <a:pt x="467" y="150"/>
                </a:lnTo>
                <a:lnTo>
                  <a:pt x="469" y="162"/>
                </a:lnTo>
                <a:lnTo>
                  <a:pt x="471" y="176"/>
                </a:lnTo>
                <a:lnTo>
                  <a:pt x="474" y="177"/>
                </a:lnTo>
                <a:lnTo>
                  <a:pt x="476" y="183"/>
                </a:lnTo>
                <a:lnTo>
                  <a:pt x="479" y="183"/>
                </a:lnTo>
                <a:lnTo>
                  <a:pt x="481" y="179"/>
                </a:lnTo>
                <a:lnTo>
                  <a:pt x="483" y="186"/>
                </a:lnTo>
                <a:lnTo>
                  <a:pt x="486" y="199"/>
                </a:lnTo>
                <a:lnTo>
                  <a:pt x="488" y="200"/>
                </a:lnTo>
                <a:lnTo>
                  <a:pt x="490" y="190"/>
                </a:lnTo>
                <a:lnTo>
                  <a:pt x="493" y="213"/>
                </a:lnTo>
                <a:lnTo>
                  <a:pt x="495" y="216"/>
                </a:lnTo>
                <a:lnTo>
                  <a:pt x="497" y="213"/>
                </a:lnTo>
                <a:lnTo>
                  <a:pt x="500" y="209"/>
                </a:lnTo>
                <a:lnTo>
                  <a:pt x="502" y="199"/>
                </a:lnTo>
                <a:lnTo>
                  <a:pt x="504" y="194"/>
                </a:lnTo>
                <a:lnTo>
                  <a:pt x="506" y="217"/>
                </a:lnTo>
                <a:lnTo>
                  <a:pt x="509" y="219"/>
                </a:lnTo>
                <a:lnTo>
                  <a:pt x="511" y="227"/>
                </a:lnTo>
                <a:lnTo>
                  <a:pt x="514" y="214"/>
                </a:lnTo>
                <a:lnTo>
                  <a:pt x="516" y="212"/>
                </a:lnTo>
                <a:lnTo>
                  <a:pt x="518" y="215"/>
                </a:lnTo>
                <a:lnTo>
                  <a:pt x="521" y="217"/>
                </a:lnTo>
                <a:lnTo>
                  <a:pt x="523" y="223"/>
                </a:lnTo>
                <a:lnTo>
                  <a:pt x="525" y="230"/>
                </a:lnTo>
                <a:lnTo>
                  <a:pt x="528" y="221"/>
                </a:lnTo>
                <a:lnTo>
                  <a:pt x="530" y="234"/>
                </a:lnTo>
                <a:lnTo>
                  <a:pt x="532" y="234"/>
                </a:lnTo>
                <a:lnTo>
                  <a:pt x="535" y="234"/>
                </a:lnTo>
                <a:lnTo>
                  <a:pt x="537" y="226"/>
                </a:lnTo>
                <a:lnTo>
                  <a:pt x="539" y="220"/>
                </a:lnTo>
                <a:lnTo>
                  <a:pt x="542" y="227"/>
                </a:lnTo>
                <a:lnTo>
                  <a:pt x="544" y="219"/>
                </a:lnTo>
                <a:lnTo>
                  <a:pt x="546" y="221"/>
                </a:lnTo>
                <a:lnTo>
                  <a:pt x="549" y="224"/>
                </a:lnTo>
                <a:lnTo>
                  <a:pt x="551" y="229"/>
                </a:lnTo>
                <a:lnTo>
                  <a:pt x="553" y="243"/>
                </a:lnTo>
                <a:lnTo>
                  <a:pt x="556" y="247"/>
                </a:lnTo>
                <a:lnTo>
                  <a:pt x="558" y="246"/>
                </a:lnTo>
                <a:lnTo>
                  <a:pt x="560" y="256"/>
                </a:lnTo>
                <a:lnTo>
                  <a:pt x="563" y="253"/>
                </a:lnTo>
                <a:lnTo>
                  <a:pt x="565" y="254"/>
                </a:lnTo>
                <a:lnTo>
                  <a:pt x="567" y="254"/>
                </a:lnTo>
                <a:lnTo>
                  <a:pt x="570" y="260"/>
                </a:lnTo>
                <a:lnTo>
                  <a:pt x="572" y="261"/>
                </a:lnTo>
                <a:lnTo>
                  <a:pt x="574" y="270"/>
                </a:lnTo>
                <a:lnTo>
                  <a:pt x="577" y="261"/>
                </a:lnTo>
                <a:lnTo>
                  <a:pt x="579" y="257"/>
                </a:lnTo>
                <a:lnTo>
                  <a:pt x="581" y="268"/>
                </a:lnTo>
                <a:lnTo>
                  <a:pt x="584" y="250"/>
                </a:lnTo>
                <a:lnTo>
                  <a:pt x="586" y="255"/>
                </a:lnTo>
                <a:lnTo>
                  <a:pt x="588" y="259"/>
                </a:lnTo>
                <a:lnTo>
                  <a:pt x="591" y="256"/>
                </a:lnTo>
                <a:lnTo>
                  <a:pt x="593" y="263"/>
                </a:lnTo>
                <a:lnTo>
                  <a:pt x="595" y="265"/>
                </a:lnTo>
                <a:lnTo>
                  <a:pt x="598" y="266"/>
                </a:lnTo>
                <a:lnTo>
                  <a:pt x="600" y="276"/>
                </a:lnTo>
                <a:lnTo>
                  <a:pt x="602" y="267"/>
                </a:lnTo>
                <a:lnTo>
                  <a:pt x="605" y="277"/>
                </a:lnTo>
                <a:lnTo>
                  <a:pt x="607" y="267"/>
                </a:lnTo>
                <a:lnTo>
                  <a:pt x="609" y="263"/>
                </a:lnTo>
                <a:lnTo>
                  <a:pt x="612" y="270"/>
                </a:lnTo>
                <a:lnTo>
                  <a:pt x="614" y="267"/>
                </a:lnTo>
                <a:lnTo>
                  <a:pt x="616" y="266"/>
                </a:lnTo>
                <a:lnTo>
                  <a:pt x="619" y="261"/>
                </a:lnTo>
                <a:lnTo>
                  <a:pt x="621" y="262"/>
                </a:lnTo>
                <a:lnTo>
                  <a:pt x="623" y="266"/>
                </a:lnTo>
                <a:lnTo>
                  <a:pt x="626" y="267"/>
                </a:lnTo>
                <a:lnTo>
                  <a:pt x="628" y="267"/>
                </a:lnTo>
                <a:lnTo>
                  <a:pt x="630" y="272"/>
                </a:lnTo>
                <a:lnTo>
                  <a:pt x="633" y="276"/>
                </a:lnTo>
                <a:lnTo>
                  <a:pt x="635" y="280"/>
                </a:lnTo>
                <a:lnTo>
                  <a:pt x="637" y="282"/>
                </a:lnTo>
                <a:lnTo>
                  <a:pt x="640" y="270"/>
                </a:lnTo>
                <a:lnTo>
                  <a:pt x="642" y="264"/>
                </a:lnTo>
                <a:lnTo>
                  <a:pt x="644" y="264"/>
                </a:lnTo>
                <a:lnTo>
                  <a:pt x="647" y="259"/>
                </a:lnTo>
                <a:lnTo>
                  <a:pt x="649" y="265"/>
                </a:lnTo>
                <a:lnTo>
                  <a:pt x="651" y="262"/>
                </a:lnTo>
                <a:lnTo>
                  <a:pt x="654" y="262"/>
                </a:lnTo>
                <a:lnTo>
                  <a:pt x="656" y="255"/>
                </a:lnTo>
                <a:lnTo>
                  <a:pt x="658" y="255"/>
                </a:lnTo>
                <a:lnTo>
                  <a:pt x="661" y="229"/>
                </a:lnTo>
                <a:lnTo>
                  <a:pt x="663" y="203"/>
                </a:lnTo>
                <a:lnTo>
                  <a:pt x="665" y="199"/>
                </a:lnTo>
                <a:lnTo>
                  <a:pt x="668" y="199"/>
                </a:lnTo>
                <a:lnTo>
                  <a:pt x="670" y="198"/>
                </a:lnTo>
                <a:lnTo>
                  <a:pt x="672" y="198"/>
                </a:lnTo>
                <a:lnTo>
                  <a:pt x="675" y="195"/>
                </a:lnTo>
                <a:lnTo>
                  <a:pt x="677" y="201"/>
                </a:lnTo>
                <a:lnTo>
                  <a:pt x="679" y="200"/>
                </a:lnTo>
                <a:lnTo>
                  <a:pt x="682" y="192"/>
                </a:lnTo>
                <a:lnTo>
                  <a:pt x="684" y="200"/>
                </a:lnTo>
                <a:lnTo>
                  <a:pt x="686" y="186"/>
                </a:lnTo>
                <a:lnTo>
                  <a:pt x="689" y="186"/>
                </a:lnTo>
                <a:lnTo>
                  <a:pt x="691" y="189"/>
                </a:lnTo>
                <a:lnTo>
                  <a:pt x="693" y="178"/>
                </a:lnTo>
                <a:lnTo>
                  <a:pt x="696" y="161"/>
                </a:lnTo>
                <a:lnTo>
                  <a:pt x="698" y="155"/>
                </a:lnTo>
                <a:lnTo>
                  <a:pt x="700" y="174"/>
                </a:lnTo>
                <a:lnTo>
                  <a:pt x="703" y="178"/>
                </a:lnTo>
                <a:lnTo>
                  <a:pt x="705" y="168"/>
                </a:lnTo>
                <a:lnTo>
                  <a:pt x="707" y="162"/>
                </a:lnTo>
                <a:lnTo>
                  <a:pt x="710" y="155"/>
                </a:lnTo>
                <a:lnTo>
                  <a:pt x="712" y="155"/>
                </a:lnTo>
                <a:lnTo>
                  <a:pt x="714" y="161"/>
                </a:lnTo>
                <a:lnTo>
                  <a:pt x="717" y="161"/>
                </a:lnTo>
                <a:lnTo>
                  <a:pt x="719" y="155"/>
                </a:lnTo>
                <a:lnTo>
                  <a:pt x="721" y="152"/>
                </a:lnTo>
                <a:lnTo>
                  <a:pt x="724" y="161"/>
                </a:lnTo>
                <a:lnTo>
                  <a:pt x="726" y="159"/>
                </a:lnTo>
                <a:lnTo>
                  <a:pt x="728" y="152"/>
                </a:lnTo>
                <a:lnTo>
                  <a:pt x="731" y="151"/>
                </a:lnTo>
                <a:lnTo>
                  <a:pt x="733" y="143"/>
                </a:lnTo>
                <a:lnTo>
                  <a:pt x="735" y="143"/>
                </a:lnTo>
                <a:lnTo>
                  <a:pt x="738" y="137"/>
                </a:lnTo>
                <a:lnTo>
                  <a:pt x="740" y="127"/>
                </a:lnTo>
                <a:lnTo>
                  <a:pt x="742" y="120"/>
                </a:lnTo>
                <a:lnTo>
                  <a:pt x="745" y="110"/>
                </a:lnTo>
                <a:lnTo>
                  <a:pt x="747" y="108"/>
                </a:lnTo>
                <a:lnTo>
                  <a:pt x="749" y="117"/>
                </a:lnTo>
                <a:lnTo>
                  <a:pt x="752" y="116"/>
                </a:lnTo>
                <a:lnTo>
                  <a:pt x="754" y="114"/>
                </a:lnTo>
                <a:lnTo>
                  <a:pt x="756" y="122"/>
                </a:lnTo>
                <a:lnTo>
                  <a:pt x="759" y="114"/>
                </a:lnTo>
                <a:lnTo>
                  <a:pt x="761" y="112"/>
                </a:lnTo>
                <a:lnTo>
                  <a:pt x="763" y="119"/>
                </a:lnTo>
                <a:lnTo>
                  <a:pt x="766" y="121"/>
                </a:lnTo>
                <a:lnTo>
                  <a:pt x="768" y="113"/>
                </a:lnTo>
                <a:lnTo>
                  <a:pt x="770" y="112"/>
                </a:lnTo>
                <a:lnTo>
                  <a:pt x="773" y="92"/>
                </a:lnTo>
                <a:lnTo>
                  <a:pt x="775" y="67"/>
                </a:lnTo>
                <a:lnTo>
                  <a:pt x="777" y="57"/>
                </a:lnTo>
                <a:lnTo>
                  <a:pt x="780" y="47"/>
                </a:lnTo>
                <a:lnTo>
                  <a:pt x="782" y="42"/>
                </a:lnTo>
                <a:lnTo>
                  <a:pt x="785" y="32"/>
                </a:lnTo>
                <a:lnTo>
                  <a:pt x="787" y="30"/>
                </a:lnTo>
                <a:lnTo>
                  <a:pt x="789" y="42"/>
                </a:lnTo>
                <a:lnTo>
                  <a:pt x="791" y="28"/>
                </a:lnTo>
                <a:lnTo>
                  <a:pt x="794" y="35"/>
                </a:lnTo>
                <a:lnTo>
                  <a:pt x="796" y="32"/>
                </a:lnTo>
                <a:lnTo>
                  <a:pt x="798" y="26"/>
                </a:lnTo>
                <a:lnTo>
                  <a:pt x="801" y="28"/>
                </a:lnTo>
                <a:lnTo>
                  <a:pt x="803" y="34"/>
                </a:lnTo>
                <a:lnTo>
                  <a:pt x="805" y="36"/>
                </a:lnTo>
                <a:lnTo>
                  <a:pt x="808" y="43"/>
                </a:lnTo>
                <a:lnTo>
                  <a:pt x="810" y="43"/>
                </a:lnTo>
                <a:lnTo>
                  <a:pt x="812" y="47"/>
                </a:lnTo>
                <a:lnTo>
                  <a:pt x="815" y="19"/>
                </a:lnTo>
                <a:lnTo>
                  <a:pt x="817" y="7"/>
                </a:lnTo>
                <a:lnTo>
                  <a:pt x="820" y="0"/>
                </a:lnTo>
                <a:lnTo>
                  <a:pt x="822" y="5"/>
                </a:lnTo>
                <a:lnTo>
                  <a:pt x="824" y="3"/>
                </a:lnTo>
                <a:lnTo>
                  <a:pt x="826" y="18"/>
                </a:lnTo>
                <a:lnTo>
                  <a:pt x="829" y="17"/>
                </a:lnTo>
                <a:lnTo>
                  <a:pt x="831" y="19"/>
                </a:lnTo>
                <a:lnTo>
                  <a:pt x="833" y="26"/>
                </a:lnTo>
                <a:lnTo>
                  <a:pt x="836" y="30"/>
                </a:lnTo>
                <a:lnTo>
                  <a:pt x="838" y="30"/>
                </a:lnTo>
                <a:lnTo>
                  <a:pt x="840" y="40"/>
                </a:lnTo>
                <a:lnTo>
                  <a:pt x="843" y="47"/>
                </a:lnTo>
                <a:lnTo>
                  <a:pt x="845" y="48"/>
                </a:lnTo>
                <a:lnTo>
                  <a:pt x="848" y="69"/>
                </a:lnTo>
                <a:lnTo>
                  <a:pt x="850" y="93"/>
                </a:lnTo>
                <a:lnTo>
                  <a:pt x="852" y="84"/>
                </a:lnTo>
                <a:lnTo>
                  <a:pt x="854" y="88"/>
                </a:lnTo>
                <a:lnTo>
                  <a:pt x="857" y="89"/>
                </a:lnTo>
                <a:lnTo>
                  <a:pt x="859" y="86"/>
                </a:lnTo>
                <a:lnTo>
                  <a:pt x="861" y="92"/>
                </a:lnTo>
                <a:lnTo>
                  <a:pt x="864" y="88"/>
                </a:lnTo>
                <a:lnTo>
                  <a:pt x="866" y="92"/>
                </a:lnTo>
                <a:lnTo>
                  <a:pt x="868" y="100"/>
                </a:lnTo>
                <a:lnTo>
                  <a:pt x="871" y="100"/>
                </a:lnTo>
                <a:lnTo>
                  <a:pt x="873" y="118"/>
                </a:lnTo>
                <a:lnTo>
                  <a:pt x="875" y="123"/>
                </a:lnTo>
                <a:lnTo>
                  <a:pt x="878" y="130"/>
                </a:lnTo>
                <a:lnTo>
                  <a:pt x="880" y="138"/>
                </a:lnTo>
                <a:lnTo>
                  <a:pt x="883" y="156"/>
                </a:lnTo>
                <a:lnTo>
                  <a:pt x="885" y="153"/>
                </a:lnTo>
                <a:lnTo>
                  <a:pt x="887" y="153"/>
                </a:lnTo>
                <a:lnTo>
                  <a:pt x="889" y="153"/>
                </a:lnTo>
                <a:lnTo>
                  <a:pt x="892" y="154"/>
                </a:lnTo>
                <a:lnTo>
                  <a:pt x="894" y="158"/>
                </a:lnTo>
                <a:lnTo>
                  <a:pt x="896" y="159"/>
                </a:lnTo>
                <a:lnTo>
                  <a:pt x="899" y="159"/>
                </a:lnTo>
                <a:lnTo>
                  <a:pt x="901" y="159"/>
                </a:lnTo>
                <a:lnTo>
                  <a:pt x="903" y="155"/>
                </a:lnTo>
                <a:lnTo>
                  <a:pt x="906" y="164"/>
                </a:lnTo>
                <a:lnTo>
                  <a:pt x="908" y="167"/>
                </a:lnTo>
                <a:lnTo>
                  <a:pt x="911" y="168"/>
                </a:lnTo>
                <a:lnTo>
                  <a:pt x="913" y="180"/>
                </a:lnTo>
                <a:lnTo>
                  <a:pt x="915" y="183"/>
                </a:lnTo>
                <a:lnTo>
                  <a:pt x="918" y="195"/>
                </a:lnTo>
                <a:lnTo>
                  <a:pt x="920" y="203"/>
                </a:lnTo>
                <a:lnTo>
                  <a:pt x="922" y="205"/>
                </a:lnTo>
                <a:lnTo>
                  <a:pt x="924" y="202"/>
                </a:lnTo>
                <a:lnTo>
                  <a:pt x="927" y="206"/>
                </a:lnTo>
                <a:lnTo>
                  <a:pt x="929" y="207"/>
                </a:lnTo>
                <a:lnTo>
                  <a:pt x="931" y="211"/>
                </a:lnTo>
                <a:lnTo>
                  <a:pt x="934" y="214"/>
                </a:lnTo>
                <a:lnTo>
                  <a:pt x="936" y="208"/>
                </a:lnTo>
                <a:lnTo>
                  <a:pt x="939" y="213"/>
                </a:lnTo>
                <a:lnTo>
                  <a:pt x="941" y="218"/>
                </a:lnTo>
                <a:lnTo>
                  <a:pt x="943" y="214"/>
                </a:lnTo>
                <a:lnTo>
                  <a:pt x="946" y="229"/>
                </a:lnTo>
                <a:lnTo>
                  <a:pt x="948" y="234"/>
                </a:lnTo>
                <a:lnTo>
                  <a:pt x="950" y="233"/>
                </a:lnTo>
                <a:lnTo>
                  <a:pt x="952" y="236"/>
                </a:lnTo>
                <a:lnTo>
                  <a:pt x="955" y="239"/>
                </a:lnTo>
                <a:lnTo>
                  <a:pt x="957" y="253"/>
                </a:lnTo>
                <a:lnTo>
                  <a:pt x="959" y="279"/>
                </a:lnTo>
                <a:lnTo>
                  <a:pt x="962" y="304"/>
                </a:lnTo>
                <a:lnTo>
                  <a:pt x="964" y="320"/>
                </a:lnTo>
                <a:lnTo>
                  <a:pt x="966" y="323"/>
                </a:lnTo>
                <a:lnTo>
                  <a:pt x="969" y="327"/>
                </a:lnTo>
                <a:lnTo>
                  <a:pt x="971" y="338"/>
                </a:lnTo>
                <a:lnTo>
                  <a:pt x="974" y="341"/>
                </a:lnTo>
                <a:lnTo>
                  <a:pt x="976" y="340"/>
                </a:lnTo>
                <a:lnTo>
                  <a:pt x="978" y="351"/>
                </a:lnTo>
                <a:lnTo>
                  <a:pt x="981" y="349"/>
                </a:lnTo>
                <a:lnTo>
                  <a:pt x="983" y="346"/>
                </a:lnTo>
                <a:lnTo>
                  <a:pt x="985" y="354"/>
                </a:lnTo>
                <a:lnTo>
                  <a:pt x="987" y="358"/>
                </a:lnTo>
                <a:lnTo>
                  <a:pt x="990" y="352"/>
                </a:lnTo>
                <a:lnTo>
                  <a:pt x="992" y="355"/>
                </a:lnTo>
                <a:lnTo>
                  <a:pt x="994" y="352"/>
                </a:lnTo>
                <a:lnTo>
                  <a:pt x="997" y="347"/>
                </a:lnTo>
                <a:lnTo>
                  <a:pt x="999" y="342"/>
                </a:lnTo>
                <a:lnTo>
                  <a:pt x="1002" y="371"/>
                </a:lnTo>
                <a:lnTo>
                  <a:pt x="1004" y="385"/>
                </a:lnTo>
                <a:lnTo>
                  <a:pt x="1006" y="392"/>
                </a:lnTo>
                <a:lnTo>
                  <a:pt x="1009" y="396"/>
                </a:lnTo>
                <a:lnTo>
                  <a:pt x="1011" y="390"/>
                </a:lnTo>
                <a:lnTo>
                  <a:pt x="1013" y="390"/>
                </a:lnTo>
                <a:lnTo>
                  <a:pt x="1016" y="401"/>
                </a:lnTo>
                <a:lnTo>
                  <a:pt x="1018" y="406"/>
                </a:lnTo>
                <a:lnTo>
                  <a:pt x="1020" y="410"/>
                </a:lnTo>
                <a:lnTo>
                  <a:pt x="1022" y="409"/>
                </a:lnTo>
                <a:lnTo>
                  <a:pt x="1025" y="410"/>
                </a:lnTo>
                <a:lnTo>
                  <a:pt x="1027" y="414"/>
                </a:lnTo>
                <a:lnTo>
                  <a:pt x="1029" y="407"/>
                </a:lnTo>
                <a:lnTo>
                  <a:pt x="1032" y="397"/>
                </a:lnTo>
                <a:lnTo>
                  <a:pt x="1034" y="397"/>
                </a:lnTo>
                <a:lnTo>
                  <a:pt x="1037" y="397"/>
                </a:lnTo>
                <a:lnTo>
                  <a:pt x="1039" y="409"/>
                </a:lnTo>
                <a:lnTo>
                  <a:pt x="1041" y="409"/>
                </a:lnTo>
                <a:lnTo>
                  <a:pt x="1044" y="408"/>
                </a:lnTo>
                <a:lnTo>
                  <a:pt x="1046" y="411"/>
                </a:lnTo>
                <a:lnTo>
                  <a:pt x="1048" y="411"/>
                </a:lnTo>
                <a:lnTo>
                  <a:pt x="1050" y="420"/>
                </a:lnTo>
                <a:lnTo>
                  <a:pt x="1053" y="416"/>
                </a:lnTo>
                <a:lnTo>
                  <a:pt x="1055" y="412"/>
                </a:lnTo>
                <a:lnTo>
                  <a:pt x="1057" y="412"/>
                </a:lnTo>
                <a:lnTo>
                  <a:pt x="1060" y="409"/>
                </a:lnTo>
                <a:lnTo>
                  <a:pt x="1062" y="417"/>
                </a:lnTo>
                <a:lnTo>
                  <a:pt x="1065" y="414"/>
                </a:lnTo>
                <a:lnTo>
                  <a:pt x="1067" y="408"/>
                </a:lnTo>
                <a:lnTo>
                  <a:pt x="1069" y="408"/>
                </a:lnTo>
                <a:lnTo>
                  <a:pt x="1072" y="418"/>
                </a:lnTo>
                <a:lnTo>
                  <a:pt x="1074" y="418"/>
                </a:lnTo>
                <a:lnTo>
                  <a:pt x="1076" y="415"/>
                </a:lnTo>
                <a:lnTo>
                  <a:pt x="1079" y="421"/>
                </a:lnTo>
                <a:lnTo>
                  <a:pt x="1081" y="426"/>
                </a:lnTo>
                <a:lnTo>
                  <a:pt x="1083" y="436"/>
                </a:lnTo>
                <a:lnTo>
                  <a:pt x="1085" y="436"/>
                </a:lnTo>
                <a:lnTo>
                  <a:pt x="1088" y="437"/>
                </a:lnTo>
                <a:lnTo>
                  <a:pt x="1090" y="440"/>
                </a:lnTo>
                <a:lnTo>
                  <a:pt x="1093" y="440"/>
                </a:lnTo>
                <a:lnTo>
                  <a:pt x="1095" y="440"/>
                </a:lnTo>
                <a:lnTo>
                  <a:pt x="1097" y="444"/>
                </a:lnTo>
                <a:lnTo>
                  <a:pt x="1100" y="438"/>
                </a:lnTo>
                <a:lnTo>
                  <a:pt x="1102" y="438"/>
                </a:lnTo>
                <a:lnTo>
                  <a:pt x="1104" y="435"/>
                </a:lnTo>
                <a:lnTo>
                  <a:pt x="1107" y="440"/>
                </a:lnTo>
                <a:lnTo>
                  <a:pt x="1109" y="443"/>
                </a:lnTo>
                <a:lnTo>
                  <a:pt x="1111" y="453"/>
                </a:lnTo>
                <a:lnTo>
                  <a:pt x="1114" y="456"/>
                </a:lnTo>
                <a:lnTo>
                  <a:pt x="1116" y="465"/>
                </a:lnTo>
                <a:lnTo>
                  <a:pt x="1118" y="467"/>
                </a:lnTo>
                <a:lnTo>
                  <a:pt x="1120" y="469"/>
                </a:lnTo>
                <a:lnTo>
                  <a:pt x="1123" y="472"/>
                </a:lnTo>
                <a:lnTo>
                  <a:pt x="1125" y="472"/>
                </a:lnTo>
                <a:lnTo>
                  <a:pt x="1128" y="472"/>
                </a:lnTo>
                <a:lnTo>
                  <a:pt x="1130" y="473"/>
                </a:lnTo>
                <a:lnTo>
                  <a:pt x="1132" y="473"/>
                </a:lnTo>
                <a:lnTo>
                  <a:pt x="1135" y="466"/>
                </a:lnTo>
                <a:lnTo>
                  <a:pt x="1137" y="465"/>
                </a:lnTo>
                <a:lnTo>
                  <a:pt x="1139" y="463"/>
                </a:lnTo>
                <a:lnTo>
                  <a:pt x="1142" y="456"/>
                </a:lnTo>
                <a:lnTo>
                  <a:pt x="1144" y="462"/>
                </a:lnTo>
                <a:lnTo>
                  <a:pt x="1146" y="462"/>
                </a:lnTo>
                <a:lnTo>
                  <a:pt x="1148" y="459"/>
                </a:lnTo>
                <a:lnTo>
                  <a:pt x="1151" y="459"/>
                </a:lnTo>
                <a:lnTo>
                  <a:pt x="1153" y="461"/>
                </a:lnTo>
                <a:lnTo>
                  <a:pt x="1156" y="465"/>
                </a:lnTo>
                <a:lnTo>
                  <a:pt x="1158" y="464"/>
                </a:lnTo>
                <a:lnTo>
                  <a:pt x="1160" y="458"/>
                </a:lnTo>
                <a:lnTo>
                  <a:pt x="1163" y="453"/>
                </a:lnTo>
                <a:lnTo>
                  <a:pt x="1165" y="453"/>
                </a:lnTo>
                <a:lnTo>
                  <a:pt x="1167" y="456"/>
                </a:lnTo>
                <a:lnTo>
                  <a:pt x="1170" y="456"/>
                </a:lnTo>
                <a:lnTo>
                  <a:pt x="1172" y="456"/>
                </a:lnTo>
                <a:lnTo>
                  <a:pt x="1174" y="441"/>
                </a:lnTo>
                <a:lnTo>
                  <a:pt x="1177" y="447"/>
                </a:lnTo>
                <a:lnTo>
                  <a:pt x="1179" y="443"/>
                </a:lnTo>
                <a:lnTo>
                  <a:pt x="1181" y="438"/>
                </a:lnTo>
                <a:lnTo>
                  <a:pt x="1183" y="440"/>
                </a:lnTo>
                <a:lnTo>
                  <a:pt x="1186" y="437"/>
                </a:lnTo>
                <a:lnTo>
                  <a:pt x="1188" y="437"/>
                </a:lnTo>
                <a:lnTo>
                  <a:pt x="1191" y="437"/>
                </a:lnTo>
                <a:lnTo>
                  <a:pt x="1193" y="433"/>
                </a:lnTo>
                <a:lnTo>
                  <a:pt x="1195" y="433"/>
                </a:lnTo>
                <a:lnTo>
                  <a:pt x="1198" y="434"/>
                </a:lnTo>
                <a:lnTo>
                  <a:pt x="1200" y="427"/>
                </a:lnTo>
                <a:lnTo>
                  <a:pt x="1202" y="416"/>
                </a:lnTo>
                <a:lnTo>
                  <a:pt x="1205" y="417"/>
                </a:lnTo>
                <a:lnTo>
                  <a:pt x="1207" y="412"/>
                </a:lnTo>
                <a:lnTo>
                  <a:pt x="1209" y="415"/>
                </a:lnTo>
                <a:lnTo>
                  <a:pt x="1212" y="410"/>
                </a:lnTo>
                <a:lnTo>
                  <a:pt x="1214" y="398"/>
                </a:lnTo>
                <a:lnTo>
                  <a:pt x="1216" y="401"/>
                </a:lnTo>
                <a:lnTo>
                  <a:pt x="1219" y="410"/>
                </a:lnTo>
                <a:lnTo>
                  <a:pt x="1221" y="418"/>
                </a:lnTo>
                <a:lnTo>
                  <a:pt x="1223" y="417"/>
                </a:lnTo>
                <a:lnTo>
                  <a:pt x="1226" y="414"/>
                </a:lnTo>
                <a:lnTo>
                  <a:pt x="1228" y="405"/>
                </a:lnTo>
                <a:lnTo>
                  <a:pt x="1230" y="412"/>
                </a:lnTo>
                <a:lnTo>
                  <a:pt x="1233" y="405"/>
                </a:lnTo>
                <a:lnTo>
                  <a:pt x="1235" y="397"/>
                </a:lnTo>
                <a:lnTo>
                  <a:pt x="1237" y="393"/>
                </a:lnTo>
                <a:lnTo>
                  <a:pt x="1240" y="388"/>
                </a:lnTo>
                <a:lnTo>
                  <a:pt x="1242" y="392"/>
                </a:lnTo>
                <a:lnTo>
                  <a:pt x="1244" y="383"/>
                </a:lnTo>
                <a:lnTo>
                  <a:pt x="1247" y="379"/>
                </a:lnTo>
                <a:lnTo>
                  <a:pt x="1249" y="362"/>
                </a:lnTo>
                <a:lnTo>
                  <a:pt x="1251" y="359"/>
                </a:lnTo>
                <a:lnTo>
                  <a:pt x="1254" y="363"/>
                </a:lnTo>
                <a:lnTo>
                  <a:pt x="1256" y="360"/>
                </a:lnTo>
                <a:lnTo>
                  <a:pt x="1258" y="363"/>
                </a:lnTo>
                <a:lnTo>
                  <a:pt x="1261" y="355"/>
                </a:lnTo>
                <a:lnTo>
                  <a:pt x="1263" y="359"/>
                </a:lnTo>
                <a:lnTo>
                  <a:pt x="1265" y="362"/>
                </a:lnTo>
                <a:lnTo>
                  <a:pt x="1268" y="359"/>
                </a:lnTo>
                <a:lnTo>
                  <a:pt x="1270" y="355"/>
                </a:lnTo>
                <a:lnTo>
                  <a:pt x="1272" y="350"/>
                </a:lnTo>
                <a:lnTo>
                  <a:pt x="1275" y="346"/>
                </a:lnTo>
                <a:lnTo>
                  <a:pt x="1277" y="351"/>
                </a:lnTo>
                <a:lnTo>
                  <a:pt x="1279" y="331"/>
                </a:lnTo>
                <a:lnTo>
                  <a:pt x="1282" y="327"/>
                </a:lnTo>
                <a:lnTo>
                  <a:pt x="1284" y="330"/>
                </a:lnTo>
                <a:lnTo>
                  <a:pt x="1286" y="324"/>
                </a:lnTo>
                <a:lnTo>
                  <a:pt x="1289" y="323"/>
                </a:lnTo>
                <a:lnTo>
                  <a:pt x="1291" y="318"/>
                </a:lnTo>
                <a:lnTo>
                  <a:pt x="1293" y="316"/>
                </a:lnTo>
                <a:lnTo>
                  <a:pt x="1296" y="309"/>
                </a:lnTo>
                <a:lnTo>
                  <a:pt x="1298" y="301"/>
                </a:lnTo>
                <a:lnTo>
                  <a:pt x="1300" y="300"/>
                </a:lnTo>
                <a:lnTo>
                  <a:pt x="1303" y="301"/>
                </a:lnTo>
                <a:lnTo>
                  <a:pt x="1305" y="304"/>
                </a:lnTo>
                <a:lnTo>
                  <a:pt x="1307" y="304"/>
                </a:lnTo>
                <a:lnTo>
                  <a:pt x="1310" y="303"/>
                </a:lnTo>
                <a:lnTo>
                  <a:pt x="1312" y="296"/>
                </a:lnTo>
                <a:lnTo>
                  <a:pt x="1314" y="296"/>
                </a:lnTo>
                <a:lnTo>
                  <a:pt x="1317" y="299"/>
                </a:lnTo>
                <a:lnTo>
                  <a:pt x="1319" y="290"/>
                </a:lnTo>
                <a:lnTo>
                  <a:pt x="1321" y="290"/>
                </a:lnTo>
                <a:lnTo>
                  <a:pt x="1324" y="298"/>
                </a:lnTo>
                <a:lnTo>
                  <a:pt x="1326" y="294"/>
                </a:lnTo>
                <a:lnTo>
                  <a:pt x="1328" y="302"/>
                </a:lnTo>
                <a:lnTo>
                  <a:pt x="1331" y="299"/>
                </a:lnTo>
                <a:lnTo>
                  <a:pt x="1333" y="289"/>
                </a:lnTo>
                <a:lnTo>
                  <a:pt x="1335" y="283"/>
                </a:lnTo>
                <a:lnTo>
                  <a:pt x="1338" y="283"/>
                </a:lnTo>
                <a:lnTo>
                  <a:pt x="1340" y="288"/>
                </a:lnTo>
                <a:lnTo>
                  <a:pt x="1342" y="283"/>
                </a:lnTo>
                <a:lnTo>
                  <a:pt x="1345" y="285"/>
                </a:lnTo>
                <a:lnTo>
                  <a:pt x="1347" y="285"/>
                </a:lnTo>
                <a:lnTo>
                  <a:pt x="1349" y="286"/>
                </a:lnTo>
                <a:lnTo>
                  <a:pt x="1352" y="281"/>
                </a:lnTo>
                <a:lnTo>
                  <a:pt x="1354" y="281"/>
                </a:lnTo>
                <a:lnTo>
                  <a:pt x="1356" y="292"/>
                </a:lnTo>
                <a:lnTo>
                  <a:pt x="1359" y="285"/>
                </a:lnTo>
                <a:lnTo>
                  <a:pt x="1361" y="293"/>
                </a:lnTo>
                <a:lnTo>
                  <a:pt x="1363" y="297"/>
                </a:lnTo>
                <a:lnTo>
                  <a:pt x="1366" y="298"/>
                </a:lnTo>
                <a:lnTo>
                  <a:pt x="1368" y="293"/>
                </a:lnTo>
                <a:lnTo>
                  <a:pt x="1370" y="296"/>
                </a:lnTo>
                <a:lnTo>
                  <a:pt x="1373" y="297"/>
                </a:lnTo>
                <a:lnTo>
                  <a:pt x="1375" y="297"/>
                </a:lnTo>
                <a:lnTo>
                  <a:pt x="1377" y="297"/>
                </a:lnTo>
                <a:lnTo>
                  <a:pt x="1380" y="294"/>
                </a:lnTo>
                <a:lnTo>
                  <a:pt x="1382" y="294"/>
                </a:lnTo>
                <a:lnTo>
                  <a:pt x="1384" y="306"/>
                </a:lnTo>
                <a:lnTo>
                  <a:pt x="1387" y="302"/>
                </a:lnTo>
                <a:lnTo>
                  <a:pt x="1389" y="309"/>
                </a:lnTo>
                <a:lnTo>
                  <a:pt x="1391" y="313"/>
                </a:lnTo>
                <a:lnTo>
                  <a:pt x="1394" y="320"/>
                </a:lnTo>
                <a:lnTo>
                  <a:pt x="1396" y="315"/>
                </a:lnTo>
                <a:lnTo>
                  <a:pt x="1398" y="314"/>
                </a:lnTo>
                <a:lnTo>
                  <a:pt x="1401" y="312"/>
                </a:lnTo>
                <a:lnTo>
                  <a:pt x="1403" y="314"/>
                </a:lnTo>
                <a:lnTo>
                  <a:pt x="1405" y="318"/>
                </a:lnTo>
                <a:lnTo>
                  <a:pt x="1408" y="311"/>
                </a:lnTo>
                <a:lnTo>
                  <a:pt x="1410" y="311"/>
                </a:lnTo>
                <a:lnTo>
                  <a:pt x="1412" y="299"/>
                </a:lnTo>
                <a:lnTo>
                  <a:pt x="1415" y="304"/>
                </a:lnTo>
                <a:lnTo>
                  <a:pt x="1417" y="304"/>
                </a:lnTo>
                <a:lnTo>
                  <a:pt x="1419" y="304"/>
                </a:lnTo>
                <a:lnTo>
                  <a:pt x="1422" y="312"/>
                </a:lnTo>
                <a:lnTo>
                  <a:pt x="1424" y="316"/>
                </a:lnTo>
                <a:lnTo>
                  <a:pt x="1426" y="318"/>
                </a:lnTo>
                <a:lnTo>
                  <a:pt x="1429" y="312"/>
                </a:lnTo>
                <a:lnTo>
                  <a:pt x="1431" y="311"/>
                </a:lnTo>
                <a:lnTo>
                  <a:pt x="1433" y="309"/>
                </a:lnTo>
                <a:lnTo>
                  <a:pt x="1436" y="309"/>
                </a:lnTo>
                <a:lnTo>
                  <a:pt x="1438" y="315"/>
                </a:lnTo>
                <a:lnTo>
                  <a:pt x="1440" y="309"/>
                </a:lnTo>
                <a:lnTo>
                  <a:pt x="1443" y="296"/>
                </a:lnTo>
                <a:lnTo>
                  <a:pt x="1445" y="292"/>
                </a:lnTo>
                <a:lnTo>
                  <a:pt x="1447" y="292"/>
                </a:lnTo>
                <a:lnTo>
                  <a:pt x="1450" y="286"/>
                </a:lnTo>
                <a:lnTo>
                  <a:pt x="1452" y="276"/>
                </a:lnTo>
                <a:lnTo>
                  <a:pt x="1454" y="272"/>
                </a:lnTo>
                <a:lnTo>
                  <a:pt x="1457" y="273"/>
                </a:lnTo>
                <a:lnTo>
                  <a:pt x="1459" y="270"/>
                </a:lnTo>
                <a:lnTo>
                  <a:pt x="1462" y="271"/>
                </a:lnTo>
                <a:lnTo>
                  <a:pt x="1464" y="267"/>
                </a:lnTo>
                <a:lnTo>
                  <a:pt x="1466" y="284"/>
                </a:lnTo>
                <a:lnTo>
                  <a:pt x="1468" y="280"/>
                </a:lnTo>
                <a:lnTo>
                  <a:pt x="1471" y="280"/>
                </a:lnTo>
                <a:lnTo>
                  <a:pt x="1473" y="284"/>
                </a:lnTo>
                <a:lnTo>
                  <a:pt x="1475" y="266"/>
                </a:lnTo>
                <a:lnTo>
                  <a:pt x="1478" y="275"/>
                </a:lnTo>
                <a:lnTo>
                  <a:pt x="1480" y="279"/>
                </a:lnTo>
                <a:lnTo>
                  <a:pt x="1482" y="286"/>
                </a:lnTo>
                <a:lnTo>
                  <a:pt x="1485" y="297"/>
                </a:lnTo>
                <a:lnTo>
                  <a:pt x="1487" y="296"/>
                </a:lnTo>
                <a:lnTo>
                  <a:pt x="1489" y="294"/>
                </a:lnTo>
                <a:lnTo>
                  <a:pt x="1492" y="280"/>
                </a:lnTo>
                <a:lnTo>
                  <a:pt x="1494" y="271"/>
                </a:lnTo>
                <a:lnTo>
                  <a:pt x="1497" y="268"/>
                </a:lnTo>
                <a:lnTo>
                  <a:pt x="1499" y="268"/>
                </a:lnTo>
                <a:lnTo>
                  <a:pt x="1501" y="265"/>
                </a:lnTo>
                <a:lnTo>
                  <a:pt x="1503" y="254"/>
                </a:lnTo>
                <a:lnTo>
                  <a:pt x="1506" y="256"/>
                </a:lnTo>
                <a:lnTo>
                  <a:pt x="1508" y="249"/>
                </a:lnTo>
                <a:lnTo>
                  <a:pt x="1510" y="232"/>
                </a:lnTo>
                <a:lnTo>
                  <a:pt x="1513" y="230"/>
                </a:lnTo>
                <a:lnTo>
                  <a:pt x="1515" y="234"/>
                </a:lnTo>
                <a:lnTo>
                  <a:pt x="1517" y="217"/>
                </a:lnTo>
                <a:lnTo>
                  <a:pt x="1520" y="212"/>
                </a:lnTo>
                <a:lnTo>
                  <a:pt x="1522" y="202"/>
                </a:lnTo>
                <a:lnTo>
                  <a:pt x="1525" y="205"/>
                </a:lnTo>
                <a:lnTo>
                  <a:pt x="1527" y="196"/>
                </a:lnTo>
                <a:lnTo>
                  <a:pt x="1529" y="190"/>
                </a:lnTo>
                <a:lnTo>
                  <a:pt x="1531" y="183"/>
                </a:lnTo>
                <a:lnTo>
                  <a:pt x="1534" y="193"/>
                </a:lnTo>
                <a:lnTo>
                  <a:pt x="1536" y="184"/>
                </a:lnTo>
                <a:lnTo>
                  <a:pt x="1538" y="192"/>
                </a:lnTo>
                <a:lnTo>
                  <a:pt x="1541" y="193"/>
                </a:lnTo>
                <a:lnTo>
                  <a:pt x="1543" y="188"/>
                </a:lnTo>
                <a:lnTo>
                  <a:pt x="1545" y="192"/>
                </a:lnTo>
                <a:lnTo>
                  <a:pt x="1548" y="199"/>
                </a:lnTo>
                <a:lnTo>
                  <a:pt x="1550" y="199"/>
                </a:lnTo>
                <a:lnTo>
                  <a:pt x="1552" y="206"/>
                </a:lnTo>
                <a:lnTo>
                  <a:pt x="1555" y="220"/>
                </a:lnTo>
                <a:lnTo>
                  <a:pt x="1557" y="216"/>
                </a:lnTo>
                <a:lnTo>
                  <a:pt x="1560" y="213"/>
                </a:lnTo>
                <a:lnTo>
                  <a:pt x="1562" y="206"/>
                </a:lnTo>
                <a:lnTo>
                  <a:pt x="1564" y="201"/>
                </a:lnTo>
                <a:lnTo>
                  <a:pt x="1566" y="198"/>
                </a:lnTo>
                <a:lnTo>
                  <a:pt x="1569" y="191"/>
                </a:lnTo>
                <a:lnTo>
                  <a:pt x="1571" y="178"/>
                </a:lnTo>
                <a:lnTo>
                  <a:pt x="1573" y="182"/>
                </a:lnTo>
                <a:lnTo>
                  <a:pt x="1576" y="180"/>
                </a:lnTo>
                <a:lnTo>
                  <a:pt x="1578" y="180"/>
                </a:lnTo>
                <a:lnTo>
                  <a:pt x="1580" y="177"/>
                </a:lnTo>
                <a:lnTo>
                  <a:pt x="1583" y="175"/>
                </a:lnTo>
                <a:lnTo>
                  <a:pt x="1585" y="184"/>
                </a:lnTo>
                <a:lnTo>
                  <a:pt x="1588" y="192"/>
                </a:lnTo>
                <a:lnTo>
                  <a:pt x="1590" y="194"/>
                </a:lnTo>
                <a:lnTo>
                  <a:pt x="1592" y="184"/>
                </a:lnTo>
                <a:lnTo>
                  <a:pt x="1595" y="180"/>
                </a:lnTo>
                <a:lnTo>
                  <a:pt x="1597" y="183"/>
                </a:lnTo>
                <a:lnTo>
                  <a:pt x="1599" y="192"/>
                </a:lnTo>
                <a:lnTo>
                  <a:pt x="1601" y="196"/>
                </a:lnTo>
                <a:lnTo>
                  <a:pt x="1604" y="196"/>
                </a:lnTo>
                <a:lnTo>
                  <a:pt x="1606" y="202"/>
                </a:lnTo>
                <a:lnTo>
                  <a:pt x="1608" y="199"/>
                </a:lnTo>
                <a:lnTo>
                  <a:pt x="1611" y="191"/>
                </a:lnTo>
                <a:lnTo>
                  <a:pt x="1613" y="194"/>
                </a:lnTo>
                <a:lnTo>
                  <a:pt x="1616" y="192"/>
                </a:lnTo>
                <a:lnTo>
                  <a:pt x="1618" y="202"/>
                </a:lnTo>
                <a:lnTo>
                  <a:pt x="1620" y="211"/>
                </a:lnTo>
                <a:lnTo>
                  <a:pt x="1623" y="224"/>
                </a:lnTo>
                <a:lnTo>
                  <a:pt x="1625" y="213"/>
                </a:lnTo>
                <a:lnTo>
                  <a:pt x="1627" y="209"/>
                </a:lnTo>
                <a:lnTo>
                  <a:pt x="1630" y="224"/>
                </a:lnTo>
                <a:lnTo>
                  <a:pt x="1632" y="224"/>
                </a:lnTo>
                <a:lnTo>
                  <a:pt x="1634" y="224"/>
                </a:lnTo>
                <a:lnTo>
                  <a:pt x="1636" y="230"/>
                </a:lnTo>
                <a:lnTo>
                  <a:pt x="1639" y="237"/>
                </a:lnTo>
                <a:lnTo>
                  <a:pt x="1641" y="246"/>
                </a:lnTo>
                <a:lnTo>
                  <a:pt x="1643" y="241"/>
                </a:lnTo>
                <a:lnTo>
                  <a:pt x="1646" y="235"/>
                </a:lnTo>
                <a:lnTo>
                  <a:pt x="1648" y="239"/>
                </a:lnTo>
                <a:lnTo>
                  <a:pt x="1651" y="242"/>
                </a:lnTo>
                <a:lnTo>
                  <a:pt x="1653" y="241"/>
                </a:lnTo>
                <a:lnTo>
                  <a:pt x="1655" y="238"/>
                </a:lnTo>
                <a:lnTo>
                  <a:pt x="1658" y="234"/>
                </a:lnTo>
                <a:lnTo>
                  <a:pt x="1660" y="231"/>
                </a:lnTo>
                <a:lnTo>
                  <a:pt x="1662" y="250"/>
                </a:lnTo>
                <a:lnTo>
                  <a:pt x="1664" y="241"/>
                </a:lnTo>
                <a:lnTo>
                  <a:pt x="1667" y="230"/>
                </a:lnTo>
                <a:lnTo>
                  <a:pt x="1669" y="214"/>
                </a:lnTo>
                <a:lnTo>
                  <a:pt x="1671" y="209"/>
                </a:lnTo>
                <a:lnTo>
                  <a:pt x="1674" y="202"/>
                </a:lnTo>
                <a:lnTo>
                  <a:pt x="1676" y="203"/>
                </a:lnTo>
                <a:lnTo>
                  <a:pt x="1679" y="219"/>
                </a:lnTo>
                <a:lnTo>
                  <a:pt x="1681" y="217"/>
                </a:lnTo>
                <a:lnTo>
                  <a:pt x="1683" y="224"/>
                </a:lnTo>
                <a:lnTo>
                  <a:pt x="1686" y="231"/>
                </a:lnTo>
                <a:lnTo>
                  <a:pt x="1688" y="229"/>
                </a:lnTo>
                <a:lnTo>
                  <a:pt x="1690" y="228"/>
                </a:lnTo>
                <a:lnTo>
                  <a:pt x="1693" y="224"/>
                </a:lnTo>
                <a:lnTo>
                  <a:pt x="1695" y="234"/>
                </a:lnTo>
                <a:lnTo>
                  <a:pt x="1697" y="242"/>
                </a:lnTo>
                <a:lnTo>
                  <a:pt x="1699" y="247"/>
                </a:lnTo>
                <a:lnTo>
                  <a:pt x="1702" y="240"/>
                </a:lnTo>
                <a:lnTo>
                  <a:pt x="1704" y="249"/>
                </a:lnTo>
                <a:lnTo>
                  <a:pt x="1706" y="264"/>
                </a:lnTo>
                <a:lnTo>
                  <a:pt x="1709" y="283"/>
                </a:lnTo>
                <a:lnTo>
                  <a:pt x="1711" y="272"/>
                </a:lnTo>
                <a:lnTo>
                  <a:pt x="1714" y="280"/>
                </a:lnTo>
                <a:lnTo>
                  <a:pt x="1716" y="276"/>
                </a:lnTo>
                <a:lnTo>
                  <a:pt x="1718" y="285"/>
                </a:lnTo>
                <a:lnTo>
                  <a:pt x="1721" y="276"/>
                </a:lnTo>
                <a:lnTo>
                  <a:pt x="1723" y="292"/>
                </a:lnTo>
                <a:lnTo>
                  <a:pt x="1725" y="288"/>
                </a:lnTo>
                <a:lnTo>
                  <a:pt x="1728" y="287"/>
                </a:lnTo>
                <a:lnTo>
                  <a:pt x="1730" y="281"/>
                </a:lnTo>
                <a:lnTo>
                  <a:pt x="1732" y="279"/>
                </a:lnTo>
                <a:lnTo>
                  <a:pt x="1734" y="263"/>
                </a:lnTo>
                <a:lnTo>
                  <a:pt x="1737" y="263"/>
                </a:lnTo>
                <a:lnTo>
                  <a:pt x="1739" y="259"/>
                </a:lnTo>
                <a:lnTo>
                  <a:pt x="1742" y="259"/>
                </a:lnTo>
                <a:lnTo>
                  <a:pt x="1744" y="253"/>
                </a:lnTo>
                <a:lnTo>
                  <a:pt x="1746" y="254"/>
                </a:lnTo>
                <a:lnTo>
                  <a:pt x="1749" y="260"/>
                </a:lnTo>
                <a:lnTo>
                  <a:pt x="1751" y="263"/>
                </a:lnTo>
                <a:lnTo>
                  <a:pt x="1753" y="273"/>
                </a:lnTo>
                <a:lnTo>
                  <a:pt x="1756" y="277"/>
                </a:lnTo>
                <a:lnTo>
                  <a:pt x="1758" y="283"/>
                </a:lnTo>
                <a:lnTo>
                  <a:pt x="1760" y="286"/>
                </a:lnTo>
                <a:lnTo>
                  <a:pt x="1762" y="288"/>
                </a:lnTo>
                <a:lnTo>
                  <a:pt x="1765" y="278"/>
                </a:lnTo>
                <a:lnTo>
                  <a:pt x="1767" y="277"/>
                </a:lnTo>
                <a:lnTo>
                  <a:pt x="1770" y="284"/>
                </a:lnTo>
                <a:lnTo>
                  <a:pt x="1772" y="289"/>
                </a:lnTo>
                <a:lnTo>
                  <a:pt x="1774" y="294"/>
                </a:lnTo>
                <a:lnTo>
                  <a:pt x="1777" y="290"/>
                </a:lnTo>
                <a:lnTo>
                  <a:pt x="1779" y="300"/>
                </a:lnTo>
                <a:lnTo>
                  <a:pt x="1781" y="306"/>
                </a:lnTo>
                <a:lnTo>
                  <a:pt x="1784" y="281"/>
                </a:lnTo>
                <a:lnTo>
                  <a:pt x="1786" y="274"/>
                </a:lnTo>
                <a:lnTo>
                  <a:pt x="1788" y="271"/>
                </a:lnTo>
                <a:lnTo>
                  <a:pt x="1791" y="267"/>
                </a:lnTo>
                <a:lnTo>
                  <a:pt x="1793" y="267"/>
                </a:lnTo>
                <a:lnTo>
                  <a:pt x="1795" y="270"/>
                </a:lnTo>
                <a:lnTo>
                  <a:pt x="1797" y="278"/>
                </a:lnTo>
                <a:lnTo>
                  <a:pt x="1800" y="277"/>
                </a:lnTo>
                <a:lnTo>
                  <a:pt x="1802" y="279"/>
                </a:lnTo>
                <a:lnTo>
                  <a:pt x="1805" y="273"/>
                </a:lnTo>
                <a:lnTo>
                  <a:pt x="1807" y="267"/>
                </a:lnTo>
                <a:lnTo>
                  <a:pt x="1809" y="258"/>
                </a:lnTo>
                <a:lnTo>
                  <a:pt x="1812" y="266"/>
                </a:lnTo>
                <a:lnTo>
                  <a:pt x="1814" y="276"/>
                </a:lnTo>
                <a:lnTo>
                  <a:pt x="1816" y="276"/>
                </a:lnTo>
                <a:lnTo>
                  <a:pt x="1819" y="269"/>
                </a:lnTo>
                <a:lnTo>
                  <a:pt x="1821" y="264"/>
                </a:lnTo>
                <a:lnTo>
                  <a:pt x="1823" y="262"/>
                </a:lnTo>
                <a:lnTo>
                  <a:pt x="1826" y="265"/>
                </a:lnTo>
                <a:lnTo>
                  <a:pt x="1828" y="267"/>
                </a:lnTo>
                <a:lnTo>
                  <a:pt x="1830" y="274"/>
                </a:lnTo>
                <a:lnTo>
                  <a:pt x="1833" y="278"/>
                </a:lnTo>
                <a:lnTo>
                  <a:pt x="1835" y="273"/>
                </a:lnTo>
                <a:lnTo>
                  <a:pt x="1837" y="259"/>
                </a:lnTo>
                <a:lnTo>
                  <a:pt x="1840" y="255"/>
                </a:lnTo>
                <a:lnTo>
                  <a:pt x="1842" y="261"/>
                </a:lnTo>
                <a:lnTo>
                  <a:pt x="1844" y="259"/>
                </a:lnTo>
                <a:lnTo>
                  <a:pt x="1847" y="266"/>
                </a:lnTo>
                <a:lnTo>
                  <a:pt x="1849" y="248"/>
                </a:lnTo>
                <a:lnTo>
                  <a:pt x="1851" y="256"/>
                </a:lnTo>
                <a:lnTo>
                  <a:pt x="1854" y="268"/>
                </a:lnTo>
                <a:lnTo>
                  <a:pt x="1856" y="270"/>
                </a:lnTo>
                <a:lnTo>
                  <a:pt x="1858" y="272"/>
                </a:lnTo>
                <a:lnTo>
                  <a:pt x="1860" y="270"/>
                </a:lnTo>
                <a:lnTo>
                  <a:pt x="1863" y="258"/>
                </a:lnTo>
                <a:lnTo>
                  <a:pt x="1865" y="256"/>
                </a:lnTo>
                <a:lnTo>
                  <a:pt x="1868" y="252"/>
                </a:lnTo>
                <a:lnTo>
                  <a:pt x="1870" y="249"/>
                </a:lnTo>
                <a:lnTo>
                  <a:pt x="1872" y="230"/>
                </a:lnTo>
                <a:lnTo>
                  <a:pt x="1875" y="228"/>
                </a:lnTo>
                <a:lnTo>
                  <a:pt x="1877" y="236"/>
                </a:lnTo>
                <a:lnTo>
                  <a:pt x="1879" y="236"/>
                </a:lnTo>
                <a:lnTo>
                  <a:pt x="1882" y="225"/>
                </a:lnTo>
                <a:lnTo>
                  <a:pt x="1884" y="230"/>
                </a:lnTo>
                <a:lnTo>
                  <a:pt x="1886" y="229"/>
                </a:lnTo>
                <a:lnTo>
                  <a:pt x="1889" y="225"/>
                </a:lnTo>
                <a:lnTo>
                  <a:pt x="1891" y="232"/>
                </a:lnTo>
                <a:lnTo>
                  <a:pt x="1893" y="229"/>
                </a:lnTo>
                <a:lnTo>
                  <a:pt x="1896" y="229"/>
                </a:lnTo>
                <a:lnTo>
                  <a:pt x="1898" y="235"/>
                </a:lnTo>
                <a:lnTo>
                  <a:pt x="1900" y="238"/>
                </a:lnTo>
                <a:lnTo>
                  <a:pt x="1903" y="249"/>
                </a:lnTo>
                <a:lnTo>
                  <a:pt x="1905" y="230"/>
                </a:lnTo>
                <a:lnTo>
                  <a:pt x="1907" y="235"/>
                </a:lnTo>
                <a:lnTo>
                  <a:pt x="1910" y="232"/>
                </a:lnTo>
                <a:lnTo>
                  <a:pt x="1912" y="234"/>
                </a:lnTo>
                <a:lnTo>
                  <a:pt x="1914" y="222"/>
                </a:lnTo>
                <a:lnTo>
                  <a:pt x="1917" y="228"/>
                </a:lnTo>
                <a:lnTo>
                  <a:pt x="1919" y="234"/>
                </a:lnTo>
                <a:lnTo>
                  <a:pt x="1921" y="247"/>
                </a:lnTo>
                <a:lnTo>
                  <a:pt x="1924" y="236"/>
                </a:lnTo>
                <a:lnTo>
                  <a:pt x="1926" y="233"/>
                </a:lnTo>
                <a:lnTo>
                  <a:pt x="1928" y="225"/>
                </a:lnTo>
                <a:lnTo>
                  <a:pt x="1931" y="232"/>
                </a:lnTo>
                <a:lnTo>
                  <a:pt x="1933" y="240"/>
                </a:lnTo>
                <a:lnTo>
                  <a:pt x="1935" y="229"/>
                </a:lnTo>
                <a:lnTo>
                  <a:pt x="1938" y="225"/>
                </a:lnTo>
                <a:lnTo>
                  <a:pt x="1940" y="206"/>
                </a:lnTo>
                <a:lnTo>
                  <a:pt x="1942" y="205"/>
                </a:lnTo>
                <a:lnTo>
                  <a:pt x="1945" y="203"/>
                </a:lnTo>
                <a:lnTo>
                  <a:pt x="1947" y="207"/>
                </a:lnTo>
                <a:lnTo>
                  <a:pt x="1949" y="197"/>
                </a:lnTo>
                <a:lnTo>
                  <a:pt x="1952" y="202"/>
                </a:lnTo>
                <a:lnTo>
                  <a:pt x="1954" y="196"/>
                </a:lnTo>
                <a:lnTo>
                  <a:pt x="1956" y="191"/>
                </a:lnTo>
                <a:lnTo>
                  <a:pt x="1959" y="186"/>
                </a:lnTo>
                <a:lnTo>
                  <a:pt x="1961" y="186"/>
                </a:lnTo>
                <a:lnTo>
                  <a:pt x="1963" y="180"/>
                </a:lnTo>
                <a:lnTo>
                  <a:pt x="1966" y="175"/>
                </a:lnTo>
                <a:lnTo>
                  <a:pt x="1968" y="171"/>
                </a:lnTo>
                <a:lnTo>
                  <a:pt x="1970" y="188"/>
                </a:lnTo>
                <a:lnTo>
                  <a:pt x="1973" y="195"/>
                </a:lnTo>
                <a:lnTo>
                  <a:pt x="1975" y="198"/>
                </a:lnTo>
                <a:lnTo>
                  <a:pt x="1977" y="199"/>
                </a:lnTo>
                <a:lnTo>
                  <a:pt x="1980" y="195"/>
                </a:lnTo>
                <a:lnTo>
                  <a:pt x="1982" y="186"/>
                </a:lnTo>
                <a:lnTo>
                  <a:pt x="1984" y="182"/>
                </a:lnTo>
                <a:lnTo>
                  <a:pt x="1987" y="174"/>
                </a:lnTo>
                <a:lnTo>
                  <a:pt x="1989" y="169"/>
                </a:lnTo>
                <a:lnTo>
                  <a:pt x="1991" y="174"/>
                </a:lnTo>
                <a:lnTo>
                  <a:pt x="1994" y="168"/>
                </a:lnTo>
                <a:lnTo>
                  <a:pt x="1996" y="177"/>
                </a:lnTo>
                <a:lnTo>
                  <a:pt x="1998" y="180"/>
                </a:lnTo>
                <a:lnTo>
                  <a:pt x="2001" y="182"/>
                </a:lnTo>
                <a:lnTo>
                  <a:pt x="2003" y="182"/>
                </a:lnTo>
                <a:lnTo>
                  <a:pt x="2005" y="182"/>
                </a:lnTo>
                <a:lnTo>
                  <a:pt x="2008" y="188"/>
                </a:lnTo>
                <a:lnTo>
                  <a:pt x="2010" y="191"/>
                </a:lnTo>
                <a:lnTo>
                  <a:pt x="2012" y="184"/>
                </a:lnTo>
                <a:lnTo>
                  <a:pt x="2015" y="177"/>
                </a:lnTo>
                <a:lnTo>
                  <a:pt x="2017" y="170"/>
                </a:lnTo>
                <a:lnTo>
                  <a:pt x="2019" y="174"/>
                </a:lnTo>
                <a:lnTo>
                  <a:pt x="2022" y="175"/>
                </a:lnTo>
                <a:lnTo>
                  <a:pt x="2024" y="184"/>
                </a:lnTo>
                <a:lnTo>
                  <a:pt x="2026" y="185"/>
                </a:lnTo>
                <a:lnTo>
                  <a:pt x="2029" y="182"/>
                </a:lnTo>
                <a:lnTo>
                  <a:pt x="2031" y="182"/>
                </a:lnTo>
                <a:lnTo>
                  <a:pt x="2033" y="178"/>
                </a:lnTo>
                <a:lnTo>
                  <a:pt x="2036" y="195"/>
                </a:lnTo>
                <a:lnTo>
                  <a:pt x="2038" y="187"/>
                </a:lnTo>
                <a:lnTo>
                  <a:pt x="2040" y="179"/>
                </a:lnTo>
                <a:lnTo>
                  <a:pt x="2043" y="188"/>
                </a:lnTo>
                <a:lnTo>
                  <a:pt x="2045" y="183"/>
                </a:lnTo>
                <a:lnTo>
                  <a:pt x="2047" y="191"/>
                </a:lnTo>
                <a:lnTo>
                  <a:pt x="2050" y="203"/>
                </a:lnTo>
                <a:lnTo>
                  <a:pt x="2052" y="201"/>
                </a:lnTo>
                <a:lnTo>
                  <a:pt x="2054" y="212"/>
                </a:lnTo>
                <a:lnTo>
                  <a:pt x="2057" y="208"/>
                </a:lnTo>
                <a:lnTo>
                  <a:pt x="2059" y="224"/>
                </a:lnTo>
                <a:lnTo>
                  <a:pt x="2061" y="226"/>
                </a:lnTo>
                <a:lnTo>
                  <a:pt x="2064" y="223"/>
                </a:lnTo>
                <a:lnTo>
                  <a:pt x="2066" y="229"/>
                </a:lnTo>
                <a:lnTo>
                  <a:pt x="2068" y="243"/>
                </a:lnTo>
                <a:lnTo>
                  <a:pt x="2071" y="240"/>
                </a:lnTo>
                <a:lnTo>
                  <a:pt x="2073" y="238"/>
                </a:lnTo>
                <a:lnTo>
                  <a:pt x="2075" y="245"/>
                </a:lnTo>
                <a:lnTo>
                  <a:pt x="2078" y="241"/>
                </a:lnTo>
                <a:lnTo>
                  <a:pt x="2080" y="235"/>
                </a:lnTo>
                <a:lnTo>
                  <a:pt x="2082" y="225"/>
                </a:lnTo>
                <a:lnTo>
                  <a:pt x="2085" y="223"/>
                </a:lnTo>
                <a:lnTo>
                  <a:pt x="2087" y="213"/>
                </a:lnTo>
                <a:lnTo>
                  <a:pt x="2089" y="208"/>
                </a:lnTo>
                <a:lnTo>
                  <a:pt x="2092" y="231"/>
                </a:lnTo>
                <a:lnTo>
                  <a:pt x="2094" y="226"/>
                </a:lnTo>
                <a:lnTo>
                  <a:pt x="2096" y="220"/>
                </a:lnTo>
                <a:lnTo>
                  <a:pt x="2099" y="213"/>
                </a:lnTo>
                <a:lnTo>
                  <a:pt x="2101" y="229"/>
                </a:lnTo>
              </a:path>
            </a:pathLst>
          </a:custGeom>
          <a:noFill/>
          <a:ln w="17463" cap="flat">
            <a:solidFill>
              <a:srgbClr val="7FCDBB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93A7CB0-61A9-5D0E-6F48-CC87AC067880}"/>
              </a:ext>
            </a:extLst>
          </p:cNvPr>
          <p:cNvSpPr txBox="1"/>
          <p:nvPr/>
        </p:nvSpPr>
        <p:spPr>
          <a:xfrm>
            <a:off x="70995" y="836949"/>
            <a:ext cx="172976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1899DC-CCA3-1953-ECB5-35E27634C6ED}"/>
              </a:ext>
            </a:extLst>
          </p:cNvPr>
          <p:cNvSpPr txBox="1"/>
          <p:nvPr/>
        </p:nvSpPr>
        <p:spPr>
          <a:xfrm>
            <a:off x="3401286" y="836949"/>
            <a:ext cx="172976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</a:p>
        </p:txBody>
      </p:sp>
      <p:sp>
        <p:nvSpPr>
          <p:cNvPr id="192" name="Rectangle 81">
            <a:extLst>
              <a:ext uri="{FF2B5EF4-FFF2-40B4-BE49-F238E27FC236}">
                <a16:creationId xmlns:a16="http://schemas.microsoft.com/office/drawing/2014/main" id="{8369A9E9-F579-4870-A1C8-34A249816F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8307" y="2347502"/>
            <a:ext cx="322185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n = 41</a:t>
            </a:r>
            <a:endParaRPr kumimoji="0" lang="en-US" altLang="en-US" sz="11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grpSp>
        <p:nvGrpSpPr>
          <p:cNvPr id="371" name="Group 370">
            <a:extLst>
              <a:ext uri="{FF2B5EF4-FFF2-40B4-BE49-F238E27FC236}">
                <a16:creationId xmlns:a16="http://schemas.microsoft.com/office/drawing/2014/main" id="{60C6E918-CF23-4344-80C8-0A9857578952}"/>
              </a:ext>
            </a:extLst>
          </p:cNvPr>
          <p:cNvGrpSpPr/>
          <p:nvPr/>
        </p:nvGrpSpPr>
        <p:grpSpPr>
          <a:xfrm>
            <a:off x="342140" y="2544352"/>
            <a:ext cx="2978376" cy="1044575"/>
            <a:chOff x="146080" y="5241925"/>
            <a:chExt cx="3719483" cy="1044575"/>
          </a:xfrm>
        </p:grpSpPr>
        <p:sp>
          <p:nvSpPr>
            <p:cNvPr id="173" name="Line 62">
              <a:extLst>
                <a:ext uri="{FF2B5EF4-FFF2-40B4-BE49-F238E27FC236}">
                  <a16:creationId xmlns:a16="http://schemas.microsoft.com/office/drawing/2014/main" id="{33DC7F51-E0D8-48AC-ADA4-3A078144DD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0225" y="6251575"/>
              <a:ext cx="0" cy="34925"/>
            </a:xfrm>
            <a:prstGeom prst="line">
              <a:avLst/>
            </a:prstGeom>
            <a:noFill/>
            <a:ln w="254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4" name="Line 63">
              <a:extLst>
                <a:ext uri="{FF2B5EF4-FFF2-40B4-BE49-F238E27FC236}">
                  <a16:creationId xmlns:a16="http://schemas.microsoft.com/office/drawing/2014/main" id="{50C316D2-2471-4A47-9FA2-6D89CE982B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1587" y="6251575"/>
              <a:ext cx="0" cy="34925"/>
            </a:xfrm>
            <a:prstGeom prst="line">
              <a:avLst/>
            </a:prstGeom>
            <a:noFill/>
            <a:ln w="254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5" name="Line 64">
              <a:extLst>
                <a:ext uri="{FF2B5EF4-FFF2-40B4-BE49-F238E27FC236}">
                  <a16:creationId xmlns:a16="http://schemas.microsoft.com/office/drawing/2014/main" id="{25E2CB8C-606F-4C68-ADA1-9EC4AFCE41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12950" y="6251575"/>
              <a:ext cx="0" cy="34925"/>
            </a:xfrm>
            <a:prstGeom prst="line">
              <a:avLst/>
            </a:prstGeom>
            <a:noFill/>
            <a:ln w="254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6" name="Line 65">
              <a:extLst>
                <a:ext uri="{FF2B5EF4-FFF2-40B4-BE49-F238E27FC236}">
                  <a16:creationId xmlns:a16="http://schemas.microsoft.com/office/drawing/2014/main" id="{F299C29D-1944-4891-A09A-2AE04D2041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54313" y="6251575"/>
              <a:ext cx="0" cy="34925"/>
            </a:xfrm>
            <a:prstGeom prst="line">
              <a:avLst/>
            </a:prstGeom>
            <a:noFill/>
            <a:ln w="254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7" name="Line 66">
              <a:extLst>
                <a:ext uri="{FF2B5EF4-FFF2-40B4-BE49-F238E27FC236}">
                  <a16:creationId xmlns:a16="http://schemas.microsoft.com/office/drawing/2014/main" id="{393087FD-FC86-45F2-A066-C9D0B138807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95675" y="6251575"/>
              <a:ext cx="0" cy="34925"/>
            </a:xfrm>
            <a:prstGeom prst="line">
              <a:avLst/>
            </a:prstGeom>
            <a:noFill/>
            <a:ln w="254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3" name="Line 72">
              <a:extLst>
                <a:ext uri="{FF2B5EF4-FFF2-40B4-BE49-F238E27FC236}">
                  <a16:creationId xmlns:a16="http://schemas.microsoft.com/office/drawing/2014/main" id="{DC2757B7-35AD-44BE-89CC-7DD17EFAF9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30225" y="5241925"/>
              <a:ext cx="0" cy="1009650"/>
            </a:xfrm>
            <a:prstGeom prst="line">
              <a:avLst/>
            </a:prstGeom>
            <a:noFill/>
            <a:ln w="254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4" name="Line 73">
              <a:extLst>
                <a:ext uri="{FF2B5EF4-FFF2-40B4-BE49-F238E27FC236}">
                  <a16:creationId xmlns:a16="http://schemas.microsoft.com/office/drawing/2014/main" id="{3C9E53E4-19D3-4B7E-9742-349A1EA8EF0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6887" y="6051550"/>
              <a:ext cx="33338" cy="0"/>
            </a:xfrm>
            <a:prstGeom prst="line">
              <a:avLst/>
            </a:prstGeom>
            <a:noFill/>
            <a:ln w="254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5" name="Line 74">
              <a:extLst>
                <a:ext uri="{FF2B5EF4-FFF2-40B4-BE49-F238E27FC236}">
                  <a16:creationId xmlns:a16="http://schemas.microsoft.com/office/drawing/2014/main" id="{37EA964E-3636-4695-BAD4-AAC4A15BE2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6887" y="5848350"/>
              <a:ext cx="33338" cy="0"/>
            </a:xfrm>
            <a:prstGeom prst="line">
              <a:avLst/>
            </a:prstGeom>
            <a:noFill/>
            <a:ln w="254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6" name="Line 75">
              <a:extLst>
                <a:ext uri="{FF2B5EF4-FFF2-40B4-BE49-F238E27FC236}">
                  <a16:creationId xmlns:a16="http://schemas.microsoft.com/office/drawing/2014/main" id="{19AF7DE8-4AE4-41B3-A347-44A1A61FD0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6887" y="5646738"/>
              <a:ext cx="33338" cy="0"/>
            </a:xfrm>
            <a:prstGeom prst="line">
              <a:avLst/>
            </a:prstGeom>
            <a:noFill/>
            <a:ln w="254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7" name="Line 76">
              <a:extLst>
                <a:ext uri="{FF2B5EF4-FFF2-40B4-BE49-F238E27FC236}">
                  <a16:creationId xmlns:a16="http://schemas.microsoft.com/office/drawing/2014/main" id="{F1CB71F2-F44C-41A5-8921-5FE36D56E9A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6887" y="5443538"/>
              <a:ext cx="33338" cy="0"/>
            </a:xfrm>
            <a:prstGeom prst="line">
              <a:avLst/>
            </a:prstGeom>
            <a:noFill/>
            <a:ln w="254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r"/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8" name="Rectangle 77">
              <a:extLst>
                <a:ext uri="{FF2B5EF4-FFF2-40B4-BE49-F238E27FC236}">
                  <a16:creationId xmlns:a16="http://schemas.microsoft.com/office/drawing/2014/main" id="{56739336-9842-4A82-A9FB-29A9E46A38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080" y="5969000"/>
              <a:ext cx="320601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-0.05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89" name="Rectangle 78">
              <a:extLst>
                <a:ext uri="{FF2B5EF4-FFF2-40B4-BE49-F238E27FC236}">
                  <a16:creationId xmlns:a16="http://schemas.microsoft.com/office/drawing/2014/main" id="{421B3525-5D4F-4DA2-8E1E-675056CFC6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867" y="5767388"/>
              <a:ext cx="78548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90" name="Rectangle 79">
              <a:extLst>
                <a:ext uri="{FF2B5EF4-FFF2-40B4-BE49-F238E27FC236}">
                  <a16:creationId xmlns:a16="http://schemas.microsoft.com/office/drawing/2014/main" id="{57E4674C-3E83-4FC8-9882-75365A67F4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4180" y="5565775"/>
              <a:ext cx="27411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0.05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91" name="Rectangle 80">
              <a:extLst>
                <a:ext uri="{FF2B5EF4-FFF2-40B4-BE49-F238E27FC236}">
                  <a16:creationId xmlns:a16="http://schemas.microsoft.com/office/drawing/2014/main" id="{D1BC18CA-E4FA-455F-B711-23084BD4F5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617" y="5362575"/>
              <a:ext cx="195565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0.1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93" name="Freeform 82">
              <a:extLst>
                <a:ext uri="{FF2B5EF4-FFF2-40B4-BE49-F238E27FC236}">
                  <a16:creationId xmlns:a16="http://schemas.microsoft.com/office/drawing/2014/main" id="{AB6E7C25-8731-4F3A-A224-41D0F1812B6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8337" y="5241925"/>
              <a:ext cx="666750" cy="1009650"/>
            </a:xfrm>
            <a:custGeom>
              <a:avLst/>
              <a:gdLst>
                <a:gd name="T0" fmla="*/ 1 w 420"/>
                <a:gd name="T1" fmla="*/ 636 h 636"/>
                <a:gd name="T2" fmla="*/ 420 w 420"/>
                <a:gd name="T3" fmla="*/ 636 h 636"/>
                <a:gd name="T4" fmla="*/ 420 w 420"/>
                <a:gd name="T5" fmla="*/ 0 h 636"/>
                <a:gd name="T6" fmla="*/ 420 w 420"/>
                <a:gd name="T7" fmla="*/ 0 h 636"/>
                <a:gd name="T8" fmla="*/ 0 w 420"/>
                <a:gd name="T9" fmla="*/ 0 h 636"/>
                <a:gd name="T10" fmla="*/ 0 w 420"/>
                <a:gd name="T11" fmla="*/ 636 h 636"/>
                <a:gd name="T12" fmla="*/ 1 w 420"/>
                <a:gd name="T13" fmla="*/ 636 h 6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20" h="636">
                  <a:moveTo>
                    <a:pt x="1" y="636"/>
                  </a:moveTo>
                  <a:lnTo>
                    <a:pt x="420" y="636"/>
                  </a:lnTo>
                  <a:lnTo>
                    <a:pt x="420" y="0"/>
                  </a:lnTo>
                  <a:lnTo>
                    <a:pt x="420" y="0"/>
                  </a:lnTo>
                  <a:lnTo>
                    <a:pt x="0" y="0"/>
                  </a:lnTo>
                  <a:lnTo>
                    <a:pt x="0" y="636"/>
                  </a:lnTo>
                  <a:lnTo>
                    <a:pt x="1" y="636"/>
                  </a:lnTo>
                  <a:close/>
                </a:path>
              </a:pathLst>
            </a:custGeom>
            <a:solidFill>
              <a:srgbClr val="E6E6E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4" name="Freeform 83">
              <a:extLst>
                <a:ext uri="{FF2B5EF4-FFF2-40B4-BE49-F238E27FC236}">
                  <a16:creationId xmlns:a16="http://schemas.microsoft.com/office/drawing/2014/main" id="{7D5CCB6B-BDF5-4E3F-8D5C-209BC4832DF3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25" y="5241925"/>
              <a:ext cx="3335338" cy="984250"/>
            </a:xfrm>
            <a:custGeom>
              <a:avLst/>
              <a:gdLst>
                <a:gd name="T0" fmla="*/ 33 w 2101"/>
                <a:gd name="T1" fmla="*/ 518 h 620"/>
                <a:gd name="T2" fmla="*/ 68 w 2101"/>
                <a:gd name="T3" fmla="*/ 507 h 620"/>
                <a:gd name="T4" fmla="*/ 103 w 2101"/>
                <a:gd name="T5" fmla="*/ 524 h 620"/>
                <a:gd name="T6" fmla="*/ 138 w 2101"/>
                <a:gd name="T7" fmla="*/ 491 h 620"/>
                <a:gd name="T8" fmla="*/ 173 w 2101"/>
                <a:gd name="T9" fmla="*/ 498 h 620"/>
                <a:gd name="T10" fmla="*/ 208 w 2101"/>
                <a:gd name="T11" fmla="*/ 516 h 620"/>
                <a:gd name="T12" fmla="*/ 243 w 2101"/>
                <a:gd name="T13" fmla="*/ 544 h 620"/>
                <a:gd name="T14" fmla="*/ 278 w 2101"/>
                <a:gd name="T15" fmla="*/ 562 h 620"/>
                <a:gd name="T16" fmla="*/ 313 w 2101"/>
                <a:gd name="T17" fmla="*/ 554 h 620"/>
                <a:gd name="T18" fmla="*/ 348 w 2101"/>
                <a:gd name="T19" fmla="*/ 545 h 620"/>
                <a:gd name="T20" fmla="*/ 383 w 2101"/>
                <a:gd name="T21" fmla="*/ 562 h 620"/>
                <a:gd name="T22" fmla="*/ 418 w 2101"/>
                <a:gd name="T23" fmla="*/ 543 h 620"/>
                <a:gd name="T24" fmla="*/ 453 w 2101"/>
                <a:gd name="T25" fmla="*/ 510 h 620"/>
                <a:gd name="T26" fmla="*/ 488 w 2101"/>
                <a:gd name="T27" fmla="*/ 547 h 620"/>
                <a:gd name="T28" fmla="*/ 523 w 2101"/>
                <a:gd name="T29" fmla="*/ 586 h 620"/>
                <a:gd name="T30" fmla="*/ 558 w 2101"/>
                <a:gd name="T31" fmla="*/ 604 h 620"/>
                <a:gd name="T32" fmla="*/ 593 w 2101"/>
                <a:gd name="T33" fmla="*/ 597 h 620"/>
                <a:gd name="T34" fmla="*/ 628 w 2101"/>
                <a:gd name="T35" fmla="*/ 574 h 620"/>
                <a:gd name="T36" fmla="*/ 663 w 2101"/>
                <a:gd name="T37" fmla="*/ 567 h 620"/>
                <a:gd name="T38" fmla="*/ 698 w 2101"/>
                <a:gd name="T39" fmla="*/ 472 h 620"/>
                <a:gd name="T40" fmla="*/ 733 w 2101"/>
                <a:gd name="T41" fmla="*/ 357 h 620"/>
                <a:gd name="T42" fmla="*/ 768 w 2101"/>
                <a:gd name="T43" fmla="*/ 286 h 620"/>
                <a:gd name="T44" fmla="*/ 803 w 2101"/>
                <a:gd name="T45" fmla="*/ 202 h 620"/>
                <a:gd name="T46" fmla="*/ 838 w 2101"/>
                <a:gd name="T47" fmla="*/ 121 h 620"/>
                <a:gd name="T48" fmla="*/ 873 w 2101"/>
                <a:gd name="T49" fmla="*/ 60 h 620"/>
                <a:gd name="T50" fmla="*/ 908 w 2101"/>
                <a:gd name="T51" fmla="*/ 12 h 620"/>
                <a:gd name="T52" fmla="*/ 943 w 2101"/>
                <a:gd name="T53" fmla="*/ 8 h 620"/>
                <a:gd name="T54" fmla="*/ 978 w 2101"/>
                <a:gd name="T55" fmla="*/ 52 h 620"/>
                <a:gd name="T56" fmla="*/ 1013 w 2101"/>
                <a:gd name="T57" fmla="*/ 97 h 620"/>
                <a:gd name="T58" fmla="*/ 1048 w 2101"/>
                <a:gd name="T59" fmla="*/ 77 h 620"/>
                <a:gd name="T60" fmla="*/ 1083 w 2101"/>
                <a:gd name="T61" fmla="*/ 169 h 620"/>
                <a:gd name="T62" fmla="*/ 1118 w 2101"/>
                <a:gd name="T63" fmla="*/ 193 h 620"/>
                <a:gd name="T64" fmla="*/ 1153 w 2101"/>
                <a:gd name="T65" fmla="*/ 233 h 620"/>
                <a:gd name="T66" fmla="*/ 1188 w 2101"/>
                <a:gd name="T67" fmla="*/ 274 h 620"/>
                <a:gd name="T68" fmla="*/ 1223 w 2101"/>
                <a:gd name="T69" fmla="*/ 303 h 620"/>
                <a:gd name="T70" fmla="*/ 1258 w 2101"/>
                <a:gd name="T71" fmla="*/ 289 h 620"/>
                <a:gd name="T72" fmla="*/ 1293 w 2101"/>
                <a:gd name="T73" fmla="*/ 302 h 620"/>
                <a:gd name="T74" fmla="*/ 1328 w 2101"/>
                <a:gd name="T75" fmla="*/ 316 h 620"/>
                <a:gd name="T76" fmla="*/ 1363 w 2101"/>
                <a:gd name="T77" fmla="*/ 364 h 620"/>
                <a:gd name="T78" fmla="*/ 1398 w 2101"/>
                <a:gd name="T79" fmla="*/ 424 h 620"/>
                <a:gd name="T80" fmla="*/ 1433 w 2101"/>
                <a:gd name="T81" fmla="*/ 421 h 620"/>
                <a:gd name="T82" fmla="*/ 1468 w 2101"/>
                <a:gd name="T83" fmla="*/ 431 h 620"/>
                <a:gd name="T84" fmla="*/ 1503 w 2101"/>
                <a:gd name="T85" fmla="*/ 443 h 620"/>
                <a:gd name="T86" fmla="*/ 1538 w 2101"/>
                <a:gd name="T87" fmla="*/ 423 h 620"/>
                <a:gd name="T88" fmla="*/ 1573 w 2101"/>
                <a:gd name="T89" fmla="*/ 384 h 620"/>
                <a:gd name="T90" fmla="*/ 1608 w 2101"/>
                <a:gd name="T91" fmla="*/ 363 h 620"/>
                <a:gd name="T92" fmla="*/ 1643 w 2101"/>
                <a:gd name="T93" fmla="*/ 357 h 620"/>
                <a:gd name="T94" fmla="*/ 1679 w 2101"/>
                <a:gd name="T95" fmla="*/ 327 h 620"/>
                <a:gd name="T96" fmla="*/ 1714 w 2101"/>
                <a:gd name="T97" fmla="*/ 339 h 620"/>
                <a:gd name="T98" fmla="*/ 1749 w 2101"/>
                <a:gd name="T99" fmla="*/ 378 h 620"/>
                <a:gd name="T100" fmla="*/ 1784 w 2101"/>
                <a:gd name="T101" fmla="*/ 414 h 620"/>
                <a:gd name="T102" fmla="*/ 1819 w 2101"/>
                <a:gd name="T103" fmla="*/ 387 h 620"/>
                <a:gd name="T104" fmla="*/ 1854 w 2101"/>
                <a:gd name="T105" fmla="*/ 403 h 620"/>
                <a:gd name="T106" fmla="*/ 1889 w 2101"/>
                <a:gd name="T107" fmla="*/ 395 h 620"/>
                <a:gd name="T108" fmla="*/ 1924 w 2101"/>
                <a:gd name="T109" fmla="*/ 380 h 620"/>
                <a:gd name="T110" fmla="*/ 1959 w 2101"/>
                <a:gd name="T111" fmla="*/ 347 h 620"/>
                <a:gd name="T112" fmla="*/ 1994 w 2101"/>
                <a:gd name="T113" fmla="*/ 366 h 620"/>
                <a:gd name="T114" fmla="*/ 2029 w 2101"/>
                <a:gd name="T115" fmla="*/ 394 h 620"/>
                <a:gd name="T116" fmla="*/ 2064 w 2101"/>
                <a:gd name="T117" fmla="*/ 412 h 620"/>
                <a:gd name="T118" fmla="*/ 2099 w 2101"/>
                <a:gd name="T119" fmla="*/ 395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101" h="620">
                  <a:moveTo>
                    <a:pt x="0" y="513"/>
                  </a:moveTo>
                  <a:lnTo>
                    <a:pt x="2" y="527"/>
                  </a:lnTo>
                  <a:lnTo>
                    <a:pt x="5" y="524"/>
                  </a:lnTo>
                  <a:lnTo>
                    <a:pt x="7" y="516"/>
                  </a:lnTo>
                  <a:lnTo>
                    <a:pt x="9" y="520"/>
                  </a:lnTo>
                  <a:lnTo>
                    <a:pt x="12" y="524"/>
                  </a:lnTo>
                  <a:lnTo>
                    <a:pt x="14" y="521"/>
                  </a:lnTo>
                  <a:lnTo>
                    <a:pt x="16" y="514"/>
                  </a:lnTo>
                  <a:lnTo>
                    <a:pt x="19" y="508"/>
                  </a:lnTo>
                  <a:lnTo>
                    <a:pt x="21" y="512"/>
                  </a:lnTo>
                  <a:lnTo>
                    <a:pt x="23" y="507"/>
                  </a:lnTo>
                  <a:lnTo>
                    <a:pt x="26" y="508"/>
                  </a:lnTo>
                  <a:lnTo>
                    <a:pt x="28" y="512"/>
                  </a:lnTo>
                  <a:lnTo>
                    <a:pt x="30" y="514"/>
                  </a:lnTo>
                  <a:lnTo>
                    <a:pt x="33" y="518"/>
                  </a:lnTo>
                  <a:lnTo>
                    <a:pt x="35" y="521"/>
                  </a:lnTo>
                  <a:lnTo>
                    <a:pt x="37" y="519"/>
                  </a:lnTo>
                  <a:lnTo>
                    <a:pt x="40" y="527"/>
                  </a:lnTo>
                  <a:lnTo>
                    <a:pt x="42" y="515"/>
                  </a:lnTo>
                  <a:lnTo>
                    <a:pt x="44" y="518"/>
                  </a:lnTo>
                  <a:lnTo>
                    <a:pt x="47" y="506"/>
                  </a:lnTo>
                  <a:lnTo>
                    <a:pt x="49" y="505"/>
                  </a:lnTo>
                  <a:lnTo>
                    <a:pt x="51" y="507"/>
                  </a:lnTo>
                  <a:lnTo>
                    <a:pt x="54" y="511"/>
                  </a:lnTo>
                  <a:lnTo>
                    <a:pt x="56" y="517"/>
                  </a:lnTo>
                  <a:lnTo>
                    <a:pt x="58" y="512"/>
                  </a:lnTo>
                  <a:lnTo>
                    <a:pt x="61" y="508"/>
                  </a:lnTo>
                  <a:lnTo>
                    <a:pt x="63" y="511"/>
                  </a:lnTo>
                  <a:lnTo>
                    <a:pt x="65" y="510"/>
                  </a:lnTo>
                  <a:lnTo>
                    <a:pt x="68" y="507"/>
                  </a:lnTo>
                  <a:lnTo>
                    <a:pt x="70" y="514"/>
                  </a:lnTo>
                  <a:lnTo>
                    <a:pt x="72" y="511"/>
                  </a:lnTo>
                  <a:lnTo>
                    <a:pt x="75" y="518"/>
                  </a:lnTo>
                  <a:lnTo>
                    <a:pt x="77" y="520"/>
                  </a:lnTo>
                  <a:lnTo>
                    <a:pt x="79" y="513"/>
                  </a:lnTo>
                  <a:lnTo>
                    <a:pt x="82" y="509"/>
                  </a:lnTo>
                  <a:lnTo>
                    <a:pt x="84" y="509"/>
                  </a:lnTo>
                  <a:lnTo>
                    <a:pt x="86" y="506"/>
                  </a:lnTo>
                  <a:lnTo>
                    <a:pt x="89" y="504"/>
                  </a:lnTo>
                  <a:lnTo>
                    <a:pt x="91" y="511"/>
                  </a:lnTo>
                  <a:lnTo>
                    <a:pt x="93" y="502"/>
                  </a:lnTo>
                  <a:lnTo>
                    <a:pt x="96" y="505"/>
                  </a:lnTo>
                  <a:lnTo>
                    <a:pt x="98" y="513"/>
                  </a:lnTo>
                  <a:lnTo>
                    <a:pt x="100" y="523"/>
                  </a:lnTo>
                  <a:lnTo>
                    <a:pt x="103" y="524"/>
                  </a:lnTo>
                  <a:lnTo>
                    <a:pt x="105" y="527"/>
                  </a:lnTo>
                  <a:lnTo>
                    <a:pt x="108" y="531"/>
                  </a:lnTo>
                  <a:lnTo>
                    <a:pt x="110" y="525"/>
                  </a:lnTo>
                  <a:lnTo>
                    <a:pt x="112" y="530"/>
                  </a:lnTo>
                  <a:lnTo>
                    <a:pt x="114" y="528"/>
                  </a:lnTo>
                  <a:lnTo>
                    <a:pt x="117" y="520"/>
                  </a:lnTo>
                  <a:lnTo>
                    <a:pt x="119" y="506"/>
                  </a:lnTo>
                  <a:lnTo>
                    <a:pt x="121" y="502"/>
                  </a:lnTo>
                  <a:lnTo>
                    <a:pt x="124" y="481"/>
                  </a:lnTo>
                  <a:lnTo>
                    <a:pt x="126" y="485"/>
                  </a:lnTo>
                  <a:lnTo>
                    <a:pt x="128" y="488"/>
                  </a:lnTo>
                  <a:lnTo>
                    <a:pt x="131" y="493"/>
                  </a:lnTo>
                  <a:lnTo>
                    <a:pt x="133" y="500"/>
                  </a:lnTo>
                  <a:lnTo>
                    <a:pt x="135" y="492"/>
                  </a:lnTo>
                  <a:lnTo>
                    <a:pt x="138" y="491"/>
                  </a:lnTo>
                  <a:lnTo>
                    <a:pt x="140" y="483"/>
                  </a:lnTo>
                  <a:lnTo>
                    <a:pt x="142" y="491"/>
                  </a:lnTo>
                  <a:lnTo>
                    <a:pt x="145" y="493"/>
                  </a:lnTo>
                  <a:lnTo>
                    <a:pt x="147" y="490"/>
                  </a:lnTo>
                  <a:lnTo>
                    <a:pt x="149" y="494"/>
                  </a:lnTo>
                  <a:lnTo>
                    <a:pt x="152" y="503"/>
                  </a:lnTo>
                  <a:lnTo>
                    <a:pt x="154" y="501"/>
                  </a:lnTo>
                  <a:lnTo>
                    <a:pt x="156" y="501"/>
                  </a:lnTo>
                  <a:lnTo>
                    <a:pt x="159" y="496"/>
                  </a:lnTo>
                  <a:lnTo>
                    <a:pt x="161" y="499"/>
                  </a:lnTo>
                  <a:lnTo>
                    <a:pt x="163" y="502"/>
                  </a:lnTo>
                  <a:lnTo>
                    <a:pt x="166" y="506"/>
                  </a:lnTo>
                  <a:lnTo>
                    <a:pt x="168" y="502"/>
                  </a:lnTo>
                  <a:lnTo>
                    <a:pt x="171" y="503"/>
                  </a:lnTo>
                  <a:lnTo>
                    <a:pt x="173" y="498"/>
                  </a:lnTo>
                  <a:lnTo>
                    <a:pt x="175" y="501"/>
                  </a:lnTo>
                  <a:lnTo>
                    <a:pt x="177" y="493"/>
                  </a:lnTo>
                  <a:lnTo>
                    <a:pt x="180" y="500"/>
                  </a:lnTo>
                  <a:lnTo>
                    <a:pt x="182" y="503"/>
                  </a:lnTo>
                  <a:lnTo>
                    <a:pt x="184" y="509"/>
                  </a:lnTo>
                  <a:lnTo>
                    <a:pt x="187" y="520"/>
                  </a:lnTo>
                  <a:lnTo>
                    <a:pt x="189" y="518"/>
                  </a:lnTo>
                  <a:lnTo>
                    <a:pt x="191" y="513"/>
                  </a:lnTo>
                  <a:lnTo>
                    <a:pt x="194" y="521"/>
                  </a:lnTo>
                  <a:lnTo>
                    <a:pt x="196" y="509"/>
                  </a:lnTo>
                  <a:lnTo>
                    <a:pt x="198" y="500"/>
                  </a:lnTo>
                  <a:lnTo>
                    <a:pt x="201" y="508"/>
                  </a:lnTo>
                  <a:lnTo>
                    <a:pt x="203" y="511"/>
                  </a:lnTo>
                  <a:lnTo>
                    <a:pt x="206" y="515"/>
                  </a:lnTo>
                  <a:lnTo>
                    <a:pt x="208" y="516"/>
                  </a:lnTo>
                  <a:lnTo>
                    <a:pt x="210" y="524"/>
                  </a:lnTo>
                  <a:lnTo>
                    <a:pt x="212" y="529"/>
                  </a:lnTo>
                  <a:lnTo>
                    <a:pt x="215" y="519"/>
                  </a:lnTo>
                  <a:lnTo>
                    <a:pt x="217" y="516"/>
                  </a:lnTo>
                  <a:lnTo>
                    <a:pt x="219" y="515"/>
                  </a:lnTo>
                  <a:lnTo>
                    <a:pt x="222" y="514"/>
                  </a:lnTo>
                  <a:lnTo>
                    <a:pt x="224" y="519"/>
                  </a:lnTo>
                  <a:lnTo>
                    <a:pt x="226" y="515"/>
                  </a:lnTo>
                  <a:lnTo>
                    <a:pt x="229" y="521"/>
                  </a:lnTo>
                  <a:lnTo>
                    <a:pt x="231" y="524"/>
                  </a:lnTo>
                  <a:lnTo>
                    <a:pt x="234" y="538"/>
                  </a:lnTo>
                  <a:lnTo>
                    <a:pt x="236" y="544"/>
                  </a:lnTo>
                  <a:lnTo>
                    <a:pt x="238" y="546"/>
                  </a:lnTo>
                  <a:lnTo>
                    <a:pt x="240" y="545"/>
                  </a:lnTo>
                  <a:lnTo>
                    <a:pt x="243" y="544"/>
                  </a:lnTo>
                  <a:lnTo>
                    <a:pt x="245" y="552"/>
                  </a:lnTo>
                  <a:lnTo>
                    <a:pt x="247" y="552"/>
                  </a:lnTo>
                  <a:lnTo>
                    <a:pt x="250" y="555"/>
                  </a:lnTo>
                  <a:lnTo>
                    <a:pt x="252" y="551"/>
                  </a:lnTo>
                  <a:lnTo>
                    <a:pt x="254" y="557"/>
                  </a:lnTo>
                  <a:lnTo>
                    <a:pt x="257" y="555"/>
                  </a:lnTo>
                  <a:lnTo>
                    <a:pt x="259" y="554"/>
                  </a:lnTo>
                  <a:lnTo>
                    <a:pt x="262" y="553"/>
                  </a:lnTo>
                  <a:lnTo>
                    <a:pt x="264" y="546"/>
                  </a:lnTo>
                  <a:lnTo>
                    <a:pt x="266" y="556"/>
                  </a:lnTo>
                  <a:lnTo>
                    <a:pt x="269" y="562"/>
                  </a:lnTo>
                  <a:lnTo>
                    <a:pt x="271" y="558"/>
                  </a:lnTo>
                  <a:lnTo>
                    <a:pt x="273" y="562"/>
                  </a:lnTo>
                  <a:lnTo>
                    <a:pt x="275" y="566"/>
                  </a:lnTo>
                  <a:lnTo>
                    <a:pt x="278" y="562"/>
                  </a:lnTo>
                  <a:lnTo>
                    <a:pt x="280" y="575"/>
                  </a:lnTo>
                  <a:lnTo>
                    <a:pt x="282" y="569"/>
                  </a:lnTo>
                  <a:lnTo>
                    <a:pt x="285" y="563"/>
                  </a:lnTo>
                  <a:lnTo>
                    <a:pt x="287" y="548"/>
                  </a:lnTo>
                  <a:lnTo>
                    <a:pt x="289" y="540"/>
                  </a:lnTo>
                  <a:lnTo>
                    <a:pt x="292" y="542"/>
                  </a:lnTo>
                  <a:lnTo>
                    <a:pt x="294" y="537"/>
                  </a:lnTo>
                  <a:lnTo>
                    <a:pt x="297" y="544"/>
                  </a:lnTo>
                  <a:lnTo>
                    <a:pt x="299" y="535"/>
                  </a:lnTo>
                  <a:lnTo>
                    <a:pt x="301" y="528"/>
                  </a:lnTo>
                  <a:lnTo>
                    <a:pt x="304" y="531"/>
                  </a:lnTo>
                  <a:lnTo>
                    <a:pt x="306" y="538"/>
                  </a:lnTo>
                  <a:lnTo>
                    <a:pt x="308" y="533"/>
                  </a:lnTo>
                  <a:lnTo>
                    <a:pt x="310" y="557"/>
                  </a:lnTo>
                  <a:lnTo>
                    <a:pt x="313" y="554"/>
                  </a:lnTo>
                  <a:lnTo>
                    <a:pt x="315" y="545"/>
                  </a:lnTo>
                  <a:lnTo>
                    <a:pt x="317" y="548"/>
                  </a:lnTo>
                  <a:lnTo>
                    <a:pt x="320" y="548"/>
                  </a:lnTo>
                  <a:lnTo>
                    <a:pt x="322" y="556"/>
                  </a:lnTo>
                  <a:lnTo>
                    <a:pt x="325" y="548"/>
                  </a:lnTo>
                  <a:lnTo>
                    <a:pt x="327" y="553"/>
                  </a:lnTo>
                  <a:lnTo>
                    <a:pt x="329" y="553"/>
                  </a:lnTo>
                  <a:lnTo>
                    <a:pt x="332" y="556"/>
                  </a:lnTo>
                  <a:lnTo>
                    <a:pt x="334" y="555"/>
                  </a:lnTo>
                  <a:lnTo>
                    <a:pt x="336" y="543"/>
                  </a:lnTo>
                  <a:lnTo>
                    <a:pt x="338" y="533"/>
                  </a:lnTo>
                  <a:lnTo>
                    <a:pt x="341" y="539"/>
                  </a:lnTo>
                  <a:lnTo>
                    <a:pt x="343" y="541"/>
                  </a:lnTo>
                  <a:lnTo>
                    <a:pt x="345" y="545"/>
                  </a:lnTo>
                  <a:lnTo>
                    <a:pt x="348" y="545"/>
                  </a:lnTo>
                  <a:lnTo>
                    <a:pt x="350" y="542"/>
                  </a:lnTo>
                  <a:lnTo>
                    <a:pt x="352" y="533"/>
                  </a:lnTo>
                  <a:lnTo>
                    <a:pt x="355" y="540"/>
                  </a:lnTo>
                  <a:lnTo>
                    <a:pt x="357" y="539"/>
                  </a:lnTo>
                  <a:lnTo>
                    <a:pt x="360" y="545"/>
                  </a:lnTo>
                  <a:lnTo>
                    <a:pt x="362" y="555"/>
                  </a:lnTo>
                  <a:lnTo>
                    <a:pt x="364" y="568"/>
                  </a:lnTo>
                  <a:lnTo>
                    <a:pt x="367" y="556"/>
                  </a:lnTo>
                  <a:lnTo>
                    <a:pt x="369" y="549"/>
                  </a:lnTo>
                  <a:lnTo>
                    <a:pt x="371" y="554"/>
                  </a:lnTo>
                  <a:lnTo>
                    <a:pt x="373" y="554"/>
                  </a:lnTo>
                  <a:lnTo>
                    <a:pt x="376" y="555"/>
                  </a:lnTo>
                  <a:lnTo>
                    <a:pt x="378" y="563"/>
                  </a:lnTo>
                  <a:lnTo>
                    <a:pt x="380" y="556"/>
                  </a:lnTo>
                  <a:lnTo>
                    <a:pt x="383" y="562"/>
                  </a:lnTo>
                  <a:lnTo>
                    <a:pt x="385" y="559"/>
                  </a:lnTo>
                  <a:lnTo>
                    <a:pt x="388" y="549"/>
                  </a:lnTo>
                  <a:lnTo>
                    <a:pt x="390" y="554"/>
                  </a:lnTo>
                  <a:lnTo>
                    <a:pt x="392" y="559"/>
                  </a:lnTo>
                  <a:lnTo>
                    <a:pt x="395" y="549"/>
                  </a:lnTo>
                  <a:lnTo>
                    <a:pt x="397" y="544"/>
                  </a:lnTo>
                  <a:lnTo>
                    <a:pt x="399" y="543"/>
                  </a:lnTo>
                  <a:lnTo>
                    <a:pt x="402" y="557"/>
                  </a:lnTo>
                  <a:lnTo>
                    <a:pt x="404" y="552"/>
                  </a:lnTo>
                  <a:lnTo>
                    <a:pt x="406" y="556"/>
                  </a:lnTo>
                  <a:lnTo>
                    <a:pt x="408" y="557"/>
                  </a:lnTo>
                  <a:lnTo>
                    <a:pt x="411" y="560"/>
                  </a:lnTo>
                  <a:lnTo>
                    <a:pt x="413" y="558"/>
                  </a:lnTo>
                  <a:lnTo>
                    <a:pt x="416" y="558"/>
                  </a:lnTo>
                  <a:lnTo>
                    <a:pt x="418" y="543"/>
                  </a:lnTo>
                  <a:lnTo>
                    <a:pt x="420" y="546"/>
                  </a:lnTo>
                  <a:lnTo>
                    <a:pt x="423" y="538"/>
                  </a:lnTo>
                  <a:lnTo>
                    <a:pt x="425" y="531"/>
                  </a:lnTo>
                  <a:lnTo>
                    <a:pt x="427" y="531"/>
                  </a:lnTo>
                  <a:lnTo>
                    <a:pt x="430" y="524"/>
                  </a:lnTo>
                  <a:lnTo>
                    <a:pt x="432" y="517"/>
                  </a:lnTo>
                  <a:lnTo>
                    <a:pt x="434" y="520"/>
                  </a:lnTo>
                  <a:lnTo>
                    <a:pt x="437" y="519"/>
                  </a:lnTo>
                  <a:lnTo>
                    <a:pt x="439" y="527"/>
                  </a:lnTo>
                  <a:lnTo>
                    <a:pt x="441" y="531"/>
                  </a:lnTo>
                  <a:lnTo>
                    <a:pt x="443" y="531"/>
                  </a:lnTo>
                  <a:lnTo>
                    <a:pt x="446" y="525"/>
                  </a:lnTo>
                  <a:lnTo>
                    <a:pt x="448" y="515"/>
                  </a:lnTo>
                  <a:lnTo>
                    <a:pt x="451" y="516"/>
                  </a:lnTo>
                  <a:lnTo>
                    <a:pt x="453" y="510"/>
                  </a:lnTo>
                  <a:lnTo>
                    <a:pt x="455" y="503"/>
                  </a:lnTo>
                  <a:lnTo>
                    <a:pt x="458" y="509"/>
                  </a:lnTo>
                  <a:lnTo>
                    <a:pt x="460" y="504"/>
                  </a:lnTo>
                  <a:lnTo>
                    <a:pt x="462" y="505"/>
                  </a:lnTo>
                  <a:lnTo>
                    <a:pt x="465" y="508"/>
                  </a:lnTo>
                  <a:lnTo>
                    <a:pt x="467" y="507"/>
                  </a:lnTo>
                  <a:lnTo>
                    <a:pt x="469" y="503"/>
                  </a:lnTo>
                  <a:lnTo>
                    <a:pt x="471" y="510"/>
                  </a:lnTo>
                  <a:lnTo>
                    <a:pt x="474" y="519"/>
                  </a:lnTo>
                  <a:lnTo>
                    <a:pt x="476" y="526"/>
                  </a:lnTo>
                  <a:lnTo>
                    <a:pt x="479" y="523"/>
                  </a:lnTo>
                  <a:lnTo>
                    <a:pt x="481" y="528"/>
                  </a:lnTo>
                  <a:lnTo>
                    <a:pt x="483" y="533"/>
                  </a:lnTo>
                  <a:lnTo>
                    <a:pt x="486" y="539"/>
                  </a:lnTo>
                  <a:lnTo>
                    <a:pt x="488" y="547"/>
                  </a:lnTo>
                  <a:lnTo>
                    <a:pt x="490" y="542"/>
                  </a:lnTo>
                  <a:lnTo>
                    <a:pt x="493" y="551"/>
                  </a:lnTo>
                  <a:lnTo>
                    <a:pt x="495" y="559"/>
                  </a:lnTo>
                  <a:lnTo>
                    <a:pt x="497" y="551"/>
                  </a:lnTo>
                  <a:lnTo>
                    <a:pt x="500" y="541"/>
                  </a:lnTo>
                  <a:lnTo>
                    <a:pt x="502" y="545"/>
                  </a:lnTo>
                  <a:lnTo>
                    <a:pt x="504" y="554"/>
                  </a:lnTo>
                  <a:lnTo>
                    <a:pt x="506" y="562"/>
                  </a:lnTo>
                  <a:lnTo>
                    <a:pt x="509" y="558"/>
                  </a:lnTo>
                  <a:lnTo>
                    <a:pt x="511" y="561"/>
                  </a:lnTo>
                  <a:lnTo>
                    <a:pt x="514" y="565"/>
                  </a:lnTo>
                  <a:lnTo>
                    <a:pt x="516" y="565"/>
                  </a:lnTo>
                  <a:lnTo>
                    <a:pt x="518" y="568"/>
                  </a:lnTo>
                  <a:lnTo>
                    <a:pt x="521" y="577"/>
                  </a:lnTo>
                  <a:lnTo>
                    <a:pt x="523" y="586"/>
                  </a:lnTo>
                  <a:lnTo>
                    <a:pt x="525" y="599"/>
                  </a:lnTo>
                  <a:lnTo>
                    <a:pt x="528" y="601"/>
                  </a:lnTo>
                  <a:lnTo>
                    <a:pt x="530" y="600"/>
                  </a:lnTo>
                  <a:lnTo>
                    <a:pt x="532" y="598"/>
                  </a:lnTo>
                  <a:lnTo>
                    <a:pt x="535" y="600"/>
                  </a:lnTo>
                  <a:lnTo>
                    <a:pt x="537" y="603"/>
                  </a:lnTo>
                  <a:lnTo>
                    <a:pt x="539" y="606"/>
                  </a:lnTo>
                  <a:lnTo>
                    <a:pt x="542" y="602"/>
                  </a:lnTo>
                  <a:lnTo>
                    <a:pt x="544" y="612"/>
                  </a:lnTo>
                  <a:lnTo>
                    <a:pt x="546" y="612"/>
                  </a:lnTo>
                  <a:lnTo>
                    <a:pt x="549" y="610"/>
                  </a:lnTo>
                  <a:lnTo>
                    <a:pt x="551" y="603"/>
                  </a:lnTo>
                  <a:lnTo>
                    <a:pt x="553" y="613"/>
                  </a:lnTo>
                  <a:lnTo>
                    <a:pt x="556" y="620"/>
                  </a:lnTo>
                  <a:lnTo>
                    <a:pt x="558" y="604"/>
                  </a:lnTo>
                  <a:lnTo>
                    <a:pt x="560" y="600"/>
                  </a:lnTo>
                  <a:lnTo>
                    <a:pt x="563" y="594"/>
                  </a:lnTo>
                  <a:lnTo>
                    <a:pt x="565" y="596"/>
                  </a:lnTo>
                  <a:lnTo>
                    <a:pt x="567" y="601"/>
                  </a:lnTo>
                  <a:lnTo>
                    <a:pt x="570" y="601"/>
                  </a:lnTo>
                  <a:lnTo>
                    <a:pt x="572" y="611"/>
                  </a:lnTo>
                  <a:lnTo>
                    <a:pt x="574" y="616"/>
                  </a:lnTo>
                  <a:lnTo>
                    <a:pt x="577" y="614"/>
                  </a:lnTo>
                  <a:lnTo>
                    <a:pt x="579" y="605"/>
                  </a:lnTo>
                  <a:lnTo>
                    <a:pt x="581" y="617"/>
                  </a:lnTo>
                  <a:lnTo>
                    <a:pt x="584" y="615"/>
                  </a:lnTo>
                  <a:lnTo>
                    <a:pt x="586" y="611"/>
                  </a:lnTo>
                  <a:lnTo>
                    <a:pt x="588" y="609"/>
                  </a:lnTo>
                  <a:lnTo>
                    <a:pt x="591" y="618"/>
                  </a:lnTo>
                  <a:lnTo>
                    <a:pt x="593" y="597"/>
                  </a:lnTo>
                  <a:lnTo>
                    <a:pt x="595" y="594"/>
                  </a:lnTo>
                  <a:lnTo>
                    <a:pt x="598" y="590"/>
                  </a:lnTo>
                  <a:lnTo>
                    <a:pt x="600" y="586"/>
                  </a:lnTo>
                  <a:lnTo>
                    <a:pt x="602" y="585"/>
                  </a:lnTo>
                  <a:lnTo>
                    <a:pt x="605" y="598"/>
                  </a:lnTo>
                  <a:lnTo>
                    <a:pt x="607" y="595"/>
                  </a:lnTo>
                  <a:lnTo>
                    <a:pt x="609" y="599"/>
                  </a:lnTo>
                  <a:lnTo>
                    <a:pt x="612" y="606"/>
                  </a:lnTo>
                  <a:lnTo>
                    <a:pt x="614" y="596"/>
                  </a:lnTo>
                  <a:lnTo>
                    <a:pt x="616" y="600"/>
                  </a:lnTo>
                  <a:lnTo>
                    <a:pt x="619" y="596"/>
                  </a:lnTo>
                  <a:lnTo>
                    <a:pt x="621" y="594"/>
                  </a:lnTo>
                  <a:lnTo>
                    <a:pt x="623" y="582"/>
                  </a:lnTo>
                  <a:lnTo>
                    <a:pt x="626" y="585"/>
                  </a:lnTo>
                  <a:lnTo>
                    <a:pt x="628" y="574"/>
                  </a:lnTo>
                  <a:lnTo>
                    <a:pt x="630" y="568"/>
                  </a:lnTo>
                  <a:lnTo>
                    <a:pt x="633" y="585"/>
                  </a:lnTo>
                  <a:lnTo>
                    <a:pt x="635" y="592"/>
                  </a:lnTo>
                  <a:lnTo>
                    <a:pt x="637" y="596"/>
                  </a:lnTo>
                  <a:lnTo>
                    <a:pt x="640" y="597"/>
                  </a:lnTo>
                  <a:lnTo>
                    <a:pt x="642" y="602"/>
                  </a:lnTo>
                  <a:lnTo>
                    <a:pt x="644" y="592"/>
                  </a:lnTo>
                  <a:lnTo>
                    <a:pt x="647" y="597"/>
                  </a:lnTo>
                  <a:lnTo>
                    <a:pt x="649" y="601"/>
                  </a:lnTo>
                  <a:lnTo>
                    <a:pt x="651" y="588"/>
                  </a:lnTo>
                  <a:lnTo>
                    <a:pt x="654" y="590"/>
                  </a:lnTo>
                  <a:lnTo>
                    <a:pt x="656" y="588"/>
                  </a:lnTo>
                  <a:lnTo>
                    <a:pt x="658" y="582"/>
                  </a:lnTo>
                  <a:lnTo>
                    <a:pt x="661" y="582"/>
                  </a:lnTo>
                  <a:lnTo>
                    <a:pt x="663" y="567"/>
                  </a:lnTo>
                  <a:lnTo>
                    <a:pt x="665" y="563"/>
                  </a:lnTo>
                  <a:lnTo>
                    <a:pt x="668" y="556"/>
                  </a:lnTo>
                  <a:lnTo>
                    <a:pt x="670" y="552"/>
                  </a:lnTo>
                  <a:lnTo>
                    <a:pt x="672" y="538"/>
                  </a:lnTo>
                  <a:lnTo>
                    <a:pt x="675" y="527"/>
                  </a:lnTo>
                  <a:lnTo>
                    <a:pt x="677" y="529"/>
                  </a:lnTo>
                  <a:lnTo>
                    <a:pt x="679" y="527"/>
                  </a:lnTo>
                  <a:lnTo>
                    <a:pt x="682" y="513"/>
                  </a:lnTo>
                  <a:lnTo>
                    <a:pt x="684" y="512"/>
                  </a:lnTo>
                  <a:lnTo>
                    <a:pt x="686" y="515"/>
                  </a:lnTo>
                  <a:lnTo>
                    <a:pt x="689" y="514"/>
                  </a:lnTo>
                  <a:lnTo>
                    <a:pt x="691" y="490"/>
                  </a:lnTo>
                  <a:lnTo>
                    <a:pt x="693" y="473"/>
                  </a:lnTo>
                  <a:lnTo>
                    <a:pt x="696" y="476"/>
                  </a:lnTo>
                  <a:lnTo>
                    <a:pt x="698" y="472"/>
                  </a:lnTo>
                  <a:lnTo>
                    <a:pt x="700" y="471"/>
                  </a:lnTo>
                  <a:lnTo>
                    <a:pt x="703" y="467"/>
                  </a:lnTo>
                  <a:lnTo>
                    <a:pt x="705" y="455"/>
                  </a:lnTo>
                  <a:lnTo>
                    <a:pt x="707" y="444"/>
                  </a:lnTo>
                  <a:lnTo>
                    <a:pt x="710" y="439"/>
                  </a:lnTo>
                  <a:lnTo>
                    <a:pt x="712" y="437"/>
                  </a:lnTo>
                  <a:lnTo>
                    <a:pt x="714" y="436"/>
                  </a:lnTo>
                  <a:lnTo>
                    <a:pt x="717" y="427"/>
                  </a:lnTo>
                  <a:lnTo>
                    <a:pt x="719" y="422"/>
                  </a:lnTo>
                  <a:lnTo>
                    <a:pt x="721" y="405"/>
                  </a:lnTo>
                  <a:lnTo>
                    <a:pt x="724" y="404"/>
                  </a:lnTo>
                  <a:lnTo>
                    <a:pt x="726" y="396"/>
                  </a:lnTo>
                  <a:lnTo>
                    <a:pt x="728" y="391"/>
                  </a:lnTo>
                  <a:lnTo>
                    <a:pt x="731" y="364"/>
                  </a:lnTo>
                  <a:lnTo>
                    <a:pt x="733" y="357"/>
                  </a:lnTo>
                  <a:lnTo>
                    <a:pt x="735" y="346"/>
                  </a:lnTo>
                  <a:lnTo>
                    <a:pt x="738" y="344"/>
                  </a:lnTo>
                  <a:lnTo>
                    <a:pt x="740" y="334"/>
                  </a:lnTo>
                  <a:lnTo>
                    <a:pt x="742" y="322"/>
                  </a:lnTo>
                  <a:lnTo>
                    <a:pt x="745" y="326"/>
                  </a:lnTo>
                  <a:lnTo>
                    <a:pt x="747" y="324"/>
                  </a:lnTo>
                  <a:lnTo>
                    <a:pt x="749" y="323"/>
                  </a:lnTo>
                  <a:lnTo>
                    <a:pt x="752" y="313"/>
                  </a:lnTo>
                  <a:lnTo>
                    <a:pt x="754" y="315"/>
                  </a:lnTo>
                  <a:lnTo>
                    <a:pt x="756" y="320"/>
                  </a:lnTo>
                  <a:lnTo>
                    <a:pt x="759" y="316"/>
                  </a:lnTo>
                  <a:lnTo>
                    <a:pt x="761" y="305"/>
                  </a:lnTo>
                  <a:lnTo>
                    <a:pt x="763" y="307"/>
                  </a:lnTo>
                  <a:lnTo>
                    <a:pt x="766" y="299"/>
                  </a:lnTo>
                  <a:lnTo>
                    <a:pt x="768" y="286"/>
                  </a:lnTo>
                  <a:lnTo>
                    <a:pt x="770" y="274"/>
                  </a:lnTo>
                  <a:lnTo>
                    <a:pt x="773" y="274"/>
                  </a:lnTo>
                  <a:lnTo>
                    <a:pt x="775" y="265"/>
                  </a:lnTo>
                  <a:lnTo>
                    <a:pt x="777" y="250"/>
                  </a:lnTo>
                  <a:lnTo>
                    <a:pt x="780" y="256"/>
                  </a:lnTo>
                  <a:lnTo>
                    <a:pt x="782" y="259"/>
                  </a:lnTo>
                  <a:lnTo>
                    <a:pt x="785" y="241"/>
                  </a:lnTo>
                  <a:lnTo>
                    <a:pt x="787" y="242"/>
                  </a:lnTo>
                  <a:lnTo>
                    <a:pt x="789" y="231"/>
                  </a:lnTo>
                  <a:lnTo>
                    <a:pt x="791" y="222"/>
                  </a:lnTo>
                  <a:lnTo>
                    <a:pt x="794" y="216"/>
                  </a:lnTo>
                  <a:lnTo>
                    <a:pt x="796" y="209"/>
                  </a:lnTo>
                  <a:lnTo>
                    <a:pt x="798" y="204"/>
                  </a:lnTo>
                  <a:lnTo>
                    <a:pt x="801" y="213"/>
                  </a:lnTo>
                  <a:lnTo>
                    <a:pt x="803" y="202"/>
                  </a:lnTo>
                  <a:lnTo>
                    <a:pt x="805" y="209"/>
                  </a:lnTo>
                  <a:lnTo>
                    <a:pt x="808" y="185"/>
                  </a:lnTo>
                  <a:lnTo>
                    <a:pt x="810" y="186"/>
                  </a:lnTo>
                  <a:lnTo>
                    <a:pt x="812" y="164"/>
                  </a:lnTo>
                  <a:lnTo>
                    <a:pt x="815" y="151"/>
                  </a:lnTo>
                  <a:lnTo>
                    <a:pt x="817" y="142"/>
                  </a:lnTo>
                  <a:lnTo>
                    <a:pt x="820" y="130"/>
                  </a:lnTo>
                  <a:lnTo>
                    <a:pt x="822" y="130"/>
                  </a:lnTo>
                  <a:lnTo>
                    <a:pt x="824" y="123"/>
                  </a:lnTo>
                  <a:lnTo>
                    <a:pt x="826" y="116"/>
                  </a:lnTo>
                  <a:lnTo>
                    <a:pt x="829" y="120"/>
                  </a:lnTo>
                  <a:lnTo>
                    <a:pt x="831" y="119"/>
                  </a:lnTo>
                  <a:lnTo>
                    <a:pt x="833" y="122"/>
                  </a:lnTo>
                  <a:lnTo>
                    <a:pt x="836" y="113"/>
                  </a:lnTo>
                  <a:lnTo>
                    <a:pt x="838" y="121"/>
                  </a:lnTo>
                  <a:lnTo>
                    <a:pt x="840" y="108"/>
                  </a:lnTo>
                  <a:lnTo>
                    <a:pt x="843" y="104"/>
                  </a:lnTo>
                  <a:lnTo>
                    <a:pt x="845" y="94"/>
                  </a:lnTo>
                  <a:lnTo>
                    <a:pt x="848" y="88"/>
                  </a:lnTo>
                  <a:lnTo>
                    <a:pt x="850" y="99"/>
                  </a:lnTo>
                  <a:lnTo>
                    <a:pt x="852" y="96"/>
                  </a:lnTo>
                  <a:lnTo>
                    <a:pt x="854" y="94"/>
                  </a:lnTo>
                  <a:lnTo>
                    <a:pt x="857" y="92"/>
                  </a:lnTo>
                  <a:lnTo>
                    <a:pt x="859" y="97"/>
                  </a:lnTo>
                  <a:lnTo>
                    <a:pt x="861" y="88"/>
                  </a:lnTo>
                  <a:lnTo>
                    <a:pt x="864" y="81"/>
                  </a:lnTo>
                  <a:lnTo>
                    <a:pt x="866" y="71"/>
                  </a:lnTo>
                  <a:lnTo>
                    <a:pt x="868" y="76"/>
                  </a:lnTo>
                  <a:lnTo>
                    <a:pt x="871" y="70"/>
                  </a:lnTo>
                  <a:lnTo>
                    <a:pt x="873" y="60"/>
                  </a:lnTo>
                  <a:lnTo>
                    <a:pt x="875" y="55"/>
                  </a:lnTo>
                  <a:lnTo>
                    <a:pt x="878" y="75"/>
                  </a:lnTo>
                  <a:lnTo>
                    <a:pt x="880" y="72"/>
                  </a:lnTo>
                  <a:lnTo>
                    <a:pt x="883" y="64"/>
                  </a:lnTo>
                  <a:lnTo>
                    <a:pt x="885" y="52"/>
                  </a:lnTo>
                  <a:lnTo>
                    <a:pt x="887" y="52"/>
                  </a:lnTo>
                  <a:lnTo>
                    <a:pt x="889" y="44"/>
                  </a:lnTo>
                  <a:lnTo>
                    <a:pt x="892" y="32"/>
                  </a:lnTo>
                  <a:lnTo>
                    <a:pt x="894" y="31"/>
                  </a:lnTo>
                  <a:lnTo>
                    <a:pt x="896" y="35"/>
                  </a:lnTo>
                  <a:lnTo>
                    <a:pt x="899" y="24"/>
                  </a:lnTo>
                  <a:lnTo>
                    <a:pt x="901" y="25"/>
                  </a:lnTo>
                  <a:lnTo>
                    <a:pt x="903" y="4"/>
                  </a:lnTo>
                  <a:lnTo>
                    <a:pt x="906" y="6"/>
                  </a:lnTo>
                  <a:lnTo>
                    <a:pt x="908" y="12"/>
                  </a:lnTo>
                  <a:lnTo>
                    <a:pt x="911" y="14"/>
                  </a:lnTo>
                  <a:lnTo>
                    <a:pt x="913" y="22"/>
                  </a:lnTo>
                  <a:lnTo>
                    <a:pt x="915" y="23"/>
                  </a:lnTo>
                  <a:lnTo>
                    <a:pt x="918" y="34"/>
                  </a:lnTo>
                  <a:lnTo>
                    <a:pt x="920" y="22"/>
                  </a:lnTo>
                  <a:lnTo>
                    <a:pt x="922" y="37"/>
                  </a:lnTo>
                  <a:lnTo>
                    <a:pt x="924" y="39"/>
                  </a:lnTo>
                  <a:lnTo>
                    <a:pt x="927" y="42"/>
                  </a:lnTo>
                  <a:lnTo>
                    <a:pt x="929" y="43"/>
                  </a:lnTo>
                  <a:lnTo>
                    <a:pt x="931" y="49"/>
                  </a:lnTo>
                  <a:lnTo>
                    <a:pt x="934" y="48"/>
                  </a:lnTo>
                  <a:lnTo>
                    <a:pt x="936" y="29"/>
                  </a:lnTo>
                  <a:lnTo>
                    <a:pt x="939" y="32"/>
                  </a:lnTo>
                  <a:lnTo>
                    <a:pt x="941" y="18"/>
                  </a:lnTo>
                  <a:lnTo>
                    <a:pt x="943" y="8"/>
                  </a:lnTo>
                  <a:lnTo>
                    <a:pt x="946" y="0"/>
                  </a:lnTo>
                  <a:lnTo>
                    <a:pt x="948" y="10"/>
                  </a:lnTo>
                  <a:lnTo>
                    <a:pt x="950" y="2"/>
                  </a:lnTo>
                  <a:lnTo>
                    <a:pt x="952" y="9"/>
                  </a:lnTo>
                  <a:lnTo>
                    <a:pt x="955" y="11"/>
                  </a:lnTo>
                  <a:lnTo>
                    <a:pt x="957" y="21"/>
                  </a:lnTo>
                  <a:lnTo>
                    <a:pt x="959" y="19"/>
                  </a:lnTo>
                  <a:lnTo>
                    <a:pt x="962" y="23"/>
                  </a:lnTo>
                  <a:lnTo>
                    <a:pt x="964" y="35"/>
                  </a:lnTo>
                  <a:lnTo>
                    <a:pt x="966" y="39"/>
                  </a:lnTo>
                  <a:lnTo>
                    <a:pt x="969" y="35"/>
                  </a:lnTo>
                  <a:lnTo>
                    <a:pt x="971" y="37"/>
                  </a:lnTo>
                  <a:lnTo>
                    <a:pt x="974" y="33"/>
                  </a:lnTo>
                  <a:lnTo>
                    <a:pt x="976" y="51"/>
                  </a:lnTo>
                  <a:lnTo>
                    <a:pt x="978" y="52"/>
                  </a:lnTo>
                  <a:lnTo>
                    <a:pt x="981" y="48"/>
                  </a:lnTo>
                  <a:lnTo>
                    <a:pt x="983" y="38"/>
                  </a:lnTo>
                  <a:lnTo>
                    <a:pt x="985" y="47"/>
                  </a:lnTo>
                  <a:lnTo>
                    <a:pt x="987" y="41"/>
                  </a:lnTo>
                  <a:lnTo>
                    <a:pt x="990" y="48"/>
                  </a:lnTo>
                  <a:lnTo>
                    <a:pt x="992" y="44"/>
                  </a:lnTo>
                  <a:lnTo>
                    <a:pt x="994" y="60"/>
                  </a:lnTo>
                  <a:lnTo>
                    <a:pt x="997" y="66"/>
                  </a:lnTo>
                  <a:lnTo>
                    <a:pt x="999" y="79"/>
                  </a:lnTo>
                  <a:lnTo>
                    <a:pt x="1002" y="96"/>
                  </a:lnTo>
                  <a:lnTo>
                    <a:pt x="1004" y="104"/>
                  </a:lnTo>
                  <a:lnTo>
                    <a:pt x="1006" y="102"/>
                  </a:lnTo>
                  <a:lnTo>
                    <a:pt x="1009" y="98"/>
                  </a:lnTo>
                  <a:lnTo>
                    <a:pt x="1011" y="93"/>
                  </a:lnTo>
                  <a:lnTo>
                    <a:pt x="1013" y="97"/>
                  </a:lnTo>
                  <a:lnTo>
                    <a:pt x="1016" y="92"/>
                  </a:lnTo>
                  <a:lnTo>
                    <a:pt x="1018" y="90"/>
                  </a:lnTo>
                  <a:lnTo>
                    <a:pt x="1020" y="81"/>
                  </a:lnTo>
                  <a:lnTo>
                    <a:pt x="1022" y="81"/>
                  </a:lnTo>
                  <a:lnTo>
                    <a:pt x="1025" y="69"/>
                  </a:lnTo>
                  <a:lnTo>
                    <a:pt x="1027" y="70"/>
                  </a:lnTo>
                  <a:lnTo>
                    <a:pt x="1029" y="85"/>
                  </a:lnTo>
                  <a:lnTo>
                    <a:pt x="1032" y="84"/>
                  </a:lnTo>
                  <a:lnTo>
                    <a:pt x="1034" y="88"/>
                  </a:lnTo>
                  <a:lnTo>
                    <a:pt x="1037" y="81"/>
                  </a:lnTo>
                  <a:lnTo>
                    <a:pt x="1039" y="81"/>
                  </a:lnTo>
                  <a:lnTo>
                    <a:pt x="1041" y="76"/>
                  </a:lnTo>
                  <a:lnTo>
                    <a:pt x="1044" y="69"/>
                  </a:lnTo>
                  <a:lnTo>
                    <a:pt x="1046" y="68"/>
                  </a:lnTo>
                  <a:lnTo>
                    <a:pt x="1048" y="77"/>
                  </a:lnTo>
                  <a:lnTo>
                    <a:pt x="1050" y="86"/>
                  </a:lnTo>
                  <a:lnTo>
                    <a:pt x="1053" y="88"/>
                  </a:lnTo>
                  <a:lnTo>
                    <a:pt x="1055" y="92"/>
                  </a:lnTo>
                  <a:lnTo>
                    <a:pt x="1057" y="102"/>
                  </a:lnTo>
                  <a:lnTo>
                    <a:pt x="1060" y="115"/>
                  </a:lnTo>
                  <a:lnTo>
                    <a:pt x="1062" y="124"/>
                  </a:lnTo>
                  <a:lnTo>
                    <a:pt x="1065" y="123"/>
                  </a:lnTo>
                  <a:lnTo>
                    <a:pt x="1067" y="133"/>
                  </a:lnTo>
                  <a:lnTo>
                    <a:pt x="1069" y="136"/>
                  </a:lnTo>
                  <a:lnTo>
                    <a:pt x="1072" y="148"/>
                  </a:lnTo>
                  <a:lnTo>
                    <a:pt x="1074" y="149"/>
                  </a:lnTo>
                  <a:lnTo>
                    <a:pt x="1076" y="159"/>
                  </a:lnTo>
                  <a:lnTo>
                    <a:pt x="1079" y="184"/>
                  </a:lnTo>
                  <a:lnTo>
                    <a:pt x="1081" y="186"/>
                  </a:lnTo>
                  <a:lnTo>
                    <a:pt x="1083" y="169"/>
                  </a:lnTo>
                  <a:lnTo>
                    <a:pt x="1085" y="176"/>
                  </a:lnTo>
                  <a:lnTo>
                    <a:pt x="1088" y="179"/>
                  </a:lnTo>
                  <a:lnTo>
                    <a:pt x="1090" y="203"/>
                  </a:lnTo>
                  <a:lnTo>
                    <a:pt x="1093" y="197"/>
                  </a:lnTo>
                  <a:lnTo>
                    <a:pt x="1095" y="198"/>
                  </a:lnTo>
                  <a:lnTo>
                    <a:pt x="1097" y="196"/>
                  </a:lnTo>
                  <a:lnTo>
                    <a:pt x="1100" y="186"/>
                  </a:lnTo>
                  <a:lnTo>
                    <a:pt x="1102" y="186"/>
                  </a:lnTo>
                  <a:lnTo>
                    <a:pt x="1104" y="191"/>
                  </a:lnTo>
                  <a:lnTo>
                    <a:pt x="1107" y="199"/>
                  </a:lnTo>
                  <a:lnTo>
                    <a:pt x="1109" y="188"/>
                  </a:lnTo>
                  <a:lnTo>
                    <a:pt x="1111" y="189"/>
                  </a:lnTo>
                  <a:lnTo>
                    <a:pt x="1114" y="186"/>
                  </a:lnTo>
                  <a:lnTo>
                    <a:pt x="1116" y="194"/>
                  </a:lnTo>
                  <a:lnTo>
                    <a:pt x="1118" y="193"/>
                  </a:lnTo>
                  <a:lnTo>
                    <a:pt x="1120" y="199"/>
                  </a:lnTo>
                  <a:lnTo>
                    <a:pt x="1123" y="205"/>
                  </a:lnTo>
                  <a:lnTo>
                    <a:pt x="1125" y="200"/>
                  </a:lnTo>
                  <a:lnTo>
                    <a:pt x="1128" y="209"/>
                  </a:lnTo>
                  <a:lnTo>
                    <a:pt x="1130" y="213"/>
                  </a:lnTo>
                  <a:lnTo>
                    <a:pt x="1132" y="224"/>
                  </a:lnTo>
                  <a:lnTo>
                    <a:pt x="1135" y="225"/>
                  </a:lnTo>
                  <a:lnTo>
                    <a:pt x="1137" y="231"/>
                  </a:lnTo>
                  <a:lnTo>
                    <a:pt x="1139" y="240"/>
                  </a:lnTo>
                  <a:lnTo>
                    <a:pt x="1142" y="240"/>
                  </a:lnTo>
                  <a:lnTo>
                    <a:pt x="1144" y="242"/>
                  </a:lnTo>
                  <a:lnTo>
                    <a:pt x="1146" y="238"/>
                  </a:lnTo>
                  <a:lnTo>
                    <a:pt x="1148" y="245"/>
                  </a:lnTo>
                  <a:lnTo>
                    <a:pt x="1151" y="235"/>
                  </a:lnTo>
                  <a:lnTo>
                    <a:pt x="1153" y="233"/>
                  </a:lnTo>
                  <a:lnTo>
                    <a:pt x="1156" y="238"/>
                  </a:lnTo>
                  <a:lnTo>
                    <a:pt x="1158" y="247"/>
                  </a:lnTo>
                  <a:lnTo>
                    <a:pt x="1160" y="259"/>
                  </a:lnTo>
                  <a:lnTo>
                    <a:pt x="1163" y="247"/>
                  </a:lnTo>
                  <a:lnTo>
                    <a:pt x="1165" y="249"/>
                  </a:lnTo>
                  <a:lnTo>
                    <a:pt x="1167" y="256"/>
                  </a:lnTo>
                  <a:lnTo>
                    <a:pt x="1170" y="260"/>
                  </a:lnTo>
                  <a:lnTo>
                    <a:pt x="1172" y="253"/>
                  </a:lnTo>
                  <a:lnTo>
                    <a:pt x="1174" y="257"/>
                  </a:lnTo>
                  <a:lnTo>
                    <a:pt x="1177" y="262"/>
                  </a:lnTo>
                  <a:lnTo>
                    <a:pt x="1179" y="265"/>
                  </a:lnTo>
                  <a:lnTo>
                    <a:pt x="1181" y="273"/>
                  </a:lnTo>
                  <a:lnTo>
                    <a:pt x="1183" y="274"/>
                  </a:lnTo>
                  <a:lnTo>
                    <a:pt x="1186" y="276"/>
                  </a:lnTo>
                  <a:lnTo>
                    <a:pt x="1188" y="274"/>
                  </a:lnTo>
                  <a:lnTo>
                    <a:pt x="1191" y="268"/>
                  </a:lnTo>
                  <a:lnTo>
                    <a:pt x="1193" y="266"/>
                  </a:lnTo>
                  <a:lnTo>
                    <a:pt x="1195" y="265"/>
                  </a:lnTo>
                  <a:lnTo>
                    <a:pt x="1198" y="272"/>
                  </a:lnTo>
                  <a:lnTo>
                    <a:pt x="1200" y="274"/>
                  </a:lnTo>
                  <a:lnTo>
                    <a:pt x="1202" y="274"/>
                  </a:lnTo>
                  <a:lnTo>
                    <a:pt x="1205" y="281"/>
                  </a:lnTo>
                  <a:lnTo>
                    <a:pt x="1207" y="280"/>
                  </a:lnTo>
                  <a:lnTo>
                    <a:pt x="1209" y="279"/>
                  </a:lnTo>
                  <a:lnTo>
                    <a:pt x="1212" y="288"/>
                  </a:lnTo>
                  <a:lnTo>
                    <a:pt x="1214" y="297"/>
                  </a:lnTo>
                  <a:lnTo>
                    <a:pt x="1216" y="284"/>
                  </a:lnTo>
                  <a:lnTo>
                    <a:pt x="1219" y="293"/>
                  </a:lnTo>
                  <a:lnTo>
                    <a:pt x="1221" y="295"/>
                  </a:lnTo>
                  <a:lnTo>
                    <a:pt x="1223" y="303"/>
                  </a:lnTo>
                  <a:lnTo>
                    <a:pt x="1226" y="308"/>
                  </a:lnTo>
                  <a:lnTo>
                    <a:pt x="1228" y="317"/>
                  </a:lnTo>
                  <a:lnTo>
                    <a:pt x="1230" y="315"/>
                  </a:lnTo>
                  <a:lnTo>
                    <a:pt x="1233" y="323"/>
                  </a:lnTo>
                  <a:lnTo>
                    <a:pt x="1235" y="322"/>
                  </a:lnTo>
                  <a:lnTo>
                    <a:pt x="1237" y="318"/>
                  </a:lnTo>
                  <a:lnTo>
                    <a:pt x="1240" y="322"/>
                  </a:lnTo>
                  <a:lnTo>
                    <a:pt x="1242" y="308"/>
                  </a:lnTo>
                  <a:lnTo>
                    <a:pt x="1244" y="306"/>
                  </a:lnTo>
                  <a:lnTo>
                    <a:pt x="1247" y="308"/>
                  </a:lnTo>
                  <a:lnTo>
                    <a:pt x="1249" y="298"/>
                  </a:lnTo>
                  <a:lnTo>
                    <a:pt x="1251" y="293"/>
                  </a:lnTo>
                  <a:lnTo>
                    <a:pt x="1254" y="282"/>
                  </a:lnTo>
                  <a:lnTo>
                    <a:pt x="1256" y="287"/>
                  </a:lnTo>
                  <a:lnTo>
                    <a:pt x="1258" y="289"/>
                  </a:lnTo>
                  <a:lnTo>
                    <a:pt x="1261" y="283"/>
                  </a:lnTo>
                  <a:lnTo>
                    <a:pt x="1263" y="277"/>
                  </a:lnTo>
                  <a:lnTo>
                    <a:pt x="1265" y="267"/>
                  </a:lnTo>
                  <a:lnTo>
                    <a:pt x="1268" y="278"/>
                  </a:lnTo>
                  <a:lnTo>
                    <a:pt x="1270" y="292"/>
                  </a:lnTo>
                  <a:lnTo>
                    <a:pt x="1272" y="294"/>
                  </a:lnTo>
                  <a:lnTo>
                    <a:pt x="1275" y="298"/>
                  </a:lnTo>
                  <a:lnTo>
                    <a:pt x="1277" y="299"/>
                  </a:lnTo>
                  <a:lnTo>
                    <a:pt x="1279" y="306"/>
                  </a:lnTo>
                  <a:lnTo>
                    <a:pt x="1282" y="306"/>
                  </a:lnTo>
                  <a:lnTo>
                    <a:pt x="1284" y="309"/>
                  </a:lnTo>
                  <a:lnTo>
                    <a:pt x="1286" y="300"/>
                  </a:lnTo>
                  <a:lnTo>
                    <a:pt x="1289" y="293"/>
                  </a:lnTo>
                  <a:lnTo>
                    <a:pt x="1291" y="290"/>
                  </a:lnTo>
                  <a:lnTo>
                    <a:pt x="1293" y="302"/>
                  </a:lnTo>
                  <a:lnTo>
                    <a:pt x="1296" y="307"/>
                  </a:lnTo>
                  <a:lnTo>
                    <a:pt x="1298" y="309"/>
                  </a:lnTo>
                  <a:lnTo>
                    <a:pt x="1300" y="315"/>
                  </a:lnTo>
                  <a:lnTo>
                    <a:pt x="1303" y="314"/>
                  </a:lnTo>
                  <a:lnTo>
                    <a:pt x="1305" y="309"/>
                  </a:lnTo>
                  <a:lnTo>
                    <a:pt x="1307" y="298"/>
                  </a:lnTo>
                  <a:lnTo>
                    <a:pt x="1310" y="312"/>
                  </a:lnTo>
                  <a:lnTo>
                    <a:pt x="1312" y="321"/>
                  </a:lnTo>
                  <a:lnTo>
                    <a:pt x="1314" y="327"/>
                  </a:lnTo>
                  <a:lnTo>
                    <a:pt x="1317" y="327"/>
                  </a:lnTo>
                  <a:lnTo>
                    <a:pt x="1319" y="328"/>
                  </a:lnTo>
                  <a:lnTo>
                    <a:pt x="1321" y="328"/>
                  </a:lnTo>
                  <a:lnTo>
                    <a:pt x="1324" y="324"/>
                  </a:lnTo>
                  <a:lnTo>
                    <a:pt x="1326" y="313"/>
                  </a:lnTo>
                  <a:lnTo>
                    <a:pt x="1328" y="316"/>
                  </a:lnTo>
                  <a:lnTo>
                    <a:pt x="1331" y="320"/>
                  </a:lnTo>
                  <a:lnTo>
                    <a:pt x="1333" y="329"/>
                  </a:lnTo>
                  <a:lnTo>
                    <a:pt x="1335" y="321"/>
                  </a:lnTo>
                  <a:lnTo>
                    <a:pt x="1338" y="334"/>
                  </a:lnTo>
                  <a:lnTo>
                    <a:pt x="1340" y="348"/>
                  </a:lnTo>
                  <a:lnTo>
                    <a:pt x="1342" y="342"/>
                  </a:lnTo>
                  <a:lnTo>
                    <a:pt x="1345" y="351"/>
                  </a:lnTo>
                  <a:lnTo>
                    <a:pt x="1347" y="356"/>
                  </a:lnTo>
                  <a:lnTo>
                    <a:pt x="1349" y="365"/>
                  </a:lnTo>
                  <a:lnTo>
                    <a:pt x="1352" y="360"/>
                  </a:lnTo>
                  <a:lnTo>
                    <a:pt x="1354" y="362"/>
                  </a:lnTo>
                  <a:lnTo>
                    <a:pt x="1356" y="376"/>
                  </a:lnTo>
                  <a:lnTo>
                    <a:pt x="1359" y="366"/>
                  </a:lnTo>
                  <a:lnTo>
                    <a:pt x="1361" y="365"/>
                  </a:lnTo>
                  <a:lnTo>
                    <a:pt x="1363" y="364"/>
                  </a:lnTo>
                  <a:lnTo>
                    <a:pt x="1366" y="360"/>
                  </a:lnTo>
                  <a:lnTo>
                    <a:pt x="1368" y="364"/>
                  </a:lnTo>
                  <a:lnTo>
                    <a:pt x="1370" y="359"/>
                  </a:lnTo>
                  <a:lnTo>
                    <a:pt x="1373" y="357"/>
                  </a:lnTo>
                  <a:lnTo>
                    <a:pt x="1375" y="361"/>
                  </a:lnTo>
                  <a:lnTo>
                    <a:pt x="1377" y="361"/>
                  </a:lnTo>
                  <a:lnTo>
                    <a:pt x="1380" y="372"/>
                  </a:lnTo>
                  <a:lnTo>
                    <a:pt x="1382" y="380"/>
                  </a:lnTo>
                  <a:lnTo>
                    <a:pt x="1384" y="383"/>
                  </a:lnTo>
                  <a:lnTo>
                    <a:pt x="1387" y="384"/>
                  </a:lnTo>
                  <a:lnTo>
                    <a:pt x="1389" y="388"/>
                  </a:lnTo>
                  <a:lnTo>
                    <a:pt x="1391" y="391"/>
                  </a:lnTo>
                  <a:lnTo>
                    <a:pt x="1394" y="403"/>
                  </a:lnTo>
                  <a:lnTo>
                    <a:pt x="1396" y="413"/>
                  </a:lnTo>
                  <a:lnTo>
                    <a:pt x="1398" y="424"/>
                  </a:lnTo>
                  <a:lnTo>
                    <a:pt x="1401" y="412"/>
                  </a:lnTo>
                  <a:lnTo>
                    <a:pt x="1403" y="421"/>
                  </a:lnTo>
                  <a:lnTo>
                    <a:pt x="1405" y="422"/>
                  </a:lnTo>
                  <a:lnTo>
                    <a:pt x="1408" y="417"/>
                  </a:lnTo>
                  <a:lnTo>
                    <a:pt x="1410" y="422"/>
                  </a:lnTo>
                  <a:lnTo>
                    <a:pt x="1412" y="423"/>
                  </a:lnTo>
                  <a:lnTo>
                    <a:pt x="1415" y="423"/>
                  </a:lnTo>
                  <a:lnTo>
                    <a:pt x="1417" y="429"/>
                  </a:lnTo>
                  <a:lnTo>
                    <a:pt x="1419" y="419"/>
                  </a:lnTo>
                  <a:lnTo>
                    <a:pt x="1422" y="422"/>
                  </a:lnTo>
                  <a:lnTo>
                    <a:pt x="1424" y="423"/>
                  </a:lnTo>
                  <a:lnTo>
                    <a:pt x="1426" y="422"/>
                  </a:lnTo>
                  <a:lnTo>
                    <a:pt x="1429" y="431"/>
                  </a:lnTo>
                  <a:lnTo>
                    <a:pt x="1431" y="424"/>
                  </a:lnTo>
                  <a:lnTo>
                    <a:pt x="1433" y="421"/>
                  </a:lnTo>
                  <a:lnTo>
                    <a:pt x="1436" y="422"/>
                  </a:lnTo>
                  <a:lnTo>
                    <a:pt x="1438" y="427"/>
                  </a:lnTo>
                  <a:lnTo>
                    <a:pt x="1440" y="437"/>
                  </a:lnTo>
                  <a:lnTo>
                    <a:pt x="1443" y="435"/>
                  </a:lnTo>
                  <a:lnTo>
                    <a:pt x="1445" y="438"/>
                  </a:lnTo>
                  <a:lnTo>
                    <a:pt x="1447" y="445"/>
                  </a:lnTo>
                  <a:lnTo>
                    <a:pt x="1450" y="443"/>
                  </a:lnTo>
                  <a:lnTo>
                    <a:pt x="1452" y="447"/>
                  </a:lnTo>
                  <a:lnTo>
                    <a:pt x="1454" y="439"/>
                  </a:lnTo>
                  <a:lnTo>
                    <a:pt x="1457" y="431"/>
                  </a:lnTo>
                  <a:lnTo>
                    <a:pt x="1459" y="427"/>
                  </a:lnTo>
                  <a:lnTo>
                    <a:pt x="1462" y="417"/>
                  </a:lnTo>
                  <a:lnTo>
                    <a:pt x="1464" y="426"/>
                  </a:lnTo>
                  <a:lnTo>
                    <a:pt x="1466" y="428"/>
                  </a:lnTo>
                  <a:lnTo>
                    <a:pt x="1468" y="431"/>
                  </a:lnTo>
                  <a:lnTo>
                    <a:pt x="1471" y="425"/>
                  </a:lnTo>
                  <a:lnTo>
                    <a:pt x="1473" y="444"/>
                  </a:lnTo>
                  <a:lnTo>
                    <a:pt x="1475" y="451"/>
                  </a:lnTo>
                  <a:lnTo>
                    <a:pt x="1478" y="461"/>
                  </a:lnTo>
                  <a:lnTo>
                    <a:pt x="1480" y="454"/>
                  </a:lnTo>
                  <a:lnTo>
                    <a:pt x="1482" y="456"/>
                  </a:lnTo>
                  <a:lnTo>
                    <a:pt x="1485" y="461"/>
                  </a:lnTo>
                  <a:lnTo>
                    <a:pt x="1487" y="458"/>
                  </a:lnTo>
                  <a:lnTo>
                    <a:pt x="1489" y="457"/>
                  </a:lnTo>
                  <a:lnTo>
                    <a:pt x="1492" y="465"/>
                  </a:lnTo>
                  <a:lnTo>
                    <a:pt x="1494" y="466"/>
                  </a:lnTo>
                  <a:lnTo>
                    <a:pt x="1497" y="462"/>
                  </a:lnTo>
                  <a:lnTo>
                    <a:pt x="1499" y="458"/>
                  </a:lnTo>
                  <a:lnTo>
                    <a:pt x="1501" y="433"/>
                  </a:lnTo>
                  <a:lnTo>
                    <a:pt x="1503" y="443"/>
                  </a:lnTo>
                  <a:lnTo>
                    <a:pt x="1506" y="446"/>
                  </a:lnTo>
                  <a:lnTo>
                    <a:pt x="1508" y="447"/>
                  </a:lnTo>
                  <a:lnTo>
                    <a:pt x="1510" y="441"/>
                  </a:lnTo>
                  <a:lnTo>
                    <a:pt x="1513" y="446"/>
                  </a:lnTo>
                  <a:lnTo>
                    <a:pt x="1515" y="449"/>
                  </a:lnTo>
                  <a:lnTo>
                    <a:pt x="1517" y="444"/>
                  </a:lnTo>
                  <a:lnTo>
                    <a:pt x="1520" y="443"/>
                  </a:lnTo>
                  <a:lnTo>
                    <a:pt x="1522" y="444"/>
                  </a:lnTo>
                  <a:lnTo>
                    <a:pt x="1525" y="440"/>
                  </a:lnTo>
                  <a:lnTo>
                    <a:pt x="1527" y="434"/>
                  </a:lnTo>
                  <a:lnTo>
                    <a:pt x="1529" y="440"/>
                  </a:lnTo>
                  <a:lnTo>
                    <a:pt x="1531" y="427"/>
                  </a:lnTo>
                  <a:lnTo>
                    <a:pt x="1534" y="419"/>
                  </a:lnTo>
                  <a:lnTo>
                    <a:pt x="1536" y="415"/>
                  </a:lnTo>
                  <a:lnTo>
                    <a:pt x="1538" y="423"/>
                  </a:lnTo>
                  <a:lnTo>
                    <a:pt x="1541" y="419"/>
                  </a:lnTo>
                  <a:lnTo>
                    <a:pt x="1543" y="416"/>
                  </a:lnTo>
                  <a:lnTo>
                    <a:pt x="1545" y="423"/>
                  </a:lnTo>
                  <a:lnTo>
                    <a:pt x="1548" y="410"/>
                  </a:lnTo>
                  <a:lnTo>
                    <a:pt x="1550" y="405"/>
                  </a:lnTo>
                  <a:lnTo>
                    <a:pt x="1552" y="410"/>
                  </a:lnTo>
                  <a:lnTo>
                    <a:pt x="1555" y="404"/>
                  </a:lnTo>
                  <a:lnTo>
                    <a:pt x="1557" y="412"/>
                  </a:lnTo>
                  <a:lnTo>
                    <a:pt x="1560" y="421"/>
                  </a:lnTo>
                  <a:lnTo>
                    <a:pt x="1562" y="414"/>
                  </a:lnTo>
                  <a:lnTo>
                    <a:pt x="1564" y="423"/>
                  </a:lnTo>
                  <a:lnTo>
                    <a:pt x="1566" y="408"/>
                  </a:lnTo>
                  <a:lnTo>
                    <a:pt x="1569" y="400"/>
                  </a:lnTo>
                  <a:lnTo>
                    <a:pt x="1571" y="403"/>
                  </a:lnTo>
                  <a:lnTo>
                    <a:pt x="1573" y="384"/>
                  </a:lnTo>
                  <a:lnTo>
                    <a:pt x="1576" y="383"/>
                  </a:lnTo>
                  <a:lnTo>
                    <a:pt x="1578" y="379"/>
                  </a:lnTo>
                  <a:lnTo>
                    <a:pt x="1580" y="374"/>
                  </a:lnTo>
                  <a:lnTo>
                    <a:pt x="1583" y="364"/>
                  </a:lnTo>
                  <a:lnTo>
                    <a:pt x="1585" y="353"/>
                  </a:lnTo>
                  <a:lnTo>
                    <a:pt x="1588" y="362"/>
                  </a:lnTo>
                  <a:lnTo>
                    <a:pt x="1590" y="354"/>
                  </a:lnTo>
                  <a:lnTo>
                    <a:pt x="1592" y="354"/>
                  </a:lnTo>
                  <a:lnTo>
                    <a:pt x="1595" y="359"/>
                  </a:lnTo>
                  <a:lnTo>
                    <a:pt x="1597" y="353"/>
                  </a:lnTo>
                  <a:lnTo>
                    <a:pt x="1599" y="349"/>
                  </a:lnTo>
                  <a:lnTo>
                    <a:pt x="1601" y="357"/>
                  </a:lnTo>
                  <a:lnTo>
                    <a:pt x="1604" y="353"/>
                  </a:lnTo>
                  <a:lnTo>
                    <a:pt x="1606" y="362"/>
                  </a:lnTo>
                  <a:lnTo>
                    <a:pt x="1608" y="363"/>
                  </a:lnTo>
                  <a:lnTo>
                    <a:pt x="1611" y="351"/>
                  </a:lnTo>
                  <a:lnTo>
                    <a:pt x="1613" y="353"/>
                  </a:lnTo>
                  <a:lnTo>
                    <a:pt x="1616" y="364"/>
                  </a:lnTo>
                  <a:lnTo>
                    <a:pt x="1618" y="365"/>
                  </a:lnTo>
                  <a:lnTo>
                    <a:pt x="1620" y="374"/>
                  </a:lnTo>
                  <a:lnTo>
                    <a:pt x="1623" y="370"/>
                  </a:lnTo>
                  <a:lnTo>
                    <a:pt x="1625" y="366"/>
                  </a:lnTo>
                  <a:lnTo>
                    <a:pt x="1627" y="369"/>
                  </a:lnTo>
                  <a:lnTo>
                    <a:pt x="1630" y="370"/>
                  </a:lnTo>
                  <a:lnTo>
                    <a:pt x="1632" y="366"/>
                  </a:lnTo>
                  <a:lnTo>
                    <a:pt x="1634" y="358"/>
                  </a:lnTo>
                  <a:lnTo>
                    <a:pt x="1636" y="360"/>
                  </a:lnTo>
                  <a:lnTo>
                    <a:pt x="1639" y="353"/>
                  </a:lnTo>
                  <a:lnTo>
                    <a:pt x="1641" y="353"/>
                  </a:lnTo>
                  <a:lnTo>
                    <a:pt x="1643" y="357"/>
                  </a:lnTo>
                  <a:lnTo>
                    <a:pt x="1646" y="363"/>
                  </a:lnTo>
                  <a:lnTo>
                    <a:pt x="1648" y="368"/>
                  </a:lnTo>
                  <a:lnTo>
                    <a:pt x="1651" y="362"/>
                  </a:lnTo>
                  <a:lnTo>
                    <a:pt x="1653" y="352"/>
                  </a:lnTo>
                  <a:lnTo>
                    <a:pt x="1655" y="354"/>
                  </a:lnTo>
                  <a:lnTo>
                    <a:pt x="1658" y="342"/>
                  </a:lnTo>
                  <a:lnTo>
                    <a:pt x="1660" y="339"/>
                  </a:lnTo>
                  <a:lnTo>
                    <a:pt x="1662" y="335"/>
                  </a:lnTo>
                  <a:lnTo>
                    <a:pt x="1664" y="338"/>
                  </a:lnTo>
                  <a:lnTo>
                    <a:pt x="1667" y="340"/>
                  </a:lnTo>
                  <a:lnTo>
                    <a:pt x="1669" y="345"/>
                  </a:lnTo>
                  <a:lnTo>
                    <a:pt x="1671" y="340"/>
                  </a:lnTo>
                  <a:lnTo>
                    <a:pt x="1674" y="339"/>
                  </a:lnTo>
                  <a:lnTo>
                    <a:pt x="1676" y="341"/>
                  </a:lnTo>
                  <a:lnTo>
                    <a:pt x="1679" y="327"/>
                  </a:lnTo>
                  <a:lnTo>
                    <a:pt x="1681" y="340"/>
                  </a:lnTo>
                  <a:lnTo>
                    <a:pt x="1683" y="335"/>
                  </a:lnTo>
                  <a:lnTo>
                    <a:pt x="1686" y="340"/>
                  </a:lnTo>
                  <a:lnTo>
                    <a:pt x="1688" y="356"/>
                  </a:lnTo>
                  <a:lnTo>
                    <a:pt x="1690" y="347"/>
                  </a:lnTo>
                  <a:lnTo>
                    <a:pt x="1693" y="344"/>
                  </a:lnTo>
                  <a:lnTo>
                    <a:pt x="1695" y="337"/>
                  </a:lnTo>
                  <a:lnTo>
                    <a:pt x="1697" y="344"/>
                  </a:lnTo>
                  <a:lnTo>
                    <a:pt x="1699" y="338"/>
                  </a:lnTo>
                  <a:lnTo>
                    <a:pt x="1702" y="347"/>
                  </a:lnTo>
                  <a:lnTo>
                    <a:pt x="1704" y="349"/>
                  </a:lnTo>
                  <a:lnTo>
                    <a:pt x="1706" y="350"/>
                  </a:lnTo>
                  <a:lnTo>
                    <a:pt x="1709" y="345"/>
                  </a:lnTo>
                  <a:lnTo>
                    <a:pt x="1711" y="343"/>
                  </a:lnTo>
                  <a:lnTo>
                    <a:pt x="1714" y="339"/>
                  </a:lnTo>
                  <a:lnTo>
                    <a:pt x="1716" y="335"/>
                  </a:lnTo>
                  <a:lnTo>
                    <a:pt x="1718" y="345"/>
                  </a:lnTo>
                  <a:lnTo>
                    <a:pt x="1721" y="346"/>
                  </a:lnTo>
                  <a:lnTo>
                    <a:pt x="1723" y="351"/>
                  </a:lnTo>
                  <a:lnTo>
                    <a:pt x="1725" y="354"/>
                  </a:lnTo>
                  <a:lnTo>
                    <a:pt x="1728" y="358"/>
                  </a:lnTo>
                  <a:lnTo>
                    <a:pt x="1730" y="358"/>
                  </a:lnTo>
                  <a:lnTo>
                    <a:pt x="1732" y="359"/>
                  </a:lnTo>
                  <a:lnTo>
                    <a:pt x="1734" y="368"/>
                  </a:lnTo>
                  <a:lnTo>
                    <a:pt x="1737" y="369"/>
                  </a:lnTo>
                  <a:lnTo>
                    <a:pt x="1739" y="367"/>
                  </a:lnTo>
                  <a:lnTo>
                    <a:pt x="1742" y="379"/>
                  </a:lnTo>
                  <a:lnTo>
                    <a:pt x="1744" y="376"/>
                  </a:lnTo>
                  <a:lnTo>
                    <a:pt x="1746" y="372"/>
                  </a:lnTo>
                  <a:lnTo>
                    <a:pt x="1749" y="378"/>
                  </a:lnTo>
                  <a:lnTo>
                    <a:pt x="1751" y="383"/>
                  </a:lnTo>
                  <a:lnTo>
                    <a:pt x="1753" y="397"/>
                  </a:lnTo>
                  <a:lnTo>
                    <a:pt x="1756" y="399"/>
                  </a:lnTo>
                  <a:lnTo>
                    <a:pt x="1758" y="394"/>
                  </a:lnTo>
                  <a:lnTo>
                    <a:pt x="1760" y="417"/>
                  </a:lnTo>
                  <a:lnTo>
                    <a:pt x="1762" y="415"/>
                  </a:lnTo>
                  <a:lnTo>
                    <a:pt x="1765" y="419"/>
                  </a:lnTo>
                  <a:lnTo>
                    <a:pt x="1767" y="424"/>
                  </a:lnTo>
                  <a:lnTo>
                    <a:pt x="1770" y="425"/>
                  </a:lnTo>
                  <a:lnTo>
                    <a:pt x="1772" y="421"/>
                  </a:lnTo>
                  <a:lnTo>
                    <a:pt x="1774" y="415"/>
                  </a:lnTo>
                  <a:lnTo>
                    <a:pt x="1777" y="413"/>
                  </a:lnTo>
                  <a:lnTo>
                    <a:pt x="1779" y="410"/>
                  </a:lnTo>
                  <a:lnTo>
                    <a:pt x="1781" y="406"/>
                  </a:lnTo>
                  <a:lnTo>
                    <a:pt x="1784" y="414"/>
                  </a:lnTo>
                  <a:lnTo>
                    <a:pt x="1786" y="415"/>
                  </a:lnTo>
                  <a:lnTo>
                    <a:pt x="1788" y="405"/>
                  </a:lnTo>
                  <a:lnTo>
                    <a:pt x="1791" y="414"/>
                  </a:lnTo>
                  <a:lnTo>
                    <a:pt x="1793" y="410"/>
                  </a:lnTo>
                  <a:lnTo>
                    <a:pt x="1795" y="418"/>
                  </a:lnTo>
                  <a:lnTo>
                    <a:pt x="1797" y="427"/>
                  </a:lnTo>
                  <a:lnTo>
                    <a:pt x="1800" y="412"/>
                  </a:lnTo>
                  <a:lnTo>
                    <a:pt x="1802" y="409"/>
                  </a:lnTo>
                  <a:lnTo>
                    <a:pt x="1805" y="405"/>
                  </a:lnTo>
                  <a:lnTo>
                    <a:pt x="1807" y="401"/>
                  </a:lnTo>
                  <a:lnTo>
                    <a:pt x="1809" y="394"/>
                  </a:lnTo>
                  <a:lnTo>
                    <a:pt x="1812" y="392"/>
                  </a:lnTo>
                  <a:lnTo>
                    <a:pt x="1814" y="388"/>
                  </a:lnTo>
                  <a:lnTo>
                    <a:pt x="1816" y="384"/>
                  </a:lnTo>
                  <a:lnTo>
                    <a:pt x="1819" y="387"/>
                  </a:lnTo>
                  <a:lnTo>
                    <a:pt x="1821" y="388"/>
                  </a:lnTo>
                  <a:lnTo>
                    <a:pt x="1823" y="387"/>
                  </a:lnTo>
                  <a:lnTo>
                    <a:pt x="1826" y="382"/>
                  </a:lnTo>
                  <a:lnTo>
                    <a:pt x="1828" y="386"/>
                  </a:lnTo>
                  <a:lnTo>
                    <a:pt x="1830" y="397"/>
                  </a:lnTo>
                  <a:lnTo>
                    <a:pt x="1833" y="382"/>
                  </a:lnTo>
                  <a:lnTo>
                    <a:pt x="1835" y="381"/>
                  </a:lnTo>
                  <a:lnTo>
                    <a:pt x="1837" y="386"/>
                  </a:lnTo>
                  <a:lnTo>
                    <a:pt x="1840" y="395"/>
                  </a:lnTo>
                  <a:lnTo>
                    <a:pt x="1842" y="395"/>
                  </a:lnTo>
                  <a:lnTo>
                    <a:pt x="1844" y="408"/>
                  </a:lnTo>
                  <a:lnTo>
                    <a:pt x="1847" y="411"/>
                  </a:lnTo>
                  <a:lnTo>
                    <a:pt x="1849" y="406"/>
                  </a:lnTo>
                  <a:lnTo>
                    <a:pt x="1851" y="404"/>
                  </a:lnTo>
                  <a:lnTo>
                    <a:pt x="1854" y="403"/>
                  </a:lnTo>
                  <a:lnTo>
                    <a:pt x="1856" y="384"/>
                  </a:lnTo>
                  <a:lnTo>
                    <a:pt x="1858" y="388"/>
                  </a:lnTo>
                  <a:lnTo>
                    <a:pt x="1860" y="395"/>
                  </a:lnTo>
                  <a:lnTo>
                    <a:pt x="1863" y="384"/>
                  </a:lnTo>
                  <a:lnTo>
                    <a:pt x="1865" y="396"/>
                  </a:lnTo>
                  <a:lnTo>
                    <a:pt x="1868" y="395"/>
                  </a:lnTo>
                  <a:lnTo>
                    <a:pt x="1870" y="406"/>
                  </a:lnTo>
                  <a:lnTo>
                    <a:pt x="1872" y="410"/>
                  </a:lnTo>
                  <a:lnTo>
                    <a:pt x="1875" y="395"/>
                  </a:lnTo>
                  <a:lnTo>
                    <a:pt x="1877" y="394"/>
                  </a:lnTo>
                  <a:lnTo>
                    <a:pt x="1879" y="392"/>
                  </a:lnTo>
                  <a:lnTo>
                    <a:pt x="1882" y="395"/>
                  </a:lnTo>
                  <a:lnTo>
                    <a:pt x="1884" y="395"/>
                  </a:lnTo>
                  <a:lnTo>
                    <a:pt x="1886" y="406"/>
                  </a:lnTo>
                  <a:lnTo>
                    <a:pt x="1889" y="395"/>
                  </a:lnTo>
                  <a:lnTo>
                    <a:pt x="1891" y="400"/>
                  </a:lnTo>
                  <a:lnTo>
                    <a:pt x="1893" y="396"/>
                  </a:lnTo>
                  <a:lnTo>
                    <a:pt x="1896" y="402"/>
                  </a:lnTo>
                  <a:lnTo>
                    <a:pt x="1898" y="396"/>
                  </a:lnTo>
                  <a:lnTo>
                    <a:pt x="1900" y="406"/>
                  </a:lnTo>
                  <a:lnTo>
                    <a:pt x="1903" y="406"/>
                  </a:lnTo>
                  <a:lnTo>
                    <a:pt x="1905" y="408"/>
                  </a:lnTo>
                  <a:lnTo>
                    <a:pt x="1907" y="395"/>
                  </a:lnTo>
                  <a:lnTo>
                    <a:pt x="1910" y="396"/>
                  </a:lnTo>
                  <a:lnTo>
                    <a:pt x="1912" y="388"/>
                  </a:lnTo>
                  <a:lnTo>
                    <a:pt x="1914" y="383"/>
                  </a:lnTo>
                  <a:lnTo>
                    <a:pt x="1917" y="383"/>
                  </a:lnTo>
                  <a:lnTo>
                    <a:pt x="1919" y="376"/>
                  </a:lnTo>
                  <a:lnTo>
                    <a:pt x="1921" y="378"/>
                  </a:lnTo>
                  <a:lnTo>
                    <a:pt x="1924" y="380"/>
                  </a:lnTo>
                  <a:lnTo>
                    <a:pt x="1926" y="375"/>
                  </a:lnTo>
                  <a:lnTo>
                    <a:pt x="1928" y="361"/>
                  </a:lnTo>
                  <a:lnTo>
                    <a:pt x="1931" y="357"/>
                  </a:lnTo>
                  <a:lnTo>
                    <a:pt x="1933" y="351"/>
                  </a:lnTo>
                  <a:lnTo>
                    <a:pt x="1935" y="351"/>
                  </a:lnTo>
                  <a:lnTo>
                    <a:pt x="1938" y="349"/>
                  </a:lnTo>
                  <a:lnTo>
                    <a:pt x="1940" y="343"/>
                  </a:lnTo>
                  <a:lnTo>
                    <a:pt x="1942" y="340"/>
                  </a:lnTo>
                  <a:lnTo>
                    <a:pt x="1945" y="349"/>
                  </a:lnTo>
                  <a:lnTo>
                    <a:pt x="1947" y="344"/>
                  </a:lnTo>
                  <a:lnTo>
                    <a:pt x="1949" y="342"/>
                  </a:lnTo>
                  <a:lnTo>
                    <a:pt x="1952" y="343"/>
                  </a:lnTo>
                  <a:lnTo>
                    <a:pt x="1954" y="333"/>
                  </a:lnTo>
                  <a:lnTo>
                    <a:pt x="1956" y="336"/>
                  </a:lnTo>
                  <a:lnTo>
                    <a:pt x="1959" y="347"/>
                  </a:lnTo>
                  <a:lnTo>
                    <a:pt x="1961" y="355"/>
                  </a:lnTo>
                  <a:lnTo>
                    <a:pt x="1963" y="368"/>
                  </a:lnTo>
                  <a:lnTo>
                    <a:pt x="1966" y="371"/>
                  </a:lnTo>
                  <a:lnTo>
                    <a:pt x="1968" y="376"/>
                  </a:lnTo>
                  <a:lnTo>
                    <a:pt x="1970" y="371"/>
                  </a:lnTo>
                  <a:lnTo>
                    <a:pt x="1973" y="378"/>
                  </a:lnTo>
                  <a:lnTo>
                    <a:pt x="1975" y="373"/>
                  </a:lnTo>
                  <a:lnTo>
                    <a:pt x="1977" y="378"/>
                  </a:lnTo>
                  <a:lnTo>
                    <a:pt x="1980" y="382"/>
                  </a:lnTo>
                  <a:lnTo>
                    <a:pt x="1982" y="373"/>
                  </a:lnTo>
                  <a:lnTo>
                    <a:pt x="1984" y="374"/>
                  </a:lnTo>
                  <a:lnTo>
                    <a:pt x="1987" y="388"/>
                  </a:lnTo>
                  <a:lnTo>
                    <a:pt x="1989" y="380"/>
                  </a:lnTo>
                  <a:lnTo>
                    <a:pt x="1991" y="384"/>
                  </a:lnTo>
                  <a:lnTo>
                    <a:pt x="1994" y="366"/>
                  </a:lnTo>
                  <a:lnTo>
                    <a:pt x="1996" y="388"/>
                  </a:lnTo>
                  <a:lnTo>
                    <a:pt x="1998" y="388"/>
                  </a:lnTo>
                  <a:lnTo>
                    <a:pt x="2001" y="395"/>
                  </a:lnTo>
                  <a:lnTo>
                    <a:pt x="2003" y="402"/>
                  </a:lnTo>
                  <a:lnTo>
                    <a:pt x="2005" y="400"/>
                  </a:lnTo>
                  <a:lnTo>
                    <a:pt x="2008" y="401"/>
                  </a:lnTo>
                  <a:lnTo>
                    <a:pt x="2010" y="398"/>
                  </a:lnTo>
                  <a:lnTo>
                    <a:pt x="2012" y="408"/>
                  </a:lnTo>
                  <a:lnTo>
                    <a:pt x="2015" y="406"/>
                  </a:lnTo>
                  <a:lnTo>
                    <a:pt x="2017" y="398"/>
                  </a:lnTo>
                  <a:lnTo>
                    <a:pt x="2019" y="408"/>
                  </a:lnTo>
                  <a:lnTo>
                    <a:pt x="2022" y="404"/>
                  </a:lnTo>
                  <a:lnTo>
                    <a:pt x="2024" y="397"/>
                  </a:lnTo>
                  <a:lnTo>
                    <a:pt x="2026" y="395"/>
                  </a:lnTo>
                  <a:lnTo>
                    <a:pt x="2029" y="394"/>
                  </a:lnTo>
                  <a:lnTo>
                    <a:pt x="2031" y="391"/>
                  </a:lnTo>
                  <a:lnTo>
                    <a:pt x="2033" y="389"/>
                  </a:lnTo>
                  <a:lnTo>
                    <a:pt x="2036" y="400"/>
                  </a:lnTo>
                  <a:lnTo>
                    <a:pt x="2038" y="396"/>
                  </a:lnTo>
                  <a:lnTo>
                    <a:pt x="2040" y="394"/>
                  </a:lnTo>
                  <a:lnTo>
                    <a:pt x="2043" y="405"/>
                  </a:lnTo>
                  <a:lnTo>
                    <a:pt x="2045" y="400"/>
                  </a:lnTo>
                  <a:lnTo>
                    <a:pt x="2047" y="395"/>
                  </a:lnTo>
                  <a:lnTo>
                    <a:pt x="2050" y="407"/>
                  </a:lnTo>
                  <a:lnTo>
                    <a:pt x="2052" y="404"/>
                  </a:lnTo>
                  <a:lnTo>
                    <a:pt x="2054" y="396"/>
                  </a:lnTo>
                  <a:lnTo>
                    <a:pt x="2057" y="390"/>
                  </a:lnTo>
                  <a:lnTo>
                    <a:pt x="2059" y="382"/>
                  </a:lnTo>
                  <a:lnTo>
                    <a:pt x="2061" y="406"/>
                  </a:lnTo>
                  <a:lnTo>
                    <a:pt x="2064" y="412"/>
                  </a:lnTo>
                  <a:lnTo>
                    <a:pt x="2066" y="413"/>
                  </a:lnTo>
                  <a:lnTo>
                    <a:pt x="2068" y="410"/>
                  </a:lnTo>
                  <a:lnTo>
                    <a:pt x="2071" y="415"/>
                  </a:lnTo>
                  <a:lnTo>
                    <a:pt x="2073" y="404"/>
                  </a:lnTo>
                  <a:lnTo>
                    <a:pt x="2075" y="405"/>
                  </a:lnTo>
                  <a:lnTo>
                    <a:pt x="2078" y="397"/>
                  </a:lnTo>
                  <a:lnTo>
                    <a:pt x="2080" y="394"/>
                  </a:lnTo>
                  <a:lnTo>
                    <a:pt x="2082" y="391"/>
                  </a:lnTo>
                  <a:lnTo>
                    <a:pt x="2085" y="404"/>
                  </a:lnTo>
                  <a:lnTo>
                    <a:pt x="2087" y="391"/>
                  </a:lnTo>
                  <a:lnTo>
                    <a:pt x="2089" y="390"/>
                  </a:lnTo>
                  <a:lnTo>
                    <a:pt x="2092" y="384"/>
                  </a:lnTo>
                  <a:lnTo>
                    <a:pt x="2094" y="400"/>
                  </a:lnTo>
                  <a:lnTo>
                    <a:pt x="2096" y="392"/>
                  </a:lnTo>
                  <a:lnTo>
                    <a:pt x="2099" y="395"/>
                  </a:lnTo>
                  <a:lnTo>
                    <a:pt x="2101" y="394"/>
                  </a:lnTo>
                </a:path>
              </a:pathLst>
            </a:custGeom>
            <a:noFill/>
            <a:ln w="17463" cap="flat">
              <a:solidFill>
                <a:srgbClr val="0C2C8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5" name="Freeform 84">
              <a:extLst>
                <a:ext uri="{FF2B5EF4-FFF2-40B4-BE49-F238E27FC236}">
                  <a16:creationId xmlns:a16="http://schemas.microsoft.com/office/drawing/2014/main" id="{7AB92191-FC50-429C-BDA2-9BBF3E686932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25" y="5529263"/>
              <a:ext cx="3335338" cy="565150"/>
            </a:xfrm>
            <a:custGeom>
              <a:avLst/>
              <a:gdLst>
                <a:gd name="T0" fmla="*/ 33 w 2101"/>
                <a:gd name="T1" fmla="*/ 319 h 356"/>
                <a:gd name="T2" fmla="*/ 68 w 2101"/>
                <a:gd name="T3" fmla="*/ 292 h 356"/>
                <a:gd name="T4" fmla="*/ 103 w 2101"/>
                <a:gd name="T5" fmla="*/ 312 h 356"/>
                <a:gd name="T6" fmla="*/ 138 w 2101"/>
                <a:gd name="T7" fmla="*/ 290 h 356"/>
                <a:gd name="T8" fmla="*/ 173 w 2101"/>
                <a:gd name="T9" fmla="*/ 263 h 356"/>
                <a:gd name="T10" fmla="*/ 208 w 2101"/>
                <a:gd name="T11" fmla="*/ 288 h 356"/>
                <a:gd name="T12" fmla="*/ 243 w 2101"/>
                <a:gd name="T13" fmla="*/ 279 h 356"/>
                <a:gd name="T14" fmla="*/ 278 w 2101"/>
                <a:gd name="T15" fmla="*/ 272 h 356"/>
                <a:gd name="T16" fmla="*/ 313 w 2101"/>
                <a:gd name="T17" fmla="*/ 280 h 356"/>
                <a:gd name="T18" fmla="*/ 348 w 2101"/>
                <a:gd name="T19" fmla="*/ 265 h 356"/>
                <a:gd name="T20" fmla="*/ 383 w 2101"/>
                <a:gd name="T21" fmla="*/ 267 h 356"/>
                <a:gd name="T22" fmla="*/ 418 w 2101"/>
                <a:gd name="T23" fmla="*/ 306 h 356"/>
                <a:gd name="T24" fmla="*/ 453 w 2101"/>
                <a:gd name="T25" fmla="*/ 315 h 356"/>
                <a:gd name="T26" fmla="*/ 488 w 2101"/>
                <a:gd name="T27" fmla="*/ 265 h 356"/>
                <a:gd name="T28" fmla="*/ 523 w 2101"/>
                <a:gd name="T29" fmla="*/ 269 h 356"/>
                <a:gd name="T30" fmla="*/ 558 w 2101"/>
                <a:gd name="T31" fmla="*/ 294 h 356"/>
                <a:gd name="T32" fmla="*/ 593 w 2101"/>
                <a:gd name="T33" fmla="*/ 270 h 356"/>
                <a:gd name="T34" fmla="*/ 628 w 2101"/>
                <a:gd name="T35" fmla="*/ 214 h 356"/>
                <a:gd name="T36" fmla="*/ 663 w 2101"/>
                <a:gd name="T37" fmla="*/ 246 h 356"/>
                <a:gd name="T38" fmla="*/ 698 w 2101"/>
                <a:gd name="T39" fmla="*/ 149 h 356"/>
                <a:gd name="T40" fmla="*/ 733 w 2101"/>
                <a:gd name="T41" fmla="*/ 128 h 356"/>
                <a:gd name="T42" fmla="*/ 768 w 2101"/>
                <a:gd name="T43" fmla="*/ 91 h 356"/>
                <a:gd name="T44" fmla="*/ 803 w 2101"/>
                <a:gd name="T45" fmla="*/ 57 h 356"/>
                <a:gd name="T46" fmla="*/ 838 w 2101"/>
                <a:gd name="T47" fmla="*/ 22 h 356"/>
                <a:gd name="T48" fmla="*/ 873 w 2101"/>
                <a:gd name="T49" fmla="*/ 57 h 356"/>
                <a:gd name="T50" fmla="*/ 908 w 2101"/>
                <a:gd name="T51" fmla="*/ 57 h 356"/>
                <a:gd name="T52" fmla="*/ 943 w 2101"/>
                <a:gd name="T53" fmla="*/ 50 h 356"/>
                <a:gd name="T54" fmla="*/ 978 w 2101"/>
                <a:gd name="T55" fmla="*/ 78 h 356"/>
                <a:gd name="T56" fmla="*/ 1013 w 2101"/>
                <a:gd name="T57" fmla="*/ 114 h 356"/>
                <a:gd name="T58" fmla="*/ 1048 w 2101"/>
                <a:gd name="T59" fmla="*/ 181 h 356"/>
                <a:gd name="T60" fmla="*/ 1083 w 2101"/>
                <a:gd name="T61" fmla="*/ 177 h 356"/>
                <a:gd name="T62" fmla="*/ 1118 w 2101"/>
                <a:gd name="T63" fmla="*/ 197 h 356"/>
                <a:gd name="T64" fmla="*/ 1153 w 2101"/>
                <a:gd name="T65" fmla="*/ 199 h 356"/>
                <a:gd name="T66" fmla="*/ 1188 w 2101"/>
                <a:gd name="T67" fmla="*/ 215 h 356"/>
                <a:gd name="T68" fmla="*/ 1223 w 2101"/>
                <a:gd name="T69" fmla="*/ 145 h 356"/>
                <a:gd name="T70" fmla="*/ 1258 w 2101"/>
                <a:gd name="T71" fmla="*/ 198 h 356"/>
                <a:gd name="T72" fmla="*/ 1293 w 2101"/>
                <a:gd name="T73" fmla="*/ 176 h 356"/>
                <a:gd name="T74" fmla="*/ 1328 w 2101"/>
                <a:gd name="T75" fmla="*/ 183 h 356"/>
                <a:gd name="T76" fmla="*/ 1363 w 2101"/>
                <a:gd name="T77" fmla="*/ 149 h 356"/>
                <a:gd name="T78" fmla="*/ 1398 w 2101"/>
                <a:gd name="T79" fmla="*/ 146 h 356"/>
                <a:gd name="T80" fmla="*/ 1433 w 2101"/>
                <a:gd name="T81" fmla="*/ 135 h 356"/>
                <a:gd name="T82" fmla="*/ 1468 w 2101"/>
                <a:gd name="T83" fmla="*/ 112 h 356"/>
                <a:gd name="T84" fmla="*/ 1503 w 2101"/>
                <a:gd name="T85" fmla="*/ 147 h 356"/>
                <a:gd name="T86" fmla="*/ 1538 w 2101"/>
                <a:gd name="T87" fmla="*/ 179 h 356"/>
                <a:gd name="T88" fmla="*/ 1573 w 2101"/>
                <a:gd name="T89" fmla="*/ 211 h 356"/>
                <a:gd name="T90" fmla="*/ 1608 w 2101"/>
                <a:gd name="T91" fmla="*/ 233 h 356"/>
                <a:gd name="T92" fmla="*/ 1643 w 2101"/>
                <a:gd name="T93" fmla="*/ 227 h 356"/>
                <a:gd name="T94" fmla="*/ 1679 w 2101"/>
                <a:gd name="T95" fmla="*/ 236 h 356"/>
                <a:gd name="T96" fmla="*/ 1714 w 2101"/>
                <a:gd name="T97" fmla="*/ 240 h 356"/>
                <a:gd name="T98" fmla="*/ 1749 w 2101"/>
                <a:gd name="T99" fmla="*/ 207 h 356"/>
                <a:gd name="T100" fmla="*/ 1784 w 2101"/>
                <a:gd name="T101" fmla="*/ 155 h 356"/>
                <a:gd name="T102" fmla="*/ 1819 w 2101"/>
                <a:gd name="T103" fmla="*/ 121 h 356"/>
                <a:gd name="T104" fmla="*/ 1854 w 2101"/>
                <a:gd name="T105" fmla="*/ 136 h 356"/>
                <a:gd name="T106" fmla="*/ 1889 w 2101"/>
                <a:gd name="T107" fmla="*/ 145 h 356"/>
                <a:gd name="T108" fmla="*/ 1924 w 2101"/>
                <a:gd name="T109" fmla="*/ 146 h 356"/>
                <a:gd name="T110" fmla="*/ 1959 w 2101"/>
                <a:gd name="T111" fmla="*/ 181 h 356"/>
                <a:gd name="T112" fmla="*/ 1994 w 2101"/>
                <a:gd name="T113" fmla="*/ 256 h 356"/>
                <a:gd name="T114" fmla="*/ 2029 w 2101"/>
                <a:gd name="T115" fmla="*/ 264 h 356"/>
                <a:gd name="T116" fmla="*/ 2064 w 2101"/>
                <a:gd name="T117" fmla="*/ 280 h 356"/>
                <a:gd name="T118" fmla="*/ 2099 w 2101"/>
                <a:gd name="T119" fmla="*/ 293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101" h="356">
                  <a:moveTo>
                    <a:pt x="0" y="356"/>
                  </a:moveTo>
                  <a:lnTo>
                    <a:pt x="2" y="348"/>
                  </a:lnTo>
                  <a:lnTo>
                    <a:pt x="5" y="345"/>
                  </a:lnTo>
                  <a:lnTo>
                    <a:pt x="7" y="329"/>
                  </a:lnTo>
                  <a:lnTo>
                    <a:pt x="9" y="326"/>
                  </a:lnTo>
                  <a:lnTo>
                    <a:pt x="12" y="326"/>
                  </a:lnTo>
                  <a:lnTo>
                    <a:pt x="14" y="326"/>
                  </a:lnTo>
                  <a:lnTo>
                    <a:pt x="16" y="320"/>
                  </a:lnTo>
                  <a:lnTo>
                    <a:pt x="19" y="326"/>
                  </a:lnTo>
                  <a:lnTo>
                    <a:pt x="21" y="333"/>
                  </a:lnTo>
                  <a:lnTo>
                    <a:pt x="23" y="318"/>
                  </a:lnTo>
                  <a:lnTo>
                    <a:pt x="26" y="316"/>
                  </a:lnTo>
                  <a:lnTo>
                    <a:pt x="28" y="317"/>
                  </a:lnTo>
                  <a:lnTo>
                    <a:pt x="30" y="313"/>
                  </a:lnTo>
                  <a:lnTo>
                    <a:pt x="33" y="319"/>
                  </a:lnTo>
                  <a:lnTo>
                    <a:pt x="35" y="317"/>
                  </a:lnTo>
                  <a:lnTo>
                    <a:pt x="37" y="315"/>
                  </a:lnTo>
                  <a:lnTo>
                    <a:pt x="40" y="321"/>
                  </a:lnTo>
                  <a:lnTo>
                    <a:pt x="42" y="319"/>
                  </a:lnTo>
                  <a:lnTo>
                    <a:pt x="44" y="317"/>
                  </a:lnTo>
                  <a:lnTo>
                    <a:pt x="47" y="313"/>
                  </a:lnTo>
                  <a:lnTo>
                    <a:pt x="49" y="316"/>
                  </a:lnTo>
                  <a:lnTo>
                    <a:pt x="51" y="310"/>
                  </a:lnTo>
                  <a:lnTo>
                    <a:pt x="54" y="302"/>
                  </a:lnTo>
                  <a:lnTo>
                    <a:pt x="56" y="303"/>
                  </a:lnTo>
                  <a:lnTo>
                    <a:pt x="58" y="312"/>
                  </a:lnTo>
                  <a:lnTo>
                    <a:pt x="61" y="306"/>
                  </a:lnTo>
                  <a:lnTo>
                    <a:pt x="63" y="297"/>
                  </a:lnTo>
                  <a:lnTo>
                    <a:pt x="65" y="293"/>
                  </a:lnTo>
                  <a:lnTo>
                    <a:pt x="68" y="292"/>
                  </a:lnTo>
                  <a:lnTo>
                    <a:pt x="70" y="291"/>
                  </a:lnTo>
                  <a:lnTo>
                    <a:pt x="72" y="289"/>
                  </a:lnTo>
                  <a:lnTo>
                    <a:pt x="75" y="286"/>
                  </a:lnTo>
                  <a:lnTo>
                    <a:pt x="77" y="292"/>
                  </a:lnTo>
                  <a:lnTo>
                    <a:pt x="79" y="285"/>
                  </a:lnTo>
                  <a:lnTo>
                    <a:pt x="82" y="286"/>
                  </a:lnTo>
                  <a:lnTo>
                    <a:pt x="84" y="285"/>
                  </a:lnTo>
                  <a:lnTo>
                    <a:pt x="86" y="293"/>
                  </a:lnTo>
                  <a:lnTo>
                    <a:pt x="89" y="293"/>
                  </a:lnTo>
                  <a:lnTo>
                    <a:pt x="91" y="299"/>
                  </a:lnTo>
                  <a:lnTo>
                    <a:pt x="93" y="304"/>
                  </a:lnTo>
                  <a:lnTo>
                    <a:pt x="96" y="308"/>
                  </a:lnTo>
                  <a:lnTo>
                    <a:pt x="98" y="311"/>
                  </a:lnTo>
                  <a:lnTo>
                    <a:pt x="100" y="313"/>
                  </a:lnTo>
                  <a:lnTo>
                    <a:pt x="103" y="312"/>
                  </a:lnTo>
                  <a:lnTo>
                    <a:pt x="105" y="308"/>
                  </a:lnTo>
                  <a:lnTo>
                    <a:pt x="108" y="297"/>
                  </a:lnTo>
                  <a:lnTo>
                    <a:pt x="110" y="301"/>
                  </a:lnTo>
                  <a:lnTo>
                    <a:pt x="112" y="291"/>
                  </a:lnTo>
                  <a:lnTo>
                    <a:pt x="114" y="288"/>
                  </a:lnTo>
                  <a:lnTo>
                    <a:pt x="117" y="279"/>
                  </a:lnTo>
                  <a:lnTo>
                    <a:pt x="119" y="287"/>
                  </a:lnTo>
                  <a:lnTo>
                    <a:pt x="121" y="288"/>
                  </a:lnTo>
                  <a:lnTo>
                    <a:pt x="124" y="278"/>
                  </a:lnTo>
                  <a:lnTo>
                    <a:pt x="126" y="280"/>
                  </a:lnTo>
                  <a:lnTo>
                    <a:pt x="128" y="284"/>
                  </a:lnTo>
                  <a:lnTo>
                    <a:pt x="131" y="286"/>
                  </a:lnTo>
                  <a:lnTo>
                    <a:pt x="133" y="294"/>
                  </a:lnTo>
                  <a:lnTo>
                    <a:pt x="135" y="295"/>
                  </a:lnTo>
                  <a:lnTo>
                    <a:pt x="138" y="290"/>
                  </a:lnTo>
                  <a:lnTo>
                    <a:pt x="140" y="278"/>
                  </a:lnTo>
                  <a:lnTo>
                    <a:pt x="142" y="283"/>
                  </a:lnTo>
                  <a:lnTo>
                    <a:pt x="145" y="273"/>
                  </a:lnTo>
                  <a:lnTo>
                    <a:pt x="147" y="280"/>
                  </a:lnTo>
                  <a:lnTo>
                    <a:pt x="149" y="276"/>
                  </a:lnTo>
                  <a:lnTo>
                    <a:pt x="152" y="280"/>
                  </a:lnTo>
                  <a:lnTo>
                    <a:pt x="154" y="281"/>
                  </a:lnTo>
                  <a:lnTo>
                    <a:pt x="156" y="282"/>
                  </a:lnTo>
                  <a:lnTo>
                    <a:pt x="159" y="290"/>
                  </a:lnTo>
                  <a:lnTo>
                    <a:pt x="161" y="295"/>
                  </a:lnTo>
                  <a:lnTo>
                    <a:pt x="163" y="291"/>
                  </a:lnTo>
                  <a:lnTo>
                    <a:pt x="166" y="280"/>
                  </a:lnTo>
                  <a:lnTo>
                    <a:pt x="168" y="277"/>
                  </a:lnTo>
                  <a:lnTo>
                    <a:pt x="171" y="267"/>
                  </a:lnTo>
                  <a:lnTo>
                    <a:pt x="173" y="263"/>
                  </a:lnTo>
                  <a:lnTo>
                    <a:pt x="175" y="266"/>
                  </a:lnTo>
                  <a:lnTo>
                    <a:pt x="177" y="265"/>
                  </a:lnTo>
                  <a:lnTo>
                    <a:pt x="180" y="272"/>
                  </a:lnTo>
                  <a:lnTo>
                    <a:pt x="182" y="287"/>
                  </a:lnTo>
                  <a:lnTo>
                    <a:pt x="184" y="281"/>
                  </a:lnTo>
                  <a:lnTo>
                    <a:pt x="187" y="289"/>
                  </a:lnTo>
                  <a:lnTo>
                    <a:pt x="189" y="291"/>
                  </a:lnTo>
                  <a:lnTo>
                    <a:pt x="191" y="296"/>
                  </a:lnTo>
                  <a:lnTo>
                    <a:pt x="194" y="299"/>
                  </a:lnTo>
                  <a:lnTo>
                    <a:pt x="196" y="292"/>
                  </a:lnTo>
                  <a:lnTo>
                    <a:pt x="198" y="297"/>
                  </a:lnTo>
                  <a:lnTo>
                    <a:pt x="201" y="290"/>
                  </a:lnTo>
                  <a:lnTo>
                    <a:pt x="203" y="297"/>
                  </a:lnTo>
                  <a:lnTo>
                    <a:pt x="206" y="289"/>
                  </a:lnTo>
                  <a:lnTo>
                    <a:pt x="208" y="288"/>
                  </a:lnTo>
                  <a:lnTo>
                    <a:pt x="210" y="295"/>
                  </a:lnTo>
                  <a:lnTo>
                    <a:pt x="212" y="297"/>
                  </a:lnTo>
                  <a:lnTo>
                    <a:pt x="215" y="288"/>
                  </a:lnTo>
                  <a:lnTo>
                    <a:pt x="217" y="287"/>
                  </a:lnTo>
                  <a:lnTo>
                    <a:pt x="219" y="283"/>
                  </a:lnTo>
                  <a:lnTo>
                    <a:pt x="222" y="281"/>
                  </a:lnTo>
                  <a:lnTo>
                    <a:pt x="224" y="283"/>
                  </a:lnTo>
                  <a:lnTo>
                    <a:pt x="226" y="276"/>
                  </a:lnTo>
                  <a:lnTo>
                    <a:pt x="229" y="264"/>
                  </a:lnTo>
                  <a:lnTo>
                    <a:pt x="231" y="267"/>
                  </a:lnTo>
                  <a:lnTo>
                    <a:pt x="234" y="273"/>
                  </a:lnTo>
                  <a:lnTo>
                    <a:pt x="236" y="275"/>
                  </a:lnTo>
                  <a:lnTo>
                    <a:pt x="238" y="276"/>
                  </a:lnTo>
                  <a:lnTo>
                    <a:pt x="240" y="287"/>
                  </a:lnTo>
                  <a:lnTo>
                    <a:pt x="243" y="279"/>
                  </a:lnTo>
                  <a:lnTo>
                    <a:pt x="245" y="277"/>
                  </a:lnTo>
                  <a:lnTo>
                    <a:pt x="247" y="264"/>
                  </a:lnTo>
                  <a:lnTo>
                    <a:pt x="250" y="264"/>
                  </a:lnTo>
                  <a:lnTo>
                    <a:pt x="252" y="268"/>
                  </a:lnTo>
                  <a:lnTo>
                    <a:pt x="254" y="278"/>
                  </a:lnTo>
                  <a:lnTo>
                    <a:pt x="257" y="273"/>
                  </a:lnTo>
                  <a:lnTo>
                    <a:pt x="259" y="282"/>
                  </a:lnTo>
                  <a:lnTo>
                    <a:pt x="262" y="290"/>
                  </a:lnTo>
                  <a:lnTo>
                    <a:pt x="264" y="286"/>
                  </a:lnTo>
                  <a:lnTo>
                    <a:pt x="266" y="290"/>
                  </a:lnTo>
                  <a:lnTo>
                    <a:pt x="269" y="285"/>
                  </a:lnTo>
                  <a:lnTo>
                    <a:pt x="271" y="280"/>
                  </a:lnTo>
                  <a:lnTo>
                    <a:pt x="273" y="275"/>
                  </a:lnTo>
                  <a:lnTo>
                    <a:pt x="275" y="284"/>
                  </a:lnTo>
                  <a:lnTo>
                    <a:pt x="278" y="272"/>
                  </a:lnTo>
                  <a:lnTo>
                    <a:pt x="280" y="264"/>
                  </a:lnTo>
                  <a:lnTo>
                    <a:pt x="282" y="269"/>
                  </a:lnTo>
                  <a:lnTo>
                    <a:pt x="285" y="265"/>
                  </a:lnTo>
                  <a:lnTo>
                    <a:pt x="287" y="264"/>
                  </a:lnTo>
                  <a:lnTo>
                    <a:pt x="289" y="269"/>
                  </a:lnTo>
                  <a:lnTo>
                    <a:pt x="292" y="263"/>
                  </a:lnTo>
                  <a:lnTo>
                    <a:pt x="294" y="268"/>
                  </a:lnTo>
                  <a:lnTo>
                    <a:pt x="297" y="265"/>
                  </a:lnTo>
                  <a:lnTo>
                    <a:pt x="299" y="268"/>
                  </a:lnTo>
                  <a:lnTo>
                    <a:pt x="301" y="276"/>
                  </a:lnTo>
                  <a:lnTo>
                    <a:pt x="304" y="285"/>
                  </a:lnTo>
                  <a:lnTo>
                    <a:pt x="306" y="275"/>
                  </a:lnTo>
                  <a:lnTo>
                    <a:pt x="308" y="276"/>
                  </a:lnTo>
                  <a:lnTo>
                    <a:pt x="310" y="281"/>
                  </a:lnTo>
                  <a:lnTo>
                    <a:pt x="313" y="280"/>
                  </a:lnTo>
                  <a:lnTo>
                    <a:pt x="315" y="266"/>
                  </a:lnTo>
                  <a:lnTo>
                    <a:pt x="317" y="272"/>
                  </a:lnTo>
                  <a:lnTo>
                    <a:pt x="320" y="275"/>
                  </a:lnTo>
                  <a:lnTo>
                    <a:pt x="322" y="275"/>
                  </a:lnTo>
                  <a:lnTo>
                    <a:pt x="325" y="280"/>
                  </a:lnTo>
                  <a:lnTo>
                    <a:pt x="327" y="294"/>
                  </a:lnTo>
                  <a:lnTo>
                    <a:pt x="329" y="294"/>
                  </a:lnTo>
                  <a:lnTo>
                    <a:pt x="332" y="302"/>
                  </a:lnTo>
                  <a:lnTo>
                    <a:pt x="334" y="302"/>
                  </a:lnTo>
                  <a:lnTo>
                    <a:pt x="336" y="310"/>
                  </a:lnTo>
                  <a:lnTo>
                    <a:pt x="338" y="302"/>
                  </a:lnTo>
                  <a:lnTo>
                    <a:pt x="341" y="301"/>
                  </a:lnTo>
                  <a:lnTo>
                    <a:pt x="343" y="294"/>
                  </a:lnTo>
                  <a:lnTo>
                    <a:pt x="345" y="287"/>
                  </a:lnTo>
                  <a:lnTo>
                    <a:pt x="348" y="265"/>
                  </a:lnTo>
                  <a:lnTo>
                    <a:pt x="350" y="268"/>
                  </a:lnTo>
                  <a:lnTo>
                    <a:pt x="352" y="271"/>
                  </a:lnTo>
                  <a:lnTo>
                    <a:pt x="355" y="265"/>
                  </a:lnTo>
                  <a:lnTo>
                    <a:pt x="357" y="271"/>
                  </a:lnTo>
                  <a:lnTo>
                    <a:pt x="360" y="272"/>
                  </a:lnTo>
                  <a:lnTo>
                    <a:pt x="362" y="266"/>
                  </a:lnTo>
                  <a:lnTo>
                    <a:pt x="364" y="275"/>
                  </a:lnTo>
                  <a:lnTo>
                    <a:pt x="367" y="264"/>
                  </a:lnTo>
                  <a:lnTo>
                    <a:pt x="369" y="248"/>
                  </a:lnTo>
                  <a:lnTo>
                    <a:pt x="371" y="244"/>
                  </a:lnTo>
                  <a:lnTo>
                    <a:pt x="373" y="240"/>
                  </a:lnTo>
                  <a:lnTo>
                    <a:pt x="376" y="246"/>
                  </a:lnTo>
                  <a:lnTo>
                    <a:pt x="378" y="246"/>
                  </a:lnTo>
                  <a:lnTo>
                    <a:pt x="380" y="255"/>
                  </a:lnTo>
                  <a:lnTo>
                    <a:pt x="383" y="267"/>
                  </a:lnTo>
                  <a:lnTo>
                    <a:pt x="385" y="266"/>
                  </a:lnTo>
                  <a:lnTo>
                    <a:pt x="388" y="263"/>
                  </a:lnTo>
                  <a:lnTo>
                    <a:pt x="390" y="255"/>
                  </a:lnTo>
                  <a:lnTo>
                    <a:pt x="392" y="262"/>
                  </a:lnTo>
                  <a:lnTo>
                    <a:pt x="395" y="261"/>
                  </a:lnTo>
                  <a:lnTo>
                    <a:pt x="397" y="266"/>
                  </a:lnTo>
                  <a:lnTo>
                    <a:pt x="399" y="269"/>
                  </a:lnTo>
                  <a:lnTo>
                    <a:pt x="402" y="278"/>
                  </a:lnTo>
                  <a:lnTo>
                    <a:pt x="404" y="289"/>
                  </a:lnTo>
                  <a:lnTo>
                    <a:pt x="406" y="291"/>
                  </a:lnTo>
                  <a:lnTo>
                    <a:pt x="408" y="300"/>
                  </a:lnTo>
                  <a:lnTo>
                    <a:pt x="411" y="299"/>
                  </a:lnTo>
                  <a:lnTo>
                    <a:pt x="413" y="300"/>
                  </a:lnTo>
                  <a:lnTo>
                    <a:pt x="416" y="306"/>
                  </a:lnTo>
                  <a:lnTo>
                    <a:pt x="418" y="306"/>
                  </a:lnTo>
                  <a:lnTo>
                    <a:pt x="420" y="299"/>
                  </a:lnTo>
                  <a:lnTo>
                    <a:pt x="423" y="296"/>
                  </a:lnTo>
                  <a:lnTo>
                    <a:pt x="425" y="304"/>
                  </a:lnTo>
                  <a:lnTo>
                    <a:pt x="427" y="301"/>
                  </a:lnTo>
                  <a:lnTo>
                    <a:pt x="430" y="308"/>
                  </a:lnTo>
                  <a:lnTo>
                    <a:pt x="432" y="299"/>
                  </a:lnTo>
                  <a:lnTo>
                    <a:pt x="434" y="324"/>
                  </a:lnTo>
                  <a:lnTo>
                    <a:pt x="437" y="326"/>
                  </a:lnTo>
                  <a:lnTo>
                    <a:pt x="439" y="326"/>
                  </a:lnTo>
                  <a:lnTo>
                    <a:pt x="441" y="323"/>
                  </a:lnTo>
                  <a:lnTo>
                    <a:pt x="443" y="320"/>
                  </a:lnTo>
                  <a:lnTo>
                    <a:pt x="446" y="316"/>
                  </a:lnTo>
                  <a:lnTo>
                    <a:pt x="448" y="307"/>
                  </a:lnTo>
                  <a:lnTo>
                    <a:pt x="451" y="311"/>
                  </a:lnTo>
                  <a:lnTo>
                    <a:pt x="453" y="315"/>
                  </a:lnTo>
                  <a:lnTo>
                    <a:pt x="455" y="319"/>
                  </a:lnTo>
                  <a:lnTo>
                    <a:pt x="458" y="328"/>
                  </a:lnTo>
                  <a:lnTo>
                    <a:pt x="460" y="324"/>
                  </a:lnTo>
                  <a:lnTo>
                    <a:pt x="462" y="304"/>
                  </a:lnTo>
                  <a:lnTo>
                    <a:pt x="465" y="303"/>
                  </a:lnTo>
                  <a:lnTo>
                    <a:pt x="467" y="290"/>
                  </a:lnTo>
                  <a:lnTo>
                    <a:pt x="469" y="285"/>
                  </a:lnTo>
                  <a:lnTo>
                    <a:pt x="471" y="278"/>
                  </a:lnTo>
                  <a:lnTo>
                    <a:pt x="474" y="284"/>
                  </a:lnTo>
                  <a:lnTo>
                    <a:pt x="476" y="271"/>
                  </a:lnTo>
                  <a:lnTo>
                    <a:pt x="479" y="274"/>
                  </a:lnTo>
                  <a:lnTo>
                    <a:pt x="481" y="268"/>
                  </a:lnTo>
                  <a:lnTo>
                    <a:pt x="483" y="268"/>
                  </a:lnTo>
                  <a:lnTo>
                    <a:pt x="486" y="272"/>
                  </a:lnTo>
                  <a:lnTo>
                    <a:pt x="488" y="265"/>
                  </a:lnTo>
                  <a:lnTo>
                    <a:pt x="490" y="261"/>
                  </a:lnTo>
                  <a:lnTo>
                    <a:pt x="493" y="268"/>
                  </a:lnTo>
                  <a:lnTo>
                    <a:pt x="495" y="271"/>
                  </a:lnTo>
                  <a:lnTo>
                    <a:pt x="497" y="277"/>
                  </a:lnTo>
                  <a:lnTo>
                    <a:pt x="500" y="264"/>
                  </a:lnTo>
                  <a:lnTo>
                    <a:pt x="502" y="271"/>
                  </a:lnTo>
                  <a:lnTo>
                    <a:pt x="504" y="271"/>
                  </a:lnTo>
                  <a:lnTo>
                    <a:pt x="506" y="273"/>
                  </a:lnTo>
                  <a:lnTo>
                    <a:pt x="509" y="264"/>
                  </a:lnTo>
                  <a:lnTo>
                    <a:pt x="511" y="264"/>
                  </a:lnTo>
                  <a:lnTo>
                    <a:pt x="514" y="261"/>
                  </a:lnTo>
                  <a:lnTo>
                    <a:pt x="516" y="262"/>
                  </a:lnTo>
                  <a:lnTo>
                    <a:pt x="518" y="269"/>
                  </a:lnTo>
                  <a:lnTo>
                    <a:pt x="521" y="272"/>
                  </a:lnTo>
                  <a:lnTo>
                    <a:pt x="523" y="269"/>
                  </a:lnTo>
                  <a:lnTo>
                    <a:pt x="525" y="272"/>
                  </a:lnTo>
                  <a:lnTo>
                    <a:pt x="528" y="280"/>
                  </a:lnTo>
                  <a:lnTo>
                    <a:pt x="530" y="282"/>
                  </a:lnTo>
                  <a:lnTo>
                    <a:pt x="532" y="284"/>
                  </a:lnTo>
                  <a:lnTo>
                    <a:pt x="535" y="296"/>
                  </a:lnTo>
                  <a:lnTo>
                    <a:pt x="537" y="289"/>
                  </a:lnTo>
                  <a:lnTo>
                    <a:pt x="539" y="286"/>
                  </a:lnTo>
                  <a:lnTo>
                    <a:pt x="542" y="281"/>
                  </a:lnTo>
                  <a:lnTo>
                    <a:pt x="544" y="285"/>
                  </a:lnTo>
                  <a:lnTo>
                    <a:pt x="546" y="283"/>
                  </a:lnTo>
                  <a:lnTo>
                    <a:pt x="549" y="282"/>
                  </a:lnTo>
                  <a:lnTo>
                    <a:pt x="551" y="276"/>
                  </a:lnTo>
                  <a:lnTo>
                    <a:pt x="553" y="278"/>
                  </a:lnTo>
                  <a:lnTo>
                    <a:pt x="556" y="290"/>
                  </a:lnTo>
                  <a:lnTo>
                    <a:pt x="558" y="294"/>
                  </a:lnTo>
                  <a:lnTo>
                    <a:pt x="560" y="294"/>
                  </a:lnTo>
                  <a:lnTo>
                    <a:pt x="563" y="296"/>
                  </a:lnTo>
                  <a:lnTo>
                    <a:pt x="565" y="291"/>
                  </a:lnTo>
                  <a:lnTo>
                    <a:pt x="567" y="294"/>
                  </a:lnTo>
                  <a:lnTo>
                    <a:pt x="570" y="288"/>
                  </a:lnTo>
                  <a:lnTo>
                    <a:pt x="572" y="282"/>
                  </a:lnTo>
                  <a:lnTo>
                    <a:pt x="574" y="296"/>
                  </a:lnTo>
                  <a:lnTo>
                    <a:pt x="577" y="291"/>
                  </a:lnTo>
                  <a:lnTo>
                    <a:pt x="579" y="293"/>
                  </a:lnTo>
                  <a:lnTo>
                    <a:pt x="581" y="286"/>
                  </a:lnTo>
                  <a:lnTo>
                    <a:pt x="584" y="285"/>
                  </a:lnTo>
                  <a:lnTo>
                    <a:pt x="586" y="278"/>
                  </a:lnTo>
                  <a:lnTo>
                    <a:pt x="588" y="278"/>
                  </a:lnTo>
                  <a:lnTo>
                    <a:pt x="591" y="270"/>
                  </a:lnTo>
                  <a:lnTo>
                    <a:pt x="593" y="270"/>
                  </a:lnTo>
                  <a:lnTo>
                    <a:pt x="595" y="251"/>
                  </a:lnTo>
                  <a:lnTo>
                    <a:pt x="598" y="230"/>
                  </a:lnTo>
                  <a:lnTo>
                    <a:pt x="600" y="233"/>
                  </a:lnTo>
                  <a:lnTo>
                    <a:pt x="602" y="241"/>
                  </a:lnTo>
                  <a:lnTo>
                    <a:pt x="605" y="238"/>
                  </a:lnTo>
                  <a:lnTo>
                    <a:pt x="607" y="233"/>
                  </a:lnTo>
                  <a:lnTo>
                    <a:pt x="609" y="236"/>
                  </a:lnTo>
                  <a:lnTo>
                    <a:pt x="612" y="234"/>
                  </a:lnTo>
                  <a:lnTo>
                    <a:pt x="614" y="228"/>
                  </a:lnTo>
                  <a:lnTo>
                    <a:pt x="616" y="228"/>
                  </a:lnTo>
                  <a:lnTo>
                    <a:pt x="619" y="225"/>
                  </a:lnTo>
                  <a:lnTo>
                    <a:pt x="621" y="222"/>
                  </a:lnTo>
                  <a:lnTo>
                    <a:pt x="623" y="215"/>
                  </a:lnTo>
                  <a:lnTo>
                    <a:pt x="626" y="214"/>
                  </a:lnTo>
                  <a:lnTo>
                    <a:pt x="628" y="214"/>
                  </a:lnTo>
                  <a:lnTo>
                    <a:pt x="630" y="219"/>
                  </a:lnTo>
                  <a:lnTo>
                    <a:pt x="633" y="218"/>
                  </a:lnTo>
                  <a:lnTo>
                    <a:pt x="635" y="210"/>
                  </a:lnTo>
                  <a:lnTo>
                    <a:pt x="637" y="207"/>
                  </a:lnTo>
                  <a:lnTo>
                    <a:pt x="640" y="209"/>
                  </a:lnTo>
                  <a:lnTo>
                    <a:pt x="642" y="197"/>
                  </a:lnTo>
                  <a:lnTo>
                    <a:pt x="644" y="190"/>
                  </a:lnTo>
                  <a:lnTo>
                    <a:pt x="647" y="192"/>
                  </a:lnTo>
                  <a:lnTo>
                    <a:pt x="649" y="202"/>
                  </a:lnTo>
                  <a:lnTo>
                    <a:pt x="651" y="212"/>
                  </a:lnTo>
                  <a:lnTo>
                    <a:pt x="654" y="229"/>
                  </a:lnTo>
                  <a:lnTo>
                    <a:pt x="656" y="236"/>
                  </a:lnTo>
                  <a:lnTo>
                    <a:pt x="658" y="235"/>
                  </a:lnTo>
                  <a:lnTo>
                    <a:pt x="661" y="236"/>
                  </a:lnTo>
                  <a:lnTo>
                    <a:pt x="663" y="246"/>
                  </a:lnTo>
                  <a:lnTo>
                    <a:pt x="665" y="225"/>
                  </a:lnTo>
                  <a:lnTo>
                    <a:pt x="668" y="233"/>
                  </a:lnTo>
                  <a:lnTo>
                    <a:pt x="670" y="219"/>
                  </a:lnTo>
                  <a:lnTo>
                    <a:pt x="672" y="213"/>
                  </a:lnTo>
                  <a:lnTo>
                    <a:pt x="675" y="199"/>
                  </a:lnTo>
                  <a:lnTo>
                    <a:pt x="677" y="197"/>
                  </a:lnTo>
                  <a:lnTo>
                    <a:pt x="679" y="189"/>
                  </a:lnTo>
                  <a:lnTo>
                    <a:pt x="682" y="181"/>
                  </a:lnTo>
                  <a:lnTo>
                    <a:pt x="684" y="177"/>
                  </a:lnTo>
                  <a:lnTo>
                    <a:pt x="686" y="171"/>
                  </a:lnTo>
                  <a:lnTo>
                    <a:pt x="689" y="171"/>
                  </a:lnTo>
                  <a:lnTo>
                    <a:pt x="691" y="161"/>
                  </a:lnTo>
                  <a:lnTo>
                    <a:pt x="693" y="150"/>
                  </a:lnTo>
                  <a:lnTo>
                    <a:pt x="696" y="152"/>
                  </a:lnTo>
                  <a:lnTo>
                    <a:pt x="698" y="149"/>
                  </a:lnTo>
                  <a:lnTo>
                    <a:pt x="700" y="149"/>
                  </a:lnTo>
                  <a:lnTo>
                    <a:pt x="703" y="150"/>
                  </a:lnTo>
                  <a:lnTo>
                    <a:pt x="705" y="137"/>
                  </a:lnTo>
                  <a:lnTo>
                    <a:pt x="707" y="133"/>
                  </a:lnTo>
                  <a:lnTo>
                    <a:pt x="710" y="126"/>
                  </a:lnTo>
                  <a:lnTo>
                    <a:pt x="712" y="119"/>
                  </a:lnTo>
                  <a:lnTo>
                    <a:pt x="714" y="108"/>
                  </a:lnTo>
                  <a:lnTo>
                    <a:pt x="717" y="109"/>
                  </a:lnTo>
                  <a:lnTo>
                    <a:pt x="719" y="106"/>
                  </a:lnTo>
                  <a:lnTo>
                    <a:pt x="721" y="111"/>
                  </a:lnTo>
                  <a:lnTo>
                    <a:pt x="724" y="121"/>
                  </a:lnTo>
                  <a:lnTo>
                    <a:pt x="726" y="114"/>
                  </a:lnTo>
                  <a:lnTo>
                    <a:pt x="728" y="123"/>
                  </a:lnTo>
                  <a:lnTo>
                    <a:pt x="731" y="126"/>
                  </a:lnTo>
                  <a:lnTo>
                    <a:pt x="733" y="128"/>
                  </a:lnTo>
                  <a:lnTo>
                    <a:pt x="735" y="126"/>
                  </a:lnTo>
                  <a:lnTo>
                    <a:pt x="738" y="127"/>
                  </a:lnTo>
                  <a:lnTo>
                    <a:pt x="740" y="129"/>
                  </a:lnTo>
                  <a:lnTo>
                    <a:pt x="742" y="130"/>
                  </a:lnTo>
                  <a:lnTo>
                    <a:pt x="745" y="122"/>
                  </a:lnTo>
                  <a:lnTo>
                    <a:pt x="747" y="121"/>
                  </a:lnTo>
                  <a:lnTo>
                    <a:pt x="749" y="123"/>
                  </a:lnTo>
                  <a:lnTo>
                    <a:pt x="752" y="119"/>
                  </a:lnTo>
                  <a:lnTo>
                    <a:pt x="754" y="107"/>
                  </a:lnTo>
                  <a:lnTo>
                    <a:pt x="756" y="110"/>
                  </a:lnTo>
                  <a:lnTo>
                    <a:pt x="759" y="96"/>
                  </a:lnTo>
                  <a:lnTo>
                    <a:pt x="761" y="95"/>
                  </a:lnTo>
                  <a:lnTo>
                    <a:pt x="763" y="97"/>
                  </a:lnTo>
                  <a:lnTo>
                    <a:pt x="766" y="92"/>
                  </a:lnTo>
                  <a:lnTo>
                    <a:pt x="768" y="91"/>
                  </a:lnTo>
                  <a:lnTo>
                    <a:pt x="770" y="93"/>
                  </a:lnTo>
                  <a:lnTo>
                    <a:pt x="773" y="79"/>
                  </a:lnTo>
                  <a:lnTo>
                    <a:pt x="775" y="78"/>
                  </a:lnTo>
                  <a:lnTo>
                    <a:pt x="777" y="63"/>
                  </a:lnTo>
                  <a:lnTo>
                    <a:pt x="780" y="55"/>
                  </a:lnTo>
                  <a:lnTo>
                    <a:pt x="782" y="67"/>
                  </a:lnTo>
                  <a:lnTo>
                    <a:pt x="785" y="85"/>
                  </a:lnTo>
                  <a:lnTo>
                    <a:pt x="787" y="78"/>
                  </a:lnTo>
                  <a:lnTo>
                    <a:pt x="789" y="74"/>
                  </a:lnTo>
                  <a:lnTo>
                    <a:pt x="791" y="72"/>
                  </a:lnTo>
                  <a:lnTo>
                    <a:pt x="794" y="68"/>
                  </a:lnTo>
                  <a:lnTo>
                    <a:pt x="796" y="56"/>
                  </a:lnTo>
                  <a:lnTo>
                    <a:pt x="798" y="46"/>
                  </a:lnTo>
                  <a:lnTo>
                    <a:pt x="801" y="52"/>
                  </a:lnTo>
                  <a:lnTo>
                    <a:pt x="803" y="57"/>
                  </a:lnTo>
                  <a:lnTo>
                    <a:pt x="805" y="56"/>
                  </a:lnTo>
                  <a:lnTo>
                    <a:pt x="808" y="39"/>
                  </a:lnTo>
                  <a:lnTo>
                    <a:pt x="810" y="52"/>
                  </a:lnTo>
                  <a:lnTo>
                    <a:pt x="812" y="51"/>
                  </a:lnTo>
                  <a:lnTo>
                    <a:pt x="815" y="39"/>
                  </a:lnTo>
                  <a:lnTo>
                    <a:pt x="817" y="30"/>
                  </a:lnTo>
                  <a:lnTo>
                    <a:pt x="820" y="24"/>
                  </a:lnTo>
                  <a:lnTo>
                    <a:pt x="822" y="33"/>
                  </a:lnTo>
                  <a:lnTo>
                    <a:pt x="824" y="33"/>
                  </a:lnTo>
                  <a:lnTo>
                    <a:pt x="826" y="30"/>
                  </a:lnTo>
                  <a:lnTo>
                    <a:pt x="829" y="30"/>
                  </a:lnTo>
                  <a:lnTo>
                    <a:pt x="831" y="30"/>
                  </a:lnTo>
                  <a:lnTo>
                    <a:pt x="833" y="23"/>
                  </a:lnTo>
                  <a:lnTo>
                    <a:pt x="836" y="25"/>
                  </a:lnTo>
                  <a:lnTo>
                    <a:pt x="838" y="22"/>
                  </a:lnTo>
                  <a:lnTo>
                    <a:pt x="840" y="15"/>
                  </a:lnTo>
                  <a:lnTo>
                    <a:pt x="843" y="9"/>
                  </a:lnTo>
                  <a:lnTo>
                    <a:pt x="845" y="14"/>
                  </a:lnTo>
                  <a:lnTo>
                    <a:pt x="848" y="0"/>
                  </a:lnTo>
                  <a:lnTo>
                    <a:pt x="850" y="0"/>
                  </a:lnTo>
                  <a:lnTo>
                    <a:pt x="852" y="26"/>
                  </a:lnTo>
                  <a:lnTo>
                    <a:pt x="854" y="24"/>
                  </a:lnTo>
                  <a:lnTo>
                    <a:pt x="857" y="33"/>
                  </a:lnTo>
                  <a:lnTo>
                    <a:pt x="859" y="36"/>
                  </a:lnTo>
                  <a:lnTo>
                    <a:pt x="861" y="50"/>
                  </a:lnTo>
                  <a:lnTo>
                    <a:pt x="864" y="52"/>
                  </a:lnTo>
                  <a:lnTo>
                    <a:pt x="866" y="56"/>
                  </a:lnTo>
                  <a:lnTo>
                    <a:pt x="868" y="53"/>
                  </a:lnTo>
                  <a:lnTo>
                    <a:pt x="871" y="53"/>
                  </a:lnTo>
                  <a:lnTo>
                    <a:pt x="873" y="57"/>
                  </a:lnTo>
                  <a:lnTo>
                    <a:pt x="875" y="57"/>
                  </a:lnTo>
                  <a:lnTo>
                    <a:pt x="878" y="59"/>
                  </a:lnTo>
                  <a:lnTo>
                    <a:pt x="880" y="62"/>
                  </a:lnTo>
                  <a:lnTo>
                    <a:pt x="883" y="69"/>
                  </a:lnTo>
                  <a:lnTo>
                    <a:pt x="885" y="73"/>
                  </a:lnTo>
                  <a:lnTo>
                    <a:pt x="887" y="58"/>
                  </a:lnTo>
                  <a:lnTo>
                    <a:pt x="889" y="57"/>
                  </a:lnTo>
                  <a:lnTo>
                    <a:pt x="892" y="68"/>
                  </a:lnTo>
                  <a:lnTo>
                    <a:pt x="894" y="70"/>
                  </a:lnTo>
                  <a:lnTo>
                    <a:pt x="896" y="77"/>
                  </a:lnTo>
                  <a:lnTo>
                    <a:pt x="899" y="78"/>
                  </a:lnTo>
                  <a:lnTo>
                    <a:pt x="901" y="73"/>
                  </a:lnTo>
                  <a:lnTo>
                    <a:pt x="903" y="65"/>
                  </a:lnTo>
                  <a:lnTo>
                    <a:pt x="906" y="64"/>
                  </a:lnTo>
                  <a:lnTo>
                    <a:pt x="908" y="57"/>
                  </a:lnTo>
                  <a:lnTo>
                    <a:pt x="911" y="60"/>
                  </a:lnTo>
                  <a:lnTo>
                    <a:pt x="913" y="73"/>
                  </a:lnTo>
                  <a:lnTo>
                    <a:pt x="915" y="68"/>
                  </a:lnTo>
                  <a:lnTo>
                    <a:pt x="918" y="53"/>
                  </a:lnTo>
                  <a:lnTo>
                    <a:pt x="920" y="46"/>
                  </a:lnTo>
                  <a:lnTo>
                    <a:pt x="922" y="51"/>
                  </a:lnTo>
                  <a:lnTo>
                    <a:pt x="924" y="52"/>
                  </a:lnTo>
                  <a:lnTo>
                    <a:pt x="927" y="53"/>
                  </a:lnTo>
                  <a:lnTo>
                    <a:pt x="929" y="50"/>
                  </a:lnTo>
                  <a:lnTo>
                    <a:pt x="931" y="52"/>
                  </a:lnTo>
                  <a:lnTo>
                    <a:pt x="934" y="53"/>
                  </a:lnTo>
                  <a:lnTo>
                    <a:pt x="936" y="46"/>
                  </a:lnTo>
                  <a:lnTo>
                    <a:pt x="939" y="50"/>
                  </a:lnTo>
                  <a:lnTo>
                    <a:pt x="941" y="50"/>
                  </a:lnTo>
                  <a:lnTo>
                    <a:pt x="943" y="50"/>
                  </a:lnTo>
                  <a:lnTo>
                    <a:pt x="946" y="69"/>
                  </a:lnTo>
                  <a:lnTo>
                    <a:pt x="948" y="65"/>
                  </a:lnTo>
                  <a:lnTo>
                    <a:pt x="950" y="56"/>
                  </a:lnTo>
                  <a:lnTo>
                    <a:pt x="952" y="52"/>
                  </a:lnTo>
                  <a:lnTo>
                    <a:pt x="955" y="44"/>
                  </a:lnTo>
                  <a:lnTo>
                    <a:pt x="957" y="38"/>
                  </a:lnTo>
                  <a:lnTo>
                    <a:pt x="959" y="53"/>
                  </a:lnTo>
                  <a:lnTo>
                    <a:pt x="962" y="59"/>
                  </a:lnTo>
                  <a:lnTo>
                    <a:pt x="964" y="65"/>
                  </a:lnTo>
                  <a:lnTo>
                    <a:pt x="966" y="74"/>
                  </a:lnTo>
                  <a:lnTo>
                    <a:pt x="969" y="74"/>
                  </a:lnTo>
                  <a:lnTo>
                    <a:pt x="971" y="71"/>
                  </a:lnTo>
                  <a:lnTo>
                    <a:pt x="974" y="78"/>
                  </a:lnTo>
                  <a:lnTo>
                    <a:pt x="976" y="76"/>
                  </a:lnTo>
                  <a:lnTo>
                    <a:pt x="978" y="78"/>
                  </a:lnTo>
                  <a:lnTo>
                    <a:pt x="981" y="83"/>
                  </a:lnTo>
                  <a:lnTo>
                    <a:pt x="983" y="91"/>
                  </a:lnTo>
                  <a:lnTo>
                    <a:pt x="985" y="103"/>
                  </a:lnTo>
                  <a:lnTo>
                    <a:pt x="987" y="94"/>
                  </a:lnTo>
                  <a:lnTo>
                    <a:pt x="990" y="88"/>
                  </a:lnTo>
                  <a:lnTo>
                    <a:pt x="992" y="91"/>
                  </a:lnTo>
                  <a:lnTo>
                    <a:pt x="994" y="102"/>
                  </a:lnTo>
                  <a:lnTo>
                    <a:pt x="997" y="95"/>
                  </a:lnTo>
                  <a:lnTo>
                    <a:pt x="999" y="96"/>
                  </a:lnTo>
                  <a:lnTo>
                    <a:pt x="1002" y="105"/>
                  </a:lnTo>
                  <a:lnTo>
                    <a:pt x="1004" y="108"/>
                  </a:lnTo>
                  <a:lnTo>
                    <a:pt x="1006" y="115"/>
                  </a:lnTo>
                  <a:lnTo>
                    <a:pt x="1009" y="121"/>
                  </a:lnTo>
                  <a:lnTo>
                    <a:pt x="1011" y="121"/>
                  </a:lnTo>
                  <a:lnTo>
                    <a:pt x="1013" y="114"/>
                  </a:lnTo>
                  <a:lnTo>
                    <a:pt x="1016" y="134"/>
                  </a:lnTo>
                  <a:lnTo>
                    <a:pt x="1018" y="141"/>
                  </a:lnTo>
                  <a:lnTo>
                    <a:pt x="1020" y="148"/>
                  </a:lnTo>
                  <a:lnTo>
                    <a:pt x="1022" y="150"/>
                  </a:lnTo>
                  <a:lnTo>
                    <a:pt x="1025" y="158"/>
                  </a:lnTo>
                  <a:lnTo>
                    <a:pt x="1027" y="162"/>
                  </a:lnTo>
                  <a:lnTo>
                    <a:pt x="1029" y="168"/>
                  </a:lnTo>
                  <a:lnTo>
                    <a:pt x="1032" y="170"/>
                  </a:lnTo>
                  <a:lnTo>
                    <a:pt x="1034" y="183"/>
                  </a:lnTo>
                  <a:lnTo>
                    <a:pt x="1037" y="185"/>
                  </a:lnTo>
                  <a:lnTo>
                    <a:pt x="1039" y="176"/>
                  </a:lnTo>
                  <a:lnTo>
                    <a:pt x="1041" y="176"/>
                  </a:lnTo>
                  <a:lnTo>
                    <a:pt x="1044" y="186"/>
                  </a:lnTo>
                  <a:lnTo>
                    <a:pt x="1046" y="177"/>
                  </a:lnTo>
                  <a:lnTo>
                    <a:pt x="1048" y="181"/>
                  </a:lnTo>
                  <a:lnTo>
                    <a:pt x="1050" y="179"/>
                  </a:lnTo>
                  <a:lnTo>
                    <a:pt x="1053" y="177"/>
                  </a:lnTo>
                  <a:lnTo>
                    <a:pt x="1055" y="187"/>
                  </a:lnTo>
                  <a:lnTo>
                    <a:pt x="1057" y="181"/>
                  </a:lnTo>
                  <a:lnTo>
                    <a:pt x="1060" y="196"/>
                  </a:lnTo>
                  <a:lnTo>
                    <a:pt x="1062" y="177"/>
                  </a:lnTo>
                  <a:lnTo>
                    <a:pt x="1065" y="175"/>
                  </a:lnTo>
                  <a:lnTo>
                    <a:pt x="1067" y="175"/>
                  </a:lnTo>
                  <a:lnTo>
                    <a:pt x="1069" y="163"/>
                  </a:lnTo>
                  <a:lnTo>
                    <a:pt x="1072" y="163"/>
                  </a:lnTo>
                  <a:lnTo>
                    <a:pt x="1074" y="182"/>
                  </a:lnTo>
                  <a:lnTo>
                    <a:pt x="1076" y="183"/>
                  </a:lnTo>
                  <a:lnTo>
                    <a:pt x="1079" y="180"/>
                  </a:lnTo>
                  <a:lnTo>
                    <a:pt x="1081" y="174"/>
                  </a:lnTo>
                  <a:lnTo>
                    <a:pt x="1083" y="177"/>
                  </a:lnTo>
                  <a:lnTo>
                    <a:pt x="1085" y="182"/>
                  </a:lnTo>
                  <a:lnTo>
                    <a:pt x="1088" y="193"/>
                  </a:lnTo>
                  <a:lnTo>
                    <a:pt x="1090" y="189"/>
                  </a:lnTo>
                  <a:lnTo>
                    <a:pt x="1093" y="193"/>
                  </a:lnTo>
                  <a:lnTo>
                    <a:pt x="1095" y="188"/>
                  </a:lnTo>
                  <a:lnTo>
                    <a:pt x="1097" y="179"/>
                  </a:lnTo>
                  <a:lnTo>
                    <a:pt x="1100" y="174"/>
                  </a:lnTo>
                  <a:lnTo>
                    <a:pt x="1102" y="178"/>
                  </a:lnTo>
                  <a:lnTo>
                    <a:pt x="1104" y="193"/>
                  </a:lnTo>
                  <a:lnTo>
                    <a:pt x="1107" y="201"/>
                  </a:lnTo>
                  <a:lnTo>
                    <a:pt x="1109" y="203"/>
                  </a:lnTo>
                  <a:lnTo>
                    <a:pt x="1111" y="190"/>
                  </a:lnTo>
                  <a:lnTo>
                    <a:pt x="1114" y="182"/>
                  </a:lnTo>
                  <a:lnTo>
                    <a:pt x="1116" y="190"/>
                  </a:lnTo>
                  <a:lnTo>
                    <a:pt x="1118" y="197"/>
                  </a:lnTo>
                  <a:lnTo>
                    <a:pt x="1120" y="207"/>
                  </a:lnTo>
                  <a:lnTo>
                    <a:pt x="1123" y="202"/>
                  </a:lnTo>
                  <a:lnTo>
                    <a:pt x="1125" y="201"/>
                  </a:lnTo>
                  <a:lnTo>
                    <a:pt x="1128" y="201"/>
                  </a:lnTo>
                  <a:lnTo>
                    <a:pt x="1130" y="193"/>
                  </a:lnTo>
                  <a:lnTo>
                    <a:pt x="1132" y="190"/>
                  </a:lnTo>
                  <a:lnTo>
                    <a:pt x="1135" y="194"/>
                  </a:lnTo>
                  <a:lnTo>
                    <a:pt x="1137" y="203"/>
                  </a:lnTo>
                  <a:lnTo>
                    <a:pt x="1139" y="199"/>
                  </a:lnTo>
                  <a:lnTo>
                    <a:pt x="1142" y="197"/>
                  </a:lnTo>
                  <a:lnTo>
                    <a:pt x="1144" y="203"/>
                  </a:lnTo>
                  <a:lnTo>
                    <a:pt x="1146" y="200"/>
                  </a:lnTo>
                  <a:lnTo>
                    <a:pt x="1148" y="199"/>
                  </a:lnTo>
                  <a:lnTo>
                    <a:pt x="1151" y="205"/>
                  </a:lnTo>
                  <a:lnTo>
                    <a:pt x="1153" y="199"/>
                  </a:lnTo>
                  <a:lnTo>
                    <a:pt x="1156" y="194"/>
                  </a:lnTo>
                  <a:lnTo>
                    <a:pt x="1158" y="196"/>
                  </a:lnTo>
                  <a:lnTo>
                    <a:pt x="1160" y="191"/>
                  </a:lnTo>
                  <a:lnTo>
                    <a:pt x="1163" y="203"/>
                  </a:lnTo>
                  <a:lnTo>
                    <a:pt x="1165" y="209"/>
                  </a:lnTo>
                  <a:lnTo>
                    <a:pt x="1167" y="207"/>
                  </a:lnTo>
                  <a:lnTo>
                    <a:pt x="1170" y="201"/>
                  </a:lnTo>
                  <a:lnTo>
                    <a:pt x="1172" y="196"/>
                  </a:lnTo>
                  <a:lnTo>
                    <a:pt x="1174" y="208"/>
                  </a:lnTo>
                  <a:lnTo>
                    <a:pt x="1177" y="208"/>
                  </a:lnTo>
                  <a:lnTo>
                    <a:pt x="1179" y="219"/>
                  </a:lnTo>
                  <a:lnTo>
                    <a:pt x="1181" y="217"/>
                  </a:lnTo>
                  <a:lnTo>
                    <a:pt x="1183" y="220"/>
                  </a:lnTo>
                  <a:lnTo>
                    <a:pt x="1186" y="217"/>
                  </a:lnTo>
                  <a:lnTo>
                    <a:pt x="1188" y="215"/>
                  </a:lnTo>
                  <a:lnTo>
                    <a:pt x="1191" y="228"/>
                  </a:lnTo>
                  <a:lnTo>
                    <a:pt x="1193" y="212"/>
                  </a:lnTo>
                  <a:lnTo>
                    <a:pt x="1195" y="207"/>
                  </a:lnTo>
                  <a:lnTo>
                    <a:pt x="1198" y="208"/>
                  </a:lnTo>
                  <a:lnTo>
                    <a:pt x="1200" y="217"/>
                  </a:lnTo>
                  <a:lnTo>
                    <a:pt x="1202" y="213"/>
                  </a:lnTo>
                  <a:lnTo>
                    <a:pt x="1205" y="197"/>
                  </a:lnTo>
                  <a:lnTo>
                    <a:pt x="1207" y="196"/>
                  </a:lnTo>
                  <a:lnTo>
                    <a:pt x="1209" y="193"/>
                  </a:lnTo>
                  <a:lnTo>
                    <a:pt x="1212" y="171"/>
                  </a:lnTo>
                  <a:lnTo>
                    <a:pt x="1214" y="169"/>
                  </a:lnTo>
                  <a:lnTo>
                    <a:pt x="1216" y="158"/>
                  </a:lnTo>
                  <a:lnTo>
                    <a:pt x="1219" y="158"/>
                  </a:lnTo>
                  <a:lnTo>
                    <a:pt x="1221" y="150"/>
                  </a:lnTo>
                  <a:lnTo>
                    <a:pt x="1223" y="145"/>
                  </a:lnTo>
                  <a:lnTo>
                    <a:pt x="1226" y="145"/>
                  </a:lnTo>
                  <a:lnTo>
                    <a:pt x="1228" y="148"/>
                  </a:lnTo>
                  <a:lnTo>
                    <a:pt x="1230" y="140"/>
                  </a:lnTo>
                  <a:lnTo>
                    <a:pt x="1233" y="151"/>
                  </a:lnTo>
                  <a:lnTo>
                    <a:pt x="1235" y="145"/>
                  </a:lnTo>
                  <a:lnTo>
                    <a:pt x="1237" y="146"/>
                  </a:lnTo>
                  <a:lnTo>
                    <a:pt x="1240" y="148"/>
                  </a:lnTo>
                  <a:lnTo>
                    <a:pt x="1242" y="145"/>
                  </a:lnTo>
                  <a:lnTo>
                    <a:pt x="1244" y="153"/>
                  </a:lnTo>
                  <a:lnTo>
                    <a:pt x="1247" y="152"/>
                  </a:lnTo>
                  <a:lnTo>
                    <a:pt x="1249" y="179"/>
                  </a:lnTo>
                  <a:lnTo>
                    <a:pt x="1251" y="193"/>
                  </a:lnTo>
                  <a:lnTo>
                    <a:pt x="1254" y="187"/>
                  </a:lnTo>
                  <a:lnTo>
                    <a:pt x="1256" y="202"/>
                  </a:lnTo>
                  <a:lnTo>
                    <a:pt x="1258" y="198"/>
                  </a:lnTo>
                  <a:lnTo>
                    <a:pt x="1261" y="190"/>
                  </a:lnTo>
                  <a:lnTo>
                    <a:pt x="1263" y="187"/>
                  </a:lnTo>
                  <a:lnTo>
                    <a:pt x="1265" y="187"/>
                  </a:lnTo>
                  <a:lnTo>
                    <a:pt x="1268" y="195"/>
                  </a:lnTo>
                  <a:lnTo>
                    <a:pt x="1270" y="190"/>
                  </a:lnTo>
                  <a:lnTo>
                    <a:pt x="1272" y="191"/>
                  </a:lnTo>
                  <a:lnTo>
                    <a:pt x="1275" y="184"/>
                  </a:lnTo>
                  <a:lnTo>
                    <a:pt x="1277" y="189"/>
                  </a:lnTo>
                  <a:lnTo>
                    <a:pt x="1279" y="183"/>
                  </a:lnTo>
                  <a:lnTo>
                    <a:pt x="1282" y="194"/>
                  </a:lnTo>
                  <a:lnTo>
                    <a:pt x="1284" y="200"/>
                  </a:lnTo>
                  <a:lnTo>
                    <a:pt x="1286" y="195"/>
                  </a:lnTo>
                  <a:lnTo>
                    <a:pt x="1289" y="201"/>
                  </a:lnTo>
                  <a:lnTo>
                    <a:pt x="1291" y="189"/>
                  </a:lnTo>
                  <a:lnTo>
                    <a:pt x="1293" y="176"/>
                  </a:lnTo>
                  <a:lnTo>
                    <a:pt x="1296" y="169"/>
                  </a:lnTo>
                  <a:lnTo>
                    <a:pt x="1298" y="170"/>
                  </a:lnTo>
                  <a:lnTo>
                    <a:pt x="1300" y="172"/>
                  </a:lnTo>
                  <a:lnTo>
                    <a:pt x="1303" y="159"/>
                  </a:lnTo>
                  <a:lnTo>
                    <a:pt x="1305" y="151"/>
                  </a:lnTo>
                  <a:lnTo>
                    <a:pt x="1307" y="147"/>
                  </a:lnTo>
                  <a:lnTo>
                    <a:pt x="1310" y="150"/>
                  </a:lnTo>
                  <a:lnTo>
                    <a:pt x="1312" y="143"/>
                  </a:lnTo>
                  <a:lnTo>
                    <a:pt x="1314" y="149"/>
                  </a:lnTo>
                  <a:lnTo>
                    <a:pt x="1317" y="156"/>
                  </a:lnTo>
                  <a:lnTo>
                    <a:pt x="1319" y="153"/>
                  </a:lnTo>
                  <a:lnTo>
                    <a:pt x="1321" y="157"/>
                  </a:lnTo>
                  <a:lnTo>
                    <a:pt x="1324" y="161"/>
                  </a:lnTo>
                  <a:lnTo>
                    <a:pt x="1326" y="167"/>
                  </a:lnTo>
                  <a:lnTo>
                    <a:pt x="1328" y="183"/>
                  </a:lnTo>
                  <a:lnTo>
                    <a:pt x="1331" y="175"/>
                  </a:lnTo>
                  <a:lnTo>
                    <a:pt x="1333" y="171"/>
                  </a:lnTo>
                  <a:lnTo>
                    <a:pt x="1335" y="172"/>
                  </a:lnTo>
                  <a:lnTo>
                    <a:pt x="1338" y="163"/>
                  </a:lnTo>
                  <a:lnTo>
                    <a:pt x="1340" y="170"/>
                  </a:lnTo>
                  <a:lnTo>
                    <a:pt x="1342" y="184"/>
                  </a:lnTo>
                  <a:lnTo>
                    <a:pt x="1345" y="178"/>
                  </a:lnTo>
                  <a:lnTo>
                    <a:pt x="1347" y="171"/>
                  </a:lnTo>
                  <a:lnTo>
                    <a:pt x="1349" y="153"/>
                  </a:lnTo>
                  <a:lnTo>
                    <a:pt x="1352" y="148"/>
                  </a:lnTo>
                  <a:lnTo>
                    <a:pt x="1354" y="156"/>
                  </a:lnTo>
                  <a:lnTo>
                    <a:pt x="1356" y="155"/>
                  </a:lnTo>
                  <a:lnTo>
                    <a:pt x="1359" y="157"/>
                  </a:lnTo>
                  <a:lnTo>
                    <a:pt x="1361" y="152"/>
                  </a:lnTo>
                  <a:lnTo>
                    <a:pt x="1363" y="149"/>
                  </a:lnTo>
                  <a:lnTo>
                    <a:pt x="1366" y="138"/>
                  </a:lnTo>
                  <a:lnTo>
                    <a:pt x="1368" y="136"/>
                  </a:lnTo>
                  <a:lnTo>
                    <a:pt x="1370" y="135"/>
                  </a:lnTo>
                  <a:lnTo>
                    <a:pt x="1373" y="141"/>
                  </a:lnTo>
                  <a:lnTo>
                    <a:pt x="1375" y="140"/>
                  </a:lnTo>
                  <a:lnTo>
                    <a:pt x="1377" y="139"/>
                  </a:lnTo>
                  <a:lnTo>
                    <a:pt x="1380" y="150"/>
                  </a:lnTo>
                  <a:lnTo>
                    <a:pt x="1382" y="146"/>
                  </a:lnTo>
                  <a:lnTo>
                    <a:pt x="1384" y="139"/>
                  </a:lnTo>
                  <a:lnTo>
                    <a:pt x="1387" y="132"/>
                  </a:lnTo>
                  <a:lnTo>
                    <a:pt x="1389" y="121"/>
                  </a:lnTo>
                  <a:lnTo>
                    <a:pt x="1391" y="133"/>
                  </a:lnTo>
                  <a:lnTo>
                    <a:pt x="1394" y="133"/>
                  </a:lnTo>
                  <a:lnTo>
                    <a:pt x="1396" y="138"/>
                  </a:lnTo>
                  <a:lnTo>
                    <a:pt x="1398" y="146"/>
                  </a:lnTo>
                  <a:lnTo>
                    <a:pt x="1401" y="137"/>
                  </a:lnTo>
                  <a:lnTo>
                    <a:pt x="1403" y="145"/>
                  </a:lnTo>
                  <a:lnTo>
                    <a:pt x="1405" y="136"/>
                  </a:lnTo>
                  <a:lnTo>
                    <a:pt x="1408" y="136"/>
                  </a:lnTo>
                  <a:lnTo>
                    <a:pt x="1410" y="129"/>
                  </a:lnTo>
                  <a:lnTo>
                    <a:pt x="1412" y="136"/>
                  </a:lnTo>
                  <a:lnTo>
                    <a:pt x="1415" y="129"/>
                  </a:lnTo>
                  <a:lnTo>
                    <a:pt x="1417" y="133"/>
                  </a:lnTo>
                  <a:lnTo>
                    <a:pt x="1419" y="133"/>
                  </a:lnTo>
                  <a:lnTo>
                    <a:pt x="1422" y="140"/>
                  </a:lnTo>
                  <a:lnTo>
                    <a:pt x="1424" y="148"/>
                  </a:lnTo>
                  <a:lnTo>
                    <a:pt x="1426" y="139"/>
                  </a:lnTo>
                  <a:lnTo>
                    <a:pt x="1429" y="144"/>
                  </a:lnTo>
                  <a:lnTo>
                    <a:pt x="1431" y="136"/>
                  </a:lnTo>
                  <a:lnTo>
                    <a:pt x="1433" y="135"/>
                  </a:lnTo>
                  <a:lnTo>
                    <a:pt x="1436" y="129"/>
                  </a:lnTo>
                  <a:lnTo>
                    <a:pt x="1438" y="127"/>
                  </a:lnTo>
                  <a:lnTo>
                    <a:pt x="1440" y="129"/>
                  </a:lnTo>
                  <a:lnTo>
                    <a:pt x="1443" y="114"/>
                  </a:lnTo>
                  <a:lnTo>
                    <a:pt x="1445" y="114"/>
                  </a:lnTo>
                  <a:lnTo>
                    <a:pt x="1447" y="118"/>
                  </a:lnTo>
                  <a:lnTo>
                    <a:pt x="1450" y="118"/>
                  </a:lnTo>
                  <a:lnTo>
                    <a:pt x="1452" y="116"/>
                  </a:lnTo>
                  <a:lnTo>
                    <a:pt x="1454" y="108"/>
                  </a:lnTo>
                  <a:lnTo>
                    <a:pt x="1457" y="112"/>
                  </a:lnTo>
                  <a:lnTo>
                    <a:pt x="1459" y="104"/>
                  </a:lnTo>
                  <a:lnTo>
                    <a:pt x="1462" y="112"/>
                  </a:lnTo>
                  <a:lnTo>
                    <a:pt x="1464" y="116"/>
                  </a:lnTo>
                  <a:lnTo>
                    <a:pt x="1466" y="118"/>
                  </a:lnTo>
                  <a:lnTo>
                    <a:pt x="1468" y="112"/>
                  </a:lnTo>
                  <a:lnTo>
                    <a:pt x="1471" y="114"/>
                  </a:lnTo>
                  <a:lnTo>
                    <a:pt x="1473" y="125"/>
                  </a:lnTo>
                  <a:lnTo>
                    <a:pt x="1475" y="122"/>
                  </a:lnTo>
                  <a:lnTo>
                    <a:pt x="1478" y="124"/>
                  </a:lnTo>
                  <a:lnTo>
                    <a:pt x="1480" y="131"/>
                  </a:lnTo>
                  <a:lnTo>
                    <a:pt x="1482" y="127"/>
                  </a:lnTo>
                  <a:lnTo>
                    <a:pt x="1485" y="134"/>
                  </a:lnTo>
                  <a:lnTo>
                    <a:pt x="1487" y="136"/>
                  </a:lnTo>
                  <a:lnTo>
                    <a:pt x="1489" y="147"/>
                  </a:lnTo>
                  <a:lnTo>
                    <a:pt x="1492" y="152"/>
                  </a:lnTo>
                  <a:lnTo>
                    <a:pt x="1494" y="140"/>
                  </a:lnTo>
                  <a:lnTo>
                    <a:pt x="1497" y="144"/>
                  </a:lnTo>
                  <a:lnTo>
                    <a:pt x="1499" y="151"/>
                  </a:lnTo>
                  <a:lnTo>
                    <a:pt x="1501" y="148"/>
                  </a:lnTo>
                  <a:lnTo>
                    <a:pt x="1503" y="147"/>
                  </a:lnTo>
                  <a:lnTo>
                    <a:pt x="1506" y="152"/>
                  </a:lnTo>
                  <a:lnTo>
                    <a:pt x="1508" y="143"/>
                  </a:lnTo>
                  <a:lnTo>
                    <a:pt x="1510" y="148"/>
                  </a:lnTo>
                  <a:lnTo>
                    <a:pt x="1513" y="144"/>
                  </a:lnTo>
                  <a:lnTo>
                    <a:pt x="1515" y="136"/>
                  </a:lnTo>
                  <a:lnTo>
                    <a:pt x="1517" y="141"/>
                  </a:lnTo>
                  <a:lnTo>
                    <a:pt x="1520" y="156"/>
                  </a:lnTo>
                  <a:lnTo>
                    <a:pt x="1522" y="151"/>
                  </a:lnTo>
                  <a:lnTo>
                    <a:pt x="1525" y="159"/>
                  </a:lnTo>
                  <a:lnTo>
                    <a:pt x="1527" y="154"/>
                  </a:lnTo>
                  <a:lnTo>
                    <a:pt x="1529" y="146"/>
                  </a:lnTo>
                  <a:lnTo>
                    <a:pt x="1531" y="152"/>
                  </a:lnTo>
                  <a:lnTo>
                    <a:pt x="1534" y="172"/>
                  </a:lnTo>
                  <a:lnTo>
                    <a:pt x="1536" y="180"/>
                  </a:lnTo>
                  <a:lnTo>
                    <a:pt x="1538" y="179"/>
                  </a:lnTo>
                  <a:lnTo>
                    <a:pt x="1541" y="185"/>
                  </a:lnTo>
                  <a:lnTo>
                    <a:pt x="1543" y="194"/>
                  </a:lnTo>
                  <a:lnTo>
                    <a:pt x="1545" y="196"/>
                  </a:lnTo>
                  <a:lnTo>
                    <a:pt x="1548" y="186"/>
                  </a:lnTo>
                  <a:lnTo>
                    <a:pt x="1550" y="184"/>
                  </a:lnTo>
                  <a:lnTo>
                    <a:pt x="1552" y="195"/>
                  </a:lnTo>
                  <a:lnTo>
                    <a:pt x="1555" y="198"/>
                  </a:lnTo>
                  <a:lnTo>
                    <a:pt x="1557" y="210"/>
                  </a:lnTo>
                  <a:lnTo>
                    <a:pt x="1560" y="208"/>
                  </a:lnTo>
                  <a:lnTo>
                    <a:pt x="1562" y="207"/>
                  </a:lnTo>
                  <a:lnTo>
                    <a:pt x="1564" y="192"/>
                  </a:lnTo>
                  <a:lnTo>
                    <a:pt x="1566" y="196"/>
                  </a:lnTo>
                  <a:lnTo>
                    <a:pt x="1569" y="201"/>
                  </a:lnTo>
                  <a:lnTo>
                    <a:pt x="1571" y="208"/>
                  </a:lnTo>
                  <a:lnTo>
                    <a:pt x="1573" y="211"/>
                  </a:lnTo>
                  <a:lnTo>
                    <a:pt x="1576" y="220"/>
                  </a:lnTo>
                  <a:lnTo>
                    <a:pt x="1578" y="225"/>
                  </a:lnTo>
                  <a:lnTo>
                    <a:pt x="1580" y="227"/>
                  </a:lnTo>
                  <a:lnTo>
                    <a:pt x="1583" y="217"/>
                  </a:lnTo>
                  <a:lnTo>
                    <a:pt x="1585" y="217"/>
                  </a:lnTo>
                  <a:lnTo>
                    <a:pt x="1588" y="228"/>
                  </a:lnTo>
                  <a:lnTo>
                    <a:pt x="1590" y="231"/>
                  </a:lnTo>
                  <a:lnTo>
                    <a:pt x="1592" y="238"/>
                  </a:lnTo>
                  <a:lnTo>
                    <a:pt x="1595" y="248"/>
                  </a:lnTo>
                  <a:lnTo>
                    <a:pt x="1597" y="254"/>
                  </a:lnTo>
                  <a:lnTo>
                    <a:pt x="1599" y="246"/>
                  </a:lnTo>
                  <a:lnTo>
                    <a:pt x="1601" y="243"/>
                  </a:lnTo>
                  <a:lnTo>
                    <a:pt x="1604" y="240"/>
                  </a:lnTo>
                  <a:lnTo>
                    <a:pt x="1606" y="234"/>
                  </a:lnTo>
                  <a:lnTo>
                    <a:pt x="1608" y="233"/>
                  </a:lnTo>
                  <a:lnTo>
                    <a:pt x="1611" y="228"/>
                  </a:lnTo>
                  <a:lnTo>
                    <a:pt x="1613" y="244"/>
                  </a:lnTo>
                  <a:lnTo>
                    <a:pt x="1616" y="237"/>
                  </a:lnTo>
                  <a:lnTo>
                    <a:pt x="1618" y="246"/>
                  </a:lnTo>
                  <a:lnTo>
                    <a:pt x="1620" y="248"/>
                  </a:lnTo>
                  <a:lnTo>
                    <a:pt x="1623" y="244"/>
                  </a:lnTo>
                  <a:lnTo>
                    <a:pt x="1625" y="242"/>
                  </a:lnTo>
                  <a:lnTo>
                    <a:pt x="1627" y="250"/>
                  </a:lnTo>
                  <a:lnTo>
                    <a:pt x="1630" y="258"/>
                  </a:lnTo>
                  <a:lnTo>
                    <a:pt x="1632" y="254"/>
                  </a:lnTo>
                  <a:lnTo>
                    <a:pt x="1634" y="238"/>
                  </a:lnTo>
                  <a:lnTo>
                    <a:pt x="1636" y="241"/>
                  </a:lnTo>
                  <a:lnTo>
                    <a:pt x="1639" y="244"/>
                  </a:lnTo>
                  <a:lnTo>
                    <a:pt x="1641" y="232"/>
                  </a:lnTo>
                  <a:lnTo>
                    <a:pt x="1643" y="227"/>
                  </a:lnTo>
                  <a:lnTo>
                    <a:pt x="1646" y="230"/>
                  </a:lnTo>
                  <a:lnTo>
                    <a:pt x="1648" y="218"/>
                  </a:lnTo>
                  <a:lnTo>
                    <a:pt x="1651" y="225"/>
                  </a:lnTo>
                  <a:lnTo>
                    <a:pt x="1653" y="233"/>
                  </a:lnTo>
                  <a:lnTo>
                    <a:pt x="1655" y="236"/>
                  </a:lnTo>
                  <a:lnTo>
                    <a:pt x="1658" y="234"/>
                  </a:lnTo>
                  <a:lnTo>
                    <a:pt x="1660" y="224"/>
                  </a:lnTo>
                  <a:lnTo>
                    <a:pt x="1662" y="220"/>
                  </a:lnTo>
                  <a:lnTo>
                    <a:pt x="1664" y="220"/>
                  </a:lnTo>
                  <a:lnTo>
                    <a:pt x="1667" y="227"/>
                  </a:lnTo>
                  <a:lnTo>
                    <a:pt x="1669" y="237"/>
                  </a:lnTo>
                  <a:lnTo>
                    <a:pt x="1671" y="241"/>
                  </a:lnTo>
                  <a:lnTo>
                    <a:pt x="1674" y="246"/>
                  </a:lnTo>
                  <a:lnTo>
                    <a:pt x="1676" y="234"/>
                  </a:lnTo>
                  <a:lnTo>
                    <a:pt x="1679" y="236"/>
                  </a:lnTo>
                  <a:lnTo>
                    <a:pt x="1681" y="247"/>
                  </a:lnTo>
                  <a:lnTo>
                    <a:pt x="1683" y="242"/>
                  </a:lnTo>
                  <a:lnTo>
                    <a:pt x="1686" y="244"/>
                  </a:lnTo>
                  <a:lnTo>
                    <a:pt x="1688" y="244"/>
                  </a:lnTo>
                  <a:lnTo>
                    <a:pt x="1690" y="238"/>
                  </a:lnTo>
                  <a:lnTo>
                    <a:pt x="1693" y="239"/>
                  </a:lnTo>
                  <a:lnTo>
                    <a:pt x="1695" y="248"/>
                  </a:lnTo>
                  <a:lnTo>
                    <a:pt x="1697" y="244"/>
                  </a:lnTo>
                  <a:lnTo>
                    <a:pt x="1699" y="244"/>
                  </a:lnTo>
                  <a:lnTo>
                    <a:pt x="1702" y="244"/>
                  </a:lnTo>
                  <a:lnTo>
                    <a:pt x="1704" y="244"/>
                  </a:lnTo>
                  <a:lnTo>
                    <a:pt x="1706" y="231"/>
                  </a:lnTo>
                  <a:lnTo>
                    <a:pt x="1709" y="236"/>
                  </a:lnTo>
                  <a:lnTo>
                    <a:pt x="1711" y="238"/>
                  </a:lnTo>
                  <a:lnTo>
                    <a:pt x="1714" y="240"/>
                  </a:lnTo>
                  <a:lnTo>
                    <a:pt x="1716" y="227"/>
                  </a:lnTo>
                  <a:lnTo>
                    <a:pt x="1718" y="231"/>
                  </a:lnTo>
                  <a:lnTo>
                    <a:pt x="1721" y="222"/>
                  </a:lnTo>
                  <a:lnTo>
                    <a:pt x="1723" y="223"/>
                  </a:lnTo>
                  <a:lnTo>
                    <a:pt x="1725" y="222"/>
                  </a:lnTo>
                  <a:lnTo>
                    <a:pt x="1728" y="215"/>
                  </a:lnTo>
                  <a:lnTo>
                    <a:pt x="1730" y="220"/>
                  </a:lnTo>
                  <a:lnTo>
                    <a:pt x="1732" y="217"/>
                  </a:lnTo>
                  <a:lnTo>
                    <a:pt x="1734" y="228"/>
                  </a:lnTo>
                  <a:lnTo>
                    <a:pt x="1737" y="232"/>
                  </a:lnTo>
                  <a:lnTo>
                    <a:pt x="1739" y="224"/>
                  </a:lnTo>
                  <a:lnTo>
                    <a:pt x="1742" y="218"/>
                  </a:lnTo>
                  <a:lnTo>
                    <a:pt x="1744" y="215"/>
                  </a:lnTo>
                  <a:lnTo>
                    <a:pt x="1746" y="211"/>
                  </a:lnTo>
                  <a:lnTo>
                    <a:pt x="1749" y="207"/>
                  </a:lnTo>
                  <a:lnTo>
                    <a:pt x="1751" y="220"/>
                  </a:lnTo>
                  <a:lnTo>
                    <a:pt x="1753" y="223"/>
                  </a:lnTo>
                  <a:lnTo>
                    <a:pt x="1756" y="223"/>
                  </a:lnTo>
                  <a:lnTo>
                    <a:pt x="1758" y="218"/>
                  </a:lnTo>
                  <a:lnTo>
                    <a:pt x="1760" y="213"/>
                  </a:lnTo>
                  <a:lnTo>
                    <a:pt x="1762" y="199"/>
                  </a:lnTo>
                  <a:lnTo>
                    <a:pt x="1765" y="198"/>
                  </a:lnTo>
                  <a:lnTo>
                    <a:pt x="1767" y="201"/>
                  </a:lnTo>
                  <a:lnTo>
                    <a:pt x="1770" y="197"/>
                  </a:lnTo>
                  <a:lnTo>
                    <a:pt x="1772" y="198"/>
                  </a:lnTo>
                  <a:lnTo>
                    <a:pt x="1774" y="198"/>
                  </a:lnTo>
                  <a:lnTo>
                    <a:pt x="1777" y="189"/>
                  </a:lnTo>
                  <a:lnTo>
                    <a:pt x="1779" y="177"/>
                  </a:lnTo>
                  <a:lnTo>
                    <a:pt x="1781" y="168"/>
                  </a:lnTo>
                  <a:lnTo>
                    <a:pt x="1784" y="155"/>
                  </a:lnTo>
                  <a:lnTo>
                    <a:pt x="1786" y="155"/>
                  </a:lnTo>
                  <a:lnTo>
                    <a:pt x="1788" y="155"/>
                  </a:lnTo>
                  <a:lnTo>
                    <a:pt x="1791" y="162"/>
                  </a:lnTo>
                  <a:lnTo>
                    <a:pt x="1793" y="156"/>
                  </a:lnTo>
                  <a:lnTo>
                    <a:pt x="1795" y="153"/>
                  </a:lnTo>
                  <a:lnTo>
                    <a:pt x="1797" y="158"/>
                  </a:lnTo>
                  <a:lnTo>
                    <a:pt x="1800" y="142"/>
                  </a:lnTo>
                  <a:lnTo>
                    <a:pt x="1802" y="146"/>
                  </a:lnTo>
                  <a:lnTo>
                    <a:pt x="1805" y="124"/>
                  </a:lnTo>
                  <a:lnTo>
                    <a:pt x="1807" y="117"/>
                  </a:lnTo>
                  <a:lnTo>
                    <a:pt x="1809" y="121"/>
                  </a:lnTo>
                  <a:lnTo>
                    <a:pt x="1812" y="117"/>
                  </a:lnTo>
                  <a:lnTo>
                    <a:pt x="1814" y="118"/>
                  </a:lnTo>
                  <a:lnTo>
                    <a:pt x="1816" y="122"/>
                  </a:lnTo>
                  <a:lnTo>
                    <a:pt x="1819" y="121"/>
                  </a:lnTo>
                  <a:lnTo>
                    <a:pt x="1821" y="132"/>
                  </a:lnTo>
                  <a:lnTo>
                    <a:pt x="1823" y="124"/>
                  </a:lnTo>
                  <a:lnTo>
                    <a:pt x="1826" y="126"/>
                  </a:lnTo>
                  <a:lnTo>
                    <a:pt x="1828" y="135"/>
                  </a:lnTo>
                  <a:lnTo>
                    <a:pt x="1830" y="142"/>
                  </a:lnTo>
                  <a:lnTo>
                    <a:pt x="1833" y="141"/>
                  </a:lnTo>
                  <a:lnTo>
                    <a:pt x="1835" y="149"/>
                  </a:lnTo>
                  <a:lnTo>
                    <a:pt x="1837" y="146"/>
                  </a:lnTo>
                  <a:lnTo>
                    <a:pt x="1840" y="145"/>
                  </a:lnTo>
                  <a:lnTo>
                    <a:pt x="1842" y="149"/>
                  </a:lnTo>
                  <a:lnTo>
                    <a:pt x="1844" y="142"/>
                  </a:lnTo>
                  <a:lnTo>
                    <a:pt x="1847" y="141"/>
                  </a:lnTo>
                  <a:lnTo>
                    <a:pt x="1849" y="136"/>
                  </a:lnTo>
                  <a:lnTo>
                    <a:pt x="1851" y="137"/>
                  </a:lnTo>
                  <a:lnTo>
                    <a:pt x="1854" y="136"/>
                  </a:lnTo>
                  <a:lnTo>
                    <a:pt x="1856" y="134"/>
                  </a:lnTo>
                  <a:lnTo>
                    <a:pt x="1858" y="133"/>
                  </a:lnTo>
                  <a:lnTo>
                    <a:pt x="1860" y="141"/>
                  </a:lnTo>
                  <a:lnTo>
                    <a:pt x="1863" y="149"/>
                  </a:lnTo>
                  <a:lnTo>
                    <a:pt x="1865" y="150"/>
                  </a:lnTo>
                  <a:lnTo>
                    <a:pt x="1868" y="142"/>
                  </a:lnTo>
                  <a:lnTo>
                    <a:pt x="1870" y="146"/>
                  </a:lnTo>
                  <a:lnTo>
                    <a:pt x="1872" y="137"/>
                  </a:lnTo>
                  <a:lnTo>
                    <a:pt x="1875" y="142"/>
                  </a:lnTo>
                  <a:lnTo>
                    <a:pt x="1877" y="143"/>
                  </a:lnTo>
                  <a:lnTo>
                    <a:pt x="1879" y="146"/>
                  </a:lnTo>
                  <a:lnTo>
                    <a:pt x="1882" y="132"/>
                  </a:lnTo>
                  <a:lnTo>
                    <a:pt x="1884" y="139"/>
                  </a:lnTo>
                  <a:lnTo>
                    <a:pt x="1886" y="144"/>
                  </a:lnTo>
                  <a:lnTo>
                    <a:pt x="1889" y="145"/>
                  </a:lnTo>
                  <a:lnTo>
                    <a:pt x="1891" y="144"/>
                  </a:lnTo>
                  <a:lnTo>
                    <a:pt x="1893" y="150"/>
                  </a:lnTo>
                  <a:lnTo>
                    <a:pt x="1896" y="143"/>
                  </a:lnTo>
                  <a:lnTo>
                    <a:pt x="1898" y="143"/>
                  </a:lnTo>
                  <a:lnTo>
                    <a:pt x="1900" y="149"/>
                  </a:lnTo>
                  <a:lnTo>
                    <a:pt x="1903" y="164"/>
                  </a:lnTo>
                  <a:lnTo>
                    <a:pt x="1905" y="161"/>
                  </a:lnTo>
                  <a:lnTo>
                    <a:pt x="1907" y="158"/>
                  </a:lnTo>
                  <a:lnTo>
                    <a:pt x="1910" y="157"/>
                  </a:lnTo>
                  <a:lnTo>
                    <a:pt x="1912" y="159"/>
                  </a:lnTo>
                  <a:lnTo>
                    <a:pt x="1914" y="153"/>
                  </a:lnTo>
                  <a:lnTo>
                    <a:pt x="1917" y="148"/>
                  </a:lnTo>
                  <a:lnTo>
                    <a:pt x="1919" y="147"/>
                  </a:lnTo>
                  <a:lnTo>
                    <a:pt x="1921" y="142"/>
                  </a:lnTo>
                  <a:lnTo>
                    <a:pt x="1924" y="146"/>
                  </a:lnTo>
                  <a:lnTo>
                    <a:pt x="1926" y="146"/>
                  </a:lnTo>
                  <a:lnTo>
                    <a:pt x="1928" y="161"/>
                  </a:lnTo>
                  <a:lnTo>
                    <a:pt x="1931" y="150"/>
                  </a:lnTo>
                  <a:lnTo>
                    <a:pt x="1933" y="151"/>
                  </a:lnTo>
                  <a:lnTo>
                    <a:pt x="1935" y="158"/>
                  </a:lnTo>
                  <a:lnTo>
                    <a:pt x="1938" y="163"/>
                  </a:lnTo>
                  <a:lnTo>
                    <a:pt x="1940" y="165"/>
                  </a:lnTo>
                  <a:lnTo>
                    <a:pt x="1942" y="152"/>
                  </a:lnTo>
                  <a:lnTo>
                    <a:pt x="1945" y="152"/>
                  </a:lnTo>
                  <a:lnTo>
                    <a:pt x="1947" y="159"/>
                  </a:lnTo>
                  <a:lnTo>
                    <a:pt x="1949" y="175"/>
                  </a:lnTo>
                  <a:lnTo>
                    <a:pt x="1952" y="179"/>
                  </a:lnTo>
                  <a:lnTo>
                    <a:pt x="1954" y="174"/>
                  </a:lnTo>
                  <a:lnTo>
                    <a:pt x="1956" y="177"/>
                  </a:lnTo>
                  <a:lnTo>
                    <a:pt x="1959" y="181"/>
                  </a:lnTo>
                  <a:lnTo>
                    <a:pt x="1961" y="183"/>
                  </a:lnTo>
                  <a:lnTo>
                    <a:pt x="1963" y="190"/>
                  </a:lnTo>
                  <a:lnTo>
                    <a:pt x="1966" y="205"/>
                  </a:lnTo>
                  <a:lnTo>
                    <a:pt x="1968" y="218"/>
                  </a:lnTo>
                  <a:lnTo>
                    <a:pt x="1970" y="220"/>
                  </a:lnTo>
                  <a:lnTo>
                    <a:pt x="1973" y="222"/>
                  </a:lnTo>
                  <a:lnTo>
                    <a:pt x="1975" y="227"/>
                  </a:lnTo>
                  <a:lnTo>
                    <a:pt x="1977" y="224"/>
                  </a:lnTo>
                  <a:lnTo>
                    <a:pt x="1980" y="239"/>
                  </a:lnTo>
                  <a:lnTo>
                    <a:pt x="1982" y="243"/>
                  </a:lnTo>
                  <a:lnTo>
                    <a:pt x="1984" y="240"/>
                  </a:lnTo>
                  <a:lnTo>
                    <a:pt x="1987" y="248"/>
                  </a:lnTo>
                  <a:lnTo>
                    <a:pt x="1989" y="242"/>
                  </a:lnTo>
                  <a:lnTo>
                    <a:pt x="1991" y="247"/>
                  </a:lnTo>
                  <a:lnTo>
                    <a:pt x="1994" y="256"/>
                  </a:lnTo>
                  <a:lnTo>
                    <a:pt x="1996" y="255"/>
                  </a:lnTo>
                  <a:lnTo>
                    <a:pt x="1998" y="259"/>
                  </a:lnTo>
                  <a:lnTo>
                    <a:pt x="2001" y="253"/>
                  </a:lnTo>
                  <a:lnTo>
                    <a:pt x="2003" y="257"/>
                  </a:lnTo>
                  <a:lnTo>
                    <a:pt x="2005" y="253"/>
                  </a:lnTo>
                  <a:lnTo>
                    <a:pt x="2008" y="258"/>
                  </a:lnTo>
                  <a:lnTo>
                    <a:pt x="2010" y="268"/>
                  </a:lnTo>
                  <a:lnTo>
                    <a:pt x="2012" y="267"/>
                  </a:lnTo>
                  <a:lnTo>
                    <a:pt x="2015" y="275"/>
                  </a:lnTo>
                  <a:lnTo>
                    <a:pt x="2017" y="269"/>
                  </a:lnTo>
                  <a:lnTo>
                    <a:pt x="2019" y="276"/>
                  </a:lnTo>
                  <a:lnTo>
                    <a:pt x="2022" y="276"/>
                  </a:lnTo>
                  <a:lnTo>
                    <a:pt x="2024" y="274"/>
                  </a:lnTo>
                  <a:lnTo>
                    <a:pt x="2026" y="269"/>
                  </a:lnTo>
                  <a:lnTo>
                    <a:pt x="2029" y="264"/>
                  </a:lnTo>
                  <a:lnTo>
                    <a:pt x="2031" y="270"/>
                  </a:lnTo>
                  <a:lnTo>
                    <a:pt x="2033" y="275"/>
                  </a:lnTo>
                  <a:lnTo>
                    <a:pt x="2036" y="283"/>
                  </a:lnTo>
                  <a:lnTo>
                    <a:pt x="2038" y="290"/>
                  </a:lnTo>
                  <a:lnTo>
                    <a:pt x="2040" y="285"/>
                  </a:lnTo>
                  <a:lnTo>
                    <a:pt x="2043" y="287"/>
                  </a:lnTo>
                  <a:lnTo>
                    <a:pt x="2045" y="282"/>
                  </a:lnTo>
                  <a:lnTo>
                    <a:pt x="2047" y="271"/>
                  </a:lnTo>
                  <a:lnTo>
                    <a:pt x="2050" y="268"/>
                  </a:lnTo>
                  <a:lnTo>
                    <a:pt x="2052" y="264"/>
                  </a:lnTo>
                  <a:lnTo>
                    <a:pt x="2054" y="269"/>
                  </a:lnTo>
                  <a:lnTo>
                    <a:pt x="2057" y="268"/>
                  </a:lnTo>
                  <a:lnTo>
                    <a:pt x="2059" y="277"/>
                  </a:lnTo>
                  <a:lnTo>
                    <a:pt x="2061" y="275"/>
                  </a:lnTo>
                  <a:lnTo>
                    <a:pt x="2064" y="280"/>
                  </a:lnTo>
                  <a:lnTo>
                    <a:pt x="2066" y="271"/>
                  </a:lnTo>
                  <a:lnTo>
                    <a:pt x="2068" y="285"/>
                  </a:lnTo>
                  <a:lnTo>
                    <a:pt x="2071" y="274"/>
                  </a:lnTo>
                  <a:lnTo>
                    <a:pt x="2073" y="278"/>
                  </a:lnTo>
                  <a:lnTo>
                    <a:pt x="2075" y="284"/>
                  </a:lnTo>
                  <a:lnTo>
                    <a:pt x="2078" y="284"/>
                  </a:lnTo>
                  <a:lnTo>
                    <a:pt x="2080" y="285"/>
                  </a:lnTo>
                  <a:lnTo>
                    <a:pt x="2082" y="292"/>
                  </a:lnTo>
                  <a:lnTo>
                    <a:pt x="2085" y="290"/>
                  </a:lnTo>
                  <a:lnTo>
                    <a:pt x="2087" y="281"/>
                  </a:lnTo>
                  <a:lnTo>
                    <a:pt x="2089" y="278"/>
                  </a:lnTo>
                  <a:lnTo>
                    <a:pt x="2092" y="280"/>
                  </a:lnTo>
                  <a:lnTo>
                    <a:pt x="2094" y="285"/>
                  </a:lnTo>
                  <a:lnTo>
                    <a:pt x="2096" y="291"/>
                  </a:lnTo>
                  <a:lnTo>
                    <a:pt x="2099" y="293"/>
                  </a:lnTo>
                  <a:lnTo>
                    <a:pt x="2101" y="308"/>
                  </a:lnTo>
                </a:path>
              </a:pathLst>
            </a:custGeom>
            <a:noFill/>
            <a:ln w="17463" cap="flat">
              <a:solidFill>
                <a:srgbClr val="225EA8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6" name="Freeform 85">
              <a:extLst>
                <a:ext uri="{FF2B5EF4-FFF2-40B4-BE49-F238E27FC236}">
                  <a16:creationId xmlns:a16="http://schemas.microsoft.com/office/drawing/2014/main" id="{16A573D7-9520-4704-8D88-A7C288A6D92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25" y="5405438"/>
              <a:ext cx="3335338" cy="692150"/>
            </a:xfrm>
            <a:custGeom>
              <a:avLst/>
              <a:gdLst>
                <a:gd name="T0" fmla="*/ 33 w 2101"/>
                <a:gd name="T1" fmla="*/ 263 h 436"/>
                <a:gd name="T2" fmla="*/ 68 w 2101"/>
                <a:gd name="T3" fmla="*/ 267 h 436"/>
                <a:gd name="T4" fmla="*/ 103 w 2101"/>
                <a:gd name="T5" fmla="*/ 260 h 436"/>
                <a:gd name="T6" fmla="*/ 138 w 2101"/>
                <a:gd name="T7" fmla="*/ 295 h 436"/>
                <a:gd name="T8" fmla="*/ 173 w 2101"/>
                <a:gd name="T9" fmla="*/ 267 h 436"/>
                <a:gd name="T10" fmla="*/ 208 w 2101"/>
                <a:gd name="T11" fmla="*/ 275 h 436"/>
                <a:gd name="T12" fmla="*/ 243 w 2101"/>
                <a:gd name="T13" fmla="*/ 259 h 436"/>
                <a:gd name="T14" fmla="*/ 278 w 2101"/>
                <a:gd name="T15" fmla="*/ 243 h 436"/>
                <a:gd name="T16" fmla="*/ 313 w 2101"/>
                <a:gd name="T17" fmla="*/ 286 h 436"/>
                <a:gd name="T18" fmla="*/ 348 w 2101"/>
                <a:gd name="T19" fmla="*/ 284 h 436"/>
                <a:gd name="T20" fmla="*/ 383 w 2101"/>
                <a:gd name="T21" fmla="*/ 331 h 436"/>
                <a:gd name="T22" fmla="*/ 418 w 2101"/>
                <a:gd name="T23" fmla="*/ 341 h 436"/>
                <a:gd name="T24" fmla="*/ 453 w 2101"/>
                <a:gd name="T25" fmla="*/ 390 h 436"/>
                <a:gd name="T26" fmla="*/ 488 w 2101"/>
                <a:gd name="T27" fmla="*/ 391 h 436"/>
                <a:gd name="T28" fmla="*/ 523 w 2101"/>
                <a:gd name="T29" fmla="*/ 371 h 436"/>
                <a:gd name="T30" fmla="*/ 558 w 2101"/>
                <a:gd name="T31" fmla="*/ 355 h 436"/>
                <a:gd name="T32" fmla="*/ 593 w 2101"/>
                <a:gd name="T33" fmla="*/ 293 h 436"/>
                <a:gd name="T34" fmla="*/ 628 w 2101"/>
                <a:gd name="T35" fmla="*/ 211 h 436"/>
                <a:gd name="T36" fmla="*/ 663 w 2101"/>
                <a:gd name="T37" fmla="*/ 88 h 436"/>
                <a:gd name="T38" fmla="*/ 698 w 2101"/>
                <a:gd name="T39" fmla="*/ 37 h 436"/>
                <a:gd name="T40" fmla="*/ 733 w 2101"/>
                <a:gd name="T41" fmla="*/ 6 h 436"/>
                <a:gd name="T42" fmla="*/ 768 w 2101"/>
                <a:gd name="T43" fmla="*/ 53 h 436"/>
                <a:gd name="T44" fmla="*/ 803 w 2101"/>
                <a:gd name="T45" fmla="*/ 150 h 436"/>
                <a:gd name="T46" fmla="*/ 838 w 2101"/>
                <a:gd name="T47" fmla="*/ 200 h 436"/>
                <a:gd name="T48" fmla="*/ 873 w 2101"/>
                <a:gd name="T49" fmla="*/ 275 h 436"/>
                <a:gd name="T50" fmla="*/ 908 w 2101"/>
                <a:gd name="T51" fmla="*/ 318 h 436"/>
                <a:gd name="T52" fmla="*/ 943 w 2101"/>
                <a:gd name="T53" fmla="*/ 340 h 436"/>
                <a:gd name="T54" fmla="*/ 978 w 2101"/>
                <a:gd name="T55" fmla="*/ 372 h 436"/>
                <a:gd name="T56" fmla="*/ 1013 w 2101"/>
                <a:gd name="T57" fmla="*/ 392 h 436"/>
                <a:gd name="T58" fmla="*/ 1048 w 2101"/>
                <a:gd name="T59" fmla="*/ 430 h 436"/>
                <a:gd name="T60" fmla="*/ 1083 w 2101"/>
                <a:gd name="T61" fmla="*/ 368 h 436"/>
                <a:gd name="T62" fmla="*/ 1118 w 2101"/>
                <a:gd name="T63" fmla="*/ 425 h 436"/>
                <a:gd name="T64" fmla="*/ 1153 w 2101"/>
                <a:gd name="T65" fmla="*/ 393 h 436"/>
                <a:gd name="T66" fmla="*/ 1188 w 2101"/>
                <a:gd name="T67" fmla="*/ 349 h 436"/>
                <a:gd name="T68" fmla="*/ 1223 w 2101"/>
                <a:gd name="T69" fmla="*/ 300 h 436"/>
                <a:gd name="T70" fmla="*/ 1258 w 2101"/>
                <a:gd name="T71" fmla="*/ 296 h 436"/>
                <a:gd name="T72" fmla="*/ 1293 w 2101"/>
                <a:gd name="T73" fmla="*/ 277 h 436"/>
                <a:gd name="T74" fmla="*/ 1328 w 2101"/>
                <a:gd name="T75" fmla="*/ 252 h 436"/>
                <a:gd name="T76" fmla="*/ 1363 w 2101"/>
                <a:gd name="T77" fmla="*/ 284 h 436"/>
                <a:gd name="T78" fmla="*/ 1398 w 2101"/>
                <a:gd name="T79" fmla="*/ 303 h 436"/>
                <a:gd name="T80" fmla="*/ 1433 w 2101"/>
                <a:gd name="T81" fmla="*/ 346 h 436"/>
                <a:gd name="T82" fmla="*/ 1468 w 2101"/>
                <a:gd name="T83" fmla="*/ 346 h 436"/>
                <a:gd name="T84" fmla="*/ 1503 w 2101"/>
                <a:gd name="T85" fmla="*/ 396 h 436"/>
                <a:gd name="T86" fmla="*/ 1538 w 2101"/>
                <a:gd name="T87" fmla="*/ 362 h 436"/>
                <a:gd name="T88" fmla="*/ 1573 w 2101"/>
                <a:gd name="T89" fmla="*/ 332 h 436"/>
                <a:gd name="T90" fmla="*/ 1608 w 2101"/>
                <a:gd name="T91" fmla="*/ 327 h 436"/>
                <a:gd name="T92" fmla="*/ 1643 w 2101"/>
                <a:gd name="T93" fmla="*/ 263 h 436"/>
                <a:gd name="T94" fmla="*/ 1679 w 2101"/>
                <a:gd name="T95" fmla="*/ 231 h 436"/>
                <a:gd name="T96" fmla="*/ 1714 w 2101"/>
                <a:gd name="T97" fmla="*/ 230 h 436"/>
                <a:gd name="T98" fmla="*/ 1749 w 2101"/>
                <a:gd name="T99" fmla="*/ 204 h 436"/>
                <a:gd name="T100" fmla="*/ 1784 w 2101"/>
                <a:gd name="T101" fmla="*/ 205 h 436"/>
                <a:gd name="T102" fmla="*/ 1819 w 2101"/>
                <a:gd name="T103" fmla="*/ 260 h 436"/>
                <a:gd name="T104" fmla="*/ 1854 w 2101"/>
                <a:gd name="T105" fmla="*/ 255 h 436"/>
                <a:gd name="T106" fmla="*/ 1889 w 2101"/>
                <a:gd name="T107" fmla="*/ 230 h 436"/>
                <a:gd name="T108" fmla="*/ 1924 w 2101"/>
                <a:gd name="T109" fmla="*/ 236 h 436"/>
                <a:gd name="T110" fmla="*/ 1959 w 2101"/>
                <a:gd name="T111" fmla="*/ 258 h 436"/>
                <a:gd name="T112" fmla="*/ 1994 w 2101"/>
                <a:gd name="T113" fmla="*/ 252 h 436"/>
                <a:gd name="T114" fmla="*/ 2029 w 2101"/>
                <a:gd name="T115" fmla="*/ 243 h 436"/>
                <a:gd name="T116" fmla="*/ 2064 w 2101"/>
                <a:gd name="T117" fmla="*/ 249 h 436"/>
                <a:gd name="T118" fmla="*/ 2099 w 2101"/>
                <a:gd name="T119" fmla="*/ 241 h 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101" h="436">
                  <a:moveTo>
                    <a:pt x="0" y="242"/>
                  </a:moveTo>
                  <a:lnTo>
                    <a:pt x="2" y="232"/>
                  </a:lnTo>
                  <a:lnTo>
                    <a:pt x="5" y="227"/>
                  </a:lnTo>
                  <a:lnTo>
                    <a:pt x="7" y="216"/>
                  </a:lnTo>
                  <a:lnTo>
                    <a:pt x="9" y="218"/>
                  </a:lnTo>
                  <a:lnTo>
                    <a:pt x="12" y="231"/>
                  </a:lnTo>
                  <a:lnTo>
                    <a:pt x="14" y="239"/>
                  </a:lnTo>
                  <a:lnTo>
                    <a:pt x="16" y="254"/>
                  </a:lnTo>
                  <a:lnTo>
                    <a:pt x="19" y="254"/>
                  </a:lnTo>
                  <a:lnTo>
                    <a:pt x="21" y="255"/>
                  </a:lnTo>
                  <a:lnTo>
                    <a:pt x="23" y="259"/>
                  </a:lnTo>
                  <a:lnTo>
                    <a:pt x="26" y="257"/>
                  </a:lnTo>
                  <a:lnTo>
                    <a:pt x="28" y="260"/>
                  </a:lnTo>
                  <a:lnTo>
                    <a:pt x="30" y="257"/>
                  </a:lnTo>
                  <a:lnTo>
                    <a:pt x="33" y="263"/>
                  </a:lnTo>
                  <a:lnTo>
                    <a:pt x="35" y="257"/>
                  </a:lnTo>
                  <a:lnTo>
                    <a:pt x="37" y="261"/>
                  </a:lnTo>
                  <a:lnTo>
                    <a:pt x="40" y="249"/>
                  </a:lnTo>
                  <a:lnTo>
                    <a:pt x="42" y="250"/>
                  </a:lnTo>
                  <a:lnTo>
                    <a:pt x="44" y="250"/>
                  </a:lnTo>
                  <a:lnTo>
                    <a:pt x="47" y="249"/>
                  </a:lnTo>
                  <a:lnTo>
                    <a:pt x="49" y="254"/>
                  </a:lnTo>
                  <a:lnTo>
                    <a:pt x="51" y="249"/>
                  </a:lnTo>
                  <a:lnTo>
                    <a:pt x="54" y="260"/>
                  </a:lnTo>
                  <a:lnTo>
                    <a:pt x="56" y="258"/>
                  </a:lnTo>
                  <a:lnTo>
                    <a:pt x="58" y="263"/>
                  </a:lnTo>
                  <a:lnTo>
                    <a:pt x="61" y="264"/>
                  </a:lnTo>
                  <a:lnTo>
                    <a:pt x="63" y="261"/>
                  </a:lnTo>
                  <a:lnTo>
                    <a:pt x="65" y="267"/>
                  </a:lnTo>
                  <a:lnTo>
                    <a:pt x="68" y="267"/>
                  </a:lnTo>
                  <a:lnTo>
                    <a:pt x="70" y="265"/>
                  </a:lnTo>
                  <a:lnTo>
                    <a:pt x="72" y="272"/>
                  </a:lnTo>
                  <a:lnTo>
                    <a:pt x="75" y="281"/>
                  </a:lnTo>
                  <a:lnTo>
                    <a:pt x="77" y="288"/>
                  </a:lnTo>
                  <a:lnTo>
                    <a:pt x="79" y="268"/>
                  </a:lnTo>
                  <a:lnTo>
                    <a:pt x="82" y="261"/>
                  </a:lnTo>
                  <a:lnTo>
                    <a:pt x="84" y="265"/>
                  </a:lnTo>
                  <a:lnTo>
                    <a:pt x="86" y="268"/>
                  </a:lnTo>
                  <a:lnTo>
                    <a:pt x="89" y="267"/>
                  </a:lnTo>
                  <a:lnTo>
                    <a:pt x="91" y="267"/>
                  </a:lnTo>
                  <a:lnTo>
                    <a:pt x="93" y="272"/>
                  </a:lnTo>
                  <a:lnTo>
                    <a:pt x="96" y="275"/>
                  </a:lnTo>
                  <a:lnTo>
                    <a:pt x="98" y="265"/>
                  </a:lnTo>
                  <a:lnTo>
                    <a:pt x="100" y="271"/>
                  </a:lnTo>
                  <a:lnTo>
                    <a:pt x="103" y="260"/>
                  </a:lnTo>
                  <a:lnTo>
                    <a:pt x="105" y="258"/>
                  </a:lnTo>
                  <a:lnTo>
                    <a:pt x="108" y="267"/>
                  </a:lnTo>
                  <a:lnTo>
                    <a:pt x="110" y="254"/>
                  </a:lnTo>
                  <a:lnTo>
                    <a:pt x="112" y="270"/>
                  </a:lnTo>
                  <a:lnTo>
                    <a:pt x="114" y="275"/>
                  </a:lnTo>
                  <a:lnTo>
                    <a:pt x="117" y="281"/>
                  </a:lnTo>
                  <a:lnTo>
                    <a:pt x="119" y="271"/>
                  </a:lnTo>
                  <a:lnTo>
                    <a:pt x="121" y="283"/>
                  </a:lnTo>
                  <a:lnTo>
                    <a:pt x="124" y="278"/>
                  </a:lnTo>
                  <a:lnTo>
                    <a:pt x="126" y="284"/>
                  </a:lnTo>
                  <a:lnTo>
                    <a:pt x="128" y="281"/>
                  </a:lnTo>
                  <a:lnTo>
                    <a:pt x="131" y="280"/>
                  </a:lnTo>
                  <a:lnTo>
                    <a:pt x="133" y="287"/>
                  </a:lnTo>
                  <a:lnTo>
                    <a:pt x="135" y="296"/>
                  </a:lnTo>
                  <a:lnTo>
                    <a:pt x="138" y="295"/>
                  </a:lnTo>
                  <a:lnTo>
                    <a:pt x="140" y="286"/>
                  </a:lnTo>
                  <a:lnTo>
                    <a:pt x="142" y="289"/>
                  </a:lnTo>
                  <a:lnTo>
                    <a:pt x="145" y="277"/>
                  </a:lnTo>
                  <a:lnTo>
                    <a:pt x="147" y="284"/>
                  </a:lnTo>
                  <a:lnTo>
                    <a:pt x="149" y="282"/>
                  </a:lnTo>
                  <a:lnTo>
                    <a:pt x="152" y="276"/>
                  </a:lnTo>
                  <a:lnTo>
                    <a:pt x="154" y="276"/>
                  </a:lnTo>
                  <a:lnTo>
                    <a:pt x="156" y="279"/>
                  </a:lnTo>
                  <a:lnTo>
                    <a:pt x="159" y="263"/>
                  </a:lnTo>
                  <a:lnTo>
                    <a:pt x="161" y="268"/>
                  </a:lnTo>
                  <a:lnTo>
                    <a:pt x="163" y="265"/>
                  </a:lnTo>
                  <a:lnTo>
                    <a:pt x="166" y="265"/>
                  </a:lnTo>
                  <a:lnTo>
                    <a:pt x="168" y="263"/>
                  </a:lnTo>
                  <a:lnTo>
                    <a:pt x="171" y="255"/>
                  </a:lnTo>
                  <a:lnTo>
                    <a:pt x="173" y="267"/>
                  </a:lnTo>
                  <a:lnTo>
                    <a:pt x="175" y="270"/>
                  </a:lnTo>
                  <a:lnTo>
                    <a:pt x="177" y="260"/>
                  </a:lnTo>
                  <a:lnTo>
                    <a:pt x="180" y="249"/>
                  </a:lnTo>
                  <a:lnTo>
                    <a:pt x="182" y="263"/>
                  </a:lnTo>
                  <a:lnTo>
                    <a:pt x="184" y="255"/>
                  </a:lnTo>
                  <a:lnTo>
                    <a:pt x="187" y="262"/>
                  </a:lnTo>
                  <a:lnTo>
                    <a:pt x="189" y="264"/>
                  </a:lnTo>
                  <a:lnTo>
                    <a:pt x="191" y="276"/>
                  </a:lnTo>
                  <a:lnTo>
                    <a:pt x="194" y="284"/>
                  </a:lnTo>
                  <a:lnTo>
                    <a:pt x="196" y="290"/>
                  </a:lnTo>
                  <a:lnTo>
                    <a:pt x="198" y="286"/>
                  </a:lnTo>
                  <a:lnTo>
                    <a:pt x="201" y="280"/>
                  </a:lnTo>
                  <a:lnTo>
                    <a:pt x="203" y="275"/>
                  </a:lnTo>
                  <a:lnTo>
                    <a:pt x="206" y="275"/>
                  </a:lnTo>
                  <a:lnTo>
                    <a:pt x="208" y="275"/>
                  </a:lnTo>
                  <a:lnTo>
                    <a:pt x="210" y="263"/>
                  </a:lnTo>
                  <a:lnTo>
                    <a:pt x="212" y="269"/>
                  </a:lnTo>
                  <a:lnTo>
                    <a:pt x="215" y="269"/>
                  </a:lnTo>
                  <a:lnTo>
                    <a:pt x="217" y="266"/>
                  </a:lnTo>
                  <a:lnTo>
                    <a:pt x="219" y="250"/>
                  </a:lnTo>
                  <a:lnTo>
                    <a:pt x="222" y="260"/>
                  </a:lnTo>
                  <a:lnTo>
                    <a:pt x="224" y="259"/>
                  </a:lnTo>
                  <a:lnTo>
                    <a:pt x="226" y="261"/>
                  </a:lnTo>
                  <a:lnTo>
                    <a:pt x="229" y="270"/>
                  </a:lnTo>
                  <a:lnTo>
                    <a:pt x="231" y="268"/>
                  </a:lnTo>
                  <a:lnTo>
                    <a:pt x="234" y="266"/>
                  </a:lnTo>
                  <a:lnTo>
                    <a:pt x="236" y="271"/>
                  </a:lnTo>
                  <a:lnTo>
                    <a:pt x="238" y="278"/>
                  </a:lnTo>
                  <a:lnTo>
                    <a:pt x="240" y="266"/>
                  </a:lnTo>
                  <a:lnTo>
                    <a:pt x="243" y="259"/>
                  </a:lnTo>
                  <a:lnTo>
                    <a:pt x="245" y="255"/>
                  </a:lnTo>
                  <a:lnTo>
                    <a:pt x="247" y="259"/>
                  </a:lnTo>
                  <a:lnTo>
                    <a:pt x="250" y="260"/>
                  </a:lnTo>
                  <a:lnTo>
                    <a:pt x="252" y="258"/>
                  </a:lnTo>
                  <a:lnTo>
                    <a:pt x="254" y="263"/>
                  </a:lnTo>
                  <a:lnTo>
                    <a:pt x="257" y="265"/>
                  </a:lnTo>
                  <a:lnTo>
                    <a:pt x="259" y="262"/>
                  </a:lnTo>
                  <a:lnTo>
                    <a:pt x="262" y="249"/>
                  </a:lnTo>
                  <a:lnTo>
                    <a:pt x="264" y="238"/>
                  </a:lnTo>
                  <a:lnTo>
                    <a:pt x="266" y="239"/>
                  </a:lnTo>
                  <a:lnTo>
                    <a:pt x="269" y="235"/>
                  </a:lnTo>
                  <a:lnTo>
                    <a:pt x="271" y="235"/>
                  </a:lnTo>
                  <a:lnTo>
                    <a:pt x="273" y="238"/>
                  </a:lnTo>
                  <a:lnTo>
                    <a:pt x="275" y="240"/>
                  </a:lnTo>
                  <a:lnTo>
                    <a:pt x="278" y="243"/>
                  </a:lnTo>
                  <a:lnTo>
                    <a:pt x="280" y="234"/>
                  </a:lnTo>
                  <a:lnTo>
                    <a:pt x="282" y="238"/>
                  </a:lnTo>
                  <a:lnTo>
                    <a:pt x="285" y="244"/>
                  </a:lnTo>
                  <a:lnTo>
                    <a:pt x="287" y="235"/>
                  </a:lnTo>
                  <a:lnTo>
                    <a:pt x="289" y="250"/>
                  </a:lnTo>
                  <a:lnTo>
                    <a:pt x="292" y="260"/>
                  </a:lnTo>
                  <a:lnTo>
                    <a:pt x="294" y="262"/>
                  </a:lnTo>
                  <a:lnTo>
                    <a:pt x="297" y="270"/>
                  </a:lnTo>
                  <a:lnTo>
                    <a:pt x="299" y="274"/>
                  </a:lnTo>
                  <a:lnTo>
                    <a:pt x="301" y="287"/>
                  </a:lnTo>
                  <a:lnTo>
                    <a:pt x="304" y="287"/>
                  </a:lnTo>
                  <a:lnTo>
                    <a:pt x="306" y="292"/>
                  </a:lnTo>
                  <a:lnTo>
                    <a:pt x="308" y="283"/>
                  </a:lnTo>
                  <a:lnTo>
                    <a:pt x="310" y="280"/>
                  </a:lnTo>
                  <a:lnTo>
                    <a:pt x="313" y="286"/>
                  </a:lnTo>
                  <a:lnTo>
                    <a:pt x="315" y="296"/>
                  </a:lnTo>
                  <a:lnTo>
                    <a:pt x="317" y="296"/>
                  </a:lnTo>
                  <a:lnTo>
                    <a:pt x="320" y="297"/>
                  </a:lnTo>
                  <a:lnTo>
                    <a:pt x="322" y="293"/>
                  </a:lnTo>
                  <a:lnTo>
                    <a:pt x="325" y="293"/>
                  </a:lnTo>
                  <a:lnTo>
                    <a:pt x="327" y="296"/>
                  </a:lnTo>
                  <a:lnTo>
                    <a:pt x="329" y="292"/>
                  </a:lnTo>
                  <a:lnTo>
                    <a:pt x="332" y="292"/>
                  </a:lnTo>
                  <a:lnTo>
                    <a:pt x="334" y="296"/>
                  </a:lnTo>
                  <a:lnTo>
                    <a:pt x="336" y="287"/>
                  </a:lnTo>
                  <a:lnTo>
                    <a:pt x="338" y="284"/>
                  </a:lnTo>
                  <a:lnTo>
                    <a:pt x="341" y="284"/>
                  </a:lnTo>
                  <a:lnTo>
                    <a:pt x="343" y="281"/>
                  </a:lnTo>
                  <a:lnTo>
                    <a:pt x="345" y="292"/>
                  </a:lnTo>
                  <a:lnTo>
                    <a:pt x="348" y="284"/>
                  </a:lnTo>
                  <a:lnTo>
                    <a:pt x="350" y="294"/>
                  </a:lnTo>
                  <a:lnTo>
                    <a:pt x="352" y="289"/>
                  </a:lnTo>
                  <a:lnTo>
                    <a:pt x="355" y="302"/>
                  </a:lnTo>
                  <a:lnTo>
                    <a:pt x="357" y="315"/>
                  </a:lnTo>
                  <a:lnTo>
                    <a:pt x="360" y="308"/>
                  </a:lnTo>
                  <a:lnTo>
                    <a:pt x="362" y="310"/>
                  </a:lnTo>
                  <a:lnTo>
                    <a:pt x="364" y="324"/>
                  </a:lnTo>
                  <a:lnTo>
                    <a:pt x="367" y="336"/>
                  </a:lnTo>
                  <a:lnTo>
                    <a:pt x="369" y="337"/>
                  </a:lnTo>
                  <a:lnTo>
                    <a:pt x="371" y="340"/>
                  </a:lnTo>
                  <a:lnTo>
                    <a:pt x="373" y="354"/>
                  </a:lnTo>
                  <a:lnTo>
                    <a:pt x="376" y="355"/>
                  </a:lnTo>
                  <a:lnTo>
                    <a:pt x="378" y="348"/>
                  </a:lnTo>
                  <a:lnTo>
                    <a:pt x="380" y="338"/>
                  </a:lnTo>
                  <a:lnTo>
                    <a:pt x="383" y="331"/>
                  </a:lnTo>
                  <a:lnTo>
                    <a:pt x="385" y="333"/>
                  </a:lnTo>
                  <a:lnTo>
                    <a:pt x="388" y="337"/>
                  </a:lnTo>
                  <a:lnTo>
                    <a:pt x="390" y="329"/>
                  </a:lnTo>
                  <a:lnTo>
                    <a:pt x="392" y="336"/>
                  </a:lnTo>
                  <a:lnTo>
                    <a:pt x="395" y="325"/>
                  </a:lnTo>
                  <a:lnTo>
                    <a:pt x="397" y="343"/>
                  </a:lnTo>
                  <a:lnTo>
                    <a:pt x="399" y="339"/>
                  </a:lnTo>
                  <a:lnTo>
                    <a:pt x="402" y="331"/>
                  </a:lnTo>
                  <a:lnTo>
                    <a:pt x="404" y="332"/>
                  </a:lnTo>
                  <a:lnTo>
                    <a:pt x="406" y="346"/>
                  </a:lnTo>
                  <a:lnTo>
                    <a:pt x="408" y="341"/>
                  </a:lnTo>
                  <a:lnTo>
                    <a:pt x="411" y="348"/>
                  </a:lnTo>
                  <a:lnTo>
                    <a:pt x="413" y="355"/>
                  </a:lnTo>
                  <a:lnTo>
                    <a:pt x="416" y="336"/>
                  </a:lnTo>
                  <a:lnTo>
                    <a:pt x="418" y="341"/>
                  </a:lnTo>
                  <a:lnTo>
                    <a:pt x="420" y="342"/>
                  </a:lnTo>
                  <a:lnTo>
                    <a:pt x="423" y="335"/>
                  </a:lnTo>
                  <a:lnTo>
                    <a:pt x="425" y="335"/>
                  </a:lnTo>
                  <a:lnTo>
                    <a:pt x="427" y="335"/>
                  </a:lnTo>
                  <a:lnTo>
                    <a:pt x="430" y="345"/>
                  </a:lnTo>
                  <a:lnTo>
                    <a:pt x="432" y="344"/>
                  </a:lnTo>
                  <a:lnTo>
                    <a:pt x="434" y="339"/>
                  </a:lnTo>
                  <a:lnTo>
                    <a:pt x="437" y="349"/>
                  </a:lnTo>
                  <a:lnTo>
                    <a:pt x="439" y="348"/>
                  </a:lnTo>
                  <a:lnTo>
                    <a:pt x="441" y="351"/>
                  </a:lnTo>
                  <a:lnTo>
                    <a:pt x="443" y="361"/>
                  </a:lnTo>
                  <a:lnTo>
                    <a:pt x="446" y="354"/>
                  </a:lnTo>
                  <a:lnTo>
                    <a:pt x="448" y="363"/>
                  </a:lnTo>
                  <a:lnTo>
                    <a:pt x="451" y="370"/>
                  </a:lnTo>
                  <a:lnTo>
                    <a:pt x="453" y="390"/>
                  </a:lnTo>
                  <a:lnTo>
                    <a:pt x="455" y="402"/>
                  </a:lnTo>
                  <a:lnTo>
                    <a:pt x="458" y="407"/>
                  </a:lnTo>
                  <a:lnTo>
                    <a:pt x="460" y="406"/>
                  </a:lnTo>
                  <a:lnTo>
                    <a:pt x="462" y="412"/>
                  </a:lnTo>
                  <a:lnTo>
                    <a:pt x="465" y="409"/>
                  </a:lnTo>
                  <a:lnTo>
                    <a:pt x="467" y="417"/>
                  </a:lnTo>
                  <a:lnTo>
                    <a:pt x="469" y="423"/>
                  </a:lnTo>
                  <a:lnTo>
                    <a:pt x="471" y="417"/>
                  </a:lnTo>
                  <a:lnTo>
                    <a:pt x="474" y="420"/>
                  </a:lnTo>
                  <a:lnTo>
                    <a:pt x="476" y="418"/>
                  </a:lnTo>
                  <a:lnTo>
                    <a:pt x="479" y="420"/>
                  </a:lnTo>
                  <a:lnTo>
                    <a:pt x="481" y="416"/>
                  </a:lnTo>
                  <a:lnTo>
                    <a:pt x="483" y="409"/>
                  </a:lnTo>
                  <a:lnTo>
                    <a:pt x="486" y="401"/>
                  </a:lnTo>
                  <a:lnTo>
                    <a:pt x="488" y="391"/>
                  </a:lnTo>
                  <a:lnTo>
                    <a:pt x="490" y="390"/>
                  </a:lnTo>
                  <a:lnTo>
                    <a:pt x="493" y="383"/>
                  </a:lnTo>
                  <a:lnTo>
                    <a:pt x="495" y="382"/>
                  </a:lnTo>
                  <a:lnTo>
                    <a:pt x="497" y="391"/>
                  </a:lnTo>
                  <a:lnTo>
                    <a:pt x="500" y="388"/>
                  </a:lnTo>
                  <a:lnTo>
                    <a:pt x="502" y="386"/>
                  </a:lnTo>
                  <a:lnTo>
                    <a:pt x="504" y="378"/>
                  </a:lnTo>
                  <a:lnTo>
                    <a:pt x="506" y="361"/>
                  </a:lnTo>
                  <a:lnTo>
                    <a:pt x="509" y="347"/>
                  </a:lnTo>
                  <a:lnTo>
                    <a:pt x="511" y="354"/>
                  </a:lnTo>
                  <a:lnTo>
                    <a:pt x="514" y="351"/>
                  </a:lnTo>
                  <a:lnTo>
                    <a:pt x="516" y="349"/>
                  </a:lnTo>
                  <a:lnTo>
                    <a:pt x="518" y="359"/>
                  </a:lnTo>
                  <a:lnTo>
                    <a:pt x="521" y="360"/>
                  </a:lnTo>
                  <a:lnTo>
                    <a:pt x="523" y="371"/>
                  </a:lnTo>
                  <a:lnTo>
                    <a:pt x="525" y="376"/>
                  </a:lnTo>
                  <a:lnTo>
                    <a:pt x="528" y="365"/>
                  </a:lnTo>
                  <a:lnTo>
                    <a:pt x="530" y="373"/>
                  </a:lnTo>
                  <a:lnTo>
                    <a:pt x="532" y="373"/>
                  </a:lnTo>
                  <a:lnTo>
                    <a:pt x="535" y="380"/>
                  </a:lnTo>
                  <a:lnTo>
                    <a:pt x="537" y="376"/>
                  </a:lnTo>
                  <a:lnTo>
                    <a:pt x="539" y="388"/>
                  </a:lnTo>
                  <a:lnTo>
                    <a:pt x="542" y="390"/>
                  </a:lnTo>
                  <a:lnTo>
                    <a:pt x="544" y="381"/>
                  </a:lnTo>
                  <a:lnTo>
                    <a:pt x="546" y="381"/>
                  </a:lnTo>
                  <a:lnTo>
                    <a:pt x="549" y="372"/>
                  </a:lnTo>
                  <a:lnTo>
                    <a:pt x="551" y="365"/>
                  </a:lnTo>
                  <a:lnTo>
                    <a:pt x="553" y="368"/>
                  </a:lnTo>
                  <a:lnTo>
                    <a:pt x="556" y="358"/>
                  </a:lnTo>
                  <a:lnTo>
                    <a:pt x="558" y="355"/>
                  </a:lnTo>
                  <a:lnTo>
                    <a:pt x="560" y="356"/>
                  </a:lnTo>
                  <a:lnTo>
                    <a:pt x="563" y="353"/>
                  </a:lnTo>
                  <a:lnTo>
                    <a:pt x="565" y="351"/>
                  </a:lnTo>
                  <a:lnTo>
                    <a:pt x="567" y="358"/>
                  </a:lnTo>
                  <a:lnTo>
                    <a:pt x="570" y="360"/>
                  </a:lnTo>
                  <a:lnTo>
                    <a:pt x="572" y="328"/>
                  </a:lnTo>
                  <a:lnTo>
                    <a:pt x="574" y="329"/>
                  </a:lnTo>
                  <a:lnTo>
                    <a:pt x="577" y="325"/>
                  </a:lnTo>
                  <a:lnTo>
                    <a:pt x="579" y="314"/>
                  </a:lnTo>
                  <a:lnTo>
                    <a:pt x="581" y="329"/>
                  </a:lnTo>
                  <a:lnTo>
                    <a:pt x="584" y="311"/>
                  </a:lnTo>
                  <a:lnTo>
                    <a:pt x="586" y="295"/>
                  </a:lnTo>
                  <a:lnTo>
                    <a:pt x="588" y="298"/>
                  </a:lnTo>
                  <a:lnTo>
                    <a:pt x="591" y="302"/>
                  </a:lnTo>
                  <a:lnTo>
                    <a:pt x="593" y="293"/>
                  </a:lnTo>
                  <a:lnTo>
                    <a:pt x="595" y="299"/>
                  </a:lnTo>
                  <a:lnTo>
                    <a:pt x="598" y="281"/>
                  </a:lnTo>
                  <a:lnTo>
                    <a:pt x="600" y="281"/>
                  </a:lnTo>
                  <a:lnTo>
                    <a:pt x="602" y="289"/>
                  </a:lnTo>
                  <a:lnTo>
                    <a:pt x="605" y="280"/>
                  </a:lnTo>
                  <a:lnTo>
                    <a:pt x="607" y="279"/>
                  </a:lnTo>
                  <a:lnTo>
                    <a:pt x="609" y="269"/>
                  </a:lnTo>
                  <a:lnTo>
                    <a:pt x="612" y="268"/>
                  </a:lnTo>
                  <a:lnTo>
                    <a:pt x="614" y="254"/>
                  </a:lnTo>
                  <a:lnTo>
                    <a:pt x="616" y="233"/>
                  </a:lnTo>
                  <a:lnTo>
                    <a:pt x="619" y="236"/>
                  </a:lnTo>
                  <a:lnTo>
                    <a:pt x="621" y="234"/>
                  </a:lnTo>
                  <a:lnTo>
                    <a:pt x="623" y="228"/>
                  </a:lnTo>
                  <a:lnTo>
                    <a:pt x="626" y="219"/>
                  </a:lnTo>
                  <a:lnTo>
                    <a:pt x="628" y="211"/>
                  </a:lnTo>
                  <a:lnTo>
                    <a:pt x="630" y="200"/>
                  </a:lnTo>
                  <a:lnTo>
                    <a:pt x="633" y="192"/>
                  </a:lnTo>
                  <a:lnTo>
                    <a:pt x="635" y="184"/>
                  </a:lnTo>
                  <a:lnTo>
                    <a:pt x="637" y="176"/>
                  </a:lnTo>
                  <a:lnTo>
                    <a:pt x="640" y="161"/>
                  </a:lnTo>
                  <a:lnTo>
                    <a:pt x="642" y="153"/>
                  </a:lnTo>
                  <a:lnTo>
                    <a:pt x="644" y="137"/>
                  </a:lnTo>
                  <a:lnTo>
                    <a:pt x="647" y="131"/>
                  </a:lnTo>
                  <a:lnTo>
                    <a:pt x="649" y="115"/>
                  </a:lnTo>
                  <a:lnTo>
                    <a:pt x="651" y="116"/>
                  </a:lnTo>
                  <a:lnTo>
                    <a:pt x="654" y="108"/>
                  </a:lnTo>
                  <a:lnTo>
                    <a:pt x="656" y="97"/>
                  </a:lnTo>
                  <a:lnTo>
                    <a:pt x="658" y="93"/>
                  </a:lnTo>
                  <a:lnTo>
                    <a:pt x="661" y="97"/>
                  </a:lnTo>
                  <a:lnTo>
                    <a:pt x="663" y="88"/>
                  </a:lnTo>
                  <a:lnTo>
                    <a:pt x="665" y="80"/>
                  </a:lnTo>
                  <a:lnTo>
                    <a:pt x="668" y="84"/>
                  </a:lnTo>
                  <a:lnTo>
                    <a:pt x="670" y="77"/>
                  </a:lnTo>
                  <a:lnTo>
                    <a:pt x="672" y="71"/>
                  </a:lnTo>
                  <a:lnTo>
                    <a:pt x="675" y="71"/>
                  </a:lnTo>
                  <a:lnTo>
                    <a:pt x="677" y="58"/>
                  </a:lnTo>
                  <a:lnTo>
                    <a:pt x="679" y="60"/>
                  </a:lnTo>
                  <a:lnTo>
                    <a:pt x="682" y="57"/>
                  </a:lnTo>
                  <a:lnTo>
                    <a:pt x="684" y="40"/>
                  </a:lnTo>
                  <a:lnTo>
                    <a:pt x="686" y="30"/>
                  </a:lnTo>
                  <a:lnTo>
                    <a:pt x="689" y="21"/>
                  </a:lnTo>
                  <a:lnTo>
                    <a:pt x="691" y="27"/>
                  </a:lnTo>
                  <a:lnTo>
                    <a:pt x="693" y="31"/>
                  </a:lnTo>
                  <a:lnTo>
                    <a:pt x="696" y="35"/>
                  </a:lnTo>
                  <a:lnTo>
                    <a:pt x="698" y="37"/>
                  </a:lnTo>
                  <a:lnTo>
                    <a:pt x="700" y="38"/>
                  </a:lnTo>
                  <a:lnTo>
                    <a:pt x="703" y="35"/>
                  </a:lnTo>
                  <a:lnTo>
                    <a:pt x="705" y="33"/>
                  </a:lnTo>
                  <a:lnTo>
                    <a:pt x="707" y="38"/>
                  </a:lnTo>
                  <a:lnTo>
                    <a:pt x="710" y="38"/>
                  </a:lnTo>
                  <a:lnTo>
                    <a:pt x="712" y="40"/>
                  </a:lnTo>
                  <a:lnTo>
                    <a:pt x="714" y="43"/>
                  </a:lnTo>
                  <a:lnTo>
                    <a:pt x="717" y="45"/>
                  </a:lnTo>
                  <a:lnTo>
                    <a:pt x="719" y="38"/>
                  </a:lnTo>
                  <a:lnTo>
                    <a:pt x="721" y="29"/>
                  </a:lnTo>
                  <a:lnTo>
                    <a:pt x="724" y="30"/>
                  </a:lnTo>
                  <a:lnTo>
                    <a:pt x="726" y="23"/>
                  </a:lnTo>
                  <a:lnTo>
                    <a:pt x="728" y="16"/>
                  </a:lnTo>
                  <a:lnTo>
                    <a:pt x="731" y="20"/>
                  </a:lnTo>
                  <a:lnTo>
                    <a:pt x="733" y="6"/>
                  </a:lnTo>
                  <a:lnTo>
                    <a:pt x="735" y="10"/>
                  </a:lnTo>
                  <a:lnTo>
                    <a:pt x="738" y="17"/>
                  </a:lnTo>
                  <a:lnTo>
                    <a:pt x="740" y="3"/>
                  </a:lnTo>
                  <a:lnTo>
                    <a:pt x="742" y="4"/>
                  </a:lnTo>
                  <a:lnTo>
                    <a:pt x="745" y="8"/>
                  </a:lnTo>
                  <a:lnTo>
                    <a:pt x="747" y="6"/>
                  </a:lnTo>
                  <a:lnTo>
                    <a:pt x="749" y="8"/>
                  </a:lnTo>
                  <a:lnTo>
                    <a:pt x="752" y="0"/>
                  </a:lnTo>
                  <a:lnTo>
                    <a:pt x="754" y="6"/>
                  </a:lnTo>
                  <a:lnTo>
                    <a:pt x="756" y="8"/>
                  </a:lnTo>
                  <a:lnTo>
                    <a:pt x="759" y="39"/>
                  </a:lnTo>
                  <a:lnTo>
                    <a:pt x="761" y="42"/>
                  </a:lnTo>
                  <a:lnTo>
                    <a:pt x="763" y="58"/>
                  </a:lnTo>
                  <a:lnTo>
                    <a:pt x="766" y="69"/>
                  </a:lnTo>
                  <a:lnTo>
                    <a:pt x="768" y="53"/>
                  </a:lnTo>
                  <a:lnTo>
                    <a:pt x="770" y="65"/>
                  </a:lnTo>
                  <a:lnTo>
                    <a:pt x="773" y="81"/>
                  </a:lnTo>
                  <a:lnTo>
                    <a:pt x="775" y="77"/>
                  </a:lnTo>
                  <a:lnTo>
                    <a:pt x="777" y="68"/>
                  </a:lnTo>
                  <a:lnTo>
                    <a:pt x="780" y="81"/>
                  </a:lnTo>
                  <a:lnTo>
                    <a:pt x="782" y="72"/>
                  </a:lnTo>
                  <a:lnTo>
                    <a:pt x="785" y="83"/>
                  </a:lnTo>
                  <a:lnTo>
                    <a:pt x="787" y="87"/>
                  </a:lnTo>
                  <a:lnTo>
                    <a:pt x="789" y="93"/>
                  </a:lnTo>
                  <a:lnTo>
                    <a:pt x="791" y="99"/>
                  </a:lnTo>
                  <a:lnTo>
                    <a:pt x="794" y="101"/>
                  </a:lnTo>
                  <a:lnTo>
                    <a:pt x="796" y="114"/>
                  </a:lnTo>
                  <a:lnTo>
                    <a:pt x="798" y="113"/>
                  </a:lnTo>
                  <a:lnTo>
                    <a:pt x="801" y="140"/>
                  </a:lnTo>
                  <a:lnTo>
                    <a:pt x="803" y="150"/>
                  </a:lnTo>
                  <a:lnTo>
                    <a:pt x="805" y="145"/>
                  </a:lnTo>
                  <a:lnTo>
                    <a:pt x="808" y="145"/>
                  </a:lnTo>
                  <a:lnTo>
                    <a:pt x="810" y="138"/>
                  </a:lnTo>
                  <a:lnTo>
                    <a:pt x="812" y="149"/>
                  </a:lnTo>
                  <a:lnTo>
                    <a:pt x="815" y="148"/>
                  </a:lnTo>
                  <a:lnTo>
                    <a:pt x="817" y="159"/>
                  </a:lnTo>
                  <a:lnTo>
                    <a:pt x="820" y="170"/>
                  </a:lnTo>
                  <a:lnTo>
                    <a:pt x="822" y="165"/>
                  </a:lnTo>
                  <a:lnTo>
                    <a:pt x="824" y="182"/>
                  </a:lnTo>
                  <a:lnTo>
                    <a:pt x="826" y="194"/>
                  </a:lnTo>
                  <a:lnTo>
                    <a:pt x="829" y="187"/>
                  </a:lnTo>
                  <a:lnTo>
                    <a:pt x="831" y="196"/>
                  </a:lnTo>
                  <a:lnTo>
                    <a:pt x="833" y="192"/>
                  </a:lnTo>
                  <a:lnTo>
                    <a:pt x="836" y="202"/>
                  </a:lnTo>
                  <a:lnTo>
                    <a:pt x="838" y="200"/>
                  </a:lnTo>
                  <a:lnTo>
                    <a:pt x="840" y="212"/>
                  </a:lnTo>
                  <a:lnTo>
                    <a:pt x="843" y="215"/>
                  </a:lnTo>
                  <a:lnTo>
                    <a:pt x="845" y="215"/>
                  </a:lnTo>
                  <a:lnTo>
                    <a:pt x="848" y="222"/>
                  </a:lnTo>
                  <a:lnTo>
                    <a:pt x="850" y="223"/>
                  </a:lnTo>
                  <a:lnTo>
                    <a:pt x="852" y="233"/>
                  </a:lnTo>
                  <a:lnTo>
                    <a:pt x="854" y="232"/>
                  </a:lnTo>
                  <a:lnTo>
                    <a:pt x="857" y="249"/>
                  </a:lnTo>
                  <a:lnTo>
                    <a:pt x="859" y="245"/>
                  </a:lnTo>
                  <a:lnTo>
                    <a:pt x="861" y="251"/>
                  </a:lnTo>
                  <a:lnTo>
                    <a:pt x="864" y="263"/>
                  </a:lnTo>
                  <a:lnTo>
                    <a:pt x="866" y="266"/>
                  </a:lnTo>
                  <a:lnTo>
                    <a:pt x="868" y="266"/>
                  </a:lnTo>
                  <a:lnTo>
                    <a:pt x="871" y="273"/>
                  </a:lnTo>
                  <a:lnTo>
                    <a:pt x="873" y="275"/>
                  </a:lnTo>
                  <a:lnTo>
                    <a:pt x="875" y="287"/>
                  </a:lnTo>
                  <a:lnTo>
                    <a:pt x="878" y="292"/>
                  </a:lnTo>
                  <a:lnTo>
                    <a:pt x="880" y="297"/>
                  </a:lnTo>
                  <a:lnTo>
                    <a:pt x="883" y="310"/>
                  </a:lnTo>
                  <a:lnTo>
                    <a:pt x="885" y="307"/>
                  </a:lnTo>
                  <a:lnTo>
                    <a:pt x="887" y="313"/>
                  </a:lnTo>
                  <a:lnTo>
                    <a:pt x="889" y="323"/>
                  </a:lnTo>
                  <a:lnTo>
                    <a:pt x="892" y="330"/>
                  </a:lnTo>
                  <a:lnTo>
                    <a:pt x="894" y="326"/>
                  </a:lnTo>
                  <a:lnTo>
                    <a:pt x="896" y="320"/>
                  </a:lnTo>
                  <a:lnTo>
                    <a:pt x="899" y="323"/>
                  </a:lnTo>
                  <a:lnTo>
                    <a:pt x="901" y="325"/>
                  </a:lnTo>
                  <a:lnTo>
                    <a:pt x="903" y="325"/>
                  </a:lnTo>
                  <a:lnTo>
                    <a:pt x="906" y="331"/>
                  </a:lnTo>
                  <a:lnTo>
                    <a:pt x="908" y="318"/>
                  </a:lnTo>
                  <a:lnTo>
                    <a:pt x="911" y="315"/>
                  </a:lnTo>
                  <a:lnTo>
                    <a:pt x="913" y="320"/>
                  </a:lnTo>
                  <a:lnTo>
                    <a:pt x="915" y="320"/>
                  </a:lnTo>
                  <a:lnTo>
                    <a:pt x="918" y="315"/>
                  </a:lnTo>
                  <a:lnTo>
                    <a:pt x="920" y="330"/>
                  </a:lnTo>
                  <a:lnTo>
                    <a:pt x="922" y="326"/>
                  </a:lnTo>
                  <a:lnTo>
                    <a:pt x="924" y="322"/>
                  </a:lnTo>
                  <a:lnTo>
                    <a:pt x="927" y="314"/>
                  </a:lnTo>
                  <a:lnTo>
                    <a:pt x="929" y="320"/>
                  </a:lnTo>
                  <a:lnTo>
                    <a:pt x="931" y="323"/>
                  </a:lnTo>
                  <a:lnTo>
                    <a:pt x="934" y="325"/>
                  </a:lnTo>
                  <a:lnTo>
                    <a:pt x="936" y="328"/>
                  </a:lnTo>
                  <a:lnTo>
                    <a:pt x="939" y="346"/>
                  </a:lnTo>
                  <a:lnTo>
                    <a:pt x="941" y="341"/>
                  </a:lnTo>
                  <a:lnTo>
                    <a:pt x="943" y="340"/>
                  </a:lnTo>
                  <a:lnTo>
                    <a:pt x="946" y="338"/>
                  </a:lnTo>
                  <a:lnTo>
                    <a:pt x="948" y="337"/>
                  </a:lnTo>
                  <a:lnTo>
                    <a:pt x="950" y="332"/>
                  </a:lnTo>
                  <a:lnTo>
                    <a:pt x="952" y="332"/>
                  </a:lnTo>
                  <a:lnTo>
                    <a:pt x="955" y="333"/>
                  </a:lnTo>
                  <a:lnTo>
                    <a:pt x="957" y="336"/>
                  </a:lnTo>
                  <a:lnTo>
                    <a:pt x="959" y="344"/>
                  </a:lnTo>
                  <a:lnTo>
                    <a:pt x="962" y="356"/>
                  </a:lnTo>
                  <a:lnTo>
                    <a:pt x="964" y="361"/>
                  </a:lnTo>
                  <a:lnTo>
                    <a:pt x="966" y="361"/>
                  </a:lnTo>
                  <a:lnTo>
                    <a:pt x="969" y="364"/>
                  </a:lnTo>
                  <a:lnTo>
                    <a:pt x="971" y="367"/>
                  </a:lnTo>
                  <a:lnTo>
                    <a:pt x="974" y="366"/>
                  </a:lnTo>
                  <a:lnTo>
                    <a:pt x="976" y="364"/>
                  </a:lnTo>
                  <a:lnTo>
                    <a:pt x="978" y="372"/>
                  </a:lnTo>
                  <a:lnTo>
                    <a:pt x="981" y="381"/>
                  </a:lnTo>
                  <a:lnTo>
                    <a:pt x="983" y="380"/>
                  </a:lnTo>
                  <a:lnTo>
                    <a:pt x="985" y="381"/>
                  </a:lnTo>
                  <a:lnTo>
                    <a:pt x="987" y="369"/>
                  </a:lnTo>
                  <a:lnTo>
                    <a:pt x="990" y="373"/>
                  </a:lnTo>
                  <a:lnTo>
                    <a:pt x="992" y="386"/>
                  </a:lnTo>
                  <a:lnTo>
                    <a:pt x="994" y="390"/>
                  </a:lnTo>
                  <a:lnTo>
                    <a:pt x="997" y="403"/>
                  </a:lnTo>
                  <a:lnTo>
                    <a:pt x="999" y="392"/>
                  </a:lnTo>
                  <a:lnTo>
                    <a:pt x="1002" y="386"/>
                  </a:lnTo>
                  <a:lnTo>
                    <a:pt x="1004" y="377"/>
                  </a:lnTo>
                  <a:lnTo>
                    <a:pt x="1006" y="386"/>
                  </a:lnTo>
                  <a:lnTo>
                    <a:pt x="1009" y="397"/>
                  </a:lnTo>
                  <a:lnTo>
                    <a:pt x="1011" y="388"/>
                  </a:lnTo>
                  <a:lnTo>
                    <a:pt x="1013" y="392"/>
                  </a:lnTo>
                  <a:lnTo>
                    <a:pt x="1016" y="412"/>
                  </a:lnTo>
                  <a:lnTo>
                    <a:pt x="1018" y="409"/>
                  </a:lnTo>
                  <a:lnTo>
                    <a:pt x="1020" y="412"/>
                  </a:lnTo>
                  <a:lnTo>
                    <a:pt x="1022" y="415"/>
                  </a:lnTo>
                  <a:lnTo>
                    <a:pt x="1025" y="422"/>
                  </a:lnTo>
                  <a:lnTo>
                    <a:pt x="1027" y="424"/>
                  </a:lnTo>
                  <a:lnTo>
                    <a:pt x="1029" y="428"/>
                  </a:lnTo>
                  <a:lnTo>
                    <a:pt x="1032" y="436"/>
                  </a:lnTo>
                  <a:lnTo>
                    <a:pt x="1034" y="418"/>
                  </a:lnTo>
                  <a:lnTo>
                    <a:pt x="1037" y="428"/>
                  </a:lnTo>
                  <a:lnTo>
                    <a:pt x="1039" y="430"/>
                  </a:lnTo>
                  <a:lnTo>
                    <a:pt x="1041" y="430"/>
                  </a:lnTo>
                  <a:lnTo>
                    <a:pt x="1044" y="421"/>
                  </a:lnTo>
                  <a:lnTo>
                    <a:pt x="1046" y="430"/>
                  </a:lnTo>
                  <a:lnTo>
                    <a:pt x="1048" y="430"/>
                  </a:lnTo>
                  <a:lnTo>
                    <a:pt x="1050" y="418"/>
                  </a:lnTo>
                  <a:lnTo>
                    <a:pt x="1053" y="420"/>
                  </a:lnTo>
                  <a:lnTo>
                    <a:pt x="1055" y="416"/>
                  </a:lnTo>
                  <a:lnTo>
                    <a:pt x="1057" y="422"/>
                  </a:lnTo>
                  <a:lnTo>
                    <a:pt x="1060" y="417"/>
                  </a:lnTo>
                  <a:lnTo>
                    <a:pt x="1062" y="413"/>
                  </a:lnTo>
                  <a:lnTo>
                    <a:pt x="1065" y="404"/>
                  </a:lnTo>
                  <a:lnTo>
                    <a:pt x="1067" y="411"/>
                  </a:lnTo>
                  <a:lnTo>
                    <a:pt x="1069" y="407"/>
                  </a:lnTo>
                  <a:lnTo>
                    <a:pt x="1072" y="398"/>
                  </a:lnTo>
                  <a:lnTo>
                    <a:pt x="1074" y="389"/>
                  </a:lnTo>
                  <a:lnTo>
                    <a:pt x="1076" y="371"/>
                  </a:lnTo>
                  <a:lnTo>
                    <a:pt x="1079" y="368"/>
                  </a:lnTo>
                  <a:lnTo>
                    <a:pt x="1081" y="367"/>
                  </a:lnTo>
                  <a:lnTo>
                    <a:pt x="1083" y="368"/>
                  </a:lnTo>
                  <a:lnTo>
                    <a:pt x="1085" y="368"/>
                  </a:lnTo>
                  <a:lnTo>
                    <a:pt x="1088" y="372"/>
                  </a:lnTo>
                  <a:lnTo>
                    <a:pt x="1090" y="363"/>
                  </a:lnTo>
                  <a:lnTo>
                    <a:pt x="1093" y="366"/>
                  </a:lnTo>
                  <a:lnTo>
                    <a:pt x="1095" y="390"/>
                  </a:lnTo>
                  <a:lnTo>
                    <a:pt x="1097" y="390"/>
                  </a:lnTo>
                  <a:lnTo>
                    <a:pt x="1100" y="391"/>
                  </a:lnTo>
                  <a:lnTo>
                    <a:pt x="1102" y="393"/>
                  </a:lnTo>
                  <a:lnTo>
                    <a:pt x="1104" y="394"/>
                  </a:lnTo>
                  <a:lnTo>
                    <a:pt x="1107" y="395"/>
                  </a:lnTo>
                  <a:lnTo>
                    <a:pt x="1109" y="406"/>
                  </a:lnTo>
                  <a:lnTo>
                    <a:pt x="1111" y="406"/>
                  </a:lnTo>
                  <a:lnTo>
                    <a:pt x="1114" y="428"/>
                  </a:lnTo>
                  <a:lnTo>
                    <a:pt x="1116" y="425"/>
                  </a:lnTo>
                  <a:lnTo>
                    <a:pt x="1118" y="425"/>
                  </a:lnTo>
                  <a:lnTo>
                    <a:pt x="1120" y="415"/>
                  </a:lnTo>
                  <a:lnTo>
                    <a:pt x="1123" y="422"/>
                  </a:lnTo>
                  <a:lnTo>
                    <a:pt x="1125" y="417"/>
                  </a:lnTo>
                  <a:lnTo>
                    <a:pt x="1128" y="424"/>
                  </a:lnTo>
                  <a:lnTo>
                    <a:pt x="1130" y="431"/>
                  </a:lnTo>
                  <a:lnTo>
                    <a:pt x="1132" y="419"/>
                  </a:lnTo>
                  <a:lnTo>
                    <a:pt x="1135" y="410"/>
                  </a:lnTo>
                  <a:lnTo>
                    <a:pt x="1137" y="412"/>
                  </a:lnTo>
                  <a:lnTo>
                    <a:pt x="1139" y="399"/>
                  </a:lnTo>
                  <a:lnTo>
                    <a:pt x="1142" y="410"/>
                  </a:lnTo>
                  <a:lnTo>
                    <a:pt x="1144" y="409"/>
                  </a:lnTo>
                  <a:lnTo>
                    <a:pt x="1146" y="401"/>
                  </a:lnTo>
                  <a:lnTo>
                    <a:pt x="1148" y="393"/>
                  </a:lnTo>
                  <a:lnTo>
                    <a:pt x="1151" y="390"/>
                  </a:lnTo>
                  <a:lnTo>
                    <a:pt x="1153" y="393"/>
                  </a:lnTo>
                  <a:lnTo>
                    <a:pt x="1156" y="385"/>
                  </a:lnTo>
                  <a:lnTo>
                    <a:pt x="1158" y="386"/>
                  </a:lnTo>
                  <a:lnTo>
                    <a:pt x="1160" y="383"/>
                  </a:lnTo>
                  <a:lnTo>
                    <a:pt x="1163" y="380"/>
                  </a:lnTo>
                  <a:lnTo>
                    <a:pt x="1165" y="375"/>
                  </a:lnTo>
                  <a:lnTo>
                    <a:pt x="1167" y="369"/>
                  </a:lnTo>
                  <a:lnTo>
                    <a:pt x="1170" y="358"/>
                  </a:lnTo>
                  <a:lnTo>
                    <a:pt x="1172" y="364"/>
                  </a:lnTo>
                  <a:lnTo>
                    <a:pt x="1174" y="363"/>
                  </a:lnTo>
                  <a:lnTo>
                    <a:pt x="1177" y="362"/>
                  </a:lnTo>
                  <a:lnTo>
                    <a:pt x="1179" y="348"/>
                  </a:lnTo>
                  <a:lnTo>
                    <a:pt x="1181" y="342"/>
                  </a:lnTo>
                  <a:lnTo>
                    <a:pt x="1183" y="329"/>
                  </a:lnTo>
                  <a:lnTo>
                    <a:pt x="1186" y="339"/>
                  </a:lnTo>
                  <a:lnTo>
                    <a:pt x="1188" y="349"/>
                  </a:lnTo>
                  <a:lnTo>
                    <a:pt x="1191" y="352"/>
                  </a:lnTo>
                  <a:lnTo>
                    <a:pt x="1193" y="346"/>
                  </a:lnTo>
                  <a:lnTo>
                    <a:pt x="1195" y="340"/>
                  </a:lnTo>
                  <a:lnTo>
                    <a:pt x="1198" y="331"/>
                  </a:lnTo>
                  <a:lnTo>
                    <a:pt x="1200" y="331"/>
                  </a:lnTo>
                  <a:lnTo>
                    <a:pt x="1202" y="323"/>
                  </a:lnTo>
                  <a:lnTo>
                    <a:pt x="1205" y="318"/>
                  </a:lnTo>
                  <a:lnTo>
                    <a:pt x="1207" y="322"/>
                  </a:lnTo>
                  <a:lnTo>
                    <a:pt x="1209" y="321"/>
                  </a:lnTo>
                  <a:lnTo>
                    <a:pt x="1212" y="309"/>
                  </a:lnTo>
                  <a:lnTo>
                    <a:pt x="1214" y="309"/>
                  </a:lnTo>
                  <a:lnTo>
                    <a:pt x="1216" y="310"/>
                  </a:lnTo>
                  <a:lnTo>
                    <a:pt x="1219" y="311"/>
                  </a:lnTo>
                  <a:lnTo>
                    <a:pt x="1221" y="302"/>
                  </a:lnTo>
                  <a:lnTo>
                    <a:pt x="1223" y="300"/>
                  </a:lnTo>
                  <a:lnTo>
                    <a:pt x="1226" y="288"/>
                  </a:lnTo>
                  <a:lnTo>
                    <a:pt x="1228" y="284"/>
                  </a:lnTo>
                  <a:lnTo>
                    <a:pt x="1230" y="286"/>
                  </a:lnTo>
                  <a:lnTo>
                    <a:pt x="1233" y="295"/>
                  </a:lnTo>
                  <a:lnTo>
                    <a:pt x="1235" y="292"/>
                  </a:lnTo>
                  <a:lnTo>
                    <a:pt x="1237" y="307"/>
                  </a:lnTo>
                  <a:lnTo>
                    <a:pt x="1240" y="298"/>
                  </a:lnTo>
                  <a:lnTo>
                    <a:pt x="1242" y="305"/>
                  </a:lnTo>
                  <a:lnTo>
                    <a:pt x="1244" y="306"/>
                  </a:lnTo>
                  <a:lnTo>
                    <a:pt x="1247" y="302"/>
                  </a:lnTo>
                  <a:lnTo>
                    <a:pt x="1249" y="293"/>
                  </a:lnTo>
                  <a:lnTo>
                    <a:pt x="1251" y="301"/>
                  </a:lnTo>
                  <a:lnTo>
                    <a:pt x="1254" y="296"/>
                  </a:lnTo>
                  <a:lnTo>
                    <a:pt x="1256" y="290"/>
                  </a:lnTo>
                  <a:lnTo>
                    <a:pt x="1258" y="296"/>
                  </a:lnTo>
                  <a:lnTo>
                    <a:pt x="1261" y="305"/>
                  </a:lnTo>
                  <a:lnTo>
                    <a:pt x="1263" y="314"/>
                  </a:lnTo>
                  <a:lnTo>
                    <a:pt x="1265" y="309"/>
                  </a:lnTo>
                  <a:lnTo>
                    <a:pt x="1268" y="314"/>
                  </a:lnTo>
                  <a:lnTo>
                    <a:pt x="1270" y="318"/>
                  </a:lnTo>
                  <a:lnTo>
                    <a:pt x="1272" y="311"/>
                  </a:lnTo>
                  <a:lnTo>
                    <a:pt x="1275" y="301"/>
                  </a:lnTo>
                  <a:lnTo>
                    <a:pt x="1277" y="303"/>
                  </a:lnTo>
                  <a:lnTo>
                    <a:pt x="1279" y="309"/>
                  </a:lnTo>
                  <a:lnTo>
                    <a:pt x="1282" y="302"/>
                  </a:lnTo>
                  <a:lnTo>
                    <a:pt x="1284" y="290"/>
                  </a:lnTo>
                  <a:lnTo>
                    <a:pt x="1286" y="284"/>
                  </a:lnTo>
                  <a:lnTo>
                    <a:pt x="1289" y="281"/>
                  </a:lnTo>
                  <a:lnTo>
                    <a:pt x="1291" y="282"/>
                  </a:lnTo>
                  <a:lnTo>
                    <a:pt x="1293" y="277"/>
                  </a:lnTo>
                  <a:lnTo>
                    <a:pt x="1296" y="265"/>
                  </a:lnTo>
                  <a:lnTo>
                    <a:pt x="1298" y="265"/>
                  </a:lnTo>
                  <a:lnTo>
                    <a:pt x="1300" y="250"/>
                  </a:lnTo>
                  <a:lnTo>
                    <a:pt x="1303" y="258"/>
                  </a:lnTo>
                  <a:lnTo>
                    <a:pt x="1305" y="231"/>
                  </a:lnTo>
                  <a:lnTo>
                    <a:pt x="1307" y="231"/>
                  </a:lnTo>
                  <a:lnTo>
                    <a:pt x="1310" y="229"/>
                  </a:lnTo>
                  <a:lnTo>
                    <a:pt x="1312" y="229"/>
                  </a:lnTo>
                  <a:lnTo>
                    <a:pt x="1314" y="223"/>
                  </a:lnTo>
                  <a:lnTo>
                    <a:pt x="1317" y="217"/>
                  </a:lnTo>
                  <a:lnTo>
                    <a:pt x="1319" y="236"/>
                  </a:lnTo>
                  <a:lnTo>
                    <a:pt x="1321" y="247"/>
                  </a:lnTo>
                  <a:lnTo>
                    <a:pt x="1324" y="247"/>
                  </a:lnTo>
                  <a:lnTo>
                    <a:pt x="1326" y="260"/>
                  </a:lnTo>
                  <a:lnTo>
                    <a:pt x="1328" y="252"/>
                  </a:lnTo>
                  <a:lnTo>
                    <a:pt x="1331" y="245"/>
                  </a:lnTo>
                  <a:lnTo>
                    <a:pt x="1333" y="250"/>
                  </a:lnTo>
                  <a:lnTo>
                    <a:pt x="1335" y="257"/>
                  </a:lnTo>
                  <a:lnTo>
                    <a:pt x="1338" y="263"/>
                  </a:lnTo>
                  <a:lnTo>
                    <a:pt x="1340" y="247"/>
                  </a:lnTo>
                  <a:lnTo>
                    <a:pt x="1342" y="258"/>
                  </a:lnTo>
                  <a:lnTo>
                    <a:pt x="1345" y="253"/>
                  </a:lnTo>
                  <a:lnTo>
                    <a:pt x="1347" y="253"/>
                  </a:lnTo>
                  <a:lnTo>
                    <a:pt x="1349" y="263"/>
                  </a:lnTo>
                  <a:lnTo>
                    <a:pt x="1352" y="267"/>
                  </a:lnTo>
                  <a:lnTo>
                    <a:pt x="1354" y="271"/>
                  </a:lnTo>
                  <a:lnTo>
                    <a:pt x="1356" y="281"/>
                  </a:lnTo>
                  <a:lnTo>
                    <a:pt x="1359" y="272"/>
                  </a:lnTo>
                  <a:lnTo>
                    <a:pt x="1361" y="274"/>
                  </a:lnTo>
                  <a:lnTo>
                    <a:pt x="1363" y="284"/>
                  </a:lnTo>
                  <a:lnTo>
                    <a:pt x="1366" y="292"/>
                  </a:lnTo>
                  <a:lnTo>
                    <a:pt x="1368" y="296"/>
                  </a:lnTo>
                  <a:lnTo>
                    <a:pt x="1370" y="296"/>
                  </a:lnTo>
                  <a:lnTo>
                    <a:pt x="1373" y="290"/>
                  </a:lnTo>
                  <a:lnTo>
                    <a:pt x="1375" y="296"/>
                  </a:lnTo>
                  <a:lnTo>
                    <a:pt x="1377" y="296"/>
                  </a:lnTo>
                  <a:lnTo>
                    <a:pt x="1380" y="302"/>
                  </a:lnTo>
                  <a:lnTo>
                    <a:pt x="1382" y="298"/>
                  </a:lnTo>
                  <a:lnTo>
                    <a:pt x="1384" y="311"/>
                  </a:lnTo>
                  <a:lnTo>
                    <a:pt x="1387" y="306"/>
                  </a:lnTo>
                  <a:lnTo>
                    <a:pt x="1389" y="305"/>
                  </a:lnTo>
                  <a:lnTo>
                    <a:pt x="1391" y="304"/>
                  </a:lnTo>
                  <a:lnTo>
                    <a:pt x="1394" y="306"/>
                  </a:lnTo>
                  <a:lnTo>
                    <a:pt x="1396" y="298"/>
                  </a:lnTo>
                  <a:lnTo>
                    <a:pt x="1398" y="303"/>
                  </a:lnTo>
                  <a:lnTo>
                    <a:pt x="1401" y="292"/>
                  </a:lnTo>
                  <a:lnTo>
                    <a:pt x="1403" y="287"/>
                  </a:lnTo>
                  <a:lnTo>
                    <a:pt x="1405" y="292"/>
                  </a:lnTo>
                  <a:lnTo>
                    <a:pt x="1408" y="313"/>
                  </a:lnTo>
                  <a:lnTo>
                    <a:pt x="1410" y="297"/>
                  </a:lnTo>
                  <a:lnTo>
                    <a:pt x="1412" y="308"/>
                  </a:lnTo>
                  <a:lnTo>
                    <a:pt x="1415" y="309"/>
                  </a:lnTo>
                  <a:lnTo>
                    <a:pt x="1417" y="319"/>
                  </a:lnTo>
                  <a:lnTo>
                    <a:pt x="1419" y="312"/>
                  </a:lnTo>
                  <a:lnTo>
                    <a:pt x="1422" y="307"/>
                  </a:lnTo>
                  <a:lnTo>
                    <a:pt x="1424" y="312"/>
                  </a:lnTo>
                  <a:lnTo>
                    <a:pt x="1426" y="324"/>
                  </a:lnTo>
                  <a:lnTo>
                    <a:pt x="1429" y="331"/>
                  </a:lnTo>
                  <a:lnTo>
                    <a:pt x="1431" y="330"/>
                  </a:lnTo>
                  <a:lnTo>
                    <a:pt x="1433" y="346"/>
                  </a:lnTo>
                  <a:lnTo>
                    <a:pt x="1436" y="354"/>
                  </a:lnTo>
                  <a:lnTo>
                    <a:pt x="1438" y="356"/>
                  </a:lnTo>
                  <a:lnTo>
                    <a:pt x="1440" y="352"/>
                  </a:lnTo>
                  <a:lnTo>
                    <a:pt x="1443" y="366"/>
                  </a:lnTo>
                  <a:lnTo>
                    <a:pt x="1445" y="365"/>
                  </a:lnTo>
                  <a:lnTo>
                    <a:pt x="1447" y="360"/>
                  </a:lnTo>
                  <a:lnTo>
                    <a:pt x="1450" y="360"/>
                  </a:lnTo>
                  <a:lnTo>
                    <a:pt x="1452" y="370"/>
                  </a:lnTo>
                  <a:lnTo>
                    <a:pt x="1454" y="349"/>
                  </a:lnTo>
                  <a:lnTo>
                    <a:pt x="1457" y="347"/>
                  </a:lnTo>
                  <a:lnTo>
                    <a:pt x="1459" y="349"/>
                  </a:lnTo>
                  <a:lnTo>
                    <a:pt x="1462" y="358"/>
                  </a:lnTo>
                  <a:lnTo>
                    <a:pt x="1464" y="345"/>
                  </a:lnTo>
                  <a:lnTo>
                    <a:pt x="1466" y="343"/>
                  </a:lnTo>
                  <a:lnTo>
                    <a:pt x="1468" y="346"/>
                  </a:lnTo>
                  <a:lnTo>
                    <a:pt x="1471" y="352"/>
                  </a:lnTo>
                  <a:lnTo>
                    <a:pt x="1473" y="361"/>
                  </a:lnTo>
                  <a:lnTo>
                    <a:pt x="1475" y="349"/>
                  </a:lnTo>
                  <a:lnTo>
                    <a:pt x="1478" y="357"/>
                  </a:lnTo>
                  <a:lnTo>
                    <a:pt x="1480" y="363"/>
                  </a:lnTo>
                  <a:lnTo>
                    <a:pt x="1482" y="368"/>
                  </a:lnTo>
                  <a:lnTo>
                    <a:pt x="1485" y="368"/>
                  </a:lnTo>
                  <a:lnTo>
                    <a:pt x="1487" y="375"/>
                  </a:lnTo>
                  <a:lnTo>
                    <a:pt x="1489" y="372"/>
                  </a:lnTo>
                  <a:lnTo>
                    <a:pt x="1492" y="395"/>
                  </a:lnTo>
                  <a:lnTo>
                    <a:pt x="1494" y="399"/>
                  </a:lnTo>
                  <a:lnTo>
                    <a:pt x="1497" y="398"/>
                  </a:lnTo>
                  <a:lnTo>
                    <a:pt x="1499" y="400"/>
                  </a:lnTo>
                  <a:lnTo>
                    <a:pt x="1501" y="398"/>
                  </a:lnTo>
                  <a:lnTo>
                    <a:pt x="1503" y="396"/>
                  </a:lnTo>
                  <a:lnTo>
                    <a:pt x="1506" y="396"/>
                  </a:lnTo>
                  <a:lnTo>
                    <a:pt x="1508" y="381"/>
                  </a:lnTo>
                  <a:lnTo>
                    <a:pt x="1510" y="367"/>
                  </a:lnTo>
                  <a:lnTo>
                    <a:pt x="1513" y="368"/>
                  </a:lnTo>
                  <a:lnTo>
                    <a:pt x="1515" y="371"/>
                  </a:lnTo>
                  <a:lnTo>
                    <a:pt x="1517" y="362"/>
                  </a:lnTo>
                  <a:lnTo>
                    <a:pt x="1520" y="356"/>
                  </a:lnTo>
                  <a:lnTo>
                    <a:pt x="1522" y="355"/>
                  </a:lnTo>
                  <a:lnTo>
                    <a:pt x="1525" y="364"/>
                  </a:lnTo>
                  <a:lnTo>
                    <a:pt x="1527" y="374"/>
                  </a:lnTo>
                  <a:lnTo>
                    <a:pt x="1529" y="373"/>
                  </a:lnTo>
                  <a:lnTo>
                    <a:pt x="1531" y="378"/>
                  </a:lnTo>
                  <a:lnTo>
                    <a:pt x="1534" y="388"/>
                  </a:lnTo>
                  <a:lnTo>
                    <a:pt x="1536" y="385"/>
                  </a:lnTo>
                  <a:lnTo>
                    <a:pt x="1538" y="362"/>
                  </a:lnTo>
                  <a:lnTo>
                    <a:pt x="1541" y="339"/>
                  </a:lnTo>
                  <a:lnTo>
                    <a:pt x="1543" y="342"/>
                  </a:lnTo>
                  <a:lnTo>
                    <a:pt x="1545" y="342"/>
                  </a:lnTo>
                  <a:lnTo>
                    <a:pt x="1548" y="349"/>
                  </a:lnTo>
                  <a:lnTo>
                    <a:pt x="1550" y="332"/>
                  </a:lnTo>
                  <a:lnTo>
                    <a:pt x="1552" y="323"/>
                  </a:lnTo>
                  <a:lnTo>
                    <a:pt x="1555" y="328"/>
                  </a:lnTo>
                  <a:lnTo>
                    <a:pt x="1557" y="341"/>
                  </a:lnTo>
                  <a:lnTo>
                    <a:pt x="1560" y="345"/>
                  </a:lnTo>
                  <a:lnTo>
                    <a:pt x="1562" y="343"/>
                  </a:lnTo>
                  <a:lnTo>
                    <a:pt x="1564" y="343"/>
                  </a:lnTo>
                  <a:lnTo>
                    <a:pt x="1566" y="323"/>
                  </a:lnTo>
                  <a:lnTo>
                    <a:pt x="1569" y="329"/>
                  </a:lnTo>
                  <a:lnTo>
                    <a:pt x="1571" y="331"/>
                  </a:lnTo>
                  <a:lnTo>
                    <a:pt x="1573" y="332"/>
                  </a:lnTo>
                  <a:lnTo>
                    <a:pt x="1576" y="335"/>
                  </a:lnTo>
                  <a:lnTo>
                    <a:pt x="1578" y="349"/>
                  </a:lnTo>
                  <a:lnTo>
                    <a:pt x="1580" y="346"/>
                  </a:lnTo>
                  <a:lnTo>
                    <a:pt x="1583" y="356"/>
                  </a:lnTo>
                  <a:lnTo>
                    <a:pt x="1585" y="351"/>
                  </a:lnTo>
                  <a:lnTo>
                    <a:pt x="1588" y="347"/>
                  </a:lnTo>
                  <a:lnTo>
                    <a:pt x="1590" y="345"/>
                  </a:lnTo>
                  <a:lnTo>
                    <a:pt x="1592" y="343"/>
                  </a:lnTo>
                  <a:lnTo>
                    <a:pt x="1595" y="341"/>
                  </a:lnTo>
                  <a:lnTo>
                    <a:pt x="1597" y="353"/>
                  </a:lnTo>
                  <a:lnTo>
                    <a:pt x="1599" y="338"/>
                  </a:lnTo>
                  <a:lnTo>
                    <a:pt x="1601" y="329"/>
                  </a:lnTo>
                  <a:lnTo>
                    <a:pt x="1604" y="324"/>
                  </a:lnTo>
                  <a:lnTo>
                    <a:pt x="1606" y="327"/>
                  </a:lnTo>
                  <a:lnTo>
                    <a:pt x="1608" y="327"/>
                  </a:lnTo>
                  <a:lnTo>
                    <a:pt x="1611" y="323"/>
                  </a:lnTo>
                  <a:lnTo>
                    <a:pt x="1613" y="322"/>
                  </a:lnTo>
                  <a:lnTo>
                    <a:pt x="1616" y="312"/>
                  </a:lnTo>
                  <a:lnTo>
                    <a:pt x="1618" y="307"/>
                  </a:lnTo>
                  <a:lnTo>
                    <a:pt x="1620" y="301"/>
                  </a:lnTo>
                  <a:lnTo>
                    <a:pt x="1623" y="298"/>
                  </a:lnTo>
                  <a:lnTo>
                    <a:pt x="1625" y="290"/>
                  </a:lnTo>
                  <a:lnTo>
                    <a:pt x="1627" y="284"/>
                  </a:lnTo>
                  <a:lnTo>
                    <a:pt x="1630" y="278"/>
                  </a:lnTo>
                  <a:lnTo>
                    <a:pt x="1632" y="264"/>
                  </a:lnTo>
                  <a:lnTo>
                    <a:pt x="1634" y="263"/>
                  </a:lnTo>
                  <a:lnTo>
                    <a:pt x="1636" y="267"/>
                  </a:lnTo>
                  <a:lnTo>
                    <a:pt x="1639" y="260"/>
                  </a:lnTo>
                  <a:lnTo>
                    <a:pt x="1641" y="269"/>
                  </a:lnTo>
                  <a:lnTo>
                    <a:pt x="1643" y="263"/>
                  </a:lnTo>
                  <a:lnTo>
                    <a:pt x="1646" y="258"/>
                  </a:lnTo>
                  <a:lnTo>
                    <a:pt x="1648" y="253"/>
                  </a:lnTo>
                  <a:lnTo>
                    <a:pt x="1651" y="262"/>
                  </a:lnTo>
                  <a:lnTo>
                    <a:pt x="1653" y="259"/>
                  </a:lnTo>
                  <a:lnTo>
                    <a:pt x="1655" y="261"/>
                  </a:lnTo>
                  <a:lnTo>
                    <a:pt x="1658" y="266"/>
                  </a:lnTo>
                  <a:lnTo>
                    <a:pt x="1660" y="253"/>
                  </a:lnTo>
                  <a:lnTo>
                    <a:pt x="1662" y="262"/>
                  </a:lnTo>
                  <a:lnTo>
                    <a:pt x="1664" y="260"/>
                  </a:lnTo>
                  <a:lnTo>
                    <a:pt x="1667" y="253"/>
                  </a:lnTo>
                  <a:lnTo>
                    <a:pt x="1669" y="250"/>
                  </a:lnTo>
                  <a:lnTo>
                    <a:pt x="1671" y="237"/>
                  </a:lnTo>
                  <a:lnTo>
                    <a:pt x="1674" y="236"/>
                  </a:lnTo>
                  <a:lnTo>
                    <a:pt x="1676" y="232"/>
                  </a:lnTo>
                  <a:lnTo>
                    <a:pt x="1679" y="231"/>
                  </a:lnTo>
                  <a:lnTo>
                    <a:pt x="1681" y="230"/>
                  </a:lnTo>
                  <a:lnTo>
                    <a:pt x="1683" y="223"/>
                  </a:lnTo>
                  <a:lnTo>
                    <a:pt x="1686" y="205"/>
                  </a:lnTo>
                  <a:lnTo>
                    <a:pt x="1688" y="214"/>
                  </a:lnTo>
                  <a:lnTo>
                    <a:pt x="1690" y="223"/>
                  </a:lnTo>
                  <a:lnTo>
                    <a:pt x="1693" y="215"/>
                  </a:lnTo>
                  <a:lnTo>
                    <a:pt x="1695" y="224"/>
                  </a:lnTo>
                  <a:lnTo>
                    <a:pt x="1697" y="231"/>
                  </a:lnTo>
                  <a:lnTo>
                    <a:pt x="1699" y="226"/>
                  </a:lnTo>
                  <a:lnTo>
                    <a:pt x="1702" y="233"/>
                  </a:lnTo>
                  <a:lnTo>
                    <a:pt x="1704" y="239"/>
                  </a:lnTo>
                  <a:lnTo>
                    <a:pt x="1706" y="239"/>
                  </a:lnTo>
                  <a:lnTo>
                    <a:pt x="1709" y="235"/>
                  </a:lnTo>
                  <a:lnTo>
                    <a:pt x="1711" y="226"/>
                  </a:lnTo>
                  <a:lnTo>
                    <a:pt x="1714" y="230"/>
                  </a:lnTo>
                  <a:lnTo>
                    <a:pt x="1716" y="231"/>
                  </a:lnTo>
                  <a:lnTo>
                    <a:pt x="1718" y="230"/>
                  </a:lnTo>
                  <a:lnTo>
                    <a:pt x="1721" y="218"/>
                  </a:lnTo>
                  <a:lnTo>
                    <a:pt x="1723" y="213"/>
                  </a:lnTo>
                  <a:lnTo>
                    <a:pt x="1725" y="229"/>
                  </a:lnTo>
                  <a:lnTo>
                    <a:pt x="1728" y="246"/>
                  </a:lnTo>
                  <a:lnTo>
                    <a:pt x="1730" y="242"/>
                  </a:lnTo>
                  <a:lnTo>
                    <a:pt x="1732" y="235"/>
                  </a:lnTo>
                  <a:lnTo>
                    <a:pt x="1734" y="226"/>
                  </a:lnTo>
                  <a:lnTo>
                    <a:pt x="1737" y="244"/>
                  </a:lnTo>
                  <a:lnTo>
                    <a:pt x="1739" y="248"/>
                  </a:lnTo>
                  <a:lnTo>
                    <a:pt x="1742" y="247"/>
                  </a:lnTo>
                  <a:lnTo>
                    <a:pt x="1744" y="224"/>
                  </a:lnTo>
                  <a:lnTo>
                    <a:pt x="1746" y="222"/>
                  </a:lnTo>
                  <a:lnTo>
                    <a:pt x="1749" y="204"/>
                  </a:lnTo>
                  <a:lnTo>
                    <a:pt x="1751" y="205"/>
                  </a:lnTo>
                  <a:lnTo>
                    <a:pt x="1753" y="222"/>
                  </a:lnTo>
                  <a:lnTo>
                    <a:pt x="1756" y="228"/>
                  </a:lnTo>
                  <a:lnTo>
                    <a:pt x="1758" y="223"/>
                  </a:lnTo>
                  <a:lnTo>
                    <a:pt x="1760" y="222"/>
                  </a:lnTo>
                  <a:lnTo>
                    <a:pt x="1762" y="220"/>
                  </a:lnTo>
                  <a:lnTo>
                    <a:pt x="1765" y="222"/>
                  </a:lnTo>
                  <a:lnTo>
                    <a:pt x="1767" y="213"/>
                  </a:lnTo>
                  <a:lnTo>
                    <a:pt x="1770" y="209"/>
                  </a:lnTo>
                  <a:lnTo>
                    <a:pt x="1772" y="215"/>
                  </a:lnTo>
                  <a:lnTo>
                    <a:pt x="1774" y="208"/>
                  </a:lnTo>
                  <a:lnTo>
                    <a:pt x="1777" y="207"/>
                  </a:lnTo>
                  <a:lnTo>
                    <a:pt x="1779" y="196"/>
                  </a:lnTo>
                  <a:lnTo>
                    <a:pt x="1781" y="199"/>
                  </a:lnTo>
                  <a:lnTo>
                    <a:pt x="1784" y="205"/>
                  </a:lnTo>
                  <a:lnTo>
                    <a:pt x="1786" y="214"/>
                  </a:lnTo>
                  <a:lnTo>
                    <a:pt x="1788" y="218"/>
                  </a:lnTo>
                  <a:lnTo>
                    <a:pt x="1791" y="221"/>
                  </a:lnTo>
                  <a:lnTo>
                    <a:pt x="1793" y="224"/>
                  </a:lnTo>
                  <a:lnTo>
                    <a:pt x="1795" y="228"/>
                  </a:lnTo>
                  <a:lnTo>
                    <a:pt x="1797" y="222"/>
                  </a:lnTo>
                  <a:lnTo>
                    <a:pt x="1800" y="217"/>
                  </a:lnTo>
                  <a:lnTo>
                    <a:pt x="1802" y="228"/>
                  </a:lnTo>
                  <a:lnTo>
                    <a:pt x="1805" y="234"/>
                  </a:lnTo>
                  <a:lnTo>
                    <a:pt x="1807" y="236"/>
                  </a:lnTo>
                  <a:lnTo>
                    <a:pt x="1809" y="241"/>
                  </a:lnTo>
                  <a:lnTo>
                    <a:pt x="1812" y="240"/>
                  </a:lnTo>
                  <a:lnTo>
                    <a:pt x="1814" y="249"/>
                  </a:lnTo>
                  <a:lnTo>
                    <a:pt x="1816" y="245"/>
                  </a:lnTo>
                  <a:lnTo>
                    <a:pt x="1819" y="260"/>
                  </a:lnTo>
                  <a:lnTo>
                    <a:pt x="1821" y="266"/>
                  </a:lnTo>
                  <a:lnTo>
                    <a:pt x="1823" y="267"/>
                  </a:lnTo>
                  <a:lnTo>
                    <a:pt x="1826" y="271"/>
                  </a:lnTo>
                  <a:lnTo>
                    <a:pt x="1828" y="263"/>
                  </a:lnTo>
                  <a:lnTo>
                    <a:pt x="1830" y="265"/>
                  </a:lnTo>
                  <a:lnTo>
                    <a:pt x="1833" y="270"/>
                  </a:lnTo>
                  <a:lnTo>
                    <a:pt x="1835" y="273"/>
                  </a:lnTo>
                  <a:lnTo>
                    <a:pt x="1837" y="271"/>
                  </a:lnTo>
                  <a:lnTo>
                    <a:pt x="1840" y="260"/>
                  </a:lnTo>
                  <a:lnTo>
                    <a:pt x="1842" y="252"/>
                  </a:lnTo>
                  <a:lnTo>
                    <a:pt x="1844" y="242"/>
                  </a:lnTo>
                  <a:lnTo>
                    <a:pt x="1847" y="257"/>
                  </a:lnTo>
                  <a:lnTo>
                    <a:pt x="1849" y="263"/>
                  </a:lnTo>
                  <a:lnTo>
                    <a:pt x="1851" y="259"/>
                  </a:lnTo>
                  <a:lnTo>
                    <a:pt x="1854" y="255"/>
                  </a:lnTo>
                  <a:lnTo>
                    <a:pt x="1856" y="249"/>
                  </a:lnTo>
                  <a:lnTo>
                    <a:pt x="1858" y="252"/>
                  </a:lnTo>
                  <a:lnTo>
                    <a:pt x="1860" y="252"/>
                  </a:lnTo>
                  <a:lnTo>
                    <a:pt x="1863" y="256"/>
                  </a:lnTo>
                  <a:lnTo>
                    <a:pt x="1865" y="252"/>
                  </a:lnTo>
                  <a:lnTo>
                    <a:pt x="1868" y="257"/>
                  </a:lnTo>
                  <a:lnTo>
                    <a:pt x="1870" y="256"/>
                  </a:lnTo>
                  <a:lnTo>
                    <a:pt x="1872" y="269"/>
                  </a:lnTo>
                  <a:lnTo>
                    <a:pt x="1875" y="265"/>
                  </a:lnTo>
                  <a:lnTo>
                    <a:pt x="1877" y="251"/>
                  </a:lnTo>
                  <a:lnTo>
                    <a:pt x="1879" y="242"/>
                  </a:lnTo>
                  <a:lnTo>
                    <a:pt x="1882" y="230"/>
                  </a:lnTo>
                  <a:lnTo>
                    <a:pt x="1884" y="232"/>
                  </a:lnTo>
                  <a:lnTo>
                    <a:pt x="1886" y="232"/>
                  </a:lnTo>
                  <a:lnTo>
                    <a:pt x="1889" y="230"/>
                  </a:lnTo>
                  <a:lnTo>
                    <a:pt x="1891" y="241"/>
                  </a:lnTo>
                  <a:lnTo>
                    <a:pt x="1893" y="245"/>
                  </a:lnTo>
                  <a:lnTo>
                    <a:pt x="1896" y="250"/>
                  </a:lnTo>
                  <a:lnTo>
                    <a:pt x="1898" y="248"/>
                  </a:lnTo>
                  <a:lnTo>
                    <a:pt x="1900" y="246"/>
                  </a:lnTo>
                  <a:lnTo>
                    <a:pt x="1903" y="243"/>
                  </a:lnTo>
                  <a:lnTo>
                    <a:pt x="1905" y="241"/>
                  </a:lnTo>
                  <a:lnTo>
                    <a:pt x="1907" y="249"/>
                  </a:lnTo>
                  <a:lnTo>
                    <a:pt x="1910" y="244"/>
                  </a:lnTo>
                  <a:lnTo>
                    <a:pt x="1912" y="238"/>
                  </a:lnTo>
                  <a:lnTo>
                    <a:pt x="1914" y="244"/>
                  </a:lnTo>
                  <a:lnTo>
                    <a:pt x="1917" y="248"/>
                  </a:lnTo>
                  <a:lnTo>
                    <a:pt x="1919" y="233"/>
                  </a:lnTo>
                  <a:lnTo>
                    <a:pt x="1921" y="246"/>
                  </a:lnTo>
                  <a:lnTo>
                    <a:pt x="1924" y="236"/>
                  </a:lnTo>
                  <a:lnTo>
                    <a:pt x="1926" y="247"/>
                  </a:lnTo>
                  <a:lnTo>
                    <a:pt x="1928" y="245"/>
                  </a:lnTo>
                  <a:lnTo>
                    <a:pt x="1931" y="260"/>
                  </a:lnTo>
                  <a:lnTo>
                    <a:pt x="1933" y="259"/>
                  </a:lnTo>
                  <a:lnTo>
                    <a:pt x="1935" y="267"/>
                  </a:lnTo>
                  <a:lnTo>
                    <a:pt x="1938" y="271"/>
                  </a:lnTo>
                  <a:lnTo>
                    <a:pt x="1940" y="264"/>
                  </a:lnTo>
                  <a:lnTo>
                    <a:pt x="1942" y="249"/>
                  </a:lnTo>
                  <a:lnTo>
                    <a:pt x="1945" y="245"/>
                  </a:lnTo>
                  <a:lnTo>
                    <a:pt x="1947" y="244"/>
                  </a:lnTo>
                  <a:lnTo>
                    <a:pt x="1949" y="247"/>
                  </a:lnTo>
                  <a:lnTo>
                    <a:pt x="1952" y="245"/>
                  </a:lnTo>
                  <a:lnTo>
                    <a:pt x="1954" y="257"/>
                  </a:lnTo>
                  <a:lnTo>
                    <a:pt x="1956" y="262"/>
                  </a:lnTo>
                  <a:lnTo>
                    <a:pt x="1959" y="258"/>
                  </a:lnTo>
                  <a:lnTo>
                    <a:pt x="1961" y="272"/>
                  </a:lnTo>
                  <a:lnTo>
                    <a:pt x="1963" y="279"/>
                  </a:lnTo>
                  <a:lnTo>
                    <a:pt x="1966" y="276"/>
                  </a:lnTo>
                  <a:lnTo>
                    <a:pt x="1968" y="265"/>
                  </a:lnTo>
                  <a:lnTo>
                    <a:pt x="1970" y="255"/>
                  </a:lnTo>
                  <a:lnTo>
                    <a:pt x="1973" y="259"/>
                  </a:lnTo>
                  <a:lnTo>
                    <a:pt x="1975" y="262"/>
                  </a:lnTo>
                  <a:lnTo>
                    <a:pt x="1977" y="253"/>
                  </a:lnTo>
                  <a:lnTo>
                    <a:pt x="1980" y="246"/>
                  </a:lnTo>
                  <a:lnTo>
                    <a:pt x="1982" y="249"/>
                  </a:lnTo>
                  <a:lnTo>
                    <a:pt x="1984" y="250"/>
                  </a:lnTo>
                  <a:lnTo>
                    <a:pt x="1987" y="261"/>
                  </a:lnTo>
                  <a:lnTo>
                    <a:pt x="1989" y="253"/>
                  </a:lnTo>
                  <a:lnTo>
                    <a:pt x="1991" y="248"/>
                  </a:lnTo>
                  <a:lnTo>
                    <a:pt x="1994" y="252"/>
                  </a:lnTo>
                  <a:lnTo>
                    <a:pt x="1996" y="244"/>
                  </a:lnTo>
                  <a:lnTo>
                    <a:pt x="1998" y="243"/>
                  </a:lnTo>
                  <a:lnTo>
                    <a:pt x="2001" y="250"/>
                  </a:lnTo>
                  <a:lnTo>
                    <a:pt x="2003" y="244"/>
                  </a:lnTo>
                  <a:lnTo>
                    <a:pt x="2005" y="238"/>
                  </a:lnTo>
                  <a:lnTo>
                    <a:pt x="2008" y="229"/>
                  </a:lnTo>
                  <a:lnTo>
                    <a:pt x="2010" y="227"/>
                  </a:lnTo>
                  <a:lnTo>
                    <a:pt x="2012" y="223"/>
                  </a:lnTo>
                  <a:lnTo>
                    <a:pt x="2015" y="233"/>
                  </a:lnTo>
                  <a:lnTo>
                    <a:pt x="2017" y="235"/>
                  </a:lnTo>
                  <a:lnTo>
                    <a:pt x="2019" y="232"/>
                  </a:lnTo>
                  <a:lnTo>
                    <a:pt x="2022" y="230"/>
                  </a:lnTo>
                  <a:lnTo>
                    <a:pt x="2024" y="234"/>
                  </a:lnTo>
                  <a:lnTo>
                    <a:pt x="2026" y="241"/>
                  </a:lnTo>
                  <a:lnTo>
                    <a:pt x="2029" y="243"/>
                  </a:lnTo>
                  <a:lnTo>
                    <a:pt x="2031" y="249"/>
                  </a:lnTo>
                  <a:lnTo>
                    <a:pt x="2033" y="239"/>
                  </a:lnTo>
                  <a:lnTo>
                    <a:pt x="2036" y="236"/>
                  </a:lnTo>
                  <a:lnTo>
                    <a:pt x="2038" y="234"/>
                  </a:lnTo>
                  <a:lnTo>
                    <a:pt x="2040" y="243"/>
                  </a:lnTo>
                  <a:lnTo>
                    <a:pt x="2043" y="252"/>
                  </a:lnTo>
                  <a:lnTo>
                    <a:pt x="2045" y="258"/>
                  </a:lnTo>
                  <a:lnTo>
                    <a:pt x="2047" y="259"/>
                  </a:lnTo>
                  <a:lnTo>
                    <a:pt x="2050" y="253"/>
                  </a:lnTo>
                  <a:lnTo>
                    <a:pt x="2052" y="253"/>
                  </a:lnTo>
                  <a:lnTo>
                    <a:pt x="2054" y="246"/>
                  </a:lnTo>
                  <a:lnTo>
                    <a:pt x="2057" y="250"/>
                  </a:lnTo>
                  <a:lnTo>
                    <a:pt x="2059" y="248"/>
                  </a:lnTo>
                  <a:lnTo>
                    <a:pt x="2061" y="241"/>
                  </a:lnTo>
                  <a:lnTo>
                    <a:pt x="2064" y="249"/>
                  </a:lnTo>
                  <a:lnTo>
                    <a:pt x="2066" y="260"/>
                  </a:lnTo>
                  <a:lnTo>
                    <a:pt x="2068" y="275"/>
                  </a:lnTo>
                  <a:lnTo>
                    <a:pt x="2071" y="274"/>
                  </a:lnTo>
                  <a:lnTo>
                    <a:pt x="2073" y="274"/>
                  </a:lnTo>
                  <a:lnTo>
                    <a:pt x="2075" y="268"/>
                  </a:lnTo>
                  <a:lnTo>
                    <a:pt x="2078" y="261"/>
                  </a:lnTo>
                  <a:lnTo>
                    <a:pt x="2080" y="255"/>
                  </a:lnTo>
                  <a:lnTo>
                    <a:pt x="2082" y="249"/>
                  </a:lnTo>
                  <a:lnTo>
                    <a:pt x="2085" y="253"/>
                  </a:lnTo>
                  <a:lnTo>
                    <a:pt x="2087" y="244"/>
                  </a:lnTo>
                  <a:lnTo>
                    <a:pt x="2089" y="242"/>
                  </a:lnTo>
                  <a:lnTo>
                    <a:pt x="2092" y="235"/>
                  </a:lnTo>
                  <a:lnTo>
                    <a:pt x="2094" y="227"/>
                  </a:lnTo>
                  <a:lnTo>
                    <a:pt x="2096" y="236"/>
                  </a:lnTo>
                  <a:lnTo>
                    <a:pt x="2099" y="241"/>
                  </a:lnTo>
                  <a:lnTo>
                    <a:pt x="2101" y="230"/>
                  </a:lnTo>
                </a:path>
              </a:pathLst>
            </a:custGeom>
            <a:noFill/>
            <a:ln w="17463" cap="flat">
              <a:solidFill>
                <a:srgbClr val="1D91C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7" name="Freeform 86">
              <a:extLst>
                <a:ext uri="{FF2B5EF4-FFF2-40B4-BE49-F238E27FC236}">
                  <a16:creationId xmlns:a16="http://schemas.microsoft.com/office/drawing/2014/main" id="{4031AD98-A683-4EE7-96CB-77492003B7ED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25" y="5530850"/>
              <a:ext cx="3335338" cy="647700"/>
            </a:xfrm>
            <a:custGeom>
              <a:avLst/>
              <a:gdLst>
                <a:gd name="T0" fmla="*/ 33 w 2101"/>
                <a:gd name="T1" fmla="*/ 262 h 408"/>
                <a:gd name="T2" fmla="*/ 68 w 2101"/>
                <a:gd name="T3" fmla="*/ 239 h 408"/>
                <a:gd name="T4" fmla="*/ 103 w 2101"/>
                <a:gd name="T5" fmla="*/ 215 h 408"/>
                <a:gd name="T6" fmla="*/ 138 w 2101"/>
                <a:gd name="T7" fmla="*/ 201 h 408"/>
                <a:gd name="T8" fmla="*/ 173 w 2101"/>
                <a:gd name="T9" fmla="*/ 213 h 408"/>
                <a:gd name="T10" fmla="*/ 208 w 2101"/>
                <a:gd name="T11" fmla="*/ 177 h 408"/>
                <a:gd name="T12" fmla="*/ 243 w 2101"/>
                <a:gd name="T13" fmla="*/ 214 h 408"/>
                <a:gd name="T14" fmla="*/ 278 w 2101"/>
                <a:gd name="T15" fmla="*/ 222 h 408"/>
                <a:gd name="T16" fmla="*/ 313 w 2101"/>
                <a:gd name="T17" fmla="*/ 273 h 408"/>
                <a:gd name="T18" fmla="*/ 348 w 2101"/>
                <a:gd name="T19" fmla="*/ 276 h 408"/>
                <a:gd name="T20" fmla="*/ 383 w 2101"/>
                <a:gd name="T21" fmla="*/ 276 h 408"/>
                <a:gd name="T22" fmla="*/ 418 w 2101"/>
                <a:gd name="T23" fmla="*/ 255 h 408"/>
                <a:gd name="T24" fmla="*/ 453 w 2101"/>
                <a:gd name="T25" fmla="*/ 235 h 408"/>
                <a:gd name="T26" fmla="*/ 488 w 2101"/>
                <a:gd name="T27" fmla="*/ 192 h 408"/>
                <a:gd name="T28" fmla="*/ 523 w 2101"/>
                <a:gd name="T29" fmla="*/ 174 h 408"/>
                <a:gd name="T30" fmla="*/ 558 w 2101"/>
                <a:gd name="T31" fmla="*/ 170 h 408"/>
                <a:gd name="T32" fmla="*/ 593 w 2101"/>
                <a:gd name="T33" fmla="*/ 122 h 408"/>
                <a:gd name="T34" fmla="*/ 628 w 2101"/>
                <a:gd name="T35" fmla="*/ 76 h 408"/>
                <a:gd name="T36" fmla="*/ 663 w 2101"/>
                <a:gd name="T37" fmla="*/ 94 h 408"/>
                <a:gd name="T38" fmla="*/ 698 w 2101"/>
                <a:gd name="T39" fmla="*/ 51 h 408"/>
                <a:gd name="T40" fmla="*/ 733 w 2101"/>
                <a:gd name="T41" fmla="*/ 17 h 408"/>
                <a:gd name="T42" fmla="*/ 768 w 2101"/>
                <a:gd name="T43" fmla="*/ 19 h 408"/>
                <a:gd name="T44" fmla="*/ 803 w 2101"/>
                <a:gd name="T45" fmla="*/ 110 h 408"/>
                <a:gd name="T46" fmla="*/ 838 w 2101"/>
                <a:gd name="T47" fmla="*/ 148 h 408"/>
                <a:gd name="T48" fmla="*/ 873 w 2101"/>
                <a:gd name="T49" fmla="*/ 179 h 408"/>
                <a:gd name="T50" fmla="*/ 908 w 2101"/>
                <a:gd name="T51" fmla="*/ 213 h 408"/>
                <a:gd name="T52" fmla="*/ 943 w 2101"/>
                <a:gd name="T53" fmla="*/ 315 h 408"/>
                <a:gd name="T54" fmla="*/ 978 w 2101"/>
                <a:gd name="T55" fmla="*/ 355 h 408"/>
                <a:gd name="T56" fmla="*/ 1013 w 2101"/>
                <a:gd name="T57" fmla="*/ 371 h 408"/>
                <a:gd name="T58" fmla="*/ 1048 w 2101"/>
                <a:gd name="T59" fmla="*/ 407 h 408"/>
                <a:gd name="T60" fmla="*/ 1083 w 2101"/>
                <a:gd name="T61" fmla="*/ 390 h 408"/>
                <a:gd name="T62" fmla="*/ 1118 w 2101"/>
                <a:gd name="T63" fmla="*/ 385 h 408"/>
                <a:gd name="T64" fmla="*/ 1153 w 2101"/>
                <a:gd name="T65" fmla="*/ 380 h 408"/>
                <a:gd name="T66" fmla="*/ 1188 w 2101"/>
                <a:gd name="T67" fmla="*/ 371 h 408"/>
                <a:gd name="T68" fmla="*/ 1223 w 2101"/>
                <a:gd name="T69" fmla="*/ 361 h 408"/>
                <a:gd name="T70" fmla="*/ 1258 w 2101"/>
                <a:gd name="T71" fmla="*/ 320 h 408"/>
                <a:gd name="T72" fmla="*/ 1293 w 2101"/>
                <a:gd name="T73" fmla="*/ 323 h 408"/>
                <a:gd name="T74" fmla="*/ 1328 w 2101"/>
                <a:gd name="T75" fmla="*/ 273 h 408"/>
                <a:gd name="T76" fmla="*/ 1363 w 2101"/>
                <a:gd name="T77" fmla="*/ 228 h 408"/>
                <a:gd name="T78" fmla="*/ 1398 w 2101"/>
                <a:gd name="T79" fmla="*/ 214 h 408"/>
                <a:gd name="T80" fmla="*/ 1433 w 2101"/>
                <a:gd name="T81" fmla="*/ 203 h 408"/>
                <a:gd name="T82" fmla="*/ 1468 w 2101"/>
                <a:gd name="T83" fmla="*/ 188 h 408"/>
                <a:gd name="T84" fmla="*/ 1503 w 2101"/>
                <a:gd name="T85" fmla="*/ 141 h 408"/>
                <a:gd name="T86" fmla="*/ 1538 w 2101"/>
                <a:gd name="T87" fmla="*/ 131 h 408"/>
                <a:gd name="T88" fmla="*/ 1573 w 2101"/>
                <a:gd name="T89" fmla="*/ 112 h 408"/>
                <a:gd name="T90" fmla="*/ 1608 w 2101"/>
                <a:gd name="T91" fmla="*/ 97 h 408"/>
                <a:gd name="T92" fmla="*/ 1643 w 2101"/>
                <a:gd name="T93" fmla="*/ 110 h 408"/>
                <a:gd name="T94" fmla="*/ 1679 w 2101"/>
                <a:gd name="T95" fmla="*/ 125 h 408"/>
                <a:gd name="T96" fmla="*/ 1714 w 2101"/>
                <a:gd name="T97" fmla="*/ 177 h 408"/>
                <a:gd name="T98" fmla="*/ 1749 w 2101"/>
                <a:gd name="T99" fmla="*/ 163 h 408"/>
                <a:gd name="T100" fmla="*/ 1784 w 2101"/>
                <a:gd name="T101" fmla="*/ 123 h 408"/>
                <a:gd name="T102" fmla="*/ 1819 w 2101"/>
                <a:gd name="T103" fmla="*/ 116 h 408"/>
                <a:gd name="T104" fmla="*/ 1854 w 2101"/>
                <a:gd name="T105" fmla="*/ 105 h 408"/>
                <a:gd name="T106" fmla="*/ 1889 w 2101"/>
                <a:gd name="T107" fmla="*/ 105 h 408"/>
                <a:gd name="T108" fmla="*/ 1924 w 2101"/>
                <a:gd name="T109" fmla="*/ 136 h 408"/>
                <a:gd name="T110" fmla="*/ 1959 w 2101"/>
                <a:gd name="T111" fmla="*/ 111 h 408"/>
                <a:gd name="T112" fmla="*/ 1994 w 2101"/>
                <a:gd name="T113" fmla="*/ 123 h 408"/>
                <a:gd name="T114" fmla="*/ 2029 w 2101"/>
                <a:gd name="T115" fmla="*/ 130 h 408"/>
                <a:gd name="T116" fmla="*/ 2064 w 2101"/>
                <a:gd name="T117" fmla="*/ 113 h 408"/>
                <a:gd name="T118" fmla="*/ 2099 w 2101"/>
                <a:gd name="T119" fmla="*/ 113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101" h="408">
                  <a:moveTo>
                    <a:pt x="0" y="241"/>
                  </a:moveTo>
                  <a:lnTo>
                    <a:pt x="2" y="249"/>
                  </a:lnTo>
                  <a:lnTo>
                    <a:pt x="5" y="245"/>
                  </a:lnTo>
                  <a:lnTo>
                    <a:pt x="7" y="254"/>
                  </a:lnTo>
                  <a:lnTo>
                    <a:pt x="9" y="251"/>
                  </a:lnTo>
                  <a:lnTo>
                    <a:pt x="12" y="257"/>
                  </a:lnTo>
                  <a:lnTo>
                    <a:pt x="14" y="262"/>
                  </a:lnTo>
                  <a:lnTo>
                    <a:pt x="16" y="268"/>
                  </a:lnTo>
                  <a:lnTo>
                    <a:pt x="19" y="266"/>
                  </a:lnTo>
                  <a:lnTo>
                    <a:pt x="21" y="271"/>
                  </a:lnTo>
                  <a:lnTo>
                    <a:pt x="23" y="276"/>
                  </a:lnTo>
                  <a:lnTo>
                    <a:pt x="26" y="267"/>
                  </a:lnTo>
                  <a:lnTo>
                    <a:pt x="28" y="274"/>
                  </a:lnTo>
                  <a:lnTo>
                    <a:pt x="30" y="273"/>
                  </a:lnTo>
                  <a:lnTo>
                    <a:pt x="33" y="262"/>
                  </a:lnTo>
                  <a:lnTo>
                    <a:pt x="35" y="258"/>
                  </a:lnTo>
                  <a:lnTo>
                    <a:pt x="37" y="260"/>
                  </a:lnTo>
                  <a:lnTo>
                    <a:pt x="40" y="255"/>
                  </a:lnTo>
                  <a:lnTo>
                    <a:pt x="42" y="255"/>
                  </a:lnTo>
                  <a:lnTo>
                    <a:pt x="44" y="257"/>
                  </a:lnTo>
                  <a:lnTo>
                    <a:pt x="47" y="252"/>
                  </a:lnTo>
                  <a:lnTo>
                    <a:pt x="49" y="253"/>
                  </a:lnTo>
                  <a:lnTo>
                    <a:pt x="51" y="237"/>
                  </a:lnTo>
                  <a:lnTo>
                    <a:pt x="54" y="231"/>
                  </a:lnTo>
                  <a:lnTo>
                    <a:pt x="56" y="235"/>
                  </a:lnTo>
                  <a:lnTo>
                    <a:pt x="58" y="239"/>
                  </a:lnTo>
                  <a:lnTo>
                    <a:pt x="61" y="244"/>
                  </a:lnTo>
                  <a:lnTo>
                    <a:pt x="63" y="248"/>
                  </a:lnTo>
                  <a:lnTo>
                    <a:pt x="65" y="250"/>
                  </a:lnTo>
                  <a:lnTo>
                    <a:pt x="68" y="239"/>
                  </a:lnTo>
                  <a:lnTo>
                    <a:pt x="70" y="235"/>
                  </a:lnTo>
                  <a:lnTo>
                    <a:pt x="72" y="225"/>
                  </a:lnTo>
                  <a:lnTo>
                    <a:pt x="75" y="225"/>
                  </a:lnTo>
                  <a:lnTo>
                    <a:pt x="77" y="227"/>
                  </a:lnTo>
                  <a:lnTo>
                    <a:pt x="79" y="227"/>
                  </a:lnTo>
                  <a:lnTo>
                    <a:pt x="82" y="226"/>
                  </a:lnTo>
                  <a:lnTo>
                    <a:pt x="84" y="220"/>
                  </a:lnTo>
                  <a:lnTo>
                    <a:pt x="86" y="224"/>
                  </a:lnTo>
                  <a:lnTo>
                    <a:pt x="89" y="221"/>
                  </a:lnTo>
                  <a:lnTo>
                    <a:pt x="91" y="228"/>
                  </a:lnTo>
                  <a:lnTo>
                    <a:pt x="93" y="222"/>
                  </a:lnTo>
                  <a:lnTo>
                    <a:pt x="96" y="231"/>
                  </a:lnTo>
                  <a:lnTo>
                    <a:pt x="98" y="223"/>
                  </a:lnTo>
                  <a:lnTo>
                    <a:pt x="100" y="224"/>
                  </a:lnTo>
                  <a:lnTo>
                    <a:pt x="103" y="215"/>
                  </a:lnTo>
                  <a:lnTo>
                    <a:pt x="105" y="224"/>
                  </a:lnTo>
                  <a:lnTo>
                    <a:pt x="108" y="229"/>
                  </a:lnTo>
                  <a:lnTo>
                    <a:pt x="110" y="224"/>
                  </a:lnTo>
                  <a:lnTo>
                    <a:pt x="112" y="214"/>
                  </a:lnTo>
                  <a:lnTo>
                    <a:pt x="114" y="213"/>
                  </a:lnTo>
                  <a:lnTo>
                    <a:pt x="117" y="211"/>
                  </a:lnTo>
                  <a:lnTo>
                    <a:pt x="119" y="217"/>
                  </a:lnTo>
                  <a:lnTo>
                    <a:pt x="121" y="217"/>
                  </a:lnTo>
                  <a:lnTo>
                    <a:pt x="124" y="222"/>
                  </a:lnTo>
                  <a:lnTo>
                    <a:pt x="126" y="226"/>
                  </a:lnTo>
                  <a:lnTo>
                    <a:pt x="128" y="218"/>
                  </a:lnTo>
                  <a:lnTo>
                    <a:pt x="131" y="212"/>
                  </a:lnTo>
                  <a:lnTo>
                    <a:pt x="133" y="210"/>
                  </a:lnTo>
                  <a:lnTo>
                    <a:pt x="135" y="200"/>
                  </a:lnTo>
                  <a:lnTo>
                    <a:pt x="138" y="201"/>
                  </a:lnTo>
                  <a:lnTo>
                    <a:pt x="140" y="210"/>
                  </a:lnTo>
                  <a:lnTo>
                    <a:pt x="142" y="215"/>
                  </a:lnTo>
                  <a:lnTo>
                    <a:pt x="145" y="216"/>
                  </a:lnTo>
                  <a:lnTo>
                    <a:pt x="147" y="228"/>
                  </a:lnTo>
                  <a:lnTo>
                    <a:pt x="149" y="234"/>
                  </a:lnTo>
                  <a:lnTo>
                    <a:pt x="152" y="234"/>
                  </a:lnTo>
                  <a:lnTo>
                    <a:pt x="154" y="227"/>
                  </a:lnTo>
                  <a:lnTo>
                    <a:pt x="156" y="227"/>
                  </a:lnTo>
                  <a:lnTo>
                    <a:pt x="159" y="223"/>
                  </a:lnTo>
                  <a:lnTo>
                    <a:pt x="161" y="216"/>
                  </a:lnTo>
                  <a:lnTo>
                    <a:pt x="163" y="220"/>
                  </a:lnTo>
                  <a:lnTo>
                    <a:pt x="166" y="219"/>
                  </a:lnTo>
                  <a:lnTo>
                    <a:pt x="168" y="220"/>
                  </a:lnTo>
                  <a:lnTo>
                    <a:pt x="171" y="220"/>
                  </a:lnTo>
                  <a:lnTo>
                    <a:pt x="173" y="213"/>
                  </a:lnTo>
                  <a:lnTo>
                    <a:pt x="175" y="216"/>
                  </a:lnTo>
                  <a:lnTo>
                    <a:pt x="177" y="213"/>
                  </a:lnTo>
                  <a:lnTo>
                    <a:pt x="180" y="211"/>
                  </a:lnTo>
                  <a:lnTo>
                    <a:pt x="182" y="197"/>
                  </a:lnTo>
                  <a:lnTo>
                    <a:pt x="184" y="187"/>
                  </a:lnTo>
                  <a:lnTo>
                    <a:pt x="187" y="182"/>
                  </a:lnTo>
                  <a:lnTo>
                    <a:pt x="189" y="184"/>
                  </a:lnTo>
                  <a:lnTo>
                    <a:pt x="191" y="189"/>
                  </a:lnTo>
                  <a:lnTo>
                    <a:pt x="194" y="185"/>
                  </a:lnTo>
                  <a:lnTo>
                    <a:pt x="196" y="188"/>
                  </a:lnTo>
                  <a:lnTo>
                    <a:pt x="198" y="183"/>
                  </a:lnTo>
                  <a:lnTo>
                    <a:pt x="201" y="179"/>
                  </a:lnTo>
                  <a:lnTo>
                    <a:pt x="203" y="175"/>
                  </a:lnTo>
                  <a:lnTo>
                    <a:pt x="206" y="182"/>
                  </a:lnTo>
                  <a:lnTo>
                    <a:pt x="208" y="177"/>
                  </a:lnTo>
                  <a:lnTo>
                    <a:pt x="210" y="169"/>
                  </a:lnTo>
                  <a:lnTo>
                    <a:pt x="212" y="179"/>
                  </a:lnTo>
                  <a:lnTo>
                    <a:pt x="215" y="178"/>
                  </a:lnTo>
                  <a:lnTo>
                    <a:pt x="217" y="166"/>
                  </a:lnTo>
                  <a:lnTo>
                    <a:pt x="219" y="177"/>
                  </a:lnTo>
                  <a:lnTo>
                    <a:pt x="222" y="186"/>
                  </a:lnTo>
                  <a:lnTo>
                    <a:pt x="224" y="187"/>
                  </a:lnTo>
                  <a:lnTo>
                    <a:pt x="226" y="194"/>
                  </a:lnTo>
                  <a:lnTo>
                    <a:pt x="229" y="197"/>
                  </a:lnTo>
                  <a:lnTo>
                    <a:pt x="231" y="199"/>
                  </a:lnTo>
                  <a:lnTo>
                    <a:pt x="234" y="204"/>
                  </a:lnTo>
                  <a:lnTo>
                    <a:pt x="236" y="209"/>
                  </a:lnTo>
                  <a:lnTo>
                    <a:pt x="238" y="214"/>
                  </a:lnTo>
                  <a:lnTo>
                    <a:pt x="240" y="216"/>
                  </a:lnTo>
                  <a:lnTo>
                    <a:pt x="243" y="214"/>
                  </a:lnTo>
                  <a:lnTo>
                    <a:pt x="245" y="205"/>
                  </a:lnTo>
                  <a:lnTo>
                    <a:pt x="247" y="205"/>
                  </a:lnTo>
                  <a:lnTo>
                    <a:pt x="250" y="200"/>
                  </a:lnTo>
                  <a:lnTo>
                    <a:pt x="252" y="192"/>
                  </a:lnTo>
                  <a:lnTo>
                    <a:pt x="254" y="200"/>
                  </a:lnTo>
                  <a:lnTo>
                    <a:pt x="257" y="210"/>
                  </a:lnTo>
                  <a:lnTo>
                    <a:pt x="259" y="223"/>
                  </a:lnTo>
                  <a:lnTo>
                    <a:pt x="262" y="223"/>
                  </a:lnTo>
                  <a:lnTo>
                    <a:pt x="264" y="228"/>
                  </a:lnTo>
                  <a:lnTo>
                    <a:pt x="266" y="226"/>
                  </a:lnTo>
                  <a:lnTo>
                    <a:pt x="269" y="231"/>
                  </a:lnTo>
                  <a:lnTo>
                    <a:pt x="271" y="237"/>
                  </a:lnTo>
                  <a:lnTo>
                    <a:pt x="273" y="229"/>
                  </a:lnTo>
                  <a:lnTo>
                    <a:pt x="275" y="230"/>
                  </a:lnTo>
                  <a:lnTo>
                    <a:pt x="278" y="222"/>
                  </a:lnTo>
                  <a:lnTo>
                    <a:pt x="280" y="235"/>
                  </a:lnTo>
                  <a:lnTo>
                    <a:pt x="282" y="237"/>
                  </a:lnTo>
                  <a:lnTo>
                    <a:pt x="285" y="242"/>
                  </a:lnTo>
                  <a:lnTo>
                    <a:pt x="287" y="250"/>
                  </a:lnTo>
                  <a:lnTo>
                    <a:pt x="289" y="262"/>
                  </a:lnTo>
                  <a:lnTo>
                    <a:pt x="292" y="250"/>
                  </a:lnTo>
                  <a:lnTo>
                    <a:pt x="294" y="249"/>
                  </a:lnTo>
                  <a:lnTo>
                    <a:pt x="297" y="262"/>
                  </a:lnTo>
                  <a:lnTo>
                    <a:pt x="299" y="271"/>
                  </a:lnTo>
                  <a:lnTo>
                    <a:pt x="301" y="277"/>
                  </a:lnTo>
                  <a:lnTo>
                    <a:pt x="304" y="280"/>
                  </a:lnTo>
                  <a:lnTo>
                    <a:pt x="306" y="279"/>
                  </a:lnTo>
                  <a:lnTo>
                    <a:pt x="308" y="279"/>
                  </a:lnTo>
                  <a:lnTo>
                    <a:pt x="310" y="270"/>
                  </a:lnTo>
                  <a:lnTo>
                    <a:pt x="313" y="273"/>
                  </a:lnTo>
                  <a:lnTo>
                    <a:pt x="315" y="278"/>
                  </a:lnTo>
                  <a:lnTo>
                    <a:pt x="317" y="278"/>
                  </a:lnTo>
                  <a:lnTo>
                    <a:pt x="320" y="270"/>
                  </a:lnTo>
                  <a:lnTo>
                    <a:pt x="322" y="287"/>
                  </a:lnTo>
                  <a:lnTo>
                    <a:pt x="325" y="284"/>
                  </a:lnTo>
                  <a:lnTo>
                    <a:pt x="327" y="279"/>
                  </a:lnTo>
                  <a:lnTo>
                    <a:pt x="329" y="274"/>
                  </a:lnTo>
                  <a:lnTo>
                    <a:pt x="332" y="277"/>
                  </a:lnTo>
                  <a:lnTo>
                    <a:pt x="334" y="272"/>
                  </a:lnTo>
                  <a:lnTo>
                    <a:pt x="336" y="270"/>
                  </a:lnTo>
                  <a:lnTo>
                    <a:pt x="338" y="272"/>
                  </a:lnTo>
                  <a:lnTo>
                    <a:pt x="341" y="266"/>
                  </a:lnTo>
                  <a:lnTo>
                    <a:pt x="343" y="269"/>
                  </a:lnTo>
                  <a:lnTo>
                    <a:pt x="345" y="270"/>
                  </a:lnTo>
                  <a:lnTo>
                    <a:pt x="348" y="276"/>
                  </a:lnTo>
                  <a:lnTo>
                    <a:pt x="350" y="268"/>
                  </a:lnTo>
                  <a:lnTo>
                    <a:pt x="352" y="271"/>
                  </a:lnTo>
                  <a:lnTo>
                    <a:pt x="355" y="274"/>
                  </a:lnTo>
                  <a:lnTo>
                    <a:pt x="357" y="272"/>
                  </a:lnTo>
                  <a:lnTo>
                    <a:pt x="360" y="277"/>
                  </a:lnTo>
                  <a:lnTo>
                    <a:pt x="362" y="266"/>
                  </a:lnTo>
                  <a:lnTo>
                    <a:pt x="364" y="266"/>
                  </a:lnTo>
                  <a:lnTo>
                    <a:pt x="367" y="270"/>
                  </a:lnTo>
                  <a:lnTo>
                    <a:pt x="369" y="283"/>
                  </a:lnTo>
                  <a:lnTo>
                    <a:pt x="371" y="285"/>
                  </a:lnTo>
                  <a:lnTo>
                    <a:pt x="373" y="285"/>
                  </a:lnTo>
                  <a:lnTo>
                    <a:pt x="376" y="276"/>
                  </a:lnTo>
                  <a:lnTo>
                    <a:pt x="378" y="279"/>
                  </a:lnTo>
                  <a:lnTo>
                    <a:pt x="380" y="278"/>
                  </a:lnTo>
                  <a:lnTo>
                    <a:pt x="383" y="276"/>
                  </a:lnTo>
                  <a:lnTo>
                    <a:pt x="385" y="273"/>
                  </a:lnTo>
                  <a:lnTo>
                    <a:pt x="388" y="272"/>
                  </a:lnTo>
                  <a:lnTo>
                    <a:pt x="390" y="271"/>
                  </a:lnTo>
                  <a:lnTo>
                    <a:pt x="392" y="264"/>
                  </a:lnTo>
                  <a:lnTo>
                    <a:pt x="395" y="251"/>
                  </a:lnTo>
                  <a:lnTo>
                    <a:pt x="397" y="258"/>
                  </a:lnTo>
                  <a:lnTo>
                    <a:pt x="399" y="249"/>
                  </a:lnTo>
                  <a:lnTo>
                    <a:pt x="402" y="252"/>
                  </a:lnTo>
                  <a:lnTo>
                    <a:pt x="404" y="258"/>
                  </a:lnTo>
                  <a:lnTo>
                    <a:pt x="406" y="255"/>
                  </a:lnTo>
                  <a:lnTo>
                    <a:pt x="408" y="253"/>
                  </a:lnTo>
                  <a:lnTo>
                    <a:pt x="411" y="256"/>
                  </a:lnTo>
                  <a:lnTo>
                    <a:pt x="413" y="259"/>
                  </a:lnTo>
                  <a:lnTo>
                    <a:pt x="416" y="259"/>
                  </a:lnTo>
                  <a:lnTo>
                    <a:pt x="418" y="255"/>
                  </a:lnTo>
                  <a:lnTo>
                    <a:pt x="420" y="257"/>
                  </a:lnTo>
                  <a:lnTo>
                    <a:pt x="423" y="241"/>
                  </a:lnTo>
                  <a:lnTo>
                    <a:pt x="425" y="253"/>
                  </a:lnTo>
                  <a:lnTo>
                    <a:pt x="427" y="262"/>
                  </a:lnTo>
                  <a:lnTo>
                    <a:pt x="430" y="257"/>
                  </a:lnTo>
                  <a:lnTo>
                    <a:pt x="432" y="254"/>
                  </a:lnTo>
                  <a:lnTo>
                    <a:pt x="434" y="253"/>
                  </a:lnTo>
                  <a:lnTo>
                    <a:pt x="437" y="252"/>
                  </a:lnTo>
                  <a:lnTo>
                    <a:pt x="439" y="262"/>
                  </a:lnTo>
                  <a:lnTo>
                    <a:pt x="441" y="263"/>
                  </a:lnTo>
                  <a:lnTo>
                    <a:pt x="443" y="242"/>
                  </a:lnTo>
                  <a:lnTo>
                    <a:pt x="446" y="233"/>
                  </a:lnTo>
                  <a:lnTo>
                    <a:pt x="448" y="240"/>
                  </a:lnTo>
                  <a:lnTo>
                    <a:pt x="451" y="226"/>
                  </a:lnTo>
                  <a:lnTo>
                    <a:pt x="453" y="235"/>
                  </a:lnTo>
                  <a:lnTo>
                    <a:pt x="455" y="226"/>
                  </a:lnTo>
                  <a:lnTo>
                    <a:pt x="458" y="229"/>
                  </a:lnTo>
                  <a:lnTo>
                    <a:pt x="460" y="234"/>
                  </a:lnTo>
                  <a:lnTo>
                    <a:pt x="462" y="231"/>
                  </a:lnTo>
                  <a:lnTo>
                    <a:pt x="465" y="220"/>
                  </a:lnTo>
                  <a:lnTo>
                    <a:pt x="467" y="211"/>
                  </a:lnTo>
                  <a:lnTo>
                    <a:pt x="469" y="210"/>
                  </a:lnTo>
                  <a:lnTo>
                    <a:pt x="471" y="206"/>
                  </a:lnTo>
                  <a:lnTo>
                    <a:pt x="474" y="191"/>
                  </a:lnTo>
                  <a:lnTo>
                    <a:pt x="476" y="183"/>
                  </a:lnTo>
                  <a:lnTo>
                    <a:pt x="479" y="188"/>
                  </a:lnTo>
                  <a:lnTo>
                    <a:pt x="481" y="189"/>
                  </a:lnTo>
                  <a:lnTo>
                    <a:pt x="483" y="182"/>
                  </a:lnTo>
                  <a:lnTo>
                    <a:pt x="486" y="187"/>
                  </a:lnTo>
                  <a:lnTo>
                    <a:pt x="488" y="192"/>
                  </a:lnTo>
                  <a:lnTo>
                    <a:pt x="490" y="188"/>
                  </a:lnTo>
                  <a:lnTo>
                    <a:pt x="493" y="192"/>
                  </a:lnTo>
                  <a:lnTo>
                    <a:pt x="495" y="185"/>
                  </a:lnTo>
                  <a:lnTo>
                    <a:pt x="497" y="193"/>
                  </a:lnTo>
                  <a:lnTo>
                    <a:pt x="500" y="188"/>
                  </a:lnTo>
                  <a:lnTo>
                    <a:pt x="502" y="184"/>
                  </a:lnTo>
                  <a:lnTo>
                    <a:pt x="504" y="183"/>
                  </a:lnTo>
                  <a:lnTo>
                    <a:pt x="506" y="186"/>
                  </a:lnTo>
                  <a:lnTo>
                    <a:pt x="509" y="182"/>
                  </a:lnTo>
                  <a:lnTo>
                    <a:pt x="511" y="184"/>
                  </a:lnTo>
                  <a:lnTo>
                    <a:pt x="514" y="174"/>
                  </a:lnTo>
                  <a:lnTo>
                    <a:pt x="516" y="174"/>
                  </a:lnTo>
                  <a:lnTo>
                    <a:pt x="518" y="170"/>
                  </a:lnTo>
                  <a:lnTo>
                    <a:pt x="521" y="159"/>
                  </a:lnTo>
                  <a:lnTo>
                    <a:pt x="523" y="174"/>
                  </a:lnTo>
                  <a:lnTo>
                    <a:pt x="525" y="172"/>
                  </a:lnTo>
                  <a:lnTo>
                    <a:pt x="528" y="183"/>
                  </a:lnTo>
                  <a:lnTo>
                    <a:pt x="530" y="174"/>
                  </a:lnTo>
                  <a:lnTo>
                    <a:pt x="532" y="176"/>
                  </a:lnTo>
                  <a:lnTo>
                    <a:pt x="535" y="175"/>
                  </a:lnTo>
                  <a:lnTo>
                    <a:pt x="537" y="184"/>
                  </a:lnTo>
                  <a:lnTo>
                    <a:pt x="539" y="187"/>
                  </a:lnTo>
                  <a:lnTo>
                    <a:pt x="542" y="189"/>
                  </a:lnTo>
                  <a:lnTo>
                    <a:pt x="544" y="184"/>
                  </a:lnTo>
                  <a:lnTo>
                    <a:pt x="546" y="176"/>
                  </a:lnTo>
                  <a:lnTo>
                    <a:pt x="549" y="173"/>
                  </a:lnTo>
                  <a:lnTo>
                    <a:pt x="551" y="172"/>
                  </a:lnTo>
                  <a:lnTo>
                    <a:pt x="553" y="167"/>
                  </a:lnTo>
                  <a:lnTo>
                    <a:pt x="556" y="163"/>
                  </a:lnTo>
                  <a:lnTo>
                    <a:pt x="558" y="170"/>
                  </a:lnTo>
                  <a:lnTo>
                    <a:pt x="560" y="164"/>
                  </a:lnTo>
                  <a:lnTo>
                    <a:pt x="563" y="171"/>
                  </a:lnTo>
                  <a:lnTo>
                    <a:pt x="565" y="164"/>
                  </a:lnTo>
                  <a:lnTo>
                    <a:pt x="567" y="162"/>
                  </a:lnTo>
                  <a:lnTo>
                    <a:pt x="570" y="164"/>
                  </a:lnTo>
                  <a:lnTo>
                    <a:pt x="572" y="172"/>
                  </a:lnTo>
                  <a:lnTo>
                    <a:pt x="574" y="173"/>
                  </a:lnTo>
                  <a:lnTo>
                    <a:pt x="577" y="173"/>
                  </a:lnTo>
                  <a:lnTo>
                    <a:pt x="579" y="167"/>
                  </a:lnTo>
                  <a:lnTo>
                    <a:pt x="581" y="177"/>
                  </a:lnTo>
                  <a:lnTo>
                    <a:pt x="584" y="170"/>
                  </a:lnTo>
                  <a:lnTo>
                    <a:pt x="586" y="175"/>
                  </a:lnTo>
                  <a:lnTo>
                    <a:pt x="588" y="156"/>
                  </a:lnTo>
                  <a:lnTo>
                    <a:pt x="591" y="152"/>
                  </a:lnTo>
                  <a:lnTo>
                    <a:pt x="593" y="122"/>
                  </a:lnTo>
                  <a:lnTo>
                    <a:pt x="595" y="111"/>
                  </a:lnTo>
                  <a:lnTo>
                    <a:pt x="598" y="97"/>
                  </a:lnTo>
                  <a:lnTo>
                    <a:pt x="600" y="93"/>
                  </a:lnTo>
                  <a:lnTo>
                    <a:pt x="602" y="87"/>
                  </a:lnTo>
                  <a:lnTo>
                    <a:pt x="605" y="91"/>
                  </a:lnTo>
                  <a:lnTo>
                    <a:pt x="607" y="88"/>
                  </a:lnTo>
                  <a:lnTo>
                    <a:pt x="609" y="92"/>
                  </a:lnTo>
                  <a:lnTo>
                    <a:pt x="612" y="82"/>
                  </a:lnTo>
                  <a:lnTo>
                    <a:pt x="614" y="65"/>
                  </a:lnTo>
                  <a:lnTo>
                    <a:pt x="616" y="72"/>
                  </a:lnTo>
                  <a:lnTo>
                    <a:pt x="619" y="71"/>
                  </a:lnTo>
                  <a:lnTo>
                    <a:pt x="621" y="72"/>
                  </a:lnTo>
                  <a:lnTo>
                    <a:pt x="623" y="75"/>
                  </a:lnTo>
                  <a:lnTo>
                    <a:pt x="626" y="70"/>
                  </a:lnTo>
                  <a:lnTo>
                    <a:pt x="628" y="76"/>
                  </a:lnTo>
                  <a:lnTo>
                    <a:pt x="630" y="88"/>
                  </a:lnTo>
                  <a:lnTo>
                    <a:pt x="633" y="80"/>
                  </a:lnTo>
                  <a:lnTo>
                    <a:pt x="635" y="75"/>
                  </a:lnTo>
                  <a:lnTo>
                    <a:pt x="637" y="73"/>
                  </a:lnTo>
                  <a:lnTo>
                    <a:pt x="640" y="73"/>
                  </a:lnTo>
                  <a:lnTo>
                    <a:pt x="642" y="81"/>
                  </a:lnTo>
                  <a:lnTo>
                    <a:pt x="644" y="73"/>
                  </a:lnTo>
                  <a:lnTo>
                    <a:pt x="647" y="75"/>
                  </a:lnTo>
                  <a:lnTo>
                    <a:pt x="649" y="67"/>
                  </a:lnTo>
                  <a:lnTo>
                    <a:pt x="651" y="75"/>
                  </a:lnTo>
                  <a:lnTo>
                    <a:pt x="654" y="80"/>
                  </a:lnTo>
                  <a:lnTo>
                    <a:pt x="656" y="82"/>
                  </a:lnTo>
                  <a:lnTo>
                    <a:pt x="658" y="85"/>
                  </a:lnTo>
                  <a:lnTo>
                    <a:pt x="661" y="97"/>
                  </a:lnTo>
                  <a:lnTo>
                    <a:pt x="663" y="94"/>
                  </a:lnTo>
                  <a:lnTo>
                    <a:pt x="665" y="92"/>
                  </a:lnTo>
                  <a:lnTo>
                    <a:pt x="668" y="81"/>
                  </a:lnTo>
                  <a:lnTo>
                    <a:pt x="670" y="78"/>
                  </a:lnTo>
                  <a:lnTo>
                    <a:pt x="672" y="67"/>
                  </a:lnTo>
                  <a:lnTo>
                    <a:pt x="675" y="63"/>
                  </a:lnTo>
                  <a:lnTo>
                    <a:pt x="677" y="67"/>
                  </a:lnTo>
                  <a:lnTo>
                    <a:pt x="679" y="66"/>
                  </a:lnTo>
                  <a:lnTo>
                    <a:pt x="682" y="57"/>
                  </a:lnTo>
                  <a:lnTo>
                    <a:pt x="684" y="58"/>
                  </a:lnTo>
                  <a:lnTo>
                    <a:pt x="686" y="59"/>
                  </a:lnTo>
                  <a:lnTo>
                    <a:pt x="689" y="58"/>
                  </a:lnTo>
                  <a:lnTo>
                    <a:pt x="691" y="56"/>
                  </a:lnTo>
                  <a:lnTo>
                    <a:pt x="693" y="65"/>
                  </a:lnTo>
                  <a:lnTo>
                    <a:pt x="696" y="60"/>
                  </a:lnTo>
                  <a:lnTo>
                    <a:pt x="698" y="51"/>
                  </a:lnTo>
                  <a:lnTo>
                    <a:pt x="700" y="49"/>
                  </a:lnTo>
                  <a:lnTo>
                    <a:pt x="703" y="48"/>
                  </a:lnTo>
                  <a:lnTo>
                    <a:pt x="705" y="46"/>
                  </a:lnTo>
                  <a:lnTo>
                    <a:pt x="707" y="62"/>
                  </a:lnTo>
                  <a:lnTo>
                    <a:pt x="710" y="61"/>
                  </a:lnTo>
                  <a:lnTo>
                    <a:pt x="712" y="61"/>
                  </a:lnTo>
                  <a:lnTo>
                    <a:pt x="714" y="57"/>
                  </a:lnTo>
                  <a:lnTo>
                    <a:pt x="717" y="57"/>
                  </a:lnTo>
                  <a:lnTo>
                    <a:pt x="719" y="49"/>
                  </a:lnTo>
                  <a:lnTo>
                    <a:pt x="721" y="58"/>
                  </a:lnTo>
                  <a:lnTo>
                    <a:pt x="724" y="51"/>
                  </a:lnTo>
                  <a:lnTo>
                    <a:pt x="726" y="36"/>
                  </a:lnTo>
                  <a:lnTo>
                    <a:pt x="728" y="24"/>
                  </a:lnTo>
                  <a:lnTo>
                    <a:pt x="731" y="23"/>
                  </a:lnTo>
                  <a:lnTo>
                    <a:pt x="733" y="17"/>
                  </a:lnTo>
                  <a:lnTo>
                    <a:pt x="735" y="23"/>
                  </a:lnTo>
                  <a:lnTo>
                    <a:pt x="738" y="16"/>
                  </a:lnTo>
                  <a:lnTo>
                    <a:pt x="740" y="16"/>
                  </a:lnTo>
                  <a:lnTo>
                    <a:pt x="742" y="13"/>
                  </a:lnTo>
                  <a:lnTo>
                    <a:pt x="745" y="4"/>
                  </a:lnTo>
                  <a:lnTo>
                    <a:pt x="747" y="6"/>
                  </a:lnTo>
                  <a:lnTo>
                    <a:pt x="749" y="9"/>
                  </a:lnTo>
                  <a:lnTo>
                    <a:pt x="752" y="11"/>
                  </a:lnTo>
                  <a:lnTo>
                    <a:pt x="754" y="10"/>
                  </a:lnTo>
                  <a:lnTo>
                    <a:pt x="756" y="11"/>
                  </a:lnTo>
                  <a:lnTo>
                    <a:pt x="759" y="5"/>
                  </a:lnTo>
                  <a:lnTo>
                    <a:pt x="761" y="11"/>
                  </a:lnTo>
                  <a:lnTo>
                    <a:pt x="763" y="0"/>
                  </a:lnTo>
                  <a:lnTo>
                    <a:pt x="766" y="10"/>
                  </a:lnTo>
                  <a:lnTo>
                    <a:pt x="768" y="19"/>
                  </a:lnTo>
                  <a:lnTo>
                    <a:pt x="770" y="19"/>
                  </a:lnTo>
                  <a:lnTo>
                    <a:pt x="773" y="8"/>
                  </a:lnTo>
                  <a:lnTo>
                    <a:pt x="775" y="22"/>
                  </a:lnTo>
                  <a:lnTo>
                    <a:pt x="777" y="22"/>
                  </a:lnTo>
                  <a:lnTo>
                    <a:pt x="780" y="55"/>
                  </a:lnTo>
                  <a:lnTo>
                    <a:pt x="782" y="68"/>
                  </a:lnTo>
                  <a:lnTo>
                    <a:pt x="785" y="77"/>
                  </a:lnTo>
                  <a:lnTo>
                    <a:pt x="787" y="75"/>
                  </a:lnTo>
                  <a:lnTo>
                    <a:pt x="789" y="80"/>
                  </a:lnTo>
                  <a:lnTo>
                    <a:pt x="791" y="78"/>
                  </a:lnTo>
                  <a:lnTo>
                    <a:pt x="794" y="75"/>
                  </a:lnTo>
                  <a:lnTo>
                    <a:pt x="796" y="83"/>
                  </a:lnTo>
                  <a:lnTo>
                    <a:pt x="798" y="93"/>
                  </a:lnTo>
                  <a:lnTo>
                    <a:pt x="801" y="110"/>
                  </a:lnTo>
                  <a:lnTo>
                    <a:pt x="803" y="110"/>
                  </a:lnTo>
                  <a:lnTo>
                    <a:pt x="805" y="118"/>
                  </a:lnTo>
                  <a:lnTo>
                    <a:pt x="808" y="113"/>
                  </a:lnTo>
                  <a:lnTo>
                    <a:pt x="810" y="116"/>
                  </a:lnTo>
                  <a:lnTo>
                    <a:pt x="812" y="122"/>
                  </a:lnTo>
                  <a:lnTo>
                    <a:pt x="815" y="116"/>
                  </a:lnTo>
                  <a:lnTo>
                    <a:pt x="817" y="116"/>
                  </a:lnTo>
                  <a:lnTo>
                    <a:pt x="820" y="134"/>
                  </a:lnTo>
                  <a:lnTo>
                    <a:pt x="822" y="131"/>
                  </a:lnTo>
                  <a:lnTo>
                    <a:pt x="824" y="136"/>
                  </a:lnTo>
                  <a:lnTo>
                    <a:pt x="826" y="136"/>
                  </a:lnTo>
                  <a:lnTo>
                    <a:pt x="829" y="137"/>
                  </a:lnTo>
                  <a:lnTo>
                    <a:pt x="831" y="142"/>
                  </a:lnTo>
                  <a:lnTo>
                    <a:pt x="833" y="133"/>
                  </a:lnTo>
                  <a:lnTo>
                    <a:pt x="836" y="146"/>
                  </a:lnTo>
                  <a:lnTo>
                    <a:pt x="838" y="148"/>
                  </a:lnTo>
                  <a:lnTo>
                    <a:pt x="840" y="145"/>
                  </a:lnTo>
                  <a:lnTo>
                    <a:pt x="843" y="138"/>
                  </a:lnTo>
                  <a:lnTo>
                    <a:pt x="845" y="138"/>
                  </a:lnTo>
                  <a:lnTo>
                    <a:pt x="848" y="134"/>
                  </a:lnTo>
                  <a:lnTo>
                    <a:pt x="850" y="134"/>
                  </a:lnTo>
                  <a:lnTo>
                    <a:pt x="852" y="137"/>
                  </a:lnTo>
                  <a:lnTo>
                    <a:pt x="854" y="149"/>
                  </a:lnTo>
                  <a:lnTo>
                    <a:pt x="857" y="155"/>
                  </a:lnTo>
                  <a:lnTo>
                    <a:pt x="859" y="162"/>
                  </a:lnTo>
                  <a:lnTo>
                    <a:pt x="861" y="152"/>
                  </a:lnTo>
                  <a:lnTo>
                    <a:pt x="864" y="156"/>
                  </a:lnTo>
                  <a:lnTo>
                    <a:pt x="866" y="161"/>
                  </a:lnTo>
                  <a:lnTo>
                    <a:pt x="868" y="174"/>
                  </a:lnTo>
                  <a:lnTo>
                    <a:pt x="871" y="171"/>
                  </a:lnTo>
                  <a:lnTo>
                    <a:pt x="873" y="179"/>
                  </a:lnTo>
                  <a:lnTo>
                    <a:pt x="875" y="182"/>
                  </a:lnTo>
                  <a:lnTo>
                    <a:pt x="878" y="178"/>
                  </a:lnTo>
                  <a:lnTo>
                    <a:pt x="880" y="180"/>
                  </a:lnTo>
                  <a:lnTo>
                    <a:pt x="883" y="186"/>
                  </a:lnTo>
                  <a:lnTo>
                    <a:pt x="885" y="200"/>
                  </a:lnTo>
                  <a:lnTo>
                    <a:pt x="887" y="214"/>
                  </a:lnTo>
                  <a:lnTo>
                    <a:pt x="889" y="225"/>
                  </a:lnTo>
                  <a:lnTo>
                    <a:pt x="892" y="228"/>
                  </a:lnTo>
                  <a:lnTo>
                    <a:pt x="894" y="218"/>
                  </a:lnTo>
                  <a:lnTo>
                    <a:pt x="896" y="217"/>
                  </a:lnTo>
                  <a:lnTo>
                    <a:pt x="899" y="210"/>
                  </a:lnTo>
                  <a:lnTo>
                    <a:pt x="901" y="203"/>
                  </a:lnTo>
                  <a:lnTo>
                    <a:pt x="903" y="202"/>
                  </a:lnTo>
                  <a:lnTo>
                    <a:pt x="906" y="213"/>
                  </a:lnTo>
                  <a:lnTo>
                    <a:pt x="908" y="213"/>
                  </a:lnTo>
                  <a:lnTo>
                    <a:pt x="911" y="215"/>
                  </a:lnTo>
                  <a:lnTo>
                    <a:pt x="913" y="233"/>
                  </a:lnTo>
                  <a:lnTo>
                    <a:pt x="915" y="241"/>
                  </a:lnTo>
                  <a:lnTo>
                    <a:pt x="918" y="249"/>
                  </a:lnTo>
                  <a:lnTo>
                    <a:pt x="920" y="267"/>
                  </a:lnTo>
                  <a:lnTo>
                    <a:pt x="922" y="272"/>
                  </a:lnTo>
                  <a:lnTo>
                    <a:pt x="924" y="279"/>
                  </a:lnTo>
                  <a:lnTo>
                    <a:pt x="927" y="284"/>
                  </a:lnTo>
                  <a:lnTo>
                    <a:pt x="929" y="287"/>
                  </a:lnTo>
                  <a:lnTo>
                    <a:pt x="931" y="295"/>
                  </a:lnTo>
                  <a:lnTo>
                    <a:pt x="934" y="303"/>
                  </a:lnTo>
                  <a:lnTo>
                    <a:pt x="936" y="300"/>
                  </a:lnTo>
                  <a:lnTo>
                    <a:pt x="939" y="301"/>
                  </a:lnTo>
                  <a:lnTo>
                    <a:pt x="941" y="311"/>
                  </a:lnTo>
                  <a:lnTo>
                    <a:pt x="943" y="315"/>
                  </a:lnTo>
                  <a:lnTo>
                    <a:pt x="946" y="323"/>
                  </a:lnTo>
                  <a:lnTo>
                    <a:pt x="948" y="320"/>
                  </a:lnTo>
                  <a:lnTo>
                    <a:pt x="950" y="339"/>
                  </a:lnTo>
                  <a:lnTo>
                    <a:pt x="952" y="337"/>
                  </a:lnTo>
                  <a:lnTo>
                    <a:pt x="955" y="326"/>
                  </a:lnTo>
                  <a:lnTo>
                    <a:pt x="957" y="334"/>
                  </a:lnTo>
                  <a:lnTo>
                    <a:pt x="959" y="339"/>
                  </a:lnTo>
                  <a:lnTo>
                    <a:pt x="962" y="344"/>
                  </a:lnTo>
                  <a:lnTo>
                    <a:pt x="964" y="354"/>
                  </a:lnTo>
                  <a:lnTo>
                    <a:pt x="966" y="354"/>
                  </a:lnTo>
                  <a:lnTo>
                    <a:pt x="969" y="351"/>
                  </a:lnTo>
                  <a:lnTo>
                    <a:pt x="971" y="346"/>
                  </a:lnTo>
                  <a:lnTo>
                    <a:pt x="974" y="350"/>
                  </a:lnTo>
                  <a:lnTo>
                    <a:pt x="976" y="352"/>
                  </a:lnTo>
                  <a:lnTo>
                    <a:pt x="978" y="355"/>
                  </a:lnTo>
                  <a:lnTo>
                    <a:pt x="981" y="360"/>
                  </a:lnTo>
                  <a:lnTo>
                    <a:pt x="983" y="352"/>
                  </a:lnTo>
                  <a:lnTo>
                    <a:pt x="985" y="351"/>
                  </a:lnTo>
                  <a:lnTo>
                    <a:pt x="987" y="351"/>
                  </a:lnTo>
                  <a:lnTo>
                    <a:pt x="990" y="344"/>
                  </a:lnTo>
                  <a:lnTo>
                    <a:pt x="992" y="345"/>
                  </a:lnTo>
                  <a:lnTo>
                    <a:pt x="994" y="349"/>
                  </a:lnTo>
                  <a:lnTo>
                    <a:pt x="997" y="353"/>
                  </a:lnTo>
                  <a:lnTo>
                    <a:pt x="999" y="355"/>
                  </a:lnTo>
                  <a:lnTo>
                    <a:pt x="1002" y="358"/>
                  </a:lnTo>
                  <a:lnTo>
                    <a:pt x="1004" y="364"/>
                  </a:lnTo>
                  <a:lnTo>
                    <a:pt x="1006" y="367"/>
                  </a:lnTo>
                  <a:lnTo>
                    <a:pt x="1009" y="366"/>
                  </a:lnTo>
                  <a:lnTo>
                    <a:pt x="1011" y="373"/>
                  </a:lnTo>
                  <a:lnTo>
                    <a:pt x="1013" y="371"/>
                  </a:lnTo>
                  <a:lnTo>
                    <a:pt x="1016" y="363"/>
                  </a:lnTo>
                  <a:lnTo>
                    <a:pt x="1018" y="365"/>
                  </a:lnTo>
                  <a:lnTo>
                    <a:pt x="1020" y="372"/>
                  </a:lnTo>
                  <a:lnTo>
                    <a:pt x="1022" y="379"/>
                  </a:lnTo>
                  <a:lnTo>
                    <a:pt x="1025" y="383"/>
                  </a:lnTo>
                  <a:lnTo>
                    <a:pt x="1027" y="387"/>
                  </a:lnTo>
                  <a:lnTo>
                    <a:pt x="1029" y="393"/>
                  </a:lnTo>
                  <a:lnTo>
                    <a:pt x="1032" y="387"/>
                  </a:lnTo>
                  <a:lnTo>
                    <a:pt x="1034" y="390"/>
                  </a:lnTo>
                  <a:lnTo>
                    <a:pt x="1037" y="391"/>
                  </a:lnTo>
                  <a:lnTo>
                    <a:pt x="1039" y="395"/>
                  </a:lnTo>
                  <a:lnTo>
                    <a:pt x="1041" y="395"/>
                  </a:lnTo>
                  <a:lnTo>
                    <a:pt x="1044" y="395"/>
                  </a:lnTo>
                  <a:lnTo>
                    <a:pt x="1046" y="394"/>
                  </a:lnTo>
                  <a:lnTo>
                    <a:pt x="1048" y="407"/>
                  </a:lnTo>
                  <a:lnTo>
                    <a:pt x="1050" y="390"/>
                  </a:lnTo>
                  <a:lnTo>
                    <a:pt x="1053" y="388"/>
                  </a:lnTo>
                  <a:lnTo>
                    <a:pt x="1055" y="386"/>
                  </a:lnTo>
                  <a:lnTo>
                    <a:pt x="1057" y="387"/>
                  </a:lnTo>
                  <a:lnTo>
                    <a:pt x="1060" y="387"/>
                  </a:lnTo>
                  <a:lnTo>
                    <a:pt x="1062" y="391"/>
                  </a:lnTo>
                  <a:lnTo>
                    <a:pt x="1065" y="397"/>
                  </a:lnTo>
                  <a:lnTo>
                    <a:pt x="1067" y="395"/>
                  </a:lnTo>
                  <a:lnTo>
                    <a:pt x="1069" y="396"/>
                  </a:lnTo>
                  <a:lnTo>
                    <a:pt x="1072" y="389"/>
                  </a:lnTo>
                  <a:lnTo>
                    <a:pt x="1074" y="388"/>
                  </a:lnTo>
                  <a:lnTo>
                    <a:pt x="1076" y="391"/>
                  </a:lnTo>
                  <a:lnTo>
                    <a:pt x="1079" y="389"/>
                  </a:lnTo>
                  <a:lnTo>
                    <a:pt x="1081" y="394"/>
                  </a:lnTo>
                  <a:lnTo>
                    <a:pt x="1083" y="390"/>
                  </a:lnTo>
                  <a:lnTo>
                    <a:pt x="1085" y="393"/>
                  </a:lnTo>
                  <a:lnTo>
                    <a:pt x="1088" y="406"/>
                  </a:lnTo>
                  <a:lnTo>
                    <a:pt x="1090" y="408"/>
                  </a:lnTo>
                  <a:lnTo>
                    <a:pt x="1093" y="403"/>
                  </a:lnTo>
                  <a:lnTo>
                    <a:pt x="1095" y="392"/>
                  </a:lnTo>
                  <a:lnTo>
                    <a:pt x="1097" y="401"/>
                  </a:lnTo>
                  <a:lnTo>
                    <a:pt x="1100" y="393"/>
                  </a:lnTo>
                  <a:lnTo>
                    <a:pt x="1102" y="401"/>
                  </a:lnTo>
                  <a:lnTo>
                    <a:pt x="1104" y="403"/>
                  </a:lnTo>
                  <a:lnTo>
                    <a:pt x="1107" y="392"/>
                  </a:lnTo>
                  <a:lnTo>
                    <a:pt x="1109" y="380"/>
                  </a:lnTo>
                  <a:lnTo>
                    <a:pt x="1111" y="373"/>
                  </a:lnTo>
                  <a:lnTo>
                    <a:pt x="1114" y="376"/>
                  </a:lnTo>
                  <a:lnTo>
                    <a:pt x="1116" y="382"/>
                  </a:lnTo>
                  <a:lnTo>
                    <a:pt x="1118" y="385"/>
                  </a:lnTo>
                  <a:lnTo>
                    <a:pt x="1120" y="383"/>
                  </a:lnTo>
                  <a:lnTo>
                    <a:pt x="1123" y="374"/>
                  </a:lnTo>
                  <a:lnTo>
                    <a:pt x="1125" y="374"/>
                  </a:lnTo>
                  <a:lnTo>
                    <a:pt x="1128" y="368"/>
                  </a:lnTo>
                  <a:lnTo>
                    <a:pt x="1130" y="365"/>
                  </a:lnTo>
                  <a:lnTo>
                    <a:pt x="1132" y="362"/>
                  </a:lnTo>
                  <a:lnTo>
                    <a:pt x="1135" y="364"/>
                  </a:lnTo>
                  <a:lnTo>
                    <a:pt x="1137" y="358"/>
                  </a:lnTo>
                  <a:lnTo>
                    <a:pt x="1139" y="354"/>
                  </a:lnTo>
                  <a:lnTo>
                    <a:pt x="1142" y="365"/>
                  </a:lnTo>
                  <a:lnTo>
                    <a:pt x="1144" y="368"/>
                  </a:lnTo>
                  <a:lnTo>
                    <a:pt x="1146" y="377"/>
                  </a:lnTo>
                  <a:lnTo>
                    <a:pt x="1148" y="374"/>
                  </a:lnTo>
                  <a:lnTo>
                    <a:pt x="1151" y="378"/>
                  </a:lnTo>
                  <a:lnTo>
                    <a:pt x="1153" y="380"/>
                  </a:lnTo>
                  <a:lnTo>
                    <a:pt x="1156" y="380"/>
                  </a:lnTo>
                  <a:lnTo>
                    <a:pt x="1158" y="389"/>
                  </a:lnTo>
                  <a:lnTo>
                    <a:pt x="1160" y="388"/>
                  </a:lnTo>
                  <a:lnTo>
                    <a:pt x="1163" y="386"/>
                  </a:lnTo>
                  <a:lnTo>
                    <a:pt x="1165" y="381"/>
                  </a:lnTo>
                  <a:lnTo>
                    <a:pt x="1167" y="381"/>
                  </a:lnTo>
                  <a:lnTo>
                    <a:pt x="1170" y="394"/>
                  </a:lnTo>
                  <a:lnTo>
                    <a:pt x="1172" y="380"/>
                  </a:lnTo>
                  <a:lnTo>
                    <a:pt x="1174" y="373"/>
                  </a:lnTo>
                  <a:lnTo>
                    <a:pt x="1177" y="380"/>
                  </a:lnTo>
                  <a:lnTo>
                    <a:pt x="1179" y="389"/>
                  </a:lnTo>
                  <a:lnTo>
                    <a:pt x="1181" y="387"/>
                  </a:lnTo>
                  <a:lnTo>
                    <a:pt x="1183" y="377"/>
                  </a:lnTo>
                  <a:lnTo>
                    <a:pt x="1186" y="374"/>
                  </a:lnTo>
                  <a:lnTo>
                    <a:pt x="1188" y="371"/>
                  </a:lnTo>
                  <a:lnTo>
                    <a:pt x="1191" y="368"/>
                  </a:lnTo>
                  <a:lnTo>
                    <a:pt x="1193" y="363"/>
                  </a:lnTo>
                  <a:lnTo>
                    <a:pt x="1195" y="369"/>
                  </a:lnTo>
                  <a:lnTo>
                    <a:pt x="1198" y="366"/>
                  </a:lnTo>
                  <a:lnTo>
                    <a:pt x="1200" y="360"/>
                  </a:lnTo>
                  <a:lnTo>
                    <a:pt x="1202" y="363"/>
                  </a:lnTo>
                  <a:lnTo>
                    <a:pt x="1205" y="366"/>
                  </a:lnTo>
                  <a:lnTo>
                    <a:pt x="1207" y="367"/>
                  </a:lnTo>
                  <a:lnTo>
                    <a:pt x="1209" y="364"/>
                  </a:lnTo>
                  <a:lnTo>
                    <a:pt x="1212" y="368"/>
                  </a:lnTo>
                  <a:lnTo>
                    <a:pt x="1214" y="364"/>
                  </a:lnTo>
                  <a:lnTo>
                    <a:pt x="1216" y="355"/>
                  </a:lnTo>
                  <a:lnTo>
                    <a:pt x="1219" y="354"/>
                  </a:lnTo>
                  <a:lnTo>
                    <a:pt x="1221" y="352"/>
                  </a:lnTo>
                  <a:lnTo>
                    <a:pt x="1223" y="361"/>
                  </a:lnTo>
                  <a:lnTo>
                    <a:pt x="1226" y="356"/>
                  </a:lnTo>
                  <a:lnTo>
                    <a:pt x="1228" y="353"/>
                  </a:lnTo>
                  <a:lnTo>
                    <a:pt x="1230" y="360"/>
                  </a:lnTo>
                  <a:lnTo>
                    <a:pt x="1233" y="362"/>
                  </a:lnTo>
                  <a:lnTo>
                    <a:pt x="1235" y="355"/>
                  </a:lnTo>
                  <a:lnTo>
                    <a:pt x="1237" y="368"/>
                  </a:lnTo>
                  <a:lnTo>
                    <a:pt x="1240" y="373"/>
                  </a:lnTo>
                  <a:lnTo>
                    <a:pt x="1242" y="372"/>
                  </a:lnTo>
                  <a:lnTo>
                    <a:pt x="1244" y="344"/>
                  </a:lnTo>
                  <a:lnTo>
                    <a:pt x="1247" y="336"/>
                  </a:lnTo>
                  <a:lnTo>
                    <a:pt x="1249" y="326"/>
                  </a:lnTo>
                  <a:lnTo>
                    <a:pt x="1251" y="324"/>
                  </a:lnTo>
                  <a:lnTo>
                    <a:pt x="1254" y="322"/>
                  </a:lnTo>
                  <a:lnTo>
                    <a:pt x="1256" y="322"/>
                  </a:lnTo>
                  <a:lnTo>
                    <a:pt x="1258" y="320"/>
                  </a:lnTo>
                  <a:lnTo>
                    <a:pt x="1261" y="322"/>
                  </a:lnTo>
                  <a:lnTo>
                    <a:pt x="1263" y="319"/>
                  </a:lnTo>
                  <a:lnTo>
                    <a:pt x="1265" y="316"/>
                  </a:lnTo>
                  <a:lnTo>
                    <a:pt x="1268" y="322"/>
                  </a:lnTo>
                  <a:lnTo>
                    <a:pt x="1270" y="323"/>
                  </a:lnTo>
                  <a:lnTo>
                    <a:pt x="1272" y="325"/>
                  </a:lnTo>
                  <a:lnTo>
                    <a:pt x="1275" y="311"/>
                  </a:lnTo>
                  <a:lnTo>
                    <a:pt x="1277" y="316"/>
                  </a:lnTo>
                  <a:lnTo>
                    <a:pt x="1279" y="319"/>
                  </a:lnTo>
                  <a:lnTo>
                    <a:pt x="1282" y="323"/>
                  </a:lnTo>
                  <a:lnTo>
                    <a:pt x="1284" y="317"/>
                  </a:lnTo>
                  <a:lnTo>
                    <a:pt x="1286" y="325"/>
                  </a:lnTo>
                  <a:lnTo>
                    <a:pt x="1289" y="314"/>
                  </a:lnTo>
                  <a:lnTo>
                    <a:pt x="1291" y="316"/>
                  </a:lnTo>
                  <a:lnTo>
                    <a:pt x="1293" y="323"/>
                  </a:lnTo>
                  <a:lnTo>
                    <a:pt x="1296" y="321"/>
                  </a:lnTo>
                  <a:lnTo>
                    <a:pt x="1298" y="316"/>
                  </a:lnTo>
                  <a:lnTo>
                    <a:pt x="1300" y="309"/>
                  </a:lnTo>
                  <a:lnTo>
                    <a:pt x="1303" y="309"/>
                  </a:lnTo>
                  <a:lnTo>
                    <a:pt x="1305" y="304"/>
                  </a:lnTo>
                  <a:lnTo>
                    <a:pt x="1307" y="297"/>
                  </a:lnTo>
                  <a:lnTo>
                    <a:pt x="1310" y="298"/>
                  </a:lnTo>
                  <a:lnTo>
                    <a:pt x="1312" y="287"/>
                  </a:lnTo>
                  <a:lnTo>
                    <a:pt x="1314" y="293"/>
                  </a:lnTo>
                  <a:lnTo>
                    <a:pt x="1317" y="296"/>
                  </a:lnTo>
                  <a:lnTo>
                    <a:pt x="1319" y="291"/>
                  </a:lnTo>
                  <a:lnTo>
                    <a:pt x="1321" y="278"/>
                  </a:lnTo>
                  <a:lnTo>
                    <a:pt x="1324" y="278"/>
                  </a:lnTo>
                  <a:lnTo>
                    <a:pt x="1326" y="283"/>
                  </a:lnTo>
                  <a:lnTo>
                    <a:pt x="1328" y="273"/>
                  </a:lnTo>
                  <a:lnTo>
                    <a:pt x="1331" y="266"/>
                  </a:lnTo>
                  <a:lnTo>
                    <a:pt x="1333" y="271"/>
                  </a:lnTo>
                  <a:lnTo>
                    <a:pt x="1335" y="267"/>
                  </a:lnTo>
                  <a:lnTo>
                    <a:pt x="1338" y="258"/>
                  </a:lnTo>
                  <a:lnTo>
                    <a:pt x="1340" y="233"/>
                  </a:lnTo>
                  <a:lnTo>
                    <a:pt x="1342" y="236"/>
                  </a:lnTo>
                  <a:lnTo>
                    <a:pt x="1345" y="232"/>
                  </a:lnTo>
                  <a:lnTo>
                    <a:pt x="1347" y="236"/>
                  </a:lnTo>
                  <a:lnTo>
                    <a:pt x="1349" y="233"/>
                  </a:lnTo>
                  <a:lnTo>
                    <a:pt x="1352" y="238"/>
                  </a:lnTo>
                  <a:lnTo>
                    <a:pt x="1354" y="232"/>
                  </a:lnTo>
                  <a:lnTo>
                    <a:pt x="1356" y="223"/>
                  </a:lnTo>
                  <a:lnTo>
                    <a:pt x="1359" y="237"/>
                  </a:lnTo>
                  <a:lnTo>
                    <a:pt x="1361" y="235"/>
                  </a:lnTo>
                  <a:lnTo>
                    <a:pt x="1363" y="228"/>
                  </a:lnTo>
                  <a:lnTo>
                    <a:pt x="1366" y="211"/>
                  </a:lnTo>
                  <a:lnTo>
                    <a:pt x="1368" y="206"/>
                  </a:lnTo>
                  <a:lnTo>
                    <a:pt x="1370" y="211"/>
                  </a:lnTo>
                  <a:lnTo>
                    <a:pt x="1373" y="211"/>
                  </a:lnTo>
                  <a:lnTo>
                    <a:pt x="1375" y="216"/>
                  </a:lnTo>
                  <a:lnTo>
                    <a:pt x="1377" y="218"/>
                  </a:lnTo>
                  <a:lnTo>
                    <a:pt x="1380" y="214"/>
                  </a:lnTo>
                  <a:lnTo>
                    <a:pt x="1382" y="211"/>
                  </a:lnTo>
                  <a:lnTo>
                    <a:pt x="1384" y="215"/>
                  </a:lnTo>
                  <a:lnTo>
                    <a:pt x="1387" y="220"/>
                  </a:lnTo>
                  <a:lnTo>
                    <a:pt x="1389" y="223"/>
                  </a:lnTo>
                  <a:lnTo>
                    <a:pt x="1391" y="222"/>
                  </a:lnTo>
                  <a:lnTo>
                    <a:pt x="1394" y="222"/>
                  </a:lnTo>
                  <a:lnTo>
                    <a:pt x="1396" y="221"/>
                  </a:lnTo>
                  <a:lnTo>
                    <a:pt x="1398" y="214"/>
                  </a:lnTo>
                  <a:lnTo>
                    <a:pt x="1401" y="222"/>
                  </a:lnTo>
                  <a:lnTo>
                    <a:pt x="1403" y="221"/>
                  </a:lnTo>
                  <a:lnTo>
                    <a:pt x="1405" y="215"/>
                  </a:lnTo>
                  <a:lnTo>
                    <a:pt x="1408" y="222"/>
                  </a:lnTo>
                  <a:lnTo>
                    <a:pt x="1410" y="209"/>
                  </a:lnTo>
                  <a:lnTo>
                    <a:pt x="1412" y="201"/>
                  </a:lnTo>
                  <a:lnTo>
                    <a:pt x="1415" y="203"/>
                  </a:lnTo>
                  <a:lnTo>
                    <a:pt x="1417" y="196"/>
                  </a:lnTo>
                  <a:lnTo>
                    <a:pt x="1419" y="189"/>
                  </a:lnTo>
                  <a:lnTo>
                    <a:pt x="1422" y="197"/>
                  </a:lnTo>
                  <a:lnTo>
                    <a:pt x="1424" y="193"/>
                  </a:lnTo>
                  <a:lnTo>
                    <a:pt x="1426" y="182"/>
                  </a:lnTo>
                  <a:lnTo>
                    <a:pt x="1429" y="184"/>
                  </a:lnTo>
                  <a:lnTo>
                    <a:pt x="1431" y="198"/>
                  </a:lnTo>
                  <a:lnTo>
                    <a:pt x="1433" y="203"/>
                  </a:lnTo>
                  <a:lnTo>
                    <a:pt x="1436" y="207"/>
                  </a:lnTo>
                  <a:lnTo>
                    <a:pt x="1438" y="201"/>
                  </a:lnTo>
                  <a:lnTo>
                    <a:pt x="1440" y="205"/>
                  </a:lnTo>
                  <a:lnTo>
                    <a:pt x="1443" y="195"/>
                  </a:lnTo>
                  <a:lnTo>
                    <a:pt x="1445" y="195"/>
                  </a:lnTo>
                  <a:lnTo>
                    <a:pt x="1447" y="193"/>
                  </a:lnTo>
                  <a:lnTo>
                    <a:pt x="1450" y="183"/>
                  </a:lnTo>
                  <a:lnTo>
                    <a:pt x="1452" y="191"/>
                  </a:lnTo>
                  <a:lnTo>
                    <a:pt x="1454" y="188"/>
                  </a:lnTo>
                  <a:lnTo>
                    <a:pt x="1457" y="193"/>
                  </a:lnTo>
                  <a:lnTo>
                    <a:pt x="1459" y="194"/>
                  </a:lnTo>
                  <a:lnTo>
                    <a:pt x="1462" y="199"/>
                  </a:lnTo>
                  <a:lnTo>
                    <a:pt x="1464" y="185"/>
                  </a:lnTo>
                  <a:lnTo>
                    <a:pt x="1466" y="189"/>
                  </a:lnTo>
                  <a:lnTo>
                    <a:pt x="1468" y="188"/>
                  </a:lnTo>
                  <a:lnTo>
                    <a:pt x="1471" y="189"/>
                  </a:lnTo>
                  <a:lnTo>
                    <a:pt x="1473" y="188"/>
                  </a:lnTo>
                  <a:lnTo>
                    <a:pt x="1475" y="192"/>
                  </a:lnTo>
                  <a:lnTo>
                    <a:pt x="1478" y="180"/>
                  </a:lnTo>
                  <a:lnTo>
                    <a:pt x="1480" y="182"/>
                  </a:lnTo>
                  <a:lnTo>
                    <a:pt x="1482" y="181"/>
                  </a:lnTo>
                  <a:lnTo>
                    <a:pt x="1485" y="189"/>
                  </a:lnTo>
                  <a:lnTo>
                    <a:pt x="1487" y="180"/>
                  </a:lnTo>
                  <a:lnTo>
                    <a:pt x="1489" y="177"/>
                  </a:lnTo>
                  <a:lnTo>
                    <a:pt x="1492" y="170"/>
                  </a:lnTo>
                  <a:lnTo>
                    <a:pt x="1494" y="157"/>
                  </a:lnTo>
                  <a:lnTo>
                    <a:pt x="1497" y="155"/>
                  </a:lnTo>
                  <a:lnTo>
                    <a:pt x="1499" y="170"/>
                  </a:lnTo>
                  <a:lnTo>
                    <a:pt x="1501" y="158"/>
                  </a:lnTo>
                  <a:lnTo>
                    <a:pt x="1503" y="141"/>
                  </a:lnTo>
                  <a:lnTo>
                    <a:pt x="1506" y="131"/>
                  </a:lnTo>
                  <a:lnTo>
                    <a:pt x="1508" y="132"/>
                  </a:lnTo>
                  <a:lnTo>
                    <a:pt x="1510" y="136"/>
                  </a:lnTo>
                  <a:lnTo>
                    <a:pt x="1513" y="128"/>
                  </a:lnTo>
                  <a:lnTo>
                    <a:pt x="1515" y="129"/>
                  </a:lnTo>
                  <a:lnTo>
                    <a:pt x="1517" y="132"/>
                  </a:lnTo>
                  <a:lnTo>
                    <a:pt x="1520" y="116"/>
                  </a:lnTo>
                  <a:lnTo>
                    <a:pt x="1522" y="117"/>
                  </a:lnTo>
                  <a:lnTo>
                    <a:pt x="1525" y="118"/>
                  </a:lnTo>
                  <a:lnTo>
                    <a:pt x="1527" y="135"/>
                  </a:lnTo>
                  <a:lnTo>
                    <a:pt x="1529" y="130"/>
                  </a:lnTo>
                  <a:lnTo>
                    <a:pt x="1531" y="132"/>
                  </a:lnTo>
                  <a:lnTo>
                    <a:pt x="1534" y="129"/>
                  </a:lnTo>
                  <a:lnTo>
                    <a:pt x="1536" y="133"/>
                  </a:lnTo>
                  <a:lnTo>
                    <a:pt x="1538" y="131"/>
                  </a:lnTo>
                  <a:lnTo>
                    <a:pt x="1541" y="126"/>
                  </a:lnTo>
                  <a:lnTo>
                    <a:pt x="1543" y="130"/>
                  </a:lnTo>
                  <a:lnTo>
                    <a:pt x="1545" y="120"/>
                  </a:lnTo>
                  <a:lnTo>
                    <a:pt x="1548" y="118"/>
                  </a:lnTo>
                  <a:lnTo>
                    <a:pt x="1550" y="115"/>
                  </a:lnTo>
                  <a:lnTo>
                    <a:pt x="1552" y="128"/>
                  </a:lnTo>
                  <a:lnTo>
                    <a:pt x="1555" y="129"/>
                  </a:lnTo>
                  <a:lnTo>
                    <a:pt x="1557" y="124"/>
                  </a:lnTo>
                  <a:lnTo>
                    <a:pt x="1560" y="120"/>
                  </a:lnTo>
                  <a:lnTo>
                    <a:pt x="1562" y="113"/>
                  </a:lnTo>
                  <a:lnTo>
                    <a:pt x="1564" y="105"/>
                  </a:lnTo>
                  <a:lnTo>
                    <a:pt x="1566" y="115"/>
                  </a:lnTo>
                  <a:lnTo>
                    <a:pt x="1569" y="115"/>
                  </a:lnTo>
                  <a:lnTo>
                    <a:pt x="1571" y="113"/>
                  </a:lnTo>
                  <a:lnTo>
                    <a:pt x="1573" y="112"/>
                  </a:lnTo>
                  <a:lnTo>
                    <a:pt x="1576" y="87"/>
                  </a:lnTo>
                  <a:lnTo>
                    <a:pt x="1578" y="86"/>
                  </a:lnTo>
                  <a:lnTo>
                    <a:pt x="1580" y="79"/>
                  </a:lnTo>
                  <a:lnTo>
                    <a:pt x="1583" y="77"/>
                  </a:lnTo>
                  <a:lnTo>
                    <a:pt x="1585" y="73"/>
                  </a:lnTo>
                  <a:lnTo>
                    <a:pt x="1588" y="73"/>
                  </a:lnTo>
                  <a:lnTo>
                    <a:pt x="1590" y="79"/>
                  </a:lnTo>
                  <a:lnTo>
                    <a:pt x="1592" y="85"/>
                  </a:lnTo>
                  <a:lnTo>
                    <a:pt x="1595" y="79"/>
                  </a:lnTo>
                  <a:lnTo>
                    <a:pt x="1597" y="90"/>
                  </a:lnTo>
                  <a:lnTo>
                    <a:pt x="1599" y="91"/>
                  </a:lnTo>
                  <a:lnTo>
                    <a:pt x="1601" y="92"/>
                  </a:lnTo>
                  <a:lnTo>
                    <a:pt x="1604" y="94"/>
                  </a:lnTo>
                  <a:lnTo>
                    <a:pt x="1606" y="97"/>
                  </a:lnTo>
                  <a:lnTo>
                    <a:pt x="1608" y="97"/>
                  </a:lnTo>
                  <a:lnTo>
                    <a:pt x="1611" y="105"/>
                  </a:lnTo>
                  <a:lnTo>
                    <a:pt x="1613" y="105"/>
                  </a:lnTo>
                  <a:lnTo>
                    <a:pt x="1616" y="99"/>
                  </a:lnTo>
                  <a:lnTo>
                    <a:pt x="1618" y="114"/>
                  </a:lnTo>
                  <a:lnTo>
                    <a:pt x="1620" y="112"/>
                  </a:lnTo>
                  <a:lnTo>
                    <a:pt x="1623" y="116"/>
                  </a:lnTo>
                  <a:lnTo>
                    <a:pt x="1625" y="117"/>
                  </a:lnTo>
                  <a:lnTo>
                    <a:pt x="1627" y="112"/>
                  </a:lnTo>
                  <a:lnTo>
                    <a:pt x="1630" y="124"/>
                  </a:lnTo>
                  <a:lnTo>
                    <a:pt x="1632" y="119"/>
                  </a:lnTo>
                  <a:lnTo>
                    <a:pt x="1634" y="112"/>
                  </a:lnTo>
                  <a:lnTo>
                    <a:pt x="1636" y="122"/>
                  </a:lnTo>
                  <a:lnTo>
                    <a:pt x="1639" y="113"/>
                  </a:lnTo>
                  <a:lnTo>
                    <a:pt x="1641" y="110"/>
                  </a:lnTo>
                  <a:lnTo>
                    <a:pt x="1643" y="110"/>
                  </a:lnTo>
                  <a:lnTo>
                    <a:pt x="1646" y="109"/>
                  </a:lnTo>
                  <a:lnTo>
                    <a:pt x="1648" y="114"/>
                  </a:lnTo>
                  <a:lnTo>
                    <a:pt x="1651" y="122"/>
                  </a:lnTo>
                  <a:lnTo>
                    <a:pt x="1653" y="115"/>
                  </a:lnTo>
                  <a:lnTo>
                    <a:pt x="1655" y="113"/>
                  </a:lnTo>
                  <a:lnTo>
                    <a:pt x="1658" y="117"/>
                  </a:lnTo>
                  <a:lnTo>
                    <a:pt x="1660" y="117"/>
                  </a:lnTo>
                  <a:lnTo>
                    <a:pt x="1662" y="122"/>
                  </a:lnTo>
                  <a:lnTo>
                    <a:pt x="1664" y="132"/>
                  </a:lnTo>
                  <a:lnTo>
                    <a:pt x="1667" y="121"/>
                  </a:lnTo>
                  <a:lnTo>
                    <a:pt x="1669" y="128"/>
                  </a:lnTo>
                  <a:lnTo>
                    <a:pt x="1671" y="129"/>
                  </a:lnTo>
                  <a:lnTo>
                    <a:pt x="1674" y="136"/>
                  </a:lnTo>
                  <a:lnTo>
                    <a:pt x="1676" y="130"/>
                  </a:lnTo>
                  <a:lnTo>
                    <a:pt x="1679" y="125"/>
                  </a:lnTo>
                  <a:lnTo>
                    <a:pt x="1681" y="141"/>
                  </a:lnTo>
                  <a:lnTo>
                    <a:pt x="1683" y="150"/>
                  </a:lnTo>
                  <a:lnTo>
                    <a:pt x="1686" y="139"/>
                  </a:lnTo>
                  <a:lnTo>
                    <a:pt x="1688" y="144"/>
                  </a:lnTo>
                  <a:lnTo>
                    <a:pt x="1690" y="145"/>
                  </a:lnTo>
                  <a:lnTo>
                    <a:pt x="1693" y="147"/>
                  </a:lnTo>
                  <a:lnTo>
                    <a:pt x="1695" y="161"/>
                  </a:lnTo>
                  <a:lnTo>
                    <a:pt x="1697" y="161"/>
                  </a:lnTo>
                  <a:lnTo>
                    <a:pt x="1699" y="166"/>
                  </a:lnTo>
                  <a:lnTo>
                    <a:pt x="1702" y="170"/>
                  </a:lnTo>
                  <a:lnTo>
                    <a:pt x="1704" y="165"/>
                  </a:lnTo>
                  <a:lnTo>
                    <a:pt x="1706" y="167"/>
                  </a:lnTo>
                  <a:lnTo>
                    <a:pt x="1709" y="169"/>
                  </a:lnTo>
                  <a:lnTo>
                    <a:pt x="1711" y="169"/>
                  </a:lnTo>
                  <a:lnTo>
                    <a:pt x="1714" y="177"/>
                  </a:lnTo>
                  <a:lnTo>
                    <a:pt x="1716" y="168"/>
                  </a:lnTo>
                  <a:lnTo>
                    <a:pt x="1718" y="159"/>
                  </a:lnTo>
                  <a:lnTo>
                    <a:pt x="1721" y="152"/>
                  </a:lnTo>
                  <a:lnTo>
                    <a:pt x="1723" y="145"/>
                  </a:lnTo>
                  <a:lnTo>
                    <a:pt x="1725" y="137"/>
                  </a:lnTo>
                  <a:lnTo>
                    <a:pt x="1728" y="137"/>
                  </a:lnTo>
                  <a:lnTo>
                    <a:pt x="1730" y="135"/>
                  </a:lnTo>
                  <a:lnTo>
                    <a:pt x="1732" y="148"/>
                  </a:lnTo>
                  <a:lnTo>
                    <a:pt x="1734" y="152"/>
                  </a:lnTo>
                  <a:lnTo>
                    <a:pt x="1737" y="157"/>
                  </a:lnTo>
                  <a:lnTo>
                    <a:pt x="1739" y="159"/>
                  </a:lnTo>
                  <a:lnTo>
                    <a:pt x="1742" y="161"/>
                  </a:lnTo>
                  <a:lnTo>
                    <a:pt x="1744" y="161"/>
                  </a:lnTo>
                  <a:lnTo>
                    <a:pt x="1746" y="163"/>
                  </a:lnTo>
                  <a:lnTo>
                    <a:pt x="1749" y="163"/>
                  </a:lnTo>
                  <a:lnTo>
                    <a:pt x="1751" y="157"/>
                  </a:lnTo>
                  <a:lnTo>
                    <a:pt x="1753" y="154"/>
                  </a:lnTo>
                  <a:lnTo>
                    <a:pt x="1756" y="152"/>
                  </a:lnTo>
                  <a:lnTo>
                    <a:pt x="1758" y="149"/>
                  </a:lnTo>
                  <a:lnTo>
                    <a:pt x="1760" y="145"/>
                  </a:lnTo>
                  <a:lnTo>
                    <a:pt x="1762" y="167"/>
                  </a:lnTo>
                  <a:lnTo>
                    <a:pt x="1765" y="161"/>
                  </a:lnTo>
                  <a:lnTo>
                    <a:pt x="1767" y="159"/>
                  </a:lnTo>
                  <a:lnTo>
                    <a:pt x="1770" y="149"/>
                  </a:lnTo>
                  <a:lnTo>
                    <a:pt x="1772" y="153"/>
                  </a:lnTo>
                  <a:lnTo>
                    <a:pt x="1774" y="145"/>
                  </a:lnTo>
                  <a:lnTo>
                    <a:pt x="1777" y="130"/>
                  </a:lnTo>
                  <a:lnTo>
                    <a:pt x="1779" y="137"/>
                  </a:lnTo>
                  <a:lnTo>
                    <a:pt x="1781" y="132"/>
                  </a:lnTo>
                  <a:lnTo>
                    <a:pt x="1784" y="123"/>
                  </a:lnTo>
                  <a:lnTo>
                    <a:pt x="1786" y="128"/>
                  </a:lnTo>
                  <a:lnTo>
                    <a:pt x="1788" y="129"/>
                  </a:lnTo>
                  <a:lnTo>
                    <a:pt x="1791" y="131"/>
                  </a:lnTo>
                  <a:lnTo>
                    <a:pt x="1793" y="132"/>
                  </a:lnTo>
                  <a:lnTo>
                    <a:pt x="1795" y="127"/>
                  </a:lnTo>
                  <a:lnTo>
                    <a:pt x="1797" y="122"/>
                  </a:lnTo>
                  <a:lnTo>
                    <a:pt x="1800" y="131"/>
                  </a:lnTo>
                  <a:lnTo>
                    <a:pt x="1802" y="132"/>
                  </a:lnTo>
                  <a:lnTo>
                    <a:pt x="1805" y="128"/>
                  </a:lnTo>
                  <a:lnTo>
                    <a:pt x="1807" y="119"/>
                  </a:lnTo>
                  <a:lnTo>
                    <a:pt x="1809" y="107"/>
                  </a:lnTo>
                  <a:lnTo>
                    <a:pt x="1812" y="118"/>
                  </a:lnTo>
                  <a:lnTo>
                    <a:pt x="1814" y="117"/>
                  </a:lnTo>
                  <a:lnTo>
                    <a:pt x="1816" y="117"/>
                  </a:lnTo>
                  <a:lnTo>
                    <a:pt x="1819" y="116"/>
                  </a:lnTo>
                  <a:lnTo>
                    <a:pt x="1821" y="121"/>
                  </a:lnTo>
                  <a:lnTo>
                    <a:pt x="1823" y="115"/>
                  </a:lnTo>
                  <a:lnTo>
                    <a:pt x="1826" y="112"/>
                  </a:lnTo>
                  <a:lnTo>
                    <a:pt x="1828" y="110"/>
                  </a:lnTo>
                  <a:lnTo>
                    <a:pt x="1830" y="106"/>
                  </a:lnTo>
                  <a:lnTo>
                    <a:pt x="1833" y="107"/>
                  </a:lnTo>
                  <a:lnTo>
                    <a:pt x="1835" y="101"/>
                  </a:lnTo>
                  <a:lnTo>
                    <a:pt x="1837" y="104"/>
                  </a:lnTo>
                  <a:lnTo>
                    <a:pt x="1840" y="109"/>
                  </a:lnTo>
                  <a:lnTo>
                    <a:pt x="1842" y="114"/>
                  </a:lnTo>
                  <a:lnTo>
                    <a:pt x="1844" y="108"/>
                  </a:lnTo>
                  <a:lnTo>
                    <a:pt x="1847" y="103"/>
                  </a:lnTo>
                  <a:lnTo>
                    <a:pt x="1849" y="97"/>
                  </a:lnTo>
                  <a:lnTo>
                    <a:pt x="1851" y="94"/>
                  </a:lnTo>
                  <a:lnTo>
                    <a:pt x="1854" y="105"/>
                  </a:lnTo>
                  <a:lnTo>
                    <a:pt x="1856" y="110"/>
                  </a:lnTo>
                  <a:lnTo>
                    <a:pt x="1858" y="118"/>
                  </a:lnTo>
                  <a:lnTo>
                    <a:pt x="1860" y="116"/>
                  </a:lnTo>
                  <a:lnTo>
                    <a:pt x="1863" y="126"/>
                  </a:lnTo>
                  <a:lnTo>
                    <a:pt x="1865" y="137"/>
                  </a:lnTo>
                  <a:lnTo>
                    <a:pt x="1868" y="133"/>
                  </a:lnTo>
                  <a:lnTo>
                    <a:pt x="1870" y="121"/>
                  </a:lnTo>
                  <a:lnTo>
                    <a:pt x="1872" y="127"/>
                  </a:lnTo>
                  <a:lnTo>
                    <a:pt x="1875" y="124"/>
                  </a:lnTo>
                  <a:lnTo>
                    <a:pt x="1877" y="132"/>
                  </a:lnTo>
                  <a:lnTo>
                    <a:pt x="1879" y="131"/>
                  </a:lnTo>
                  <a:lnTo>
                    <a:pt x="1882" y="112"/>
                  </a:lnTo>
                  <a:lnTo>
                    <a:pt x="1884" y="113"/>
                  </a:lnTo>
                  <a:lnTo>
                    <a:pt x="1886" y="108"/>
                  </a:lnTo>
                  <a:lnTo>
                    <a:pt x="1889" y="105"/>
                  </a:lnTo>
                  <a:lnTo>
                    <a:pt x="1891" y="109"/>
                  </a:lnTo>
                  <a:lnTo>
                    <a:pt x="1893" y="111"/>
                  </a:lnTo>
                  <a:lnTo>
                    <a:pt x="1896" y="113"/>
                  </a:lnTo>
                  <a:lnTo>
                    <a:pt x="1898" y="120"/>
                  </a:lnTo>
                  <a:lnTo>
                    <a:pt x="1900" y="116"/>
                  </a:lnTo>
                  <a:lnTo>
                    <a:pt x="1903" y="122"/>
                  </a:lnTo>
                  <a:lnTo>
                    <a:pt x="1905" y="132"/>
                  </a:lnTo>
                  <a:lnTo>
                    <a:pt x="1907" y="136"/>
                  </a:lnTo>
                  <a:lnTo>
                    <a:pt x="1910" y="146"/>
                  </a:lnTo>
                  <a:lnTo>
                    <a:pt x="1912" y="140"/>
                  </a:lnTo>
                  <a:lnTo>
                    <a:pt x="1914" y="147"/>
                  </a:lnTo>
                  <a:lnTo>
                    <a:pt x="1917" y="147"/>
                  </a:lnTo>
                  <a:lnTo>
                    <a:pt x="1919" y="139"/>
                  </a:lnTo>
                  <a:lnTo>
                    <a:pt x="1921" y="139"/>
                  </a:lnTo>
                  <a:lnTo>
                    <a:pt x="1924" y="136"/>
                  </a:lnTo>
                  <a:lnTo>
                    <a:pt x="1926" y="122"/>
                  </a:lnTo>
                  <a:lnTo>
                    <a:pt x="1928" y="119"/>
                  </a:lnTo>
                  <a:lnTo>
                    <a:pt x="1931" y="122"/>
                  </a:lnTo>
                  <a:lnTo>
                    <a:pt x="1933" y="121"/>
                  </a:lnTo>
                  <a:lnTo>
                    <a:pt x="1935" y="112"/>
                  </a:lnTo>
                  <a:lnTo>
                    <a:pt x="1938" y="111"/>
                  </a:lnTo>
                  <a:lnTo>
                    <a:pt x="1940" y="106"/>
                  </a:lnTo>
                  <a:lnTo>
                    <a:pt x="1942" y="105"/>
                  </a:lnTo>
                  <a:lnTo>
                    <a:pt x="1945" y="110"/>
                  </a:lnTo>
                  <a:lnTo>
                    <a:pt x="1947" y="99"/>
                  </a:lnTo>
                  <a:lnTo>
                    <a:pt x="1949" y="102"/>
                  </a:lnTo>
                  <a:lnTo>
                    <a:pt x="1952" y="112"/>
                  </a:lnTo>
                  <a:lnTo>
                    <a:pt x="1954" y="105"/>
                  </a:lnTo>
                  <a:lnTo>
                    <a:pt x="1956" y="106"/>
                  </a:lnTo>
                  <a:lnTo>
                    <a:pt x="1959" y="111"/>
                  </a:lnTo>
                  <a:lnTo>
                    <a:pt x="1961" y="119"/>
                  </a:lnTo>
                  <a:lnTo>
                    <a:pt x="1963" y="126"/>
                  </a:lnTo>
                  <a:lnTo>
                    <a:pt x="1966" y="126"/>
                  </a:lnTo>
                  <a:lnTo>
                    <a:pt x="1968" y="123"/>
                  </a:lnTo>
                  <a:lnTo>
                    <a:pt x="1970" y="131"/>
                  </a:lnTo>
                  <a:lnTo>
                    <a:pt x="1973" y="123"/>
                  </a:lnTo>
                  <a:lnTo>
                    <a:pt x="1975" y="127"/>
                  </a:lnTo>
                  <a:lnTo>
                    <a:pt x="1977" y="128"/>
                  </a:lnTo>
                  <a:lnTo>
                    <a:pt x="1980" y="122"/>
                  </a:lnTo>
                  <a:lnTo>
                    <a:pt x="1982" y="119"/>
                  </a:lnTo>
                  <a:lnTo>
                    <a:pt x="1984" y="125"/>
                  </a:lnTo>
                  <a:lnTo>
                    <a:pt x="1987" y="112"/>
                  </a:lnTo>
                  <a:lnTo>
                    <a:pt x="1989" y="116"/>
                  </a:lnTo>
                  <a:lnTo>
                    <a:pt x="1991" y="115"/>
                  </a:lnTo>
                  <a:lnTo>
                    <a:pt x="1994" y="123"/>
                  </a:lnTo>
                  <a:lnTo>
                    <a:pt x="1996" y="138"/>
                  </a:lnTo>
                  <a:lnTo>
                    <a:pt x="1998" y="134"/>
                  </a:lnTo>
                  <a:lnTo>
                    <a:pt x="2001" y="140"/>
                  </a:lnTo>
                  <a:lnTo>
                    <a:pt x="2003" y="123"/>
                  </a:lnTo>
                  <a:lnTo>
                    <a:pt x="2005" y="135"/>
                  </a:lnTo>
                  <a:lnTo>
                    <a:pt x="2008" y="126"/>
                  </a:lnTo>
                  <a:lnTo>
                    <a:pt x="2010" y="135"/>
                  </a:lnTo>
                  <a:lnTo>
                    <a:pt x="2012" y="139"/>
                  </a:lnTo>
                  <a:lnTo>
                    <a:pt x="2015" y="142"/>
                  </a:lnTo>
                  <a:lnTo>
                    <a:pt x="2017" y="141"/>
                  </a:lnTo>
                  <a:lnTo>
                    <a:pt x="2019" y="140"/>
                  </a:lnTo>
                  <a:lnTo>
                    <a:pt x="2022" y="143"/>
                  </a:lnTo>
                  <a:lnTo>
                    <a:pt x="2024" y="140"/>
                  </a:lnTo>
                  <a:lnTo>
                    <a:pt x="2026" y="134"/>
                  </a:lnTo>
                  <a:lnTo>
                    <a:pt x="2029" y="130"/>
                  </a:lnTo>
                  <a:lnTo>
                    <a:pt x="2031" y="131"/>
                  </a:lnTo>
                  <a:lnTo>
                    <a:pt x="2033" y="130"/>
                  </a:lnTo>
                  <a:lnTo>
                    <a:pt x="2036" y="130"/>
                  </a:lnTo>
                  <a:lnTo>
                    <a:pt x="2038" y="129"/>
                  </a:lnTo>
                  <a:lnTo>
                    <a:pt x="2040" y="124"/>
                  </a:lnTo>
                  <a:lnTo>
                    <a:pt x="2043" y="121"/>
                  </a:lnTo>
                  <a:lnTo>
                    <a:pt x="2045" y="111"/>
                  </a:lnTo>
                  <a:lnTo>
                    <a:pt x="2047" y="116"/>
                  </a:lnTo>
                  <a:lnTo>
                    <a:pt x="2050" y="106"/>
                  </a:lnTo>
                  <a:lnTo>
                    <a:pt x="2052" y="103"/>
                  </a:lnTo>
                  <a:lnTo>
                    <a:pt x="2054" y="105"/>
                  </a:lnTo>
                  <a:lnTo>
                    <a:pt x="2057" y="116"/>
                  </a:lnTo>
                  <a:lnTo>
                    <a:pt x="2059" y="113"/>
                  </a:lnTo>
                  <a:lnTo>
                    <a:pt x="2061" y="114"/>
                  </a:lnTo>
                  <a:lnTo>
                    <a:pt x="2064" y="113"/>
                  </a:lnTo>
                  <a:lnTo>
                    <a:pt x="2066" y="128"/>
                  </a:lnTo>
                  <a:lnTo>
                    <a:pt x="2068" y="144"/>
                  </a:lnTo>
                  <a:lnTo>
                    <a:pt x="2071" y="136"/>
                  </a:lnTo>
                  <a:lnTo>
                    <a:pt x="2073" y="141"/>
                  </a:lnTo>
                  <a:lnTo>
                    <a:pt x="2075" y="146"/>
                  </a:lnTo>
                  <a:lnTo>
                    <a:pt x="2078" y="141"/>
                  </a:lnTo>
                  <a:lnTo>
                    <a:pt x="2080" y="146"/>
                  </a:lnTo>
                  <a:lnTo>
                    <a:pt x="2082" y="137"/>
                  </a:lnTo>
                  <a:lnTo>
                    <a:pt x="2085" y="128"/>
                  </a:lnTo>
                  <a:lnTo>
                    <a:pt x="2087" y="122"/>
                  </a:lnTo>
                  <a:lnTo>
                    <a:pt x="2089" y="125"/>
                  </a:lnTo>
                  <a:lnTo>
                    <a:pt x="2092" y="114"/>
                  </a:lnTo>
                  <a:lnTo>
                    <a:pt x="2094" y="108"/>
                  </a:lnTo>
                  <a:lnTo>
                    <a:pt x="2096" y="93"/>
                  </a:lnTo>
                  <a:lnTo>
                    <a:pt x="2099" y="113"/>
                  </a:lnTo>
                  <a:lnTo>
                    <a:pt x="2101" y="111"/>
                  </a:lnTo>
                </a:path>
              </a:pathLst>
            </a:custGeom>
            <a:noFill/>
            <a:ln w="17463" cap="flat">
              <a:solidFill>
                <a:srgbClr val="41B6C4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8" name="Freeform 87">
              <a:extLst>
                <a:ext uri="{FF2B5EF4-FFF2-40B4-BE49-F238E27FC236}">
                  <a16:creationId xmlns:a16="http://schemas.microsoft.com/office/drawing/2014/main" id="{E060A328-CDA5-4E4A-A791-53A527CFF85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25" y="5556250"/>
              <a:ext cx="3335338" cy="695325"/>
            </a:xfrm>
            <a:custGeom>
              <a:avLst/>
              <a:gdLst>
                <a:gd name="T0" fmla="*/ 33 w 2101"/>
                <a:gd name="T1" fmla="*/ 134 h 438"/>
                <a:gd name="T2" fmla="*/ 68 w 2101"/>
                <a:gd name="T3" fmla="*/ 120 h 438"/>
                <a:gd name="T4" fmla="*/ 103 w 2101"/>
                <a:gd name="T5" fmla="*/ 98 h 438"/>
                <a:gd name="T6" fmla="*/ 138 w 2101"/>
                <a:gd name="T7" fmla="*/ 59 h 438"/>
                <a:gd name="T8" fmla="*/ 173 w 2101"/>
                <a:gd name="T9" fmla="*/ 86 h 438"/>
                <a:gd name="T10" fmla="*/ 208 w 2101"/>
                <a:gd name="T11" fmla="*/ 103 h 438"/>
                <a:gd name="T12" fmla="*/ 243 w 2101"/>
                <a:gd name="T13" fmla="*/ 104 h 438"/>
                <a:gd name="T14" fmla="*/ 278 w 2101"/>
                <a:gd name="T15" fmla="*/ 133 h 438"/>
                <a:gd name="T16" fmla="*/ 313 w 2101"/>
                <a:gd name="T17" fmla="*/ 187 h 438"/>
                <a:gd name="T18" fmla="*/ 348 w 2101"/>
                <a:gd name="T19" fmla="*/ 172 h 438"/>
                <a:gd name="T20" fmla="*/ 383 w 2101"/>
                <a:gd name="T21" fmla="*/ 162 h 438"/>
                <a:gd name="T22" fmla="*/ 418 w 2101"/>
                <a:gd name="T23" fmla="*/ 157 h 438"/>
                <a:gd name="T24" fmla="*/ 453 w 2101"/>
                <a:gd name="T25" fmla="*/ 151 h 438"/>
                <a:gd name="T26" fmla="*/ 488 w 2101"/>
                <a:gd name="T27" fmla="*/ 183 h 438"/>
                <a:gd name="T28" fmla="*/ 523 w 2101"/>
                <a:gd name="T29" fmla="*/ 193 h 438"/>
                <a:gd name="T30" fmla="*/ 558 w 2101"/>
                <a:gd name="T31" fmla="*/ 185 h 438"/>
                <a:gd name="T32" fmla="*/ 593 w 2101"/>
                <a:gd name="T33" fmla="*/ 166 h 438"/>
                <a:gd name="T34" fmla="*/ 628 w 2101"/>
                <a:gd name="T35" fmla="*/ 115 h 438"/>
                <a:gd name="T36" fmla="*/ 663 w 2101"/>
                <a:gd name="T37" fmla="*/ 109 h 438"/>
                <a:gd name="T38" fmla="*/ 698 w 2101"/>
                <a:gd name="T39" fmla="*/ 54 h 438"/>
                <a:gd name="T40" fmla="*/ 733 w 2101"/>
                <a:gd name="T41" fmla="*/ 47 h 438"/>
                <a:gd name="T42" fmla="*/ 768 w 2101"/>
                <a:gd name="T43" fmla="*/ 63 h 438"/>
                <a:gd name="T44" fmla="*/ 803 w 2101"/>
                <a:gd name="T45" fmla="*/ 103 h 438"/>
                <a:gd name="T46" fmla="*/ 838 w 2101"/>
                <a:gd name="T47" fmla="*/ 167 h 438"/>
                <a:gd name="T48" fmla="*/ 873 w 2101"/>
                <a:gd name="T49" fmla="*/ 245 h 438"/>
                <a:gd name="T50" fmla="*/ 908 w 2101"/>
                <a:gd name="T51" fmla="*/ 302 h 438"/>
                <a:gd name="T52" fmla="*/ 943 w 2101"/>
                <a:gd name="T53" fmla="*/ 380 h 438"/>
                <a:gd name="T54" fmla="*/ 978 w 2101"/>
                <a:gd name="T55" fmla="*/ 416 h 438"/>
                <a:gd name="T56" fmla="*/ 1013 w 2101"/>
                <a:gd name="T57" fmla="*/ 431 h 438"/>
                <a:gd name="T58" fmla="*/ 1048 w 2101"/>
                <a:gd name="T59" fmla="*/ 394 h 438"/>
                <a:gd name="T60" fmla="*/ 1083 w 2101"/>
                <a:gd name="T61" fmla="*/ 387 h 438"/>
                <a:gd name="T62" fmla="*/ 1118 w 2101"/>
                <a:gd name="T63" fmla="*/ 372 h 438"/>
                <a:gd name="T64" fmla="*/ 1153 w 2101"/>
                <a:gd name="T65" fmla="*/ 351 h 438"/>
                <a:gd name="T66" fmla="*/ 1188 w 2101"/>
                <a:gd name="T67" fmla="*/ 329 h 438"/>
                <a:gd name="T68" fmla="*/ 1223 w 2101"/>
                <a:gd name="T69" fmla="*/ 333 h 438"/>
                <a:gd name="T70" fmla="*/ 1258 w 2101"/>
                <a:gd name="T71" fmla="*/ 340 h 438"/>
                <a:gd name="T72" fmla="*/ 1293 w 2101"/>
                <a:gd name="T73" fmla="*/ 334 h 438"/>
                <a:gd name="T74" fmla="*/ 1328 w 2101"/>
                <a:gd name="T75" fmla="*/ 277 h 438"/>
                <a:gd name="T76" fmla="*/ 1363 w 2101"/>
                <a:gd name="T77" fmla="*/ 297 h 438"/>
                <a:gd name="T78" fmla="*/ 1398 w 2101"/>
                <a:gd name="T79" fmla="*/ 300 h 438"/>
                <a:gd name="T80" fmla="*/ 1433 w 2101"/>
                <a:gd name="T81" fmla="*/ 270 h 438"/>
                <a:gd name="T82" fmla="*/ 1468 w 2101"/>
                <a:gd name="T83" fmla="*/ 212 h 438"/>
                <a:gd name="T84" fmla="*/ 1503 w 2101"/>
                <a:gd name="T85" fmla="*/ 195 h 438"/>
                <a:gd name="T86" fmla="*/ 1538 w 2101"/>
                <a:gd name="T87" fmla="*/ 187 h 438"/>
                <a:gd name="T88" fmla="*/ 1573 w 2101"/>
                <a:gd name="T89" fmla="*/ 142 h 438"/>
                <a:gd name="T90" fmla="*/ 1608 w 2101"/>
                <a:gd name="T91" fmla="*/ 141 h 438"/>
                <a:gd name="T92" fmla="*/ 1643 w 2101"/>
                <a:gd name="T93" fmla="*/ 155 h 438"/>
                <a:gd name="T94" fmla="*/ 1679 w 2101"/>
                <a:gd name="T95" fmla="*/ 126 h 438"/>
                <a:gd name="T96" fmla="*/ 1714 w 2101"/>
                <a:gd name="T97" fmla="*/ 154 h 438"/>
                <a:gd name="T98" fmla="*/ 1749 w 2101"/>
                <a:gd name="T99" fmla="*/ 136 h 438"/>
                <a:gd name="T100" fmla="*/ 1784 w 2101"/>
                <a:gd name="T101" fmla="*/ 110 h 438"/>
                <a:gd name="T102" fmla="*/ 1819 w 2101"/>
                <a:gd name="T103" fmla="*/ 71 h 438"/>
                <a:gd name="T104" fmla="*/ 1854 w 2101"/>
                <a:gd name="T105" fmla="*/ 43 h 438"/>
                <a:gd name="T106" fmla="*/ 1889 w 2101"/>
                <a:gd name="T107" fmla="*/ 61 h 438"/>
                <a:gd name="T108" fmla="*/ 1924 w 2101"/>
                <a:gd name="T109" fmla="*/ 56 h 438"/>
                <a:gd name="T110" fmla="*/ 1959 w 2101"/>
                <a:gd name="T111" fmla="*/ 79 h 438"/>
                <a:gd name="T112" fmla="*/ 1994 w 2101"/>
                <a:gd name="T113" fmla="*/ 115 h 438"/>
                <a:gd name="T114" fmla="*/ 2029 w 2101"/>
                <a:gd name="T115" fmla="*/ 122 h 438"/>
                <a:gd name="T116" fmla="*/ 2064 w 2101"/>
                <a:gd name="T117" fmla="*/ 112 h 438"/>
                <a:gd name="T118" fmla="*/ 2099 w 2101"/>
                <a:gd name="T119" fmla="*/ 76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101" h="438">
                  <a:moveTo>
                    <a:pt x="0" y="152"/>
                  </a:moveTo>
                  <a:lnTo>
                    <a:pt x="2" y="155"/>
                  </a:lnTo>
                  <a:lnTo>
                    <a:pt x="5" y="166"/>
                  </a:lnTo>
                  <a:lnTo>
                    <a:pt x="7" y="176"/>
                  </a:lnTo>
                  <a:lnTo>
                    <a:pt x="9" y="179"/>
                  </a:lnTo>
                  <a:lnTo>
                    <a:pt x="12" y="178"/>
                  </a:lnTo>
                  <a:lnTo>
                    <a:pt x="14" y="154"/>
                  </a:lnTo>
                  <a:lnTo>
                    <a:pt x="16" y="159"/>
                  </a:lnTo>
                  <a:lnTo>
                    <a:pt x="19" y="139"/>
                  </a:lnTo>
                  <a:lnTo>
                    <a:pt x="21" y="141"/>
                  </a:lnTo>
                  <a:lnTo>
                    <a:pt x="23" y="134"/>
                  </a:lnTo>
                  <a:lnTo>
                    <a:pt x="26" y="139"/>
                  </a:lnTo>
                  <a:lnTo>
                    <a:pt x="28" y="137"/>
                  </a:lnTo>
                  <a:lnTo>
                    <a:pt x="30" y="131"/>
                  </a:lnTo>
                  <a:lnTo>
                    <a:pt x="33" y="134"/>
                  </a:lnTo>
                  <a:lnTo>
                    <a:pt x="35" y="132"/>
                  </a:lnTo>
                  <a:lnTo>
                    <a:pt x="37" y="136"/>
                  </a:lnTo>
                  <a:lnTo>
                    <a:pt x="40" y="135"/>
                  </a:lnTo>
                  <a:lnTo>
                    <a:pt x="42" y="129"/>
                  </a:lnTo>
                  <a:lnTo>
                    <a:pt x="44" y="123"/>
                  </a:lnTo>
                  <a:lnTo>
                    <a:pt x="47" y="117"/>
                  </a:lnTo>
                  <a:lnTo>
                    <a:pt x="49" y="107"/>
                  </a:lnTo>
                  <a:lnTo>
                    <a:pt x="51" y="101"/>
                  </a:lnTo>
                  <a:lnTo>
                    <a:pt x="54" y="110"/>
                  </a:lnTo>
                  <a:lnTo>
                    <a:pt x="56" y="112"/>
                  </a:lnTo>
                  <a:lnTo>
                    <a:pt x="58" y="120"/>
                  </a:lnTo>
                  <a:lnTo>
                    <a:pt x="61" y="127"/>
                  </a:lnTo>
                  <a:lnTo>
                    <a:pt x="63" y="125"/>
                  </a:lnTo>
                  <a:lnTo>
                    <a:pt x="65" y="126"/>
                  </a:lnTo>
                  <a:lnTo>
                    <a:pt x="68" y="120"/>
                  </a:lnTo>
                  <a:lnTo>
                    <a:pt x="70" y="119"/>
                  </a:lnTo>
                  <a:lnTo>
                    <a:pt x="72" y="114"/>
                  </a:lnTo>
                  <a:lnTo>
                    <a:pt x="75" y="121"/>
                  </a:lnTo>
                  <a:lnTo>
                    <a:pt x="77" y="128"/>
                  </a:lnTo>
                  <a:lnTo>
                    <a:pt x="79" y="119"/>
                  </a:lnTo>
                  <a:lnTo>
                    <a:pt x="82" y="125"/>
                  </a:lnTo>
                  <a:lnTo>
                    <a:pt x="84" y="119"/>
                  </a:lnTo>
                  <a:lnTo>
                    <a:pt x="86" y="119"/>
                  </a:lnTo>
                  <a:lnTo>
                    <a:pt x="89" y="114"/>
                  </a:lnTo>
                  <a:lnTo>
                    <a:pt x="91" y="116"/>
                  </a:lnTo>
                  <a:lnTo>
                    <a:pt x="93" y="122"/>
                  </a:lnTo>
                  <a:lnTo>
                    <a:pt x="96" y="129"/>
                  </a:lnTo>
                  <a:lnTo>
                    <a:pt x="98" y="118"/>
                  </a:lnTo>
                  <a:lnTo>
                    <a:pt x="100" y="101"/>
                  </a:lnTo>
                  <a:lnTo>
                    <a:pt x="103" y="98"/>
                  </a:lnTo>
                  <a:lnTo>
                    <a:pt x="105" y="112"/>
                  </a:lnTo>
                  <a:lnTo>
                    <a:pt x="108" y="108"/>
                  </a:lnTo>
                  <a:lnTo>
                    <a:pt x="110" y="102"/>
                  </a:lnTo>
                  <a:lnTo>
                    <a:pt x="112" y="115"/>
                  </a:lnTo>
                  <a:lnTo>
                    <a:pt x="114" y="116"/>
                  </a:lnTo>
                  <a:lnTo>
                    <a:pt x="117" y="105"/>
                  </a:lnTo>
                  <a:lnTo>
                    <a:pt x="119" y="79"/>
                  </a:lnTo>
                  <a:lnTo>
                    <a:pt x="121" y="80"/>
                  </a:lnTo>
                  <a:lnTo>
                    <a:pt x="124" y="80"/>
                  </a:lnTo>
                  <a:lnTo>
                    <a:pt x="126" y="83"/>
                  </a:lnTo>
                  <a:lnTo>
                    <a:pt x="128" y="84"/>
                  </a:lnTo>
                  <a:lnTo>
                    <a:pt x="131" y="73"/>
                  </a:lnTo>
                  <a:lnTo>
                    <a:pt x="133" y="70"/>
                  </a:lnTo>
                  <a:lnTo>
                    <a:pt x="135" y="67"/>
                  </a:lnTo>
                  <a:lnTo>
                    <a:pt x="138" y="59"/>
                  </a:lnTo>
                  <a:lnTo>
                    <a:pt x="140" y="85"/>
                  </a:lnTo>
                  <a:lnTo>
                    <a:pt x="142" y="81"/>
                  </a:lnTo>
                  <a:lnTo>
                    <a:pt x="145" y="77"/>
                  </a:lnTo>
                  <a:lnTo>
                    <a:pt x="147" y="74"/>
                  </a:lnTo>
                  <a:lnTo>
                    <a:pt x="149" y="79"/>
                  </a:lnTo>
                  <a:lnTo>
                    <a:pt x="152" y="68"/>
                  </a:lnTo>
                  <a:lnTo>
                    <a:pt x="154" y="71"/>
                  </a:lnTo>
                  <a:lnTo>
                    <a:pt x="156" y="76"/>
                  </a:lnTo>
                  <a:lnTo>
                    <a:pt x="159" y="85"/>
                  </a:lnTo>
                  <a:lnTo>
                    <a:pt x="161" y="81"/>
                  </a:lnTo>
                  <a:lnTo>
                    <a:pt x="163" y="67"/>
                  </a:lnTo>
                  <a:lnTo>
                    <a:pt x="166" y="74"/>
                  </a:lnTo>
                  <a:lnTo>
                    <a:pt x="168" y="92"/>
                  </a:lnTo>
                  <a:lnTo>
                    <a:pt x="171" y="96"/>
                  </a:lnTo>
                  <a:lnTo>
                    <a:pt x="173" y="86"/>
                  </a:lnTo>
                  <a:lnTo>
                    <a:pt x="175" y="88"/>
                  </a:lnTo>
                  <a:lnTo>
                    <a:pt x="177" y="77"/>
                  </a:lnTo>
                  <a:lnTo>
                    <a:pt x="180" y="75"/>
                  </a:lnTo>
                  <a:lnTo>
                    <a:pt x="182" y="72"/>
                  </a:lnTo>
                  <a:lnTo>
                    <a:pt x="184" y="85"/>
                  </a:lnTo>
                  <a:lnTo>
                    <a:pt x="187" y="85"/>
                  </a:lnTo>
                  <a:lnTo>
                    <a:pt x="189" y="89"/>
                  </a:lnTo>
                  <a:lnTo>
                    <a:pt x="191" y="89"/>
                  </a:lnTo>
                  <a:lnTo>
                    <a:pt x="194" y="80"/>
                  </a:lnTo>
                  <a:lnTo>
                    <a:pt x="196" y="74"/>
                  </a:lnTo>
                  <a:lnTo>
                    <a:pt x="198" y="75"/>
                  </a:lnTo>
                  <a:lnTo>
                    <a:pt x="201" y="92"/>
                  </a:lnTo>
                  <a:lnTo>
                    <a:pt x="203" y="90"/>
                  </a:lnTo>
                  <a:lnTo>
                    <a:pt x="206" y="98"/>
                  </a:lnTo>
                  <a:lnTo>
                    <a:pt x="208" y="103"/>
                  </a:lnTo>
                  <a:lnTo>
                    <a:pt x="210" y="103"/>
                  </a:lnTo>
                  <a:lnTo>
                    <a:pt x="212" y="95"/>
                  </a:lnTo>
                  <a:lnTo>
                    <a:pt x="215" y="85"/>
                  </a:lnTo>
                  <a:lnTo>
                    <a:pt x="217" y="81"/>
                  </a:lnTo>
                  <a:lnTo>
                    <a:pt x="219" y="86"/>
                  </a:lnTo>
                  <a:lnTo>
                    <a:pt x="222" y="91"/>
                  </a:lnTo>
                  <a:lnTo>
                    <a:pt x="224" y="87"/>
                  </a:lnTo>
                  <a:lnTo>
                    <a:pt x="226" y="94"/>
                  </a:lnTo>
                  <a:lnTo>
                    <a:pt x="229" y="93"/>
                  </a:lnTo>
                  <a:lnTo>
                    <a:pt x="231" y="104"/>
                  </a:lnTo>
                  <a:lnTo>
                    <a:pt x="234" y="97"/>
                  </a:lnTo>
                  <a:lnTo>
                    <a:pt x="236" y="102"/>
                  </a:lnTo>
                  <a:lnTo>
                    <a:pt x="238" y="108"/>
                  </a:lnTo>
                  <a:lnTo>
                    <a:pt x="240" y="104"/>
                  </a:lnTo>
                  <a:lnTo>
                    <a:pt x="243" y="104"/>
                  </a:lnTo>
                  <a:lnTo>
                    <a:pt x="245" y="104"/>
                  </a:lnTo>
                  <a:lnTo>
                    <a:pt x="247" y="96"/>
                  </a:lnTo>
                  <a:lnTo>
                    <a:pt x="250" y="91"/>
                  </a:lnTo>
                  <a:lnTo>
                    <a:pt x="252" y="97"/>
                  </a:lnTo>
                  <a:lnTo>
                    <a:pt x="254" y="105"/>
                  </a:lnTo>
                  <a:lnTo>
                    <a:pt x="257" y="113"/>
                  </a:lnTo>
                  <a:lnTo>
                    <a:pt x="259" y="123"/>
                  </a:lnTo>
                  <a:lnTo>
                    <a:pt x="262" y="117"/>
                  </a:lnTo>
                  <a:lnTo>
                    <a:pt x="264" y="113"/>
                  </a:lnTo>
                  <a:lnTo>
                    <a:pt x="266" y="119"/>
                  </a:lnTo>
                  <a:lnTo>
                    <a:pt x="269" y="109"/>
                  </a:lnTo>
                  <a:lnTo>
                    <a:pt x="271" y="118"/>
                  </a:lnTo>
                  <a:lnTo>
                    <a:pt x="273" y="119"/>
                  </a:lnTo>
                  <a:lnTo>
                    <a:pt x="275" y="131"/>
                  </a:lnTo>
                  <a:lnTo>
                    <a:pt x="278" y="133"/>
                  </a:lnTo>
                  <a:lnTo>
                    <a:pt x="280" y="113"/>
                  </a:lnTo>
                  <a:lnTo>
                    <a:pt x="282" y="108"/>
                  </a:lnTo>
                  <a:lnTo>
                    <a:pt x="285" y="118"/>
                  </a:lnTo>
                  <a:lnTo>
                    <a:pt x="287" y="135"/>
                  </a:lnTo>
                  <a:lnTo>
                    <a:pt x="289" y="133"/>
                  </a:lnTo>
                  <a:lnTo>
                    <a:pt x="292" y="128"/>
                  </a:lnTo>
                  <a:lnTo>
                    <a:pt x="294" y="116"/>
                  </a:lnTo>
                  <a:lnTo>
                    <a:pt x="297" y="119"/>
                  </a:lnTo>
                  <a:lnTo>
                    <a:pt x="299" y="125"/>
                  </a:lnTo>
                  <a:lnTo>
                    <a:pt x="301" y="141"/>
                  </a:lnTo>
                  <a:lnTo>
                    <a:pt x="304" y="157"/>
                  </a:lnTo>
                  <a:lnTo>
                    <a:pt x="306" y="183"/>
                  </a:lnTo>
                  <a:lnTo>
                    <a:pt x="308" y="186"/>
                  </a:lnTo>
                  <a:lnTo>
                    <a:pt x="310" y="183"/>
                  </a:lnTo>
                  <a:lnTo>
                    <a:pt x="313" y="187"/>
                  </a:lnTo>
                  <a:lnTo>
                    <a:pt x="315" y="188"/>
                  </a:lnTo>
                  <a:lnTo>
                    <a:pt x="317" y="199"/>
                  </a:lnTo>
                  <a:lnTo>
                    <a:pt x="320" y="206"/>
                  </a:lnTo>
                  <a:lnTo>
                    <a:pt x="322" y="198"/>
                  </a:lnTo>
                  <a:lnTo>
                    <a:pt x="325" y="192"/>
                  </a:lnTo>
                  <a:lnTo>
                    <a:pt x="327" y="185"/>
                  </a:lnTo>
                  <a:lnTo>
                    <a:pt x="329" y="190"/>
                  </a:lnTo>
                  <a:lnTo>
                    <a:pt x="332" y="188"/>
                  </a:lnTo>
                  <a:lnTo>
                    <a:pt x="334" y="179"/>
                  </a:lnTo>
                  <a:lnTo>
                    <a:pt x="336" y="176"/>
                  </a:lnTo>
                  <a:lnTo>
                    <a:pt x="338" y="186"/>
                  </a:lnTo>
                  <a:lnTo>
                    <a:pt x="341" y="176"/>
                  </a:lnTo>
                  <a:lnTo>
                    <a:pt x="343" y="162"/>
                  </a:lnTo>
                  <a:lnTo>
                    <a:pt x="345" y="157"/>
                  </a:lnTo>
                  <a:lnTo>
                    <a:pt x="348" y="172"/>
                  </a:lnTo>
                  <a:lnTo>
                    <a:pt x="350" y="179"/>
                  </a:lnTo>
                  <a:lnTo>
                    <a:pt x="352" y="183"/>
                  </a:lnTo>
                  <a:lnTo>
                    <a:pt x="355" y="175"/>
                  </a:lnTo>
                  <a:lnTo>
                    <a:pt x="357" y="172"/>
                  </a:lnTo>
                  <a:lnTo>
                    <a:pt x="360" y="183"/>
                  </a:lnTo>
                  <a:lnTo>
                    <a:pt x="362" y="178"/>
                  </a:lnTo>
                  <a:lnTo>
                    <a:pt x="364" y="189"/>
                  </a:lnTo>
                  <a:lnTo>
                    <a:pt x="367" y="183"/>
                  </a:lnTo>
                  <a:lnTo>
                    <a:pt x="369" y="182"/>
                  </a:lnTo>
                  <a:lnTo>
                    <a:pt x="371" y="181"/>
                  </a:lnTo>
                  <a:lnTo>
                    <a:pt x="373" y="178"/>
                  </a:lnTo>
                  <a:lnTo>
                    <a:pt x="376" y="170"/>
                  </a:lnTo>
                  <a:lnTo>
                    <a:pt x="378" y="159"/>
                  </a:lnTo>
                  <a:lnTo>
                    <a:pt x="380" y="154"/>
                  </a:lnTo>
                  <a:lnTo>
                    <a:pt x="383" y="162"/>
                  </a:lnTo>
                  <a:lnTo>
                    <a:pt x="385" y="160"/>
                  </a:lnTo>
                  <a:lnTo>
                    <a:pt x="388" y="153"/>
                  </a:lnTo>
                  <a:lnTo>
                    <a:pt x="390" y="151"/>
                  </a:lnTo>
                  <a:lnTo>
                    <a:pt x="392" y="134"/>
                  </a:lnTo>
                  <a:lnTo>
                    <a:pt x="395" y="134"/>
                  </a:lnTo>
                  <a:lnTo>
                    <a:pt x="397" y="145"/>
                  </a:lnTo>
                  <a:lnTo>
                    <a:pt x="399" y="154"/>
                  </a:lnTo>
                  <a:lnTo>
                    <a:pt x="402" y="156"/>
                  </a:lnTo>
                  <a:lnTo>
                    <a:pt x="404" y="166"/>
                  </a:lnTo>
                  <a:lnTo>
                    <a:pt x="406" y="166"/>
                  </a:lnTo>
                  <a:lnTo>
                    <a:pt x="408" y="163"/>
                  </a:lnTo>
                  <a:lnTo>
                    <a:pt x="411" y="170"/>
                  </a:lnTo>
                  <a:lnTo>
                    <a:pt x="413" y="166"/>
                  </a:lnTo>
                  <a:lnTo>
                    <a:pt x="416" y="174"/>
                  </a:lnTo>
                  <a:lnTo>
                    <a:pt x="418" y="157"/>
                  </a:lnTo>
                  <a:lnTo>
                    <a:pt x="420" y="175"/>
                  </a:lnTo>
                  <a:lnTo>
                    <a:pt x="423" y="184"/>
                  </a:lnTo>
                  <a:lnTo>
                    <a:pt x="425" y="184"/>
                  </a:lnTo>
                  <a:lnTo>
                    <a:pt x="427" y="181"/>
                  </a:lnTo>
                  <a:lnTo>
                    <a:pt x="430" y="181"/>
                  </a:lnTo>
                  <a:lnTo>
                    <a:pt x="432" y="162"/>
                  </a:lnTo>
                  <a:lnTo>
                    <a:pt x="434" y="167"/>
                  </a:lnTo>
                  <a:lnTo>
                    <a:pt x="437" y="168"/>
                  </a:lnTo>
                  <a:lnTo>
                    <a:pt x="439" y="168"/>
                  </a:lnTo>
                  <a:lnTo>
                    <a:pt x="441" y="166"/>
                  </a:lnTo>
                  <a:lnTo>
                    <a:pt x="443" y="166"/>
                  </a:lnTo>
                  <a:lnTo>
                    <a:pt x="446" y="155"/>
                  </a:lnTo>
                  <a:lnTo>
                    <a:pt x="448" y="150"/>
                  </a:lnTo>
                  <a:lnTo>
                    <a:pt x="451" y="149"/>
                  </a:lnTo>
                  <a:lnTo>
                    <a:pt x="453" y="151"/>
                  </a:lnTo>
                  <a:lnTo>
                    <a:pt x="455" y="161"/>
                  </a:lnTo>
                  <a:lnTo>
                    <a:pt x="458" y="160"/>
                  </a:lnTo>
                  <a:lnTo>
                    <a:pt x="460" y="162"/>
                  </a:lnTo>
                  <a:lnTo>
                    <a:pt x="462" y="162"/>
                  </a:lnTo>
                  <a:lnTo>
                    <a:pt x="465" y="157"/>
                  </a:lnTo>
                  <a:lnTo>
                    <a:pt x="467" y="177"/>
                  </a:lnTo>
                  <a:lnTo>
                    <a:pt x="469" y="177"/>
                  </a:lnTo>
                  <a:lnTo>
                    <a:pt x="471" y="169"/>
                  </a:lnTo>
                  <a:lnTo>
                    <a:pt x="474" y="169"/>
                  </a:lnTo>
                  <a:lnTo>
                    <a:pt x="476" y="173"/>
                  </a:lnTo>
                  <a:lnTo>
                    <a:pt x="479" y="179"/>
                  </a:lnTo>
                  <a:lnTo>
                    <a:pt x="481" y="185"/>
                  </a:lnTo>
                  <a:lnTo>
                    <a:pt x="483" y="185"/>
                  </a:lnTo>
                  <a:lnTo>
                    <a:pt x="486" y="183"/>
                  </a:lnTo>
                  <a:lnTo>
                    <a:pt x="488" y="183"/>
                  </a:lnTo>
                  <a:lnTo>
                    <a:pt x="490" y="183"/>
                  </a:lnTo>
                  <a:lnTo>
                    <a:pt x="493" y="183"/>
                  </a:lnTo>
                  <a:lnTo>
                    <a:pt x="495" y="177"/>
                  </a:lnTo>
                  <a:lnTo>
                    <a:pt x="497" y="164"/>
                  </a:lnTo>
                  <a:lnTo>
                    <a:pt x="500" y="159"/>
                  </a:lnTo>
                  <a:lnTo>
                    <a:pt x="502" y="154"/>
                  </a:lnTo>
                  <a:lnTo>
                    <a:pt x="504" y="158"/>
                  </a:lnTo>
                  <a:lnTo>
                    <a:pt x="506" y="153"/>
                  </a:lnTo>
                  <a:lnTo>
                    <a:pt x="509" y="168"/>
                  </a:lnTo>
                  <a:lnTo>
                    <a:pt x="511" y="181"/>
                  </a:lnTo>
                  <a:lnTo>
                    <a:pt x="514" y="187"/>
                  </a:lnTo>
                  <a:lnTo>
                    <a:pt x="516" y="187"/>
                  </a:lnTo>
                  <a:lnTo>
                    <a:pt x="518" y="181"/>
                  </a:lnTo>
                  <a:lnTo>
                    <a:pt x="521" y="193"/>
                  </a:lnTo>
                  <a:lnTo>
                    <a:pt x="523" y="193"/>
                  </a:lnTo>
                  <a:lnTo>
                    <a:pt x="525" y="190"/>
                  </a:lnTo>
                  <a:lnTo>
                    <a:pt x="528" y="189"/>
                  </a:lnTo>
                  <a:lnTo>
                    <a:pt x="530" y="203"/>
                  </a:lnTo>
                  <a:lnTo>
                    <a:pt x="532" y="190"/>
                  </a:lnTo>
                  <a:lnTo>
                    <a:pt x="535" y="190"/>
                  </a:lnTo>
                  <a:lnTo>
                    <a:pt x="537" y="186"/>
                  </a:lnTo>
                  <a:lnTo>
                    <a:pt x="539" y="181"/>
                  </a:lnTo>
                  <a:lnTo>
                    <a:pt x="542" y="186"/>
                  </a:lnTo>
                  <a:lnTo>
                    <a:pt x="544" y="189"/>
                  </a:lnTo>
                  <a:lnTo>
                    <a:pt x="546" y="183"/>
                  </a:lnTo>
                  <a:lnTo>
                    <a:pt x="549" y="186"/>
                  </a:lnTo>
                  <a:lnTo>
                    <a:pt x="551" y="183"/>
                  </a:lnTo>
                  <a:lnTo>
                    <a:pt x="553" y="190"/>
                  </a:lnTo>
                  <a:lnTo>
                    <a:pt x="556" y="194"/>
                  </a:lnTo>
                  <a:lnTo>
                    <a:pt x="558" y="185"/>
                  </a:lnTo>
                  <a:lnTo>
                    <a:pt x="560" y="180"/>
                  </a:lnTo>
                  <a:lnTo>
                    <a:pt x="563" y="180"/>
                  </a:lnTo>
                  <a:lnTo>
                    <a:pt x="565" y="180"/>
                  </a:lnTo>
                  <a:lnTo>
                    <a:pt x="567" y="181"/>
                  </a:lnTo>
                  <a:lnTo>
                    <a:pt x="570" y="166"/>
                  </a:lnTo>
                  <a:lnTo>
                    <a:pt x="572" y="172"/>
                  </a:lnTo>
                  <a:lnTo>
                    <a:pt x="574" y="179"/>
                  </a:lnTo>
                  <a:lnTo>
                    <a:pt x="577" y="180"/>
                  </a:lnTo>
                  <a:lnTo>
                    <a:pt x="579" y="206"/>
                  </a:lnTo>
                  <a:lnTo>
                    <a:pt x="581" y="195"/>
                  </a:lnTo>
                  <a:lnTo>
                    <a:pt x="584" y="195"/>
                  </a:lnTo>
                  <a:lnTo>
                    <a:pt x="586" y="191"/>
                  </a:lnTo>
                  <a:lnTo>
                    <a:pt x="588" y="190"/>
                  </a:lnTo>
                  <a:lnTo>
                    <a:pt x="591" y="179"/>
                  </a:lnTo>
                  <a:lnTo>
                    <a:pt x="593" y="166"/>
                  </a:lnTo>
                  <a:lnTo>
                    <a:pt x="595" y="160"/>
                  </a:lnTo>
                  <a:lnTo>
                    <a:pt x="598" y="153"/>
                  </a:lnTo>
                  <a:lnTo>
                    <a:pt x="600" y="148"/>
                  </a:lnTo>
                  <a:lnTo>
                    <a:pt x="602" y="126"/>
                  </a:lnTo>
                  <a:lnTo>
                    <a:pt x="605" y="140"/>
                  </a:lnTo>
                  <a:lnTo>
                    <a:pt x="607" y="137"/>
                  </a:lnTo>
                  <a:lnTo>
                    <a:pt x="609" y="127"/>
                  </a:lnTo>
                  <a:lnTo>
                    <a:pt x="612" y="132"/>
                  </a:lnTo>
                  <a:lnTo>
                    <a:pt x="614" y="129"/>
                  </a:lnTo>
                  <a:lnTo>
                    <a:pt x="616" y="124"/>
                  </a:lnTo>
                  <a:lnTo>
                    <a:pt x="619" y="135"/>
                  </a:lnTo>
                  <a:lnTo>
                    <a:pt x="621" y="132"/>
                  </a:lnTo>
                  <a:lnTo>
                    <a:pt x="623" y="126"/>
                  </a:lnTo>
                  <a:lnTo>
                    <a:pt x="626" y="110"/>
                  </a:lnTo>
                  <a:lnTo>
                    <a:pt x="628" y="115"/>
                  </a:lnTo>
                  <a:lnTo>
                    <a:pt x="630" y="115"/>
                  </a:lnTo>
                  <a:lnTo>
                    <a:pt x="633" y="119"/>
                  </a:lnTo>
                  <a:lnTo>
                    <a:pt x="635" y="121"/>
                  </a:lnTo>
                  <a:lnTo>
                    <a:pt x="637" y="122"/>
                  </a:lnTo>
                  <a:lnTo>
                    <a:pt x="640" y="128"/>
                  </a:lnTo>
                  <a:lnTo>
                    <a:pt x="642" y="121"/>
                  </a:lnTo>
                  <a:lnTo>
                    <a:pt x="644" y="124"/>
                  </a:lnTo>
                  <a:lnTo>
                    <a:pt x="647" y="116"/>
                  </a:lnTo>
                  <a:lnTo>
                    <a:pt x="649" y="112"/>
                  </a:lnTo>
                  <a:lnTo>
                    <a:pt x="651" y="119"/>
                  </a:lnTo>
                  <a:lnTo>
                    <a:pt x="654" y="119"/>
                  </a:lnTo>
                  <a:lnTo>
                    <a:pt x="656" y="116"/>
                  </a:lnTo>
                  <a:lnTo>
                    <a:pt x="658" y="121"/>
                  </a:lnTo>
                  <a:lnTo>
                    <a:pt x="661" y="116"/>
                  </a:lnTo>
                  <a:lnTo>
                    <a:pt x="663" y="109"/>
                  </a:lnTo>
                  <a:lnTo>
                    <a:pt x="665" y="82"/>
                  </a:lnTo>
                  <a:lnTo>
                    <a:pt x="668" y="88"/>
                  </a:lnTo>
                  <a:lnTo>
                    <a:pt x="670" y="92"/>
                  </a:lnTo>
                  <a:lnTo>
                    <a:pt x="672" y="89"/>
                  </a:lnTo>
                  <a:lnTo>
                    <a:pt x="675" y="86"/>
                  </a:lnTo>
                  <a:lnTo>
                    <a:pt x="677" y="86"/>
                  </a:lnTo>
                  <a:lnTo>
                    <a:pt x="679" y="86"/>
                  </a:lnTo>
                  <a:lnTo>
                    <a:pt x="682" y="80"/>
                  </a:lnTo>
                  <a:lnTo>
                    <a:pt x="684" y="83"/>
                  </a:lnTo>
                  <a:lnTo>
                    <a:pt x="686" y="78"/>
                  </a:lnTo>
                  <a:lnTo>
                    <a:pt x="689" y="84"/>
                  </a:lnTo>
                  <a:lnTo>
                    <a:pt x="691" y="76"/>
                  </a:lnTo>
                  <a:lnTo>
                    <a:pt x="693" y="69"/>
                  </a:lnTo>
                  <a:lnTo>
                    <a:pt x="696" y="66"/>
                  </a:lnTo>
                  <a:lnTo>
                    <a:pt x="698" y="54"/>
                  </a:lnTo>
                  <a:lnTo>
                    <a:pt x="700" y="53"/>
                  </a:lnTo>
                  <a:lnTo>
                    <a:pt x="703" y="53"/>
                  </a:lnTo>
                  <a:lnTo>
                    <a:pt x="705" y="59"/>
                  </a:lnTo>
                  <a:lnTo>
                    <a:pt x="707" y="52"/>
                  </a:lnTo>
                  <a:lnTo>
                    <a:pt x="710" y="51"/>
                  </a:lnTo>
                  <a:lnTo>
                    <a:pt x="712" y="52"/>
                  </a:lnTo>
                  <a:lnTo>
                    <a:pt x="714" y="58"/>
                  </a:lnTo>
                  <a:lnTo>
                    <a:pt x="717" y="54"/>
                  </a:lnTo>
                  <a:lnTo>
                    <a:pt x="719" y="62"/>
                  </a:lnTo>
                  <a:lnTo>
                    <a:pt x="721" y="62"/>
                  </a:lnTo>
                  <a:lnTo>
                    <a:pt x="724" y="76"/>
                  </a:lnTo>
                  <a:lnTo>
                    <a:pt x="726" y="83"/>
                  </a:lnTo>
                  <a:lnTo>
                    <a:pt x="728" y="78"/>
                  </a:lnTo>
                  <a:lnTo>
                    <a:pt x="731" y="62"/>
                  </a:lnTo>
                  <a:lnTo>
                    <a:pt x="733" y="47"/>
                  </a:lnTo>
                  <a:lnTo>
                    <a:pt x="735" y="28"/>
                  </a:lnTo>
                  <a:lnTo>
                    <a:pt x="738" y="21"/>
                  </a:lnTo>
                  <a:lnTo>
                    <a:pt x="740" y="14"/>
                  </a:lnTo>
                  <a:lnTo>
                    <a:pt x="742" y="0"/>
                  </a:lnTo>
                  <a:lnTo>
                    <a:pt x="745" y="13"/>
                  </a:lnTo>
                  <a:lnTo>
                    <a:pt x="747" y="21"/>
                  </a:lnTo>
                  <a:lnTo>
                    <a:pt x="749" y="28"/>
                  </a:lnTo>
                  <a:lnTo>
                    <a:pt x="752" y="34"/>
                  </a:lnTo>
                  <a:lnTo>
                    <a:pt x="754" y="36"/>
                  </a:lnTo>
                  <a:lnTo>
                    <a:pt x="756" y="50"/>
                  </a:lnTo>
                  <a:lnTo>
                    <a:pt x="759" y="50"/>
                  </a:lnTo>
                  <a:lnTo>
                    <a:pt x="761" y="53"/>
                  </a:lnTo>
                  <a:lnTo>
                    <a:pt x="763" y="52"/>
                  </a:lnTo>
                  <a:lnTo>
                    <a:pt x="766" y="52"/>
                  </a:lnTo>
                  <a:lnTo>
                    <a:pt x="768" y="63"/>
                  </a:lnTo>
                  <a:lnTo>
                    <a:pt x="770" y="61"/>
                  </a:lnTo>
                  <a:lnTo>
                    <a:pt x="773" y="59"/>
                  </a:lnTo>
                  <a:lnTo>
                    <a:pt x="775" y="72"/>
                  </a:lnTo>
                  <a:lnTo>
                    <a:pt x="777" y="76"/>
                  </a:lnTo>
                  <a:lnTo>
                    <a:pt x="780" y="79"/>
                  </a:lnTo>
                  <a:lnTo>
                    <a:pt x="782" y="79"/>
                  </a:lnTo>
                  <a:lnTo>
                    <a:pt x="785" y="87"/>
                  </a:lnTo>
                  <a:lnTo>
                    <a:pt x="787" y="92"/>
                  </a:lnTo>
                  <a:lnTo>
                    <a:pt x="789" y="102"/>
                  </a:lnTo>
                  <a:lnTo>
                    <a:pt x="791" y="100"/>
                  </a:lnTo>
                  <a:lnTo>
                    <a:pt x="794" y="89"/>
                  </a:lnTo>
                  <a:lnTo>
                    <a:pt x="796" y="99"/>
                  </a:lnTo>
                  <a:lnTo>
                    <a:pt x="798" y="91"/>
                  </a:lnTo>
                  <a:lnTo>
                    <a:pt x="801" y="97"/>
                  </a:lnTo>
                  <a:lnTo>
                    <a:pt x="803" y="103"/>
                  </a:lnTo>
                  <a:lnTo>
                    <a:pt x="805" y="110"/>
                  </a:lnTo>
                  <a:lnTo>
                    <a:pt x="808" y="117"/>
                  </a:lnTo>
                  <a:lnTo>
                    <a:pt x="810" y="134"/>
                  </a:lnTo>
                  <a:lnTo>
                    <a:pt x="812" y="150"/>
                  </a:lnTo>
                  <a:lnTo>
                    <a:pt x="815" y="147"/>
                  </a:lnTo>
                  <a:lnTo>
                    <a:pt x="817" y="143"/>
                  </a:lnTo>
                  <a:lnTo>
                    <a:pt x="820" y="150"/>
                  </a:lnTo>
                  <a:lnTo>
                    <a:pt x="822" y="158"/>
                  </a:lnTo>
                  <a:lnTo>
                    <a:pt x="824" y="159"/>
                  </a:lnTo>
                  <a:lnTo>
                    <a:pt x="826" y="155"/>
                  </a:lnTo>
                  <a:lnTo>
                    <a:pt x="829" y="150"/>
                  </a:lnTo>
                  <a:lnTo>
                    <a:pt x="831" y="152"/>
                  </a:lnTo>
                  <a:lnTo>
                    <a:pt x="833" y="162"/>
                  </a:lnTo>
                  <a:lnTo>
                    <a:pt x="836" y="167"/>
                  </a:lnTo>
                  <a:lnTo>
                    <a:pt x="838" y="167"/>
                  </a:lnTo>
                  <a:lnTo>
                    <a:pt x="840" y="159"/>
                  </a:lnTo>
                  <a:lnTo>
                    <a:pt x="843" y="166"/>
                  </a:lnTo>
                  <a:lnTo>
                    <a:pt x="845" y="171"/>
                  </a:lnTo>
                  <a:lnTo>
                    <a:pt x="848" y="176"/>
                  </a:lnTo>
                  <a:lnTo>
                    <a:pt x="850" y="179"/>
                  </a:lnTo>
                  <a:lnTo>
                    <a:pt x="852" y="206"/>
                  </a:lnTo>
                  <a:lnTo>
                    <a:pt x="854" y="210"/>
                  </a:lnTo>
                  <a:lnTo>
                    <a:pt x="857" y="208"/>
                  </a:lnTo>
                  <a:lnTo>
                    <a:pt x="859" y="214"/>
                  </a:lnTo>
                  <a:lnTo>
                    <a:pt x="861" y="208"/>
                  </a:lnTo>
                  <a:lnTo>
                    <a:pt x="864" y="207"/>
                  </a:lnTo>
                  <a:lnTo>
                    <a:pt x="866" y="207"/>
                  </a:lnTo>
                  <a:lnTo>
                    <a:pt x="868" y="219"/>
                  </a:lnTo>
                  <a:lnTo>
                    <a:pt x="871" y="235"/>
                  </a:lnTo>
                  <a:lnTo>
                    <a:pt x="873" y="245"/>
                  </a:lnTo>
                  <a:lnTo>
                    <a:pt x="875" y="249"/>
                  </a:lnTo>
                  <a:lnTo>
                    <a:pt x="878" y="254"/>
                  </a:lnTo>
                  <a:lnTo>
                    <a:pt x="880" y="268"/>
                  </a:lnTo>
                  <a:lnTo>
                    <a:pt x="883" y="269"/>
                  </a:lnTo>
                  <a:lnTo>
                    <a:pt x="885" y="281"/>
                  </a:lnTo>
                  <a:lnTo>
                    <a:pt x="887" y="273"/>
                  </a:lnTo>
                  <a:lnTo>
                    <a:pt x="889" y="276"/>
                  </a:lnTo>
                  <a:lnTo>
                    <a:pt x="892" y="282"/>
                  </a:lnTo>
                  <a:lnTo>
                    <a:pt x="894" y="287"/>
                  </a:lnTo>
                  <a:lnTo>
                    <a:pt x="896" y="286"/>
                  </a:lnTo>
                  <a:lnTo>
                    <a:pt x="899" y="289"/>
                  </a:lnTo>
                  <a:lnTo>
                    <a:pt x="901" y="286"/>
                  </a:lnTo>
                  <a:lnTo>
                    <a:pt x="903" y="291"/>
                  </a:lnTo>
                  <a:lnTo>
                    <a:pt x="906" y="302"/>
                  </a:lnTo>
                  <a:lnTo>
                    <a:pt x="908" y="302"/>
                  </a:lnTo>
                  <a:lnTo>
                    <a:pt x="911" y="299"/>
                  </a:lnTo>
                  <a:lnTo>
                    <a:pt x="913" y="295"/>
                  </a:lnTo>
                  <a:lnTo>
                    <a:pt x="915" y="302"/>
                  </a:lnTo>
                  <a:lnTo>
                    <a:pt x="918" y="306"/>
                  </a:lnTo>
                  <a:lnTo>
                    <a:pt x="920" y="324"/>
                  </a:lnTo>
                  <a:lnTo>
                    <a:pt x="922" y="345"/>
                  </a:lnTo>
                  <a:lnTo>
                    <a:pt x="924" y="355"/>
                  </a:lnTo>
                  <a:lnTo>
                    <a:pt x="927" y="362"/>
                  </a:lnTo>
                  <a:lnTo>
                    <a:pt x="929" y="372"/>
                  </a:lnTo>
                  <a:lnTo>
                    <a:pt x="931" y="372"/>
                  </a:lnTo>
                  <a:lnTo>
                    <a:pt x="934" y="372"/>
                  </a:lnTo>
                  <a:lnTo>
                    <a:pt x="936" y="372"/>
                  </a:lnTo>
                  <a:lnTo>
                    <a:pt x="939" y="367"/>
                  </a:lnTo>
                  <a:lnTo>
                    <a:pt x="941" y="375"/>
                  </a:lnTo>
                  <a:lnTo>
                    <a:pt x="943" y="380"/>
                  </a:lnTo>
                  <a:lnTo>
                    <a:pt x="946" y="376"/>
                  </a:lnTo>
                  <a:lnTo>
                    <a:pt x="948" y="376"/>
                  </a:lnTo>
                  <a:lnTo>
                    <a:pt x="950" y="382"/>
                  </a:lnTo>
                  <a:lnTo>
                    <a:pt x="952" y="382"/>
                  </a:lnTo>
                  <a:lnTo>
                    <a:pt x="955" y="379"/>
                  </a:lnTo>
                  <a:lnTo>
                    <a:pt x="957" y="382"/>
                  </a:lnTo>
                  <a:lnTo>
                    <a:pt x="959" y="390"/>
                  </a:lnTo>
                  <a:lnTo>
                    <a:pt x="962" y="393"/>
                  </a:lnTo>
                  <a:lnTo>
                    <a:pt x="964" y="403"/>
                  </a:lnTo>
                  <a:lnTo>
                    <a:pt x="966" y="413"/>
                  </a:lnTo>
                  <a:lnTo>
                    <a:pt x="969" y="423"/>
                  </a:lnTo>
                  <a:lnTo>
                    <a:pt x="971" y="406"/>
                  </a:lnTo>
                  <a:lnTo>
                    <a:pt x="974" y="405"/>
                  </a:lnTo>
                  <a:lnTo>
                    <a:pt x="976" y="420"/>
                  </a:lnTo>
                  <a:lnTo>
                    <a:pt x="978" y="416"/>
                  </a:lnTo>
                  <a:lnTo>
                    <a:pt x="981" y="426"/>
                  </a:lnTo>
                  <a:lnTo>
                    <a:pt x="983" y="426"/>
                  </a:lnTo>
                  <a:lnTo>
                    <a:pt x="985" y="433"/>
                  </a:lnTo>
                  <a:lnTo>
                    <a:pt x="987" y="438"/>
                  </a:lnTo>
                  <a:lnTo>
                    <a:pt x="990" y="437"/>
                  </a:lnTo>
                  <a:lnTo>
                    <a:pt x="992" y="437"/>
                  </a:lnTo>
                  <a:lnTo>
                    <a:pt x="994" y="427"/>
                  </a:lnTo>
                  <a:lnTo>
                    <a:pt x="997" y="427"/>
                  </a:lnTo>
                  <a:lnTo>
                    <a:pt x="999" y="427"/>
                  </a:lnTo>
                  <a:lnTo>
                    <a:pt x="1002" y="425"/>
                  </a:lnTo>
                  <a:lnTo>
                    <a:pt x="1004" y="423"/>
                  </a:lnTo>
                  <a:lnTo>
                    <a:pt x="1006" y="423"/>
                  </a:lnTo>
                  <a:lnTo>
                    <a:pt x="1009" y="423"/>
                  </a:lnTo>
                  <a:lnTo>
                    <a:pt x="1011" y="426"/>
                  </a:lnTo>
                  <a:lnTo>
                    <a:pt x="1013" y="431"/>
                  </a:lnTo>
                  <a:lnTo>
                    <a:pt x="1016" y="438"/>
                  </a:lnTo>
                  <a:lnTo>
                    <a:pt x="1018" y="438"/>
                  </a:lnTo>
                  <a:lnTo>
                    <a:pt x="1020" y="438"/>
                  </a:lnTo>
                  <a:lnTo>
                    <a:pt x="1022" y="426"/>
                  </a:lnTo>
                  <a:lnTo>
                    <a:pt x="1025" y="418"/>
                  </a:lnTo>
                  <a:lnTo>
                    <a:pt x="1027" y="425"/>
                  </a:lnTo>
                  <a:lnTo>
                    <a:pt x="1029" y="425"/>
                  </a:lnTo>
                  <a:lnTo>
                    <a:pt x="1032" y="409"/>
                  </a:lnTo>
                  <a:lnTo>
                    <a:pt x="1034" y="404"/>
                  </a:lnTo>
                  <a:lnTo>
                    <a:pt x="1037" y="402"/>
                  </a:lnTo>
                  <a:lnTo>
                    <a:pt x="1039" y="395"/>
                  </a:lnTo>
                  <a:lnTo>
                    <a:pt x="1041" y="391"/>
                  </a:lnTo>
                  <a:lnTo>
                    <a:pt x="1044" y="391"/>
                  </a:lnTo>
                  <a:lnTo>
                    <a:pt x="1046" y="386"/>
                  </a:lnTo>
                  <a:lnTo>
                    <a:pt x="1048" y="394"/>
                  </a:lnTo>
                  <a:lnTo>
                    <a:pt x="1050" y="394"/>
                  </a:lnTo>
                  <a:lnTo>
                    <a:pt x="1053" y="386"/>
                  </a:lnTo>
                  <a:lnTo>
                    <a:pt x="1055" y="386"/>
                  </a:lnTo>
                  <a:lnTo>
                    <a:pt x="1057" y="386"/>
                  </a:lnTo>
                  <a:lnTo>
                    <a:pt x="1060" y="386"/>
                  </a:lnTo>
                  <a:lnTo>
                    <a:pt x="1062" y="379"/>
                  </a:lnTo>
                  <a:lnTo>
                    <a:pt x="1065" y="375"/>
                  </a:lnTo>
                  <a:lnTo>
                    <a:pt x="1067" y="375"/>
                  </a:lnTo>
                  <a:lnTo>
                    <a:pt x="1069" y="373"/>
                  </a:lnTo>
                  <a:lnTo>
                    <a:pt x="1072" y="373"/>
                  </a:lnTo>
                  <a:lnTo>
                    <a:pt x="1074" y="384"/>
                  </a:lnTo>
                  <a:lnTo>
                    <a:pt x="1076" y="381"/>
                  </a:lnTo>
                  <a:lnTo>
                    <a:pt x="1079" y="381"/>
                  </a:lnTo>
                  <a:lnTo>
                    <a:pt x="1081" y="383"/>
                  </a:lnTo>
                  <a:lnTo>
                    <a:pt x="1083" y="387"/>
                  </a:lnTo>
                  <a:lnTo>
                    <a:pt x="1085" y="387"/>
                  </a:lnTo>
                  <a:lnTo>
                    <a:pt x="1088" y="394"/>
                  </a:lnTo>
                  <a:lnTo>
                    <a:pt x="1090" y="384"/>
                  </a:lnTo>
                  <a:lnTo>
                    <a:pt x="1093" y="372"/>
                  </a:lnTo>
                  <a:lnTo>
                    <a:pt x="1095" y="372"/>
                  </a:lnTo>
                  <a:lnTo>
                    <a:pt x="1097" y="370"/>
                  </a:lnTo>
                  <a:lnTo>
                    <a:pt x="1100" y="374"/>
                  </a:lnTo>
                  <a:lnTo>
                    <a:pt x="1102" y="373"/>
                  </a:lnTo>
                  <a:lnTo>
                    <a:pt x="1104" y="384"/>
                  </a:lnTo>
                  <a:lnTo>
                    <a:pt x="1107" y="379"/>
                  </a:lnTo>
                  <a:lnTo>
                    <a:pt x="1109" y="374"/>
                  </a:lnTo>
                  <a:lnTo>
                    <a:pt x="1111" y="374"/>
                  </a:lnTo>
                  <a:lnTo>
                    <a:pt x="1114" y="371"/>
                  </a:lnTo>
                  <a:lnTo>
                    <a:pt x="1116" y="372"/>
                  </a:lnTo>
                  <a:lnTo>
                    <a:pt x="1118" y="372"/>
                  </a:lnTo>
                  <a:lnTo>
                    <a:pt x="1120" y="369"/>
                  </a:lnTo>
                  <a:lnTo>
                    <a:pt x="1123" y="360"/>
                  </a:lnTo>
                  <a:lnTo>
                    <a:pt x="1125" y="368"/>
                  </a:lnTo>
                  <a:lnTo>
                    <a:pt x="1128" y="370"/>
                  </a:lnTo>
                  <a:lnTo>
                    <a:pt x="1130" y="370"/>
                  </a:lnTo>
                  <a:lnTo>
                    <a:pt x="1132" y="370"/>
                  </a:lnTo>
                  <a:lnTo>
                    <a:pt x="1135" y="367"/>
                  </a:lnTo>
                  <a:lnTo>
                    <a:pt x="1137" y="363"/>
                  </a:lnTo>
                  <a:lnTo>
                    <a:pt x="1139" y="363"/>
                  </a:lnTo>
                  <a:lnTo>
                    <a:pt x="1142" y="366"/>
                  </a:lnTo>
                  <a:lnTo>
                    <a:pt x="1144" y="361"/>
                  </a:lnTo>
                  <a:lnTo>
                    <a:pt x="1146" y="355"/>
                  </a:lnTo>
                  <a:lnTo>
                    <a:pt x="1148" y="351"/>
                  </a:lnTo>
                  <a:lnTo>
                    <a:pt x="1151" y="351"/>
                  </a:lnTo>
                  <a:lnTo>
                    <a:pt x="1153" y="351"/>
                  </a:lnTo>
                  <a:lnTo>
                    <a:pt x="1156" y="351"/>
                  </a:lnTo>
                  <a:lnTo>
                    <a:pt x="1158" y="353"/>
                  </a:lnTo>
                  <a:lnTo>
                    <a:pt x="1160" y="359"/>
                  </a:lnTo>
                  <a:lnTo>
                    <a:pt x="1163" y="350"/>
                  </a:lnTo>
                  <a:lnTo>
                    <a:pt x="1165" y="353"/>
                  </a:lnTo>
                  <a:lnTo>
                    <a:pt x="1167" y="358"/>
                  </a:lnTo>
                  <a:lnTo>
                    <a:pt x="1170" y="345"/>
                  </a:lnTo>
                  <a:lnTo>
                    <a:pt x="1172" y="332"/>
                  </a:lnTo>
                  <a:lnTo>
                    <a:pt x="1174" y="326"/>
                  </a:lnTo>
                  <a:lnTo>
                    <a:pt x="1177" y="328"/>
                  </a:lnTo>
                  <a:lnTo>
                    <a:pt x="1179" y="324"/>
                  </a:lnTo>
                  <a:lnTo>
                    <a:pt x="1181" y="334"/>
                  </a:lnTo>
                  <a:lnTo>
                    <a:pt x="1183" y="334"/>
                  </a:lnTo>
                  <a:lnTo>
                    <a:pt x="1186" y="324"/>
                  </a:lnTo>
                  <a:lnTo>
                    <a:pt x="1188" y="329"/>
                  </a:lnTo>
                  <a:lnTo>
                    <a:pt x="1191" y="314"/>
                  </a:lnTo>
                  <a:lnTo>
                    <a:pt x="1193" y="314"/>
                  </a:lnTo>
                  <a:lnTo>
                    <a:pt x="1195" y="311"/>
                  </a:lnTo>
                  <a:lnTo>
                    <a:pt x="1198" y="309"/>
                  </a:lnTo>
                  <a:lnTo>
                    <a:pt x="1200" y="306"/>
                  </a:lnTo>
                  <a:lnTo>
                    <a:pt x="1202" y="311"/>
                  </a:lnTo>
                  <a:lnTo>
                    <a:pt x="1205" y="311"/>
                  </a:lnTo>
                  <a:lnTo>
                    <a:pt x="1207" y="306"/>
                  </a:lnTo>
                  <a:lnTo>
                    <a:pt x="1209" y="301"/>
                  </a:lnTo>
                  <a:lnTo>
                    <a:pt x="1212" y="307"/>
                  </a:lnTo>
                  <a:lnTo>
                    <a:pt x="1214" y="303"/>
                  </a:lnTo>
                  <a:lnTo>
                    <a:pt x="1216" y="308"/>
                  </a:lnTo>
                  <a:lnTo>
                    <a:pt x="1219" y="324"/>
                  </a:lnTo>
                  <a:lnTo>
                    <a:pt x="1221" y="320"/>
                  </a:lnTo>
                  <a:lnTo>
                    <a:pt x="1223" y="333"/>
                  </a:lnTo>
                  <a:lnTo>
                    <a:pt x="1226" y="334"/>
                  </a:lnTo>
                  <a:lnTo>
                    <a:pt x="1228" y="338"/>
                  </a:lnTo>
                  <a:lnTo>
                    <a:pt x="1230" y="338"/>
                  </a:lnTo>
                  <a:lnTo>
                    <a:pt x="1233" y="341"/>
                  </a:lnTo>
                  <a:lnTo>
                    <a:pt x="1235" y="337"/>
                  </a:lnTo>
                  <a:lnTo>
                    <a:pt x="1237" y="338"/>
                  </a:lnTo>
                  <a:lnTo>
                    <a:pt x="1240" y="346"/>
                  </a:lnTo>
                  <a:lnTo>
                    <a:pt x="1242" y="346"/>
                  </a:lnTo>
                  <a:lnTo>
                    <a:pt x="1244" y="343"/>
                  </a:lnTo>
                  <a:lnTo>
                    <a:pt x="1247" y="341"/>
                  </a:lnTo>
                  <a:lnTo>
                    <a:pt x="1249" y="348"/>
                  </a:lnTo>
                  <a:lnTo>
                    <a:pt x="1251" y="355"/>
                  </a:lnTo>
                  <a:lnTo>
                    <a:pt x="1254" y="352"/>
                  </a:lnTo>
                  <a:lnTo>
                    <a:pt x="1256" y="350"/>
                  </a:lnTo>
                  <a:lnTo>
                    <a:pt x="1258" y="340"/>
                  </a:lnTo>
                  <a:lnTo>
                    <a:pt x="1261" y="340"/>
                  </a:lnTo>
                  <a:lnTo>
                    <a:pt x="1263" y="342"/>
                  </a:lnTo>
                  <a:lnTo>
                    <a:pt x="1265" y="333"/>
                  </a:lnTo>
                  <a:lnTo>
                    <a:pt x="1268" y="333"/>
                  </a:lnTo>
                  <a:lnTo>
                    <a:pt x="1270" y="333"/>
                  </a:lnTo>
                  <a:lnTo>
                    <a:pt x="1272" y="333"/>
                  </a:lnTo>
                  <a:lnTo>
                    <a:pt x="1275" y="321"/>
                  </a:lnTo>
                  <a:lnTo>
                    <a:pt x="1277" y="331"/>
                  </a:lnTo>
                  <a:lnTo>
                    <a:pt x="1279" y="328"/>
                  </a:lnTo>
                  <a:lnTo>
                    <a:pt x="1282" y="326"/>
                  </a:lnTo>
                  <a:lnTo>
                    <a:pt x="1284" y="326"/>
                  </a:lnTo>
                  <a:lnTo>
                    <a:pt x="1286" y="324"/>
                  </a:lnTo>
                  <a:lnTo>
                    <a:pt x="1289" y="327"/>
                  </a:lnTo>
                  <a:lnTo>
                    <a:pt x="1291" y="327"/>
                  </a:lnTo>
                  <a:lnTo>
                    <a:pt x="1293" y="334"/>
                  </a:lnTo>
                  <a:lnTo>
                    <a:pt x="1296" y="339"/>
                  </a:lnTo>
                  <a:lnTo>
                    <a:pt x="1298" y="325"/>
                  </a:lnTo>
                  <a:lnTo>
                    <a:pt x="1300" y="310"/>
                  </a:lnTo>
                  <a:lnTo>
                    <a:pt x="1303" y="307"/>
                  </a:lnTo>
                  <a:lnTo>
                    <a:pt x="1305" y="302"/>
                  </a:lnTo>
                  <a:lnTo>
                    <a:pt x="1307" y="297"/>
                  </a:lnTo>
                  <a:lnTo>
                    <a:pt x="1310" y="298"/>
                  </a:lnTo>
                  <a:lnTo>
                    <a:pt x="1312" y="302"/>
                  </a:lnTo>
                  <a:lnTo>
                    <a:pt x="1314" y="293"/>
                  </a:lnTo>
                  <a:lnTo>
                    <a:pt x="1317" y="282"/>
                  </a:lnTo>
                  <a:lnTo>
                    <a:pt x="1319" y="286"/>
                  </a:lnTo>
                  <a:lnTo>
                    <a:pt x="1321" y="286"/>
                  </a:lnTo>
                  <a:lnTo>
                    <a:pt x="1324" y="287"/>
                  </a:lnTo>
                  <a:lnTo>
                    <a:pt x="1326" y="280"/>
                  </a:lnTo>
                  <a:lnTo>
                    <a:pt x="1328" y="277"/>
                  </a:lnTo>
                  <a:lnTo>
                    <a:pt x="1331" y="278"/>
                  </a:lnTo>
                  <a:lnTo>
                    <a:pt x="1333" y="269"/>
                  </a:lnTo>
                  <a:lnTo>
                    <a:pt x="1335" y="269"/>
                  </a:lnTo>
                  <a:lnTo>
                    <a:pt x="1338" y="269"/>
                  </a:lnTo>
                  <a:lnTo>
                    <a:pt x="1340" y="264"/>
                  </a:lnTo>
                  <a:lnTo>
                    <a:pt x="1342" y="261"/>
                  </a:lnTo>
                  <a:lnTo>
                    <a:pt x="1345" y="276"/>
                  </a:lnTo>
                  <a:lnTo>
                    <a:pt x="1347" y="265"/>
                  </a:lnTo>
                  <a:lnTo>
                    <a:pt x="1349" y="274"/>
                  </a:lnTo>
                  <a:lnTo>
                    <a:pt x="1352" y="279"/>
                  </a:lnTo>
                  <a:lnTo>
                    <a:pt x="1354" y="277"/>
                  </a:lnTo>
                  <a:lnTo>
                    <a:pt x="1356" y="290"/>
                  </a:lnTo>
                  <a:lnTo>
                    <a:pt x="1359" y="293"/>
                  </a:lnTo>
                  <a:lnTo>
                    <a:pt x="1361" y="299"/>
                  </a:lnTo>
                  <a:lnTo>
                    <a:pt x="1363" y="297"/>
                  </a:lnTo>
                  <a:lnTo>
                    <a:pt x="1366" y="297"/>
                  </a:lnTo>
                  <a:lnTo>
                    <a:pt x="1368" y="275"/>
                  </a:lnTo>
                  <a:lnTo>
                    <a:pt x="1370" y="272"/>
                  </a:lnTo>
                  <a:lnTo>
                    <a:pt x="1373" y="278"/>
                  </a:lnTo>
                  <a:lnTo>
                    <a:pt x="1375" y="278"/>
                  </a:lnTo>
                  <a:lnTo>
                    <a:pt x="1377" y="300"/>
                  </a:lnTo>
                  <a:lnTo>
                    <a:pt x="1380" y="300"/>
                  </a:lnTo>
                  <a:lnTo>
                    <a:pt x="1382" y="303"/>
                  </a:lnTo>
                  <a:lnTo>
                    <a:pt x="1384" y="301"/>
                  </a:lnTo>
                  <a:lnTo>
                    <a:pt x="1387" y="304"/>
                  </a:lnTo>
                  <a:lnTo>
                    <a:pt x="1389" y="301"/>
                  </a:lnTo>
                  <a:lnTo>
                    <a:pt x="1391" y="296"/>
                  </a:lnTo>
                  <a:lnTo>
                    <a:pt x="1394" y="294"/>
                  </a:lnTo>
                  <a:lnTo>
                    <a:pt x="1396" y="306"/>
                  </a:lnTo>
                  <a:lnTo>
                    <a:pt x="1398" y="300"/>
                  </a:lnTo>
                  <a:lnTo>
                    <a:pt x="1401" y="303"/>
                  </a:lnTo>
                  <a:lnTo>
                    <a:pt x="1403" y="297"/>
                  </a:lnTo>
                  <a:lnTo>
                    <a:pt x="1405" y="284"/>
                  </a:lnTo>
                  <a:lnTo>
                    <a:pt x="1408" y="287"/>
                  </a:lnTo>
                  <a:lnTo>
                    <a:pt x="1410" y="284"/>
                  </a:lnTo>
                  <a:lnTo>
                    <a:pt x="1412" y="289"/>
                  </a:lnTo>
                  <a:lnTo>
                    <a:pt x="1415" y="289"/>
                  </a:lnTo>
                  <a:lnTo>
                    <a:pt x="1417" y="282"/>
                  </a:lnTo>
                  <a:lnTo>
                    <a:pt x="1419" y="285"/>
                  </a:lnTo>
                  <a:lnTo>
                    <a:pt x="1422" y="284"/>
                  </a:lnTo>
                  <a:lnTo>
                    <a:pt x="1424" y="277"/>
                  </a:lnTo>
                  <a:lnTo>
                    <a:pt x="1426" y="271"/>
                  </a:lnTo>
                  <a:lnTo>
                    <a:pt x="1429" y="264"/>
                  </a:lnTo>
                  <a:lnTo>
                    <a:pt x="1431" y="268"/>
                  </a:lnTo>
                  <a:lnTo>
                    <a:pt x="1433" y="270"/>
                  </a:lnTo>
                  <a:lnTo>
                    <a:pt x="1436" y="254"/>
                  </a:lnTo>
                  <a:lnTo>
                    <a:pt x="1438" y="246"/>
                  </a:lnTo>
                  <a:lnTo>
                    <a:pt x="1440" y="245"/>
                  </a:lnTo>
                  <a:lnTo>
                    <a:pt x="1443" y="239"/>
                  </a:lnTo>
                  <a:lnTo>
                    <a:pt x="1445" y="237"/>
                  </a:lnTo>
                  <a:lnTo>
                    <a:pt x="1447" y="237"/>
                  </a:lnTo>
                  <a:lnTo>
                    <a:pt x="1450" y="239"/>
                  </a:lnTo>
                  <a:lnTo>
                    <a:pt x="1452" y="241"/>
                  </a:lnTo>
                  <a:lnTo>
                    <a:pt x="1454" y="228"/>
                  </a:lnTo>
                  <a:lnTo>
                    <a:pt x="1457" y="217"/>
                  </a:lnTo>
                  <a:lnTo>
                    <a:pt x="1459" y="212"/>
                  </a:lnTo>
                  <a:lnTo>
                    <a:pt x="1462" y="217"/>
                  </a:lnTo>
                  <a:lnTo>
                    <a:pt x="1464" y="212"/>
                  </a:lnTo>
                  <a:lnTo>
                    <a:pt x="1466" y="220"/>
                  </a:lnTo>
                  <a:lnTo>
                    <a:pt x="1468" y="212"/>
                  </a:lnTo>
                  <a:lnTo>
                    <a:pt x="1471" y="217"/>
                  </a:lnTo>
                  <a:lnTo>
                    <a:pt x="1473" y="215"/>
                  </a:lnTo>
                  <a:lnTo>
                    <a:pt x="1475" y="202"/>
                  </a:lnTo>
                  <a:lnTo>
                    <a:pt x="1478" y="202"/>
                  </a:lnTo>
                  <a:lnTo>
                    <a:pt x="1480" y="202"/>
                  </a:lnTo>
                  <a:lnTo>
                    <a:pt x="1482" y="202"/>
                  </a:lnTo>
                  <a:lnTo>
                    <a:pt x="1485" y="214"/>
                  </a:lnTo>
                  <a:lnTo>
                    <a:pt x="1487" y="222"/>
                  </a:lnTo>
                  <a:lnTo>
                    <a:pt x="1489" y="223"/>
                  </a:lnTo>
                  <a:lnTo>
                    <a:pt x="1492" y="202"/>
                  </a:lnTo>
                  <a:lnTo>
                    <a:pt x="1494" y="199"/>
                  </a:lnTo>
                  <a:lnTo>
                    <a:pt x="1497" y="201"/>
                  </a:lnTo>
                  <a:lnTo>
                    <a:pt x="1499" y="186"/>
                  </a:lnTo>
                  <a:lnTo>
                    <a:pt x="1501" y="184"/>
                  </a:lnTo>
                  <a:lnTo>
                    <a:pt x="1503" y="195"/>
                  </a:lnTo>
                  <a:lnTo>
                    <a:pt x="1506" y="193"/>
                  </a:lnTo>
                  <a:lnTo>
                    <a:pt x="1508" y="189"/>
                  </a:lnTo>
                  <a:lnTo>
                    <a:pt x="1510" y="192"/>
                  </a:lnTo>
                  <a:lnTo>
                    <a:pt x="1513" y="193"/>
                  </a:lnTo>
                  <a:lnTo>
                    <a:pt x="1515" y="196"/>
                  </a:lnTo>
                  <a:lnTo>
                    <a:pt x="1517" y="190"/>
                  </a:lnTo>
                  <a:lnTo>
                    <a:pt x="1520" y="202"/>
                  </a:lnTo>
                  <a:lnTo>
                    <a:pt x="1522" y="203"/>
                  </a:lnTo>
                  <a:lnTo>
                    <a:pt x="1525" y="193"/>
                  </a:lnTo>
                  <a:lnTo>
                    <a:pt x="1527" y="195"/>
                  </a:lnTo>
                  <a:lnTo>
                    <a:pt x="1529" y="199"/>
                  </a:lnTo>
                  <a:lnTo>
                    <a:pt x="1531" y="188"/>
                  </a:lnTo>
                  <a:lnTo>
                    <a:pt x="1534" y="196"/>
                  </a:lnTo>
                  <a:lnTo>
                    <a:pt x="1536" y="191"/>
                  </a:lnTo>
                  <a:lnTo>
                    <a:pt x="1538" y="187"/>
                  </a:lnTo>
                  <a:lnTo>
                    <a:pt x="1541" y="184"/>
                  </a:lnTo>
                  <a:lnTo>
                    <a:pt x="1543" y="174"/>
                  </a:lnTo>
                  <a:lnTo>
                    <a:pt x="1545" y="179"/>
                  </a:lnTo>
                  <a:lnTo>
                    <a:pt x="1548" y="168"/>
                  </a:lnTo>
                  <a:lnTo>
                    <a:pt x="1550" y="160"/>
                  </a:lnTo>
                  <a:lnTo>
                    <a:pt x="1552" y="160"/>
                  </a:lnTo>
                  <a:lnTo>
                    <a:pt x="1555" y="182"/>
                  </a:lnTo>
                  <a:lnTo>
                    <a:pt x="1557" y="179"/>
                  </a:lnTo>
                  <a:lnTo>
                    <a:pt x="1560" y="174"/>
                  </a:lnTo>
                  <a:lnTo>
                    <a:pt x="1562" y="170"/>
                  </a:lnTo>
                  <a:lnTo>
                    <a:pt x="1564" y="161"/>
                  </a:lnTo>
                  <a:lnTo>
                    <a:pt x="1566" y="156"/>
                  </a:lnTo>
                  <a:lnTo>
                    <a:pt x="1569" y="156"/>
                  </a:lnTo>
                  <a:lnTo>
                    <a:pt x="1571" y="142"/>
                  </a:lnTo>
                  <a:lnTo>
                    <a:pt x="1573" y="142"/>
                  </a:lnTo>
                  <a:lnTo>
                    <a:pt x="1576" y="142"/>
                  </a:lnTo>
                  <a:lnTo>
                    <a:pt x="1578" y="146"/>
                  </a:lnTo>
                  <a:lnTo>
                    <a:pt x="1580" y="147"/>
                  </a:lnTo>
                  <a:lnTo>
                    <a:pt x="1583" y="152"/>
                  </a:lnTo>
                  <a:lnTo>
                    <a:pt x="1585" y="157"/>
                  </a:lnTo>
                  <a:lnTo>
                    <a:pt x="1588" y="150"/>
                  </a:lnTo>
                  <a:lnTo>
                    <a:pt x="1590" y="149"/>
                  </a:lnTo>
                  <a:lnTo>
                    <a:pt x="1592" y="155"/>
                  </a:lnTo>
                  <a:lnTo>
                    <a:pt x="1595" y="158"/>
                  </a:lnTo>
                  <a:lnTo>
                    <a:pt x="1597" y="153"/>
                  </a:lnTo>
                  <a:lnTo>
                    <a:pt x="1599" y="144"/>
                  </a:lnTo>
                  <a:lnTo>
                    <a:pt x="1601" y="133"/>
                  </a:lnTo>
                  <a:lnTo>
                    <a:pt x="1604" y="145"/>
                  </a:lnTo>
                  <a:lnTo>
                    <a:pt x="1606" y="140"/>
                  </a:lnTo>
                  <a:lnTo>
                    <a:pt x="1608" y="141"/>
                  </a:lnTo>
                  <a:lnTo>
                    <a:pt x="1611" y="142"/>
                  </a:lnTo>
                  <a:lnTo>
                    <a:pt x="1613" y="131"/>
                  </a:lnTo>
                  <a:lnTo>
                    <a:pt x="1616" y="128"/>
                  </a:lnTo>
                  <a:lnTo>
                    <a:pt x="1618" y="119"/>
                  </a:lnTo>
                  <a:lnTo>
                    <a:pt x="1620" y="119"/>
                  </a:lnTo>
                  <a:lnTo>
                    <a:pt x="1623" y="133"/>
                  </a:lnTo>
                  <a:lnTo>
                    <a:pt x="1625" y="140"/>
                  </a:lnTo>
                  <a:lnTo>
                    <a:pt x="1627" y="135"/>
                  </a:lnTo>
                  <a:lnTo>
                    <a:pt x="1630" y="136"/>
                  </a:lnTo>
                  <a:lnTo>
                    <a:pt x="1632" y="141"/>
                  </a:lnTo>
                  <a:lnTo>
                    <a:pt x="1634" y="141"/>
                  </a:lnTo>
                  <a:lnTo>
                    <a:pt x="1636" y="131"/>
                  </a:lnTo>
                  <a:lnTo>
                    <a:pt x="1639" y="134"/>
                  </a:lnTo>
                  <a:lnTo>
                    <a:pt x="1641" y="144"/>
                  </a:lnTo>
                  <a:lnTo>
                    <a:pt x="1643" y="155"/>
                  </a:lnTo>
                  <a:lnTo>
                    <a:pt x="1646" y="146"/>
                  </a:lnTo>
                  <a:lnTo>
                    <a:pt x="1648" y="143"/>
                  </a:lnTo>
                  <a:lnTo>
                    <a:pt x="1651" y="132"/>
                  </a:lnTo>
                  <a:lnTo>
                    <a:pt x="1653" y="138"/>
                  </a:lnTo>
                  <a:lnTo>
                    <a:pt x="1655" y="139"/>
                  </a:lnTo>
                  <a:lnTo>
                    <a:pt x="1658" y="135"/>
                  </a:lnTo>
                  <a:lnTo>
                    <a:pt x="1660" y="135"/>
                  </a:lnTo>
                  <a:lnTo>
                    <a:pt x="1662" y="143"/>
                  </a:lnTo>
                  <a:lnTo>
                    <a:pt x="1664" y="138"/>
                  </a:lnTo>
                  <a:lnTo>
                    <a:pt x="1667" y="132"/>
                  </a:lnTo>
                  <a:lnTo>
                    <a:pt x="1669" y="111"/>
                  </a:lnTo>
                  <a:lnTo>
                    <a:pt x="1671" y="114"/>
                  </a:lnTo>
                  <a:lnTo>
                    <a:pt x="1674" y="96"/>
                  </a:lnTo>
                  <a:lnTo>
                    <a:pt x="1676" y="100"/>
                  </a:lnTo>
                  <a:lnTo>
                    <a:pt x="1679" y="126"/>
                  </a:lnTo>
                  <a:lnTo>
                    <a:pt x="1681" y="126"/>
                  </a:lnTo>
                  <a:lnTo>
                    <a:pt x="1683" y="124"/>
                  </a:lnTo>
                  <a:lnTo>
                    <a:pt x="1686" y="137"/>
                  </a:lnTo>
                  <a:lnTo>
                    <a:pt x="1688" y="142"/>
                  </a:lnTo>
                  <a:lnTo>
                    <a:pt x="1690" y="141"/>
                  </a:lnTo>
                  <a:lnTo>
                    <a:pt x="1693" y="143"/>
                  </a:lnTo>
                  <a:lnTo>
                    <a:pt x="1695" y="148"/>
                  </a:lnTo>
                  <a:lnTo>
                    <a:pt x="1697" y="137"/>
                  </a:lnTo>
                  <a:lnTo>
                    <a:pt x="1699" y="140"/>
                  </a:lnTo>
                  <a:lnTo>
                    <a:pt x="1702" y="140"/>
                  </a:lnTo>
                  <a:lnTo>
                    <a:pt x="1704" y="148"/>
                  </a:lnTo>
                  <a:lnTo>
                    <a:pt x="1706" y="143"/>
                  </a:lnTo>
                  <a:lnTo>
                    <a:pt x="1709" y="146"/>
                  </a:lnTo>
                  <a:lnTo>
                    <a:pt x="1711" y="157"/>
                  </a:lnTo>
                  <a:lnTo>
                    <a:pt x="1714" y="154"/>
                  </a:lnTo>
                  <a:lnTo>
                    <a:pt x="1716" y="152"/>
                  </a:lnTo>
                  <a:lnTo>
                    <a:pt x="1718" y="153"/>
                  </a:lnTo>
                  <a:lnTo>
                    <a:pt x="1721" y="151"/>
                  </a:lnTo>
                  <a:lnTo>
                    <a:pt x="1723" y="148"/>
                  </a:lnTo>
                  <a:lnTo>
                    <a:pt x="1725" y="145"/>
                  </a:lnTo>
                  <a:lnTo>
                    <a:pt x="1728" y="149"/>
                  </a:lnTo>
                  <a:lnTo>
                    <a:pt x="1730" y="153"/>
                  </a:lnTo>
                  <a:lnTo>
                    <a:pt x="1732" y="144"/>
                  </a:lnTo>
                  <a:lnTo>
                    <a:pt x="1734" y="149"/>
                  </a:lnTo>
                  <a:lnTo>
                    <a:pt x="1737" y="158"/>
                  </a:lnTo>
                  <a:lnTo>
                    <a:pt x="1739" y="162"/>
                  </a:lnTo>
                  <a:lnTo>
                    <a:pt x="1742" y="152"/>
                  </a:lnTo>
                  <a:lnTo>
                    <a:pt x="1744" y="154"/>
                  </a:lnTo>
                  <a:lnTo>
                    <a:pt x="1746" y="152"/>
                  </a:lnTo>
                  <a:lnTo>
                    <a:pt x="1749" y="136"/>
                  </a:lnTo>
                  <a:lnTo>
                    <a:pt x="1751" y="135"/>
                  </a:lnTo>
                  <a:lnTo>
                    <a:pt x="1753" y="136"/>
                  </a:lnTo>
                  <a:lnTo>
                    <a:pt x="1756" y="122"/>
                  </a:lnTo>
                  <a:lnTo>
                    <a:pt x="1758" y="141"/>
                  </a:lnTo>
                  <a:lnTo>
                    <a:pt x="1760" y="136"/>
                  </a:lnTo>
                  <a:lnTo>
                    <a:pt x="1762" y="140"/>
                  </a:lnTo>
                  <a:lnTo>
                    <a:pt x="1765" y="128"/>
                  </a:lnTo>
                  <a:lnTo>
                    <a:pt x="1767" y="123"/>
                  </a:lnTo>
                  <a:lnTo>
                    <a:pt x="1770" y="101"/>
                  </a:lnTo>
                  <a:lnTo>
                    <a:pt x="1772" y="105"/>
                  </a:lnTo>
                  <a:lnTo>
                    <a:pt x="1774" y="103"/>
                  </a:lnTo>
                  <a:lnTo>
                    <a:pt x="1777" y="106"/>
                  </a:lnTo>
                  <a:lnTo>
                    <a:pt x="1779" y="110"/>
                  </a:lnTo>
                  <a:lnTo>
                    <a:pt x="1781" y="113"/>
                  </a:lnTo>
                  <a:lnTo>
                    <a:pt x="1784" y="110"/>
                  </a:lnTo>
                  <a:lnTo>
                    <a:pt x="1786" y="90"/>
                  </a:lnTo>
                  <a:lnTo>
                    <a:pt x="1788" y="85"/>
                  </a:lnTo>
                  <a:lnTo>
                    <a:pt x="1791" y="75"/>
                  </a:lnTo>
                  <a:lnTo>
                    <a:pt x="1793" y="73"/>
                  </a:lnTo>
                  <a:lnTo>
                    <a:pt x="1795" y="71"/>
                  </a:lnTo>
                  <a:lnTo>
                    <a:pt x="1797" y="69"/>
                  </a:lnTo>
                  <a:lnTo>
                    <a:pt x="1800" y="79"/>
                  </a:lnTo>
                  <a:lnTo>
                    <a:pt x="1802" y="76"/>
                  </a:lnTo>
                  <a:lnTo>
                    <a:pt x="1805" y="68"/>
                  </a:lnTo>
                  <a:lnTo>
                    <a:pt x="1807" y="65"/>
                  </a:lnTo>
                  <a:lnTo>
                    <a:pt x="1809" y="68"/>
                  </a:lnTo>
                  <a:lnTo>
                    <a:pt x="1812" y="54"/>
                  </a:lnTo>
                  <a:lnTo>
                    <a:pt x="1814" y="59"/>
                  </a:lnTo>
                  <a:lnTo>
                    <a:pt x="1816" y="65"/>
                  </a:lnTo>
                  <a:lnTo>
                    <a:pt x="1819" y="71"/>
                  </a:lnTo>
                  <a:lnTo>
                    <a:pt x="1821" y="58"/>
                  </a:lnTo>
                  <a:lnTo>
                    <a:pt x="1823" y="63"/>
                  </a:lnTo>
                  <a:lnTo>
                    <a:pt x="1826" y="60"/>
                  </a:lnTo>
                  <a:lnTo>
                    <a:pt x="1828" y="63"/>
                  </a:lnTo>
                  <a:lnTo>
                    <a:pt x="1830" y="41"/>
                  </a:lnTo>
                  <a:lnTo>
                    <a:pt x="1833" y="41"/>
                  </a:lnTo>
                  <a:lnTo>
                    <a:pt x="1835" y="48"/>
                  </a:lnTo>
                  <a:lnTo>
                    <a:pt x="1837" y="63"/>
                  </a:lnTo>
                  <a:lnTo>
                    <a:pt x="1840" y="54"/>
                  </a:lnTo>
                  <a:lnTo>
                    <a:pt x="1842" y="62"/>
                  </a:lnTo>
                  <a:lnTo>
                    <a:pt x="1844" y="51"/>
                  </a:lnTo>
                  <a:lnTo>
                    <a:pt x="1847" y="49"/>
                  </a:lnTo>
                  <a:lnTo>
                    <a:pt x="1849" y="50"/>
                  </a:lnTo>
                  <a:lnTo>
                    <a:pt x="1851" y="46"/>
                  </a:lnTo>
                  <a:lnTo>
                    <a:pt x="1854" y="43"/>
                  </a:lnTo>
                  <a:lnTo>
                    <a:pt x="1856" y="60"/>
                  </a:lnTo>
                  <a:lnTo>
                    <a:pt x="1858" y="54"/>
                  </a:lnTo>
                  <a:lnTo>
                    <a:pt x="1860" y="82"/>
                  </a:lnTo>
                  <a:lnTo>
                    <a:pt x="1863" y="78"/>
                  </a:lnTo>
                  <a:lnTo>
                    <a:pt x="1865" y="73"/>
                  </a:lnTo>
                  <a:lnTo>
                    <a:pt x="1868" y="82"/>
                  </a:lnTo>
                  <a:lnTo>
                    <a:pt x="1870" y="72"/>
                  </a:lnTo>
                  <a:lnTo>
                    <a:pt x="1872" y="74"/>
                  </a:lnTo>
                  <a:lnTo>
                    <a:pt x="1875" y="79"/>
                  </a:lnTo>
                  <a:lnTo>
                    <a:pt x="1877" y="76"/>
                  </a:lnTo>
                  <a:lnTo>
                    <a:pt x="1879" y="68"/>
                  </a:lnTo>
                  <a:lnTo>
                    <a:pt x="1882" y="71"/>
                  </a:lnTo>
                  <a:lnTo>
                    <a:pt x="1884" y="74"/>
                  </a:lnTo>
                  <a:lnTo>
                    <a:pt x="1886" y="72"/>
                  </a:lnTo>
                  <a:lnTo>
                    <a:pt x="1889" y="61"/>
                  </a:lnTo>
                  <a:lnTo>
                    <a:pt x="1891" y="61"/>
                  </a:lnTo>
                  <a:lnTo>
                    <a:pt x="1893" y="70"/>
                  </a:lnTo>
                  <a:lnTo>
                    <a:pt x="1896" y="57"/>
                  </a:lnTo>
                  <a:lnTo>
                    <a:pt x="1898" y="49"/>
                  </a:lnTo>
                  <a:lnTo>
                    <a:pt x="1900" y="54"/>
                  </a:lnTo>
                  <a:lnTo>
                    <a:pt x="1903" y="53"/>
                  </a:lnTo>
                  <a:lnTo>
                    <a:pt x="1905" y="58"/>
                  </a:lnTo>
                  <a:lnTo>
                    <a:pt x="1907" y="62"/>
                  </a:lnTo>
                  <a:lnTo>
                    <a:pt x="1910" y="66"/>
                  </a:lnTo>
                  <a:lnTo>
                    <a:pt x="1912" y="61"/>
                  </a:lnTo>
                  <a:lnTo>
                    <a:pt x="1914" y="53"/>
                  </a:lnTo>
                  <a:lnTo>
                    <a:pt x="1917" y="46"/>
                  </a:lnTo>
                  <a:lnTo>
                    <a:pt x="1919" y="59"/>
                  </a:lnTo>
                  <a:lnTo>
                    <a:pt x="1921" y="52"/>
                  </a:lnTo>
                  <a:lnTo>
                    <a:pt x="1924" y="56"/>
                  </a:lnTo>
                  <a:lnTo>
                    <a:pt x="1926" y="52"/>
                  </a:lnTo>
                  <a:lnTo>
                    <a:pt x="1928" y="57"/>
                  </a:lnTo>
                  <a:lnTo>
                    <a:pt x="1931" y="58"/>
                  </a:lnTo>
                  <a:lnTo>
                    <a:pt x="1933" y="49"/>
                  </a:lnTo>
                  <a:lnTo>
                    <a:pt x="1935" y="60"/>
                  </a:lnTo>
                  <a:lnTo>
                    <a:pt x="1938" y="61"/>
                  </a:lnTo>
                  <a:lnTo>
                    <a:pt x="1940" y="61"/>
                  </a:lnTo>
                  <a:lnTo>
                    <a:pt x="1942" y="66"/>
                  </a:lnTo>
                  <a:lnTo>
                    <a:pt x="1945" y="62"/>
                  </a:lnTo>
                  <a:lnTo>
                    <a:pt x="1947" y="67"/>
                  </a:lnTo>
                  <a:lnTo>
                    <a:pt x="1949" y="53"/>
                  </a:lnTo>
                  <a:lnTo>
                    <a:pt x="1952" y="65"/>
                  </a:lnTo>
                  <a:lnTo>
                    <a:pt x="1954" y="61"/>
                  </a:lnTo>
                  <a:lnTo>
                    <a:pt x="1956" y="83"/>
                  </a:lnTo>
                  <a:lnTo>
                    <a:pt x="1959" y="79"/>
                  </a:lnTo>
                  <a:lnTo>
                    <a:pt x="1961" y="75"/>
                  </a:lnTo>
                  <a:lnTo>
                    <a:pt x="1963" y="72"/>
                  </a:lnTo>
                  <a:lnTo>
                    <a:pt x="1966" y="57"/>
                  </a:lnTo>
                  <a:lnTo>
                    <a:pt x="1968" y="51"/>
                  </a:lnTo>
                  <a:lnTo>
                    <a:pt x="1970" y="59"/>
                  </a:lnTo>
                  <a:lnTo>
                    <a:pt x="1973" y="88"/>
                  </a:lnTo>
                  <a:lnTo>
                    <a:pt x="1975" y="94"/>
                  </a:lnTo>
                  <a:lnTo>
                    <a:pt x="1977" y="99"/>
                  </a:lnTo>
                  <a:lnTo>
                    <a:pt x="1980" y="102"/>
                  </a:lnTo>
                  <a:lnTo>
                    <a:pt x="1982" y="108"/>
                  </a:lnTo>
                  <a:lnTo>
                    <a:pt x="1984" y="97"/>
                  </a:lnTo>
                  <a:lnTo>
                    <a:pt x="1987" y="95"/>
                  </a:lnTo>
                  <a:lnTo>
                    <a:pt x="1989" y="95"/>
                  </a:lnTo>
                  <a:lnTo>
                    <a:pt x="1991" y="113"/>
                  </a:lnTo>
                  <a:lnTo>
                    <a:pt x="1994" y="115"/>
                  </a:lnTo>
                  <a:lnTo>
                    <a:pt x="1996" y="115"/>
                  </a:lnTo>
                  <a:lnTo>
                    <a:pt x="1998" y="127"/>
                  </a:lnTo>
                  <a:lnTo>
                    <a:pt x="2001" y="121"/>
                  </a:lnTo>
                  <a:lnTo>
                    <a:pt x="2003" y="126"/>
                  </a:lnTo>
                  <a:lnTo>
                    <a:pt x="2005" y="109"/>
                  </a:lnTo>
                  <a:lnTo>
                    <a:pt x="2008" y="116"/>
                  </a:lnTo>
                  <a:lnTo>
                    <a:pt x="2010" y="114"/>
                  </a:lnTo>
                  <a:lnTo>
                    <a:pt x="2012" y="114"/>
                  </a:lnTo>
                  <a:lnTo>
                    <a:pt x="2015" y="107"/>
                  </a:lnTo>
                  <a:lnTo>
                    <a:pt x="2017" y="124"/>
                  </a:lnTo>
                  <a:lnTo>
                    <a:pt x="2019" y="132"/>
                  </a:lnTo>
                  <a:lnTo>
                    <a:pt x="2022" y="129"/>
                  </a:lnTo>
                  <a:lnTo>
                    <a:pt x="2024" y="122"/>
                  </a:lnTo>
                  <a:lnTo>
                    <a:pt x="2026" y="129"/>
                  </a:lnTo>
                  <a:lnTo>
                    <a:pt x="2029" y="122"/>
                  </a:lnTo>
                  <a:lnTo>
                    <a:pt x="2031" y="133"/>
                  </a:lnTo>
                  <a:lnTo>
                    <a:pt x="2033" y="132"/>
                  </a:lnTo>
                  <a:lnTo>
                    <a:pt x="2036" y="129"/>
                  </a:lnTo>
                  <a:lnTo>
                    <a:pt x="2038" y="132"/>
                  </a:lnTo>
                  <a:lnTo>
                    <a:pt x="2040" y="136"/>
                  </a:lnTo>
                  <a:lnTo>
                    <a:pt x="2043" y="134"/>
                  </a:lnTo>
                  <a:lnTo>
                    <a:pt x="2045" y="134"/>
                  </a:lnTo>
                  <a:lnTo>
                    <a:pt x="2047" y="126"/>
                  </a:lnTo>
                  <a:lnTo>
                    <a:pt x="2050" y="124"/>
                  </a:lnTo>
                  <a:lnTo>
                    <a:pt x="2052" y="122"/>
                  </a:lnTo>
                  <a:lnTo>
                    <a:pt x="2054" y="116"/>
                  </a:lnTo>
                  <a:lnTo>
                    <a:pt x="2057" y="132"/>
                  </a:lnTo>
                  <a:lnTo>
                    <a:pt x="2059" y="123"/>
                  </a:lnTo>
                  <a:lnTo>
                    <a:pt x="2061" y="115"/>
                  </a:lnTo>
                  <a:lnTo>
                    <a:pt x="2064" y="112"/>
                  </a:lnTo>
                  <a:lnTo>
                    <a:pt x="2066" y="114"/>
                  </a:lnTo>
                  <a:lnTo>
                    <a:pt x="2068" y="105"/>
                  </a:lnTo>
                  <a:lnTo>
                    <a:pt x="2071" y="107"/>
                  </a:lnTo>
                  <a:lnTo>
                    <a:pt x="2073" y="105"/>
                  </a:lnTo>
                  <a:lnTo>
                    <a:pt x="2075" y="113"/>
                  </a:lnTo>
                  <a:lnTo>
                    <a:pt x="2078" y="102"/>
                  </a:lnTo>
                  <a:lnTo>
                    <a:pt x="2080" y="92"/>
                  </a:lnTo>
                  <a:lnTo>
                    <a:pt x="2082" y="102"/>
                  </a:lnTo>
                  <a:lnTo>
                    <a:pt x="2085" y="105"/>
                  </a:lnTo>
                  <a:lnTo>
                    <a:pt x="2087" y="94"/>
                  </a:lnTo>
                  <a:lnTo>
                    <a:pt x="2089" y="88"/>
                  </a:lnTo>
                  <a:lnTo>
                    <a:pt x="2092" y="83"/>
                  </a:lnTo>
                  <a:lnTo>
                    <a:pt x="2094" y="70"/>
                  </a:lnTo>
                  <a:lnTo>
                    <a:pt x="2096" y="66"/>
                  </a:lnTo>
                  <a:lnTo>
                    <a:pt x="2099" y="76"/>
                  </a:lnTo>
                  <a:lnTo>
                    <a:pt x="2101" y="78"/>
                  </a:lnTo>
                </a:path>
              </a:pathLst>
            </a:custGeom>
            <a:noFill/>
            <a:ln w="17463" cap="flat">
              <a:solidFill>
                <a:srgbClr val="7FCDB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2" name="Line 61">
              <a:extLst>
                <a:ext uri="{FF2B5EF4-FFF2-40B4-BE49-F238E27FC236}">
                  <a16:creationId xmlns:a16="http://schemas.microsoft.com/office/drawing/2014/main" id="{2FE2E9D0-FDB5-48BA-A826-B170DC6159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0225" y="6251575"/>
              <a:ext cx="3335338" cy="0"/>
            </a:xfrm>
            <a:prstGeom prst="line">
              <a:avLst/>
            </a:prstGeom>
            <a:noFill/>
            <a:ln w="25400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lang="en-GB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88" name="Group 287">
            <a:extLst>
              <a:ext uri="{FF2B5EF4-FFF2-40B4-BE49-F238E27FC236}">
                <a16:creationId xmlns:a16="http://schemas.microsoft.com/office/drawing/2014/main" id="{55441D6D-B954-43D8-BA20-8E65916445B2}"/>
              </a:ext>
            </a:extLst>
          </p:cNvPr>
          <p:cNvGrpSpPr/>
          <p:nvPr/>
        </p:nvGrpSpPr>
        <p:grpSpPr>
          <a:xfrm>
            <a:off x="2584109" y="2471406"/>
            <a:ext cx="553442" cy="307388"/>
            <a:chOff x="5619157" y="1963894"/>
            <a:chExt cx="691155" cy="307388"/>
          </a:xfrm>
        </p:grpSpPr>
        <p:sp>
          <p:nvSpPr>
            <p:cNvPr id="289" name="Rectangle 6151">
              <a:extLst>
                <a:ext uri="{FF2B5EF4-FFF2-40B4-BE49-F238E27FC236}">
                  <a16:creationId xmlns:a16="http://schemas.microsoft.com/office/drawing/2014/main" id="{2C374272-9A37-4455-8F60-C9FD27526E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19157" y="2102005"/>
              <a:ext cx="88700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L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15" name="Rectangle 6159">
              <a:extLst>
                <a:ext uri="{FF2B5EF4-FFF2-40B4-BE49-F238E27FC236}">
                  <a16:creationId xmlns:a16="http://schemas.microsoft.com/office/drawing/2014/main" id="{A3FFBE1E-0F60-478C-827D-86DC7E0169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00181" y="2102005"/>
              <a:ext cx="110131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100" dirty="0">
                  <a:solidFill>
                    <a:srgbClr val="000000"/>
                  </a:solidFill>
                  <a:cs typeface="Arial" panose="020B0604020202020204" pitchFamily="34" charset="0"/>
                </a:rPr>
                <a:t>H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grpSp>
          <p:nvGrpSpPr>
            <p:cNvPr id="316" name="Group 315">
              <a:extLst>
                <a:ext uri="{FF2B5EF4-FFF2-40B4-BE49-F238E27FC236}">
                  <a16:creationId xmlns:a16="http://schemas.microsoft.com/office/drawing/2014/main" id="{A3B400D9-3CF2-4A18-894E-C18A41C235B1}"/>
                </a:ext>
              </a:extLst>
            </p:cNvPr>
            <p:cNvGrpSpPr/>
            <p:nvPr/>
          </p:nvGrpSpPr>
          <p:grpSpPr>
            <a:xfrm rot="5400000">
              <a:off x="5897239" y="1949877"/>
              <a:ext cx="116114" cy="468666"/>
              <a:chOff x="9465330" y="2710897"/>
              <a:chExt cx="237111" cy="768650"/>
            </a:xfrm>
          </p:grpSpPr>
          <p:sp>
            <p:nvSpPr>
              <p:cNvPr id="373" name="Rectangle 372">
                <a:extLst>
                  <a:ext uri="{FF2B5EF4-FFF2-40B4-BE49-F238E27FC236}">
                    <a16:creationId xmlns:a16="http://schemas.microsoft.com/office/drawing/2014/main" id="{5529D140-D0BA-4539-9197-FA42C9086556}"/>
                  </a:ext>
                </a:extLst>
              </p:cNvPr>
              <p:cNvSpPr/>
              <p:nvPr/>
            </p:nvSpPr>
            <p:spPr>
              <a:xfrm>
                <a:off x="9465330" y="3017425"/>
                <a:ext cx="237077" cy="155591"/>
              </a:xfrm>
              <a:prstGeom prst="rect">
                <a:avLst/>
              </a:prstGeom>
              <a:solidFill>
                <a:srgbClr val="1D91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6" name="Rectangle 375">
                <a:extLst>
                  <a:ext uri="{FF2B5EF4-FFF2-40B4-BE49-F238E27FC236}">
                    <a16:creationId xmlns:a16="http://schemas.microsoft.com/office/drawing/2014/main" id="{8A485141-C877-49BE-9F58-55BEEFE2AAFA}"/>
                  </a:ext>
                </a:extLst>
              </p:cNvPr>
              <p:cNvSpPr/>
              <p:nvPr/>
            </p:nvSpPr>
            <p:spPr>
              <a:xfrm>
                <a:off x="9465365" y="3170691"/>
                <a:ext cx="237073" cy="155591"/>
              </a:xfrm>
              <a:prstGeom prst="rect">
                <a:avLst/>
              </a:prstGeom>
              <a:solidFill>
                <a:srgbClr val="41B6C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7" name="Rectangle 376">
                <a:extLst>
                  <a:ext uri="{FF2B5EF4-FFF2-40B4-BE49-F238E27FC236}">
                    <a16:creationId xmlns:a16="http://schemas.microsoft.com/office/drawing/2014/main" id="{3ACB3EAA-4666-481B-8E89-79ED0185B4CF}"/>
                  </a:ext>
                </a:extLst>
              </p:cNvPr>
              <p:cNvSpPr/>
              <p:nvPr/>
            </p:nvSpPr>
            <p:spPr>
              <a:xfrm>
                <a:off x="9465331" y="3323956"/>
                <a:ext cx="237076" cy="155591"/>
              </a:xfrm>
              <a:prstGeom prst="rect">
                <a:avLst/>
              </a:prstGeom>
              <a:solidFill>
                <a:srgbClr val="7FCD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78" name="Rectangle 377">
                <a:extLst>
                  <a:ext uri="{FF2B5EF4-FFF2-40B4-BE49-F238E27FC236}">
                    <a16:creationId xmlns:a16="http://schemas.microsoft.com/office/drawing/2014/main" id="{4FE643FC-BD75-4BE5-B751-81F9F27DF1DE}"/>
                  </a:ext>
                </a:extLst>
              </p:cNvPr>
              <p:cNvSpPr/>
              <p:nvPr/>
            </p:nvSpPr>
            <p:spPr>
              <a:xfrm>
                <a:off x="9465366" y="2710897"/>
                <a:ext cx="237075" cy="155591"/>
              </a:xfrm>
              <a:prstGeom prst="rect">
                <a:avLst/>
              </a:prstGeom>
              <a:solidFill>
                <a:srgbClr val="0C2C8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42" name="Rectangle 6159">
              <a:extLst>
                <a:ext uri="{FF2B5EF4-FFF2-40B4-BE49-F238E27FC236}">
                  <a16:creationId xmlns:a16="http://schemas.microsoft.com/office/drawing/2014/main" id="{85A0E629-9F48-467E-A306-B3228C7F25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73920" y="1963894"/>
              <a:ext cx="368055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cs typeface="Arial" panose="020B0604020202020204" pitchFamily="34" charset="0"/>
                </a:rPr>
                <a:t>Bids</a:t>
              </a:r>
              <a:endPara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343" name="Rectangle 342">
              <a:extLst>
                <a:ext uri="{FF2B5EF4-FFF2-40B4-BE49-F238E27FC236}">
                  <a16:creationId xmlns:a16="http://schemas.microsoft.com/office/drawing/2014/main" id="{2B301CC8-5577-4C77-BE27-2E9C23025B50}"/>
                </a:ext>
              </a:extLst>
            </p:cNvPr>
            <p:cNvSpPr/>
            <p:nvPr/>
          </p:nvSpPr>
          <p:spPr>
            <a:xfrm rot="5400000">
              <a:off x="5990695" y="2136769"/>
              <a:ext cx="116097" cy="94868"/>
            </a:xfrm>
            <a:prstGeom prst="rect">
              <a:avLst/>
            </a:prstGeom>
            <a:solidFill>
              <a:srgbClr val="225E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1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6D0EFD71-28A2-045E-8580-60E7A6469B2F}"/>
              </a:ext>
            </a:extLst>
          </p:cNvPr>
          <p:cNvSpPr txBox="1"/>
          <p:nvPr/>
        </p:nvSpPr>
        <p:spPr>
          <a:xfrm>
            <a:off x="70995" y="2341899"/>
            <a:ext cx="172976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164D4C-D2B1-1E42-2020-BF86D5499851}"/>
              </a:ext>
            </a:extLst>
          </p:cNvPr>
          <p:cNvSpPr txBox="1"/>
          <p:nvPr/>
        </p:nvSpPr>
        <p:spPr>
          <a:xfrm>
            <a:off x="3401286" y="2341899"/>
            <a:ext cx="172976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</a:p>
        </p:txBody>
      </p:sp>
      <p:sp>
        <p:nvSpPr>
          <p:cNvPr id="15" name="Rectangle 6345">
            <a:extLst>
              <a:ext uri="{FF2B5EF4-FFF2-40B4-BE49-F238E27FC236}">
                <a16:creationId xmlns:a16="http://schemas.microsoft.com/office/drawing/2014/main" id="{833E7E56-AAA6-46B0-DA80-157B8152C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962" y="1858851"/>
            <a:ext cx="50810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Monk. U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19" name="Rectangle 6345">
            <a:extLst>
              <a:ext uri="{FF2B5EF4-FFF2-40B4-BE49-F238E27FC236}">
                <a16:creationId xmlns:a16="http://schemas.microsoft.com/office/drawing/2014/main" id="{382B93AE-AE06-0C11-9FEC-37E45F0E3A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5962" y="3380311"/>
            <a:ext cx="508104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262626"/>
                </a:solidFill>
                <a:effectLst/>
                <a:cs typeface="Arial" panose="020B0604020202020204" pitchFamily="34" charset="0"/>
              </a:rPr>
              <a:t>Monk. V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729" name="Rectangle 34033">
            <a:extLst>
              <a:ext uri="{FF2B5EF4-FFF2-40B4-BE49-F238E27FC236}">
                <a16:creationId xmlns:a16="http://schemas.microsoft.com/office/drawing/2014/main" id="{9539EC19-9DD6-9EF4-B66A-D8C3D55C333F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-358864" y="3034707"/>
            <a:ext cx="109682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dirty="0">
                <a:solidFill>
                  <a:srgbClr val="262626"/>
                </a:solidFill>
                <a:cs typeface="Arial" panose="020B0604020202020204" pitchFamily="34" charset="0"/>
              </a:rPr>
              <a:t>norm. imps/s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730" name="Rectangle 34033">
            <a:extLst>
              <a:ext uri="{FF2B5EF4-FFF2-40B4-BE49-F238E27FC236}">
                <a16:creationId xmlns:a16="http://schemas.microsoft.com/office/drawing/2014/main" id="{75620C5C-CA66-6F4D-1EFD-F493F601BDCC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-358864" y="1508167"/>
            <a:ext cx="1096829" cy="169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1100" dirty="0">
                <a:solidFill>
                  <a:srgbClr val="262626"/>
                </a:solidFill>
                <a:cs typeface="Arial" panose="020B0604020202020204" pitchFamily="34" charset="0"/>
              </a:rPr>
              <a:t>norm. imps/s</a:t>
            </a:r>
            <a:endParaRPr kumimoji="0" lang="en-US" alt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sp>
        <p:nvSpPr>
          <p:cNvPr id="118" name="Line 5">
            <a:extLst>
              <a:ext uri="{FF2B5EF4-FFF2-40B4-BE49-F238E27FC236}">
                <a16:creationId xmlns:a16="http://schemas.microsoft.com/office/drawing/2014/main" id="{C6F00B94-F2EA-4981-AE6C-2B5B82787193}"/>
              </a:ext>
            </a:extLst>
          </p:cNvPr>
          <p:cNvSpPr>
            <a:spLocks noChangeShapeType="1"/>
          </p:cNvSpPr>
          <p:nvPr/>
        </p:nvSpPr>
        <p:spPr bwMode="auto">
          <a:xfrm>
            <a:off x="649744" y="2020477"/>
            <a:ext cx="2670771" cy="0"/>
          </a:xfrm>
          <a:prstGeom prst="line">
            <a:avLst/>
          </a:prstGeom>
          <a:noFill/>
          <a:ln w="25400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GB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1" name="TextBox 730">
            <a:extLst>
              <a:ext uri="{FF2B5EF4-FFF2-40B4-BE49-F238E27FC236}">
                <a16:creationId xmlns:a16="http://schemas.microsoft.com/office/drawing/2014/main" id="{D4F3D683-DF91-6239-7690-456999D9FD49}"/>
              </a:ext>
            </a:extLst>
          </p:cNvPr>
          <p:cNvSpPr txBox="1"/>
          <p:nvPr/>
        </p:nvSpPr>
        <p:spPr>
          <a:xfrm>
            <a:off x="73025" y="7305744"/>
            <a:ext cx="174706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2" name="TextBox 731">
            <a:extLst>
              <a:ext uri="{FF2B5EF4-FFF2-40B4-BE49-F238E27FC236}">
                <a16:creationId xmlns:a16="http://schemas.microsoft.com/office/drawing/2014/main" id="{12CD797E-6001-A185-D6B0-3E25B3360A75}"/>
              </a:ext>
            </a:extLst>
          </p:cNvPr>
          <p:cNvSpPr txBox="1"/>
          <p:nvPr/>
        </p:nvSpPr>
        <p:spPr>
          <a:xfrm>
            <a:off x="3403316" y="7336224"/>
            <a:ext cx="174706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</a:p>
        </p:txBody>
      </p:sp>
      <p:grpSp>
        <p:nvGrpSpPr>
          <p:cNvPr id="741" name="Group 740">
            <a:extLst>
              <a:ext uri="{FF2B5EF4-FFF2-40B4-BE49-F238E27FC236}">
                <a16:creationId xmlns:a16="http://schemas.microsoft.com/office/drawing/2014/main" id="{8E766274-C5E4-5A71-EB45-5CE37EDA4F39}"/>
              </a:ext>
            </a:extLst>
          </p:cNvPr>
          <p:cNvGrpSpPr/>
          <p:nvPr/>
        </p:nvGrpSpPr>
        <p:grpSpPr>
          <a:xfrm>
            <a:off x="7280385" y="7519686"/>
            <a:ext cx="4066202" cy="2082160"/>
            <a:chOff x="7147035" y="313997"/>
            <a:chExt cx="5344510" cy="2736737"/>
          </a:xfrm>
        </p:grpSpPr>
        <p:pic>
          <p:nvPicPr>
            <p:cNvPr id="742" name="Picture 741">
              <a:extLst>
                <a:ext uri="{FF2B5EF4-FFF2-40B4-BE49-F238E27FC236}">
                  <a16:creationId xmlns:a16="http://schemas.microsoft.com/office/drawing/2014/main" id="{C885124B-1548-ED49-819F-FB533CE72A17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7147035" y="313997"/>
              <a:ext cx="5334000" cy="1143000"/>
            </a:xfrm>
            <a:prstGeom prst="rect">
              <a:avLst/>
            </a:prstGeom>
          </p:spPr>
        </p:pic>
        <p:pic>
          <p:nvPicPr>
            <p:cNvPr id="743" name="Picture 742">
              <a:extLst>
                <a:ext uri="{FF2B5EF4-FFF2-40B4-BE49-F238E27FC236}">
                  <a16:creationId xmlns:a16="http://schemas.microsoft.com/office/drawing/2014/main" id="{C4F85EC9-62B4-18D8-3855-08444697BA7C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7169337" y="1526521"/>
              <a:ext cx="5163271" cy="1524213"/>
            </a:xfrm>
            <a:prstGeom prst="rect">
              <a:avLst/>
            </a:prstGeom>
          </p:spPr>
        </p:pic>
        <p:sp>
          <p:nvSpPr>
            <p:cNvPr id="744" name="TextBox 743">
              <a:extLst>
                <a:ext uri="{FF2B5EF4-FFF2-40B4-BE49-F238E27FC236}">
                  <a16:creationId xmlns:a16="http://schemas.microsoft.com/office/drawing/2014/main" id="{E557CBEC-2922-DE05-5A0B-BB0B3CAF0851}"/>
                </a:ext>
              </a:extLst>
            </p:cNvPr>
            <p:cNvSpPr txBox="1"/>
            <p:nvPr/>
          </p:nvSpPr>
          <p:spPr>
            <a:xfrm>
              <a:off x="11671738" y="796816"/>
              <a:ext cx="81980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</a:p>
          </p:txBody>
        </p:sp>
      </p:grpSp>
      <p:grpSp>
        <p:nvGrpSpPr>
          <p:cNvPr id="745" name="Group 744">
            <a:extLst>
              <a:ext uri="{FF2B5EF4-FFF2-40B4-BE49-F238E27FC236}">
                <a16:creationId xmlns:a16="http://schemas.microsoft.com/office/drawing/2014/main" id="{2E9D6475-1ABE-8846-1D88-0819F51254F7}"/>
              </a:ext>
            </a:extLst>
          </p:cNvPr>
          <p:cNvGrpSpPr/>
          <p:nvPr/>
        </p:nvGrpSpPr>
        <p:grpSpPr>
          <a:xfrm>
            <a:off x="8086622" y="9473751"/>
            <a:ext cx="4058206" cy="1939092"/>
            <a:chOff x="7399282" y="5201307"/>
            <a:chExt cx="5334000" cy="2548692"/>
          </a:xfrm>
        </p:grpSpPr>
        <p:pic>
          <p:nvPicPr>
            <p:cNvPr id="746" name="Picture 745">
              <a:extLst>
                <a:ext uri="{FF2B5EF4-FFF2-40B4-BE49-F238E27FC236}">
                  <a16:creationId xmlns:a16="http://schemas.microsoft.com/office/drawing/2014/main" id="{91BA3DBB-56F1-FDAB-2A5F-58357C591ADB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7399282" y="5201307"/>
              <a:ext cx="5334000" cy="1143000"/>
            </a:xfrm>
            <a:prstGeom prst="rect">
              <a:avLst/>
            </a:prstGeom>
          </p:spPr>
        </p:pic>
        <p:pic>
          <p:nvPicPr>
            <p:cNvPr id="747" name="Picture 746">
              <a:extLst>
                <a:ext uri="{FF2B5EF4-FFF2-40B4-BE49-F238E27FC236}">
                  <a16:creationId xmlns:a16="http://schemas.microsoft.com/office/drawing/2014/main" id="{0BFB5D8D-D205-FEB7-762F-8CDC9C0E9AE7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7464654" y="6349629"/>
              <a:ext cx="4572638" cy="1400370"/>
            </a:xfrm>
            <a:prstGeom prst="rect">
              <a:avLst/>
            </a:prstGeom>
          </p:spPr>
        </p:pic>
        <p:sp>
          <p:nvSpPr>
            <p:cNvPr id="748" name="TextBox 747">
              <a:extLst>
                <a:ext uri="{FF2B5EF4-FFF2-40B4-BE49-F238E27FC236}">
                  <a16:creationId xmlns:a16="http://schemas.microsoft.com/office/drawing/2014/main" id="{84C9C0E2-72D9-B454-DC3E-3247F8700B0D}"/>
                </a:ext>
              </a:extLst>
            </p:cNvPr>
            <p:cNvSpPr txBox="1"/>
            <p:nvPr/>
          </p:nvSpPr>
          <p:spPr>
            <a:xfrm>
              <a:off x="11825861" y="5670182"/>
              <a:ext cx="819807" cy="2962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U</a:t>
              </a:r>
            </a:p>
          </p:txBody>
        </p:sp>
      </p:grpSp>
      <p:sp>
        <p:nvSpPr>
          <p:cNvPr id="753" name="Rectangle 112">
            <a:extLst>
              <a:ext uri="{FF2B5EF4-FFF2-40B4-BE49-F238E27FC236}">
                <a16:creationId xmlns:a16="http://schemas.microsoft.com/office/drawing/2014/main" id="{C03E719C-D886-57AD-0CB0-8488090ED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059709" y="8780281"/>
            <a:ext cx="2761846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U r2=0.87108 | p=1.0289e-11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54" name="Rectangle 33">
            <a:extLst>
              <a:ext uri="{FF2B5EF4-FFF2-40B4-BE49-F238E27FC236}">
                <a16:creationId xmlns:a16="http://schemas.microsoft.com/office/drawing/2014/main" id="{D3E96A6C-88C3-7FBA-B361-D9BD5F589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035583" y="8483883"/>
            <a:ext cx="2819683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V  r2=0.75659 | p=1.6384e-08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A25A77-D3A9-A98A-4C01-A58637C84E7C}"/>
              </a:ext>
            </a:extLst>
          </p:cNvPr>
          <p:cNvSpPr txBox="1"/>
          <p:nvPr/>
        </p:nvSpPr>
        <p:spPr>
          <a:xfrm>
            <a:off x="5562591" y="76028"/>
            <a:ext cx="1265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Figure S3</a:t>
            </a:r>
          </a:p>
        </p:txBody>
      </p:sp>
      <p:grpSp>
        <p:nvGrpSpPr>
          <p:cNvPr id="576" name="Group 575">
            <a:extLst>
              <a:ext uri="{FF2B5EF4-FFF2-40B4-BE49-F238E27FC236}">
                <a16:creationId xmlns:a16="http://schemas.microsoft.com/office/drawing/2014/main" id="{1F838ACD-7ECC-B3B8-1016-76EE70901ABF}"/>
              </a:ext>
            </a:extLst>
          </p:cNvPr>
          <p:cNvGrpSpPr/>
          <p:nvPr/>
        </p:nvGrpSpPr>
        <p:grpSpPr>
          <a:xfrm>
            <a:off x="531092" y="3612740"/>
            <a:ext cx="2590037" cy="321677"/>
            <a:chOff x="531092" y="3053940"/>
            <a:chExt cx="2590037" cy="321677"/>
          </a:xfrm>
        </p:grpSpPr>
        <p:sp>
          <p:nvSpPr>
            <p:cNvPr id="16" name="Rectangle 11">
              <a:extLst>
                <a:ext uri="{FF2B5EF4-FFF2-40B4-BE49-F238E27FC236}">
                  <a16:creationId xmlns:a16="http://schemas.microsoft.com/office/drawing/2014/main" id="{8672721F-673F-2012-04CA-34F24F4F6E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1092" y="3053940"/>
              <a:ext cx="24205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-0.2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8" name="Rectangle 12">
              <a:extLst>
                <a:ext uri="{FF2B5EF4-FFF2-40B4-BE49-F238E27FC236}">
                  <a16:creationId xmlns:a16="http://schemas.microsoft.com/office/drawing/2014/main" id="{3319AC64-DD62-BCD3-615E-BFF5F7D467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98712" y="3053940"/>
              <a:ext cx="78548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1" name="Rectangle 13">
              <a:extLst>
                <a:ext uri="{FF2B5EF4-FFF2-40B4-BE49-F238E27FC236}">
                  <a16:creationId xmlns:a16="http://schemas.microsoft.com/office/drawing/2014/main" id="{CFE66697-5238-C137-53B2-7EDF41AB20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40812" y="3053940"/>
              <a:ext cx="19556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5" name="Rectangle 14">
              <a:extLst>
                <a:ext uri="{FF2B5EF4-FFF2-40B4-BE49-F238E27FC236}">
                  <a16:creationId xmlns:a16="http://schemas.microsoft.com/office/drawing/2014/main" id="{B5223F0C-EC15-C0ED-E254-98CB761930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30646" y="3053940"/>
              <a:ext cx="19556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27" name="Rectangle 15">
              <a:extLst>
                <a:ext uri="{FF2B5EF4-FFF2-40B4-BE49-F238E27FC236}">
                  <a16:creationId xmlns:a16="http://schemas.microsoft.com/office/drawing/2014/main" id="{3FBB3671-E2A4-335B-21BC-70BBBC62D0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5563" y="3053940"/>
              <a:ext cx="19556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163" name="Rectangle 13">
              <a:extLst>
                <a:ext uri="{FF2B5EF4-FFF2-40B4-BE49-F238E27FC236}">
                  <a16:creationId xmlns:a16="http://schemas.microsoft.com/office/drawing/2014/main" id="{8E39BA48-DC73-63C3-ACC7-9023AAD8ED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0512" y="3206340"/>
              <a:ext cx="516167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Time (s)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</p:grpSp>
      <p:grpSp>
        <p:nvGrpSpPr>
          <p:cNvPr id="584" name="Group 583">
            <a:extLst>
              <a:ext uri="{FF2B5EF4-FFF2-40B4-BE49-F238E27FC236}">
                <a16:creationId xmlns:a16="http://schemas.microsoft.com/office/drawing/2014/main" id="{C9B52413-3CC0-EBE3-33FA-380C812A93C9}"/>
              </a:ext>
            </a:extLst>
          </p:cNvPr>
          <p:cNvGrpSpPr/>
          <p:nvPr/>
        </p:nvGrpSpPr>
        <p:grpSpPr>
          <a:xfrm>
            <a:off x="3909903" y="2061891"/>
            <a:ext cx="2590037" cy="169277"/>
            <a:chOff x="543792" y="1923640"/>
            <a:chExt cx="2590037" cy="169277"/>
          </a:xfrm>
        </p:grpSpPr>
        <p:sp>
          <p:nvSpPr>
            <p:cNvPr id="585" name="Rectangle 11">
              <a:extLst>
                <a:ext uri="{FF2B5EF4-FFF2-40B4-BE49-F238E27FC236}">
                  <a16:creationId xmlns:a16="http://schemas.microsoft.com/office/drawing/2014/main" id="{2534C4B1-4FA9-B365-04C2-69717E4A7C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792" y="1923640"/>
              <a:ext cx="24205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-0.2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86" name="Rectangle 12">
              <a:extLst>
                <a:ext uri="{FF2B5EF4-FFF2-40B4-BE49-F238E27FC236}">
                  <a16:creationId xmlns:a16="http://schemas.microsoft.com/office/drawing/2014/main" id="{CB92A377-C0ED-4F4B-F00A-F7AE0A7A65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1412" y="1923640"/>
              <a:ext cx="78548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87" name="Rectangle 13">
              <a:extLst>
                <a:ext uri="{FF2B5EF4-FFF2-40B4-BE49-F238E27FC236}">
                  <a16:creationId xmlns:a16="http://schemas.microsoft.com/office/drawing/2014/main" id="{63F2D065-4BAC-4752-B48F-CB66B3139A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3512" y="1923640"/>
              <a:ext cx="19556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88" name="Rectangle 14">
              <a:extLst>
                <a:ext uri="{FF2B5EF4-FFF2-40B4-BE49-F238E27FC236}">
                  <a16:creationId xmlns:a16="http://schemas.microsoft.com/office/drawing/2014/main" id="{64D9A6D4-33EA-73FC-69E1-4121EBB985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3346" y="1923640"/>
              <a:ext cx="19556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89" name="Rectangle 15">
              <a:extLst>
                <a:ext uri="{FF2B5EF4-FFF2-40B4-BE49-F238E27FC236}">
                  <a16:creationId xmlns:a16="http://schemas.microsoft.com/office/drawing/2014/main" id="{FE35D0BB-31F8-EB24-E1DA-AD52F6D8F3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8263" y="1923640"/>
              <a:ext cx="19556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</p:grpSp>
      <p:grpSp>
        <p:nvGrpSpPr>
          <p:cNvPr id="592" name="Group 591">
            <a:extLst>
              <a:ext uri="{FF2B5EF4-FFF2-40B4-BE49-F238E27FC236}">
                <a16:creationId xmlns:a16="http://schemas.microsoft.com/office/drawing/2014/main" id="{30217316-AD69-BF03-9231-20E9E8CDD5FD}"/>
              </a:ext>
            </a:extLst>
          </p:cNvPr>
          <p:cNvGrpSpPr/>
          <p:nvPr/>
        </p:nvGrpSpPr>
        <p:grpSpPr>
          <a:xfrm>
            <a:off x="3909903" y="3611291"/>
            <a:ext cx="2590037" cy="321677"/>
            <a:chOff x="543792" y="1923640"/>
            <a:chExt cx="2590037" cy="321677"/>
          </a:xfrm>
        </p:grpSpPr>
        <p:sp>
          <p:nvSpPr>
            <p:cNvPr id="593" name="Rectangle 11">
              <a:extLst>
                <a:ext uri="{FF2B5EF4-FFF2-40B4-BE49-F238E27FC236}">
                  <a16:creationId xmlns:a16="http://schemas.microsoft.com/office/drawing/2014/main" id="{0FE977BC-96DF-2E41-C29A-38FDE06328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792" y="1923640"/>
              <a:ext cx="24205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-0.2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94" name="Rectangle 12">
              <a:extLst>
                <a:ext uri="{FF2B5EF4-FFF2-40B4-BE49-F238E27FC236}">
                  <a16:creationId xmlns:a16="http://schemas.microsoft.com/office/drawing/2014/main" id="{DF3DAD16-D95B-A1EB-9329-5C4803C4F8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1412" y="1923640"/>
              <a:ext cx="78548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95" name="Rectangle 13">
              <a:extLst>
                <a:ext uri="{FF2B5EF4-FFF2-40B4-BE49-F238E27FC236}">
                  <a16:creationId xmlns:a16="http://schemas.microsoft.com/office/drawing/2014/main" id="{8284F4FF-1A78-31D4-CE76-E9A17B4075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3512" y="1923640"/>
              <a:ext cx="19556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96" name="Rectangle 14">
              <a:extLst>
                <a:ext uri="{FF2B5EF4-FFF2-40B4-BE49-F238E27FC236}">
                  <a16:creationId xmlns:a16="http://schemas.microsoft.com/office/drawing/2014/main" id="{81485E67-569E-9F1B-8111-AC1AE0E6E6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3346" y="1923640"/>
              <a:ext cx="19556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97" name="Rectangle 15">
              <a:extLst>
                <a:ext uri="{FF2B5EF4-FFF2-40B4-BE49-F238E27FC236}">
                  <a16:creationId xmlns:a16="http://schemas.microsoft.com/office/drawing/2014/main" id="{99FD8E57-410B-E92E-BB86-7ED0C1D331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8263" y="1923640"/>
              <a:ext cx="19556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598" name="Rectangle 13">
              <a:extLst>
                <a:ext uri="{FF2B5EF4-FFF2-40B4-BE49-F238E27FC236}">
                  <a16:creationId xmlns:a16="http://schemas.microsoft.com/office/drawing/2014/main" id="{2A984616-17FA-4014-A987-EE33C67FA5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3212" y="2076040"/>
              <a:ext cx="516167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Time (s)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</p:grpSp>
      <p:grpSp>
        <p:nvGrpSpPr>
          <p:cNvPr id="613" name="Group 612">
            <a:extLst>
              <a:ext uri="{FF2B5EF4-FFF2-40B4-BE49-F238E27FC236}">
                <a16:creationId xmlns:a16="http://schemas.microsoft.com/office/drawing/2014/main" id="{E7EEA54B-4A23-2D17-142B-955868241EB4}"/>
              </a:ext>
            </a:extLst>
          </p:cNvPr>
          <p:cNvGrpSpPr/>
          <p:nvPr/>
        </p:nvGrpSpPr>
        <p:grpSpPr>
          <a:xfrm>
            <a:off x="3897542" y="5426907"/>
            <a:ext cx="2590037" cy="169277"/>
            <a:chOff x="543792" y="1923640"/>
            <a:chExt cx="2590037" cy="169277"/>
          </a:xfrm>
        </p:grpSpPr>
        <p:sp>
          <p:nvSpPr>
            <p:cNvPr id="614" name="Rectangle 11">
              <a:extLst>
                <a:ext uri="{FF2B5EF4-FFF2-40B4-BE49-F238E27FC236}">
                  <a16:creationId xmlns:a16="http://schemas.microsoft.com/office/drawing/2014/main" id="{EAE6E45A-7FC7-56D8-0B35-AC30B6206E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792" y="1923640"/>
              <a:ext cx="24205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-0.2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615" name="Rectangle 12">
              <a:extLst>
                <a:ext uri="{FF2B5EF4-FFF2-40B4-BE49-F238E27FC236}">
                  <a16:creationId xmlns:a16="http://schemas.microsoft.com/office/drawing/2014/main" id="{0A86BC1E-1F09-1A0C-FC33-6012FBCEE7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1412" y="1923640"/>
              <a:ext cx="78548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616" name="Rectangle 13">
              <a:extLst>
                <a:ext uri="{FF2B5EF4-FFF2-40B4-BE49-F238E27FC236}">
                  <a16:creationId xmlns:a16="http://schemas.microsoft.com/office/drawing/2014/main" id="{BF13092C-DF87-B0B3-4A70-4ED2610927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3512" y="1923640"/>
              <a:ext cx="19556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617" name="Rectangle 14">
              <a:extLst>
                <a:ext uri="{FF2B5EF4-FFF2-40B4-BE49-F238E27FC236}">
                  <a16:creationId xmlns:a16="http://schemas.microsoft.com/office/drawing/2014/main" id="{612D035E-8DB2-AF63-C2A1-935B75DA0C8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3346" y="1923640"/>
              <a:ext cx="19556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618" name="Rectangle 15">
              <a:extLst>
                <a:ext uri="{FF2B5EF4-FFF2-40B4-BE49-F238E27FC236}">
                  <a16:creationId xmlns:a16="http://schemas.microsoft.com/office/drawing/2014/main" id="{0E89EC15-5515-7799-4E13-181FC91454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8263" y="1923640"/>
              <a:ext cx="19556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</p:grpSp>
      <p:grpSp>
        <p:nvGrpSpPr>
          <p:cNvPr id="619" name="Group 618">
            <a:extLst>
              <a:ext uri="{FF2B5EF4-FFF2-40B4-BE49-F238E27FC236}">
                <a16:creationId xmlns:a16="http://schemas.microsoft.com/office/drawing/2014/main" id="{ABE7B298-EEDA-8197-975E-76FB43778ADD}"/>
              </a:ext>
            </a:extLst>
          </p:cNvPr>
          <p:cNvGrpSpPr/>
          <p:nvPr/>
        </p:nvGrpSpPr>
        <p:grpSpPr>
          <a:xfrm>
            <a:off x="3897542" y="6862007"/>
            <a:ext cx="2590037" cy="321677"/>
            <a:chOff x="543792" y="1923640"/>
            <a:chExt cx="2590037" cy="321677"/>
          </a:xfrm>
        </p:grpSpPr>
        <p:sp>
          <p:nvSpPr>
            <p:cNvPr id="620" name="Rectangle 11">
              <a:extLst>
                <a:ext uri="{FF2B5EF4-FFF2-40B4-BE49-F238E27FC236}">
                  <a16:creationId xmlns:a16="http://schemas.microsoft.com/office/drawing/2014/main" id="{6CB39222-5BAF-F714-6896-9D38461C5D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792" y="1923640"/>
              <a:ext cx="24205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-0.2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621" name="Rectangle 12">
              <a:extLst>
                <a:ext uri="{FF2B5EF4-FFF2-40B4-BE49-F238E27FC236}">
                  <a16:creationId xmlns:a16="http://schemas.microsoft.com/office/drawing/2014/main" id="{6D7277D4-8D65-BEA8-CBC0-F8D66BFBFA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1412" y="1923640"/>
              <a:ext cx="78548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622" name="Rectangle 13">
              <a:extLst>
                <a:ext uri="{FF2B5EF4-FFF2-40B4-BE49-F238E27FC236}">
                  <a16:creationId xmlns:a16="http://schemas.microsoft.com/office/drawing/2014/main" id="{987D907C-5DC4-417C-C431-465E179414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3512" y="1923640"/>
              <a:ext cx="19556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623" name="Rectangle 14">
              <a:extLst>
                <a:ext uri="{FF2B5EF4-FFF2-40B4-BE49-F238E27FC236}">
                  <a16:creationId xmlns:a16="http://schemas.microsoft.com/office/drawing/2014/main" id="{29C4DFA3-D8BF-69A1-A4D4-964BDED172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3346" y="1923640"/>
              <a:ext cx="19556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624" name="Rectangle 15">
              <a:extLst>
                <a:ext uri="{FF2B5EF4-FFF2-40B4-BE49-F238E27FC236}">
                  <a16:creationId xmlns:a16="http://schemas.microsoft.com/office/drawing/2014/main" id="{33ADFDC0-4691-F1A8-AB4B-F9D4E146C9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8263" y="1923640"/>
              <a:ext cx="19556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625" name="Rectangle 13">
              <a:extLst>
                <a:ext uri="{FF2B5EF4-FFF2-40B4-BE49-F238E27FC236}">
                  <a16:creationId xmlns:a16="http://schemas.microsoft.com/office/drawing/2014/main" id="{F5001097-9CB0-CFC6-B224-7A0597ADDA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3212" y="2076040"/>
              <a:ext cx="516167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Time (s)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</p:grpSp>
      <p:grpSp>
        <p:nvGrpSpPr>
          <p:cNvPr id="310" name="Group 309">
            <a:extLst>
              <a:ext uri="{FF2B5EF4-FFF2-40B4-BE49-F238E27FC236}">
                <a16:creationId xmlns:a16="http://schemas.microsoft.com/office/drawing/2014/main" id="{825C34D1-1706-9902-DC28-3FEA90D7108B}"/>
              </a:ext>
            </a:extLst>
          </p:cNvPr>
          <p:cNvGrpSpPr/>
          <p:nvPr/>
        </p:nvGrpSpPr>
        <p:grpSpPr>
          <a:xfrm>
            <a:off x="543579" y="5426817"/>
            <a:ext cx="2590037" cy="169277"/>
            <a:chOff x="543792" y="1923640"/>
            <a:chExt cx="2590037" cy="169277"/>
          </a:xfrm>
        </p:grpSpPr>
        <p:sp>
          <p:nvSpPr>
            <p:cNvPr id="718" name="Rectangle 11">
              <a:extLst>
                <a:ext uri="{FF2B5EF4-FFF2-40B4-BE49-F238E27FC236}">
                  <a16:creationId xmlns:a16="http://schemas.microsoft.com/office/drawing/2014/main" id="{98BF0277-E20C-C75E-D11A-FCF10267E6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792" y="1923640"/>
              <a:ext cx="24205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-0.2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719" name="Rectangle 12">
              <a:extLst>
                <a:ext uri="{FF2B5EF4-FFF2-40B4-BE49-F238E27FC236}">
                  <a16:creationId xmlns:a16="http://schemas.microsoft.com/office/drawing/2014/main" id="{83C50F91-7DE7-96AA-BBBE-F4E7AF07FE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1412" y="1923640"/>
              <a:ext cx="78548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722" name="Rectangle 13">
              <a:extLst>
                <a:ext uri="{FF2B5EF4-FFF2-40B4-BE49-F238E27FC236}">
                  <a16:creationId xmlns:a16="http://schemas.microsoft.com/office/drawing/2014/main" id="{4C62BB44-5E44-0FBD-A29E-FDB2EE48DF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3512" y="1923640"/>
              <a:ext cx="19556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725" name="Rectangle 14">
              <a:extLst>
                <a:ext uri="{FF2B5EF4-FFF2-40B4-BE49-F238E27FC236}">
                  <a16:creationId xmlns:a16="http://schemas.microsoft.com/office/drawing/2014/main" id="{9F78058C-13FB-ECD8-1B3F-781790CC14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3346" y="1923640"/>
              <a:ext cx="19556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726" name="Rectangle 15">
              <a:extLst>
                <a:ext uri="{FF2B5EF4-FFF2-40B4-BE49-F238E27FC236}">
                  <a16:creationId xmlns:a16="http://schemas.microsoft.com/office/drawing/2014/main" id="{8DB850E6-E5E0-7AFB-1F71-DFB4C8F486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8263" y="1923640"/>
              <a:ext cx="19556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</p:grpSp>
      <p:grpSp>
        <p:nvGrpSpPr>
          <p:cNvPr id="733" name="Group 732">
            <a:extLst>
              <a:ext uri="{FF2B5EF4-FFF2-40B4-BE49-F238E27FC236}">
                <a16:creationId xmlns:a16="http://schemas.microsoft.com/office/drawing/2014/main" id="{BA36C8B0-AB08-FDC0-6606-33BF6FB3AF6C}"/>
              </a:ext>
            </a:extLst>
          </p:cNvPr>
          <p:cNvGrpSpPr/>
          <p:nvPr/>
        </p:nvGrpSpPr>
        <p:grpSpPr>
          <a:xfrm>
            <a:off x="543579" y="6861917"/>
            <a:ext cx="2590037" cy="321677"/>
            <a:chOff x="543792" y="1923640"/>
            <a:chExt cx="2590037" cy="321677"/>
          </a:xfrm>
        </p:grpSpPr>
        <p:sp>
          <p:nvSpPr>
            <p:cNvPr id="738" name="Rectangle 11">
              <a:extLst>
                <a:ext uri="{FF2B5EF4-FFF2-40B4-BE49-F238E27FC236}">
                  <a16:creationId xmlns:a16="http://schemas.microsoft.com/office/drawing/2014/main" id="{3BF26C7A-3596-6FD7-1F15-524230F8B1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3792" y="1923640"/>
              <a:ext cx="242054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-0.2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739" name="Rectangle 12">
              <a:extLst>
                <a:ext uri="{FF2B5EF4-FFF2-40B4-BE49-F238E27FC236}">
                  <a16:creationId xmlns:a16="http://schemas.microsoft.com/office/drawing/2014/main" id="{C4B7B1BF-D334-2DDF-72A2-9F698C272D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1412" y="1923640"/>
              <a:ext cx="78548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740" name="Rectangle 13">
              <a:extLst>
                <a:ext uri="{FF2B5EF4-FFF2-40B4-BE49-F238E27FC236}">
                  <a16:creationId xmlns:a16="http://schemas.microsoft.com/office/drawing/2014/main" id="{7CC72CED-FE8D-0FA5-A5F2-83E1EFA123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53512" y="1923640"/>
              <a:ext cx="19556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0.2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749" name="Rectangle 14">
              <a:extLst>
                <a:ext uri="{FF2B5EF4-FFF2-40B4-BE49-F238E27FC236}">
                  <a16:creationId xmlns:a16="http://schemas.microsoft.com/office/drawing/2014/main" id="{CD709A94-D311-2789-0FDE-3B5CD2F4A1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43346" y="1923640"/>
              <a:ext cx="19556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0.4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750" name="Rectangle 15">
              <a:extLst>
                <a:ext uri="{FF2B5EF4-FFF2-40B4-BE49-F238E27FC236}">
                  <a16:creationId xmlns:a16="http://schemas.microsoft.com/office/drawing/2014/main" id="{3D0CED0F-783D-8AEE-BCAD-79A05707E1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38263" y="1923640"/>
              <a:ext cx="195566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0.6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  <p:sp>
          <p:nvSpPr>
            <p:cNvPr id="751" name="Rectangle 13">
              <a:extLst>
                <a:ext uri="{FF2B5EF4-FFF2-40B4-BE49-F238E27FC236}">
                  <a16:creationId xmlns:a16="http://schemas.microsoft.com/office/drawing/2014/main" id="{2119F975-D4B0-DFA8-749B-FB9A6DE647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3212" y="2076040"/>
              <a:ext cx="516167" cy="1692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1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cs typeface="Arial" panose="020B0604020202020204" pitchFamily="34" charset="0"/>
                </a:rPr>
                <a:t>Time (s)</a:t>
              </a:r>
              <a:endPara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93599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1504</TotalTime>
  <Words>393</Words>
  <Application>Microsoft Macintosh PowerPoint</Application>
  <PresentationFormat>A4 Paper (210x297 mm)</PresentationFormat>
  <Paragraphs>149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 Hill</dc:creator>
  <cp:lastModifiedBy>Wolfram Schultz</cp:lastModifiedBy>
  <cp:revision>355</cp:revision>
  <dcterms:created xsi:type="dcterms:W3CDTF">2021-03-04T13:04:53Z</dcterms:created>
  <dcterms:modified xsi:type="dcterms:W3CDTF">2023-05-04T16:09:26Z</dcterms:modified>
</cp:coreProperties>
</file>