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8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9B8A704-D5CD-1D9C-34AC-7ADD66E0826A}" name="Daniel Hill" initials="DH" userId="S::dfh27@cam.ac.uk::25510534-9f3e-4868-8292-b99e771b4ed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8D3C"/>
    <a:srgbClr val="FFFFFF"/>
    <a:srgbClr val="FC4E2A"/>
    <a:srgbClr val="B10026"/>
    <a:srgbClr val="BB1F40"/>
    <a:srgbClr val="89001D"/>
    <a:srgbClr val="D72503"/>
    <a:srgbClr val="D86003"/>
    <a:srgbClr val="EEEEEE"/>
    <a:srgbClr val="C6C6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0470" autoAdjust="0"/>
    <p:restoredTop sz="88812" autoAdjust="0"/>
  </p:normalViewPr>
  <p:slideViewPr>
    <p:cSldViewPr snapToGrid="0">
      <p:cViewPr varScale="1">
        <p:scale>
          <a:sx n="109" d="100"/>
          <a:sy n="109" d="100"/>
        </p:scale>
        <p:origin x="4272" y="208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375A0-1467-4D0D-948F-9902EF66CE56}" type="datetimeFigureOut">
              <a:rPr lang="en-US" smtClean="0"/>
              <a:t>5/4/23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26AFF8-4AF0-4E61-B59D-D122E0B1E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547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S7: Task events. Relevant task events are shown as </a:t>
            </a:r>
            <a:r>
              <a:rPr lang="en-US" dirty="0" err="1"/>
              <a:t>Te</a:t>
            </a:r>
            <a:r>
              <a:rPr lang="en-US" dirty="0"/>
              <a:t>; Prediction Error events are denoted as </a:t>
            </a:r>
            <a:r>
              <a:rPr lang="en-US" dirty="0" err="1"/>
              <a:t>PEe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Wolfram: I will add the second half of this figure illustrating the response for each relevant prediction error event (</a:t>
            </a:r>
            <a:r>
              <a:rPr lang="en-US" dirty="0" err="1"/>
              <a:t>PEe</a:t>
            </a:r>
            <a:r>
              <a:rPr lang="en-US" dirty="0"/>
              <a:t>) in January. Figures are made but they need to be cleaned up for the publication.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26AFF8-4AF0-4E61-B59D-D122E0B1EDC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642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6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05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336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676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64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509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351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30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18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63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87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966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088C1925-FA5F-71AE-196B-667458D54D32}"/>
              </a:ext>
            </a:extLst>
          </p:cNvPr>
          <p:cNvCxnSpPr>
            <a:cxnSpLocks/>
            <a:stCxn id="126" idx="2"/>
          </p:cNvCxnSpPr>
          <p:nvPr/>
        </p:nvCxnSpPr>
        <p:spPr>
          <a:xfrm>
            <a:off x="5320171" y="1644246"/>
            <a:ext cx="0" cy="39693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3C414DFB-A20B-398C-22AA-DA6E309769CA}"/>
              </a:ext>
            </a:extLst>
          </p:cNvPr>
          <p:cNvCxnSpPr>
            <a:cxnSpLocks/>
          </p:cNvCxnSpPr>
          <p:nvPr/>
        </p:nvCxnSpPr>
        <p:spPr>
          <a:xfrm>
            <a:off x="4172361" y="1668201"/>
            <a:ext cx="0" cy="77019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EB64DA2A-535A-A4FA-9DC3-0864F5478D1F}"/>
              </a:ext>
            </a:extLst>
          </p:cNvPr>
          <p:cNvSpPr txBox="1"/>
          <p:nvPr/>
        </p:nvSpPr>
        <p:spPr>
          <a:xfrm>
            <a:off x="4450246" y="4285317"/>
            <a:ext cx="5991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Loss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F646F5A-BC62-4885-43E8-3DE3E3809B4A}"/>
              </a:ext>
            </a:extLst>
          </p:cNvPr>
          <p:cNvGrpSpPr/>
          <p:nvPr/>
        </p:nvGrpSpPr>
        <p:grpSpPr>
          <a:xfrm>
            <a:off x="-2040889" y="2131409"/>
            <a:ext cx="1445712" cy="368602"/>
            <a:chOff x="1990746" y="1644768"/>
            <a:chExt cx="1927968" cy="491561"/>
          </a:xfrm>
        </p:grpSpPr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DDDBE091-F132-C730-EFC8-47E57A77FDF8}"/>
                </a:ext>
              </a:extLst>
            </p:cNvPr>
            <p:cNvSpPr txBox="1"/>
            <p:nvPr/>
          </p:nvSpPr>
          <p:spPr>
            <a:xfrm>
              <a:off x="1990746" y="1910584"/>
              <a:ext cx="1318510" cy="22574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sz="1100" dirty="0"/>
                <a:t>Competing</a:t>
              </a:r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100" dirty="0">
                  <a:latin typeface="Arial" panose="020B0604020202020204" pitchFamily="34" charset="0"/>
                  <a:cs typeface="Arial" panose="020B0604020202020204" pitchFamily="34" charset="0"/>
                </a:rPr>
                <a:t> bid</a:t>
              </a:r>
              <a:endParaRPr 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8AFA0F91-0398-420A-B422-250BC5D3B61C}"/>
                </a:ext>
              </a:extLst>
            </p:cNvPr>
            <p:cNvSpPr txBox="1"/>
            <p:nvPr/>
          </p:nvSpPr>
          <p:spPr>
            <a:xfrm>
              <a:off x="2105067" y="1644768"/>
              <a:ext cx="1204189" cy="22574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Monkey </a:t>
              </a:r>
              <a:r>
                <a:rPr lang="en-GB" sz="1100" dirty="0">
                  <a:latin typeface="Arial" panose="020B0604020202020204" pitchFamily="34" charset="0"/>
                  <a:cs typeface="Arial" panose="020B0604020202020204" pitchFamily="34" charset="0"/>
                </a:rPr>
                <a:t> bid</a:t>
              </a:r>
              <a:endParaRPr 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C1B7761-457C-ADE3-1DD0-DE12330BFBFC}"/>
                </a:ext>
              </a:extLst>
            </p:cNvPr>
            <p:cNvSpPr/>
            <p:nvPr/>
          </p:nvSpPr>
          <p:spPr>
            <a:xfrm>
              <a:off x="3333180" y="1733526"/>
              <a:ext cx="585534" cy="60859"/>
            </a:xfrm>
            <a:custGeom>
              <a:avLst/>
              <a:gdLst>
                <a:gd name="connsiteX0" fmla="*/ 0 w 644086"/>
                <a:gd name="connsiteY0" fmla="*/ 0 h 60858"/>
                <a:gd name="connsiteX1" fmla="*/ 645213 w 644086"/>
                <a:gd name="connsiteY1" fmla="*/ 0 h 60858"/>
                <a:gd name="connsiteX2" fmla="*/ 645213 w 644086"/>
                <a:gd name="connsiteY2" fmla="*/ 64322 h 60858"/>
                <a:gd name="connsiteX3" fmla="*/ 0 w 644086"/>
                <a:gd name="connsiteY3" fmla="*/ 64322 h 60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4086" h="60858">
                  <a:moveTo>
                    <a:pt x="0" y="0"/>
                  </a:moveTo>
                  <a:lnTo>
                    <a:pt x="645213" y="0"/>
                  </a:lnTo>
                  <a:lnTo>
                    <a:pt x="645213" y="64322"/>
                  </a:lnTo>
                  <a:lnTo>
                    <a:pt x="0" y="64322"/>
                  </a:lnTo>
                  <a:close/>
                </a:path>
              </a:pathLst>
            </a:custGeom>
            <a:solidFill>
              <a:srgbClr val="C51B8A"/>
            </a:solidFill>
            <a:ln w="5466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835BB777-0362-2C76-9DF3-F2921AA86C49}"/>
                </a:ext>
              </a:extLst>
            </p:cNvPr>
            <p:cNvSpPr/>
            <p:nvPr/>
          </p:nvSpPr>
          <p:spPr>
            <a:xfrm>
              <a:off x="3333176" y="1994838"/>
              <a:ext cx="585534" cy="60859"/>
            </a:xfrm>
            <a:custGeom>
              <a:avLst/>
              <a:gdLst>
                <a:gd name="connsiteX0" fmla="*/ 0 w 644086"/>
                <a:gd name="connsiteY0" fmla="*/ 0 h 60858"/>
                <a:gd name="connsiteX1" fmla="*/ 645213 w 644086"/>
                <a:gd name="connsiteY1" fmla="*/ 0 h 60858"/>
                <a:gd name="connsiteX2" fmla="*/ 645213 w 644086"/>
                <a:gd name="connsiteY2" fmla="*/ 64322 h 60858"/>
                <a:gd name="connsiteX3" fmla="*/ 0 w 644086"/>
                <a:gd name="connsiteY3" fmla="*/ 64322 h 60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4086" h="60858">
                  <a:moveTo>
                    <a:pt x="0" y="0"/>
                  </a:moveTo>
                  <a:lnTo>
                    <a:pt x="645213" y="0"/>
                  </a:lnTo>
                  <a:lnTo>
                    <a:pt x="645213" y="64322"/>
                  </a:lnTo>
                  <a:lnTo>
                    <a:pt x="0" y="64322"/>
                  </a:lnTo>
                  <a:close/>
                </a:path>
              </a:pathLst>
            </a:custGeom>
            <a:pattFill prst="smCheck">
              <a:fgClr>
                <a:srgbClr val="7FCDBB"/>
              </a:fgClr>
              <a:bgClr>
                <a:srgbClr val="1D91C0"/>
              </a:bgClr>
            </a:pattFill>
            <a:ln w="5466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GB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2BCEE81F-2E92-C2AB-16FC-D7CA19AF5F62}"/>
              </a:ext>
            </a:extLst>
          </p:cNvPr>
          <p:cNvSpPr txBox="1"/>
          <p:nvPr/>
        </p:nvSpPr>
        <p:spPr>
          <a:xfrm>
            <a:off x="4484187" y="2163776"/>
            <a:ext cx="5312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Win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68059EC-46EB-AFE1-3314-831D4FDF8095}"/>
              </a:ext>
            </a:extLst>
          </p:cNvPr>
          <p:cNvGrpSpPr/>
          <p:nvPr/>
        </p:nvGrpSpPr>
        <p:grpSpPr>
          <a:xfrm>
            <a:off x="-1919093" y="1417475"/>
            <a:ext cx="1935602" cy="313698"/>
            <a:chOff x="494019" y="3833480"/>
            <a:chExt cx="2514475" cy="407514"/>
          </a:xfrm>
        </p:grpSpPr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30B0C47B-5FD3-F8B4-B02F-D27D3EF17EC7}"/>
                </a:ext>
              </a:extLst>
            </p:cNvPr>
            <p:cNvSpPr txBox="1"/>
            <p:nvPr/>
          </p:nvSpPr>
          <p:spPr>
            <a:xfrm>
              <a:off x="1056986" y="3833480"/>
              <a:ext cx="1951508" cy="379960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Remaining water budget </a:t>
              </a:r>
            </a:p>
          </p:txBody>
        </p: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A3BD5B1D-A220-BAC6-669A-2DDDFAF06991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863001" y="3957526"/>
              <a:ext cx="216308" cy="247945"/>
              <a:chOff x="5047321" y="746191"/>
              <a:chExt cx="349792" cy="400954"/>
            </a:xfrm>
          </p:grpSpPr>
          <p:sp>
            <p:nvSpPr>
              <p:cNvPr id="111" name="Teardrop 110">
                <a:extLst>
                  <a:ext uri="{FF2B5EF4-FFF2-40B4-BE49-F238E27FC236}">
                    <a16:creationId xmlns:a16="http://schemas.microsoft.com/office/drawing/2014/main" id="{8DEBFC37-F3EB-88DB-FD33-4BF1CC0C4736}"/>
                  </a:ext>
                </a:extLst>
              </p:cNvPr>
              <p:cNvSpPr/>
              <p:nvPr/>
            </p:nvSpPr>
            <p:spPr>
              <a:xfrm rot="18783925">
                <a:off x="5021740" y="771772"/>
                <a:ext cx="400954" cy="349792"/>
              </a:xfrm>
              <a:prstGeom prst="teardrop">
                <a:avLst>
                  <a:gd name="adj" fmla="val 138182"/>
                </a:avLst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2" name="Freeform 11">
                <a:extLst>
                  <a:ext uri="{FF2B5EF4-FFF2-40B4-BE49-F238E27FC236}">
                    <a16:creationId xmlns:a16="http://schemas.microsoft.com/office/drawing/2014/main" id="{966EA839-2DF7-FC92-F478-E2A569F7996D}"/>
                  </a:ext>
                </a:extLst>
              </p:cNvPr>
              <p:cNvSpPr/>
              <p:nvPr/>
            </p:nvSpPr>
            <p:spPr>
              <a:xfrm>
                <a:off x="5086494" y="868177"/>
                <a:ext cx="109309" cy="218857"/>
              </a:xfrm>
              <a:custGeom>
                <a:avLst/>
                <a:gdLst>
                  <a:gd name="connsiteX0" fmla="*/ 107770 w 342267"/>
                  <a:gd name="connsiteY0" fmla="*/ 21 h 603325"/>
                  <a:gd name="connsiteX1" fmla="*/ 22045 w 342267"/>
                  <a:gd name="connsiteY1" fmla="*/ 147659 h 603325"/>
                  <a:gd name="connsiteX2" fmla="*/ 2995 w 342267"/>
                  <a:gd name="connsiteY2" fmla="*/ 309584 h 603325"/>
                  <a:gd name="connsiteX3" fmla="*/ 72051 w 342267"/>
                  <a:gd name="connsiteY3" fmla="*/ 466746 h 603325"/>
                  <a:gd name="connsiteX4" fmla="*/ 269695 w 342267"/>
                  <a:gd name="connsiteY4" fmla="*/ 590571 h 603325"/>
                  <a:gd name="connsiteX5" fmla="*/ 338751 w 342267"/>
                  <a:gd name="connsiteY5" fmla="*/ 581046 h 603325"/>
                  <a:gd name="connsiteX6" fmla="*/ 174445 w 342267"/>
                  <a:gd name="connsiteY6" fmla="*/ 428646 h 603325"/>
                  <a:gd name="connsiteX7" fmla="*/ 110151 w 342267"/>
                  <a:gd name="connsiteY7" fmla="*/ 304821 h 603325"/>
                  <a:gd name="connsiteX8" fmla="*/ 98245 w 342267"/>
                  <a:gd name="connsiteY8" fmla="*/ 138134 h 603325"/>
                  <a:gd name="connsiteX9" fmla="*/ 107770 w 342267"/>
                  <a:gd name="connsiteY9" fmla="*/ 21 h 603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42267" h="603325">
                    <a:moveTo>
                      <a:pt x="107770" y="21"/>
                    </a:moveTo>
                    <a:cubicBezTo>
                      <a:pt x="95070" y="1608"/>
                      <a:pt x="39507" y="96065"/>
                      <a:pt x="22045" y="147659"/>
                    </a:cubicBezTo>
                    <a:cubicBezTo>
                      <a:pt x="4583" y="199253"/>
                      <a:pt x="-5339" y="256403"/>
                      <a:pt x="2995" y="309584"/>
                    </a:cubicBezTo>
                    <a:cubicBezTo>
                      <a:pt x="11329" y="362765"/>
                      <a:pt x="27601" y="419915"/>
                      <a:pt x="72051" y="466746"/>
                    </a:cubicBezTo>
                    <a:cubicBezTo>
                      <a:pt x="116501" y="513577"/>
                      <a:pt x="225245" y="571521"/>
                      <a:pt x="269695" y="590571"/>
                    </a:cubicBezTo>
                    <a:cubicBezTo>
                      <a:pt x="314145" y="609621"/>
                      <a:pt x="354626" y="608034"/>
                      <a:pt x="338751" y="581046"/>
                    </a:cubicBezTo>
                    <a:cubicBezTo>
                      <a:pt x="322876" y="554059"/>
                      <a:pt x="212545" y="474683"/>
                      <a:pt x="174445" y="428646"/>
                    </a:cubicBezTo>
                    <a:cubicBezTo>
                      <a:pt x="136345" y="382609"/>
                      <a:pt x="122851" y="353240"/>
                      <a:pt x="110151" y="304821"/>
                    </a:cubicBezTo>
                    <a:cubicBezTo>
                      <a:pt x="97451" y="256402"/>
                      <a:pt x="95070" y="191315"/>
                      <a:pt x="98245" y="138134"/>
                    </a:cubicBezTo>
                    <a:cubicBezTo>
                      <a:pt x="101420" y="84953"/>
                      <a:pt x="120470" y="-1566"/>
                      <a:pt x="107770" y="2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8599EA71-3D27-C9B7-57C9-B0258703D09B}"/>
                </a:ext>
              </a:extLst>
            </p:cNvPr>
            <p:cNvSpPr/>
            <p:nvPr/>
          </p:nvSpPr>
          <p:spPr>
            <a:xfrm>
              <a:off x="494019" y="3857389"/>
              <a:ext cx="296907" cy="383605"/>
            </a:xfrm>
            <a:custGeom>
              <a:avLst/>
              <a:gdLst>
                <a:gd name="connsiteX0" fmla="*/ 0 w 451367"/>
                <a:gd name="connsiteY0" fmla="*/ 0 h 943307"/>
                <a:gd name="connsiteX1" fmla="*/ 451439 w 451367"/>
                <a:gd name="connsiteY1" fmla="*/ 0 h 943307"/>
                <a:gd name="connsiteX2" fmla="*/ 451439 w 451367"/>
                <a:gd name="connsiteY2" fmla="*/ 947583 h 943307"/>
                <a:gd name="connsiteX3" fmla="*/ 0 w 451367"/>
                <a:gd name="connsiteY3" fmla="*/ 947583 h 943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1367" h="943307">
                  <a:moveTo>
                    <a:pt x="0" y="0"/>
                  </a:moveTo>
                  <a:lnTo>
                    <a:pt x="451439" y="0"/>
                  </a:lnTo>
                  <a:lnTo>
                    <a:pt x="451439" y="947583"/>
                  </a:lnTo>
                  <a:lnTo>
                    <a:pt x="0" y="947583"/>
                  </a:lnTo>
                  <a:close/>
                </a:path>
              </a:pathLst>
            </a:custGeom>
            <a:pattFill prst="wdUpDiag">
              <a:fgClr>
                <a:schemeClr val="tx1"/>
              </a:fgClr>
              <a:bgClr>
                <a:schemeClr val="bg1"/>
              </a:bgClr>
            </a:pattFill>
            <a:ln w="9476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GB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F6D4395-50F3-2217-9D9A-32C0C501C4F4}"/>
              </a:ext>
            </a:extLst>
          </p:cNvPr>
          <p:cNvGrpSpPr/>
          <p:nvPr/>
        </p:nvGrpSpPr>
        <p:grpSpPr>
          <a:xfrm>
            <a:off x="-1923277" y="1751247"/>
            <a:ext cx="2008842" cy="352410"/>
            <a:chOff x="494189" y="4306340"/>
            <a:chExt cx="2609618" cy="457804"/>
          </a:xfrm>
        </p:grpSpPr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3DD39581-0E56-2691-840D-B33933D3FF23}"/>
                </a:ext>
              </a:extLst>
            </p:cNvPr>
            <p:cNvSpPr txBox="1"/>
            <p:nvPr/>
          </p:nvSpPr>
          <p:spPr>
            <a:xfrm>
              <a:off x="1056987" y="4306340"/>
              <a:ext cx="2046820" cy="457804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Fraction water sacrificed (paid)</a:t>
              </a:r>
            </a:p>
          </p:txBody>
        </p: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439E89EE-F939-8170-606C-235EF1127EF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863001" y="4456543"/>
              <a:ext cx="216308" cy="247945"/>
              <a:chOff x="5047321" y="746191"/>
              <a:chExt cx="349792" cy="400954"/>
            </a:xfrm>
          </p:grpSpPr>
          <p:sp>
            <p:nvSpPr>
              <p:cNvPr id="106" name="Teardrop 105">
                <a:extLst>
                  <a:ext uri="{FF2B5EF4-FFF2-40B4-BE49-F238E27FC236}">
                    <a16:creationId xmlns:a16="http://schemas.microsoft.com/office/drawing/2014/main" id="{9FD9671F-55B4-89AD-FBA0-ECC752230EFA}"/>
                  </a:ext>
                </a:extLst>
              </p:cNvPr>
              <p:cNvSpPr/>
              <p:nvPr/>
            </p:nvSpPr>
            <p:spPr>
              <a:xfrm rot="18783925">
                <a:off x="5021740" y="771772"/>
                <a:ext cx="400954" cy="349792"/>
              </a:xfrm>
              <a:prstGeom prst="teardrop">
                <a:avLst>
                  <a:gd name="adj" fmla="val 138182"/>
                </a:avLst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7" name="Freeform 11">
                <a:extLst>
                  <a:ext uri="{FF2B5EF4-FFF2-40B4-BE49-F238E27FC236}">
                    <a16:creationId xmlns:a16="http://schemas.microsoft.com/office/drawing/2014/main" id="{4C91AA00-4954-EA4A-179D-DCA6B97F546B}"/>
                  </a:ext>
                </a:extLst>
              </p:cNvPr>
              <p:cNvSpPr/>
              <p:nvPr/>
            </p:nvSpPr>
            <p:spPr>
              <a:xfrm>
                <a:off x="5086494" y="868177"/>
                <a:ext cx="109309" cy="218857"/>
              </a:xfrm>
              <a:custGeom>
                <a:avLst/>
                <a:gdLst>
                  <a:gd name="connsiteX0" fmla="*/ 107770 w 342267"/>
                  <a:gd name="connsiteY0" fmla="*/ 21 h 603325"/>
                  <a:gd name="connsiteX1" fmla="*/ 22045 w 342267"/>
                  <a:gd name="connsiteY1" fmla="*/ 147659 h 603325"/>
                  <a:gd name="connsiteX2" fmla="*/ 2995 w 342267"/>
                  <a:gd name="connsiteY2" fmla="*/ 309584 h 603325"/>
                  <a:gd name="connsiteX3" fmla="*/ 72051 w 342267"/>
                  <a:gd name="connsiteY3" fmla="*/ 466746 h 603325"/>
                  <a:gd name="connsiteX4" fmla="*/ 269695 w 342267"/>
                  <a:gd name="connsiteY4" fmla="*/ 590571 h 603325"/>
                  <a:gd name="connsiteX5" fmla="*/ 338751 w 342267"/>
                  <a:gd name="connsiteY5" fmla="*/ 581046 h 603325"/>
                  <a:gd name="connsiteX6" fmla="*/ 174445 w 342267"/>
                  <a:gd name="connsiteY6" fmla="*/ 428646 h 603325"/>
                  <a:gd name="connsiteX7" fmla="*/ 110151 w 342267"/>
                  <a:gd name="connsiteY7" fmla="*/ 304821 h 603325"/>
                  <a:gd name="connsiteX8" fmla="*/ 98245 w 342267"/>
                  <a:gd name="connsiteY8" fmla="*/ 138134 h 603325"/>
                  <a:gd name="connsiteX9" fmla="*/ 107770 w 342267"/>
                  <a:gd name="connsiteY9" fmla="*/ 21 h 603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42267" h="603325">
                    <a:moveTo>
                      <a:pt x="107770" y="21"/>
                    </a:moveTo>
                    <a:cubicBezTo>
                      <a:pt x="95070" y="1608"/>
                      <a:pt x="39507" y="96065"/>
                      <a:pt x="22045" y="147659"/>
                    </a:cubicBezTo>
                    <a:cubicBezTo>
                      <a:pt x="4583" y="199253"/>
                      <a:pt x="-5339" y="256403"/>
                      <a:pt x="2995" y="309584"/>
                    </a:cubicBezTo>
                    <a:cubicBezTo>
                      <a:pt x="11329" y="362765"/>
                      <a:pt x="27601" y="419915"/>
                      <a:pt x="72051" y="466746"/>
                    </a:cubicBezTo>
                    <a:cubicBezTo>
                      <a:pt x="116501" y="513577"/>
                      <a:pt x="225245" y="571521"/>
                      <a:pt x="269695" y="590571"/>
                    </a:cubicBezTo>
                    <a:cubicBezTo>
                      <a:pt x="314145" y="609621"/>
                      <a:pt x="354626" y="608034"/>
                      <a:pt x="338751" y="581046"/>
                    </a:cubicBezTo>
                    <a:cubicBezTo>
                      <a:pt x="322876" y="554059"/>
                      <a:pt x="212545" y="474683"/>
                      <a:pt x="174445" y="428646"/>
                    </a:cubicBezTo>
                    <a:cubicBezTo>
                      <a:pt x="136345" y="382609"/>
                      <a:pt x="122851" y="353240"/>
                      <a:pt x="110151" y="304821"/>
                    </a:cubicBezTo>
                    <a:cubicBezTo>
                      <a:pt x="97451" y="256402"/>
                      <a:pt x="95070" y="191315"/>
                      <a:pt x="98245" y="138134"/>
                    </a:cubicBezTo>
                    <a:cubicBezTo>
                      <a:pt x="101420" y="84953"/>
                      <a:pt x="120470" y="-1566"/>
                      <a:pt x="107770" y="2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62B7F083-CC88-2848-3C28-5D7DAACF9077}"/>
                </a:ext>
              </a:extLst>
            </p:cNvPr>
            <p:cNvSpPr/>
            <p:nvPr/>
          </p:nvSpPr>
          <p:spPr>
            <a:xfrm>
              <a:off x="494189" y="4336808"/>
              <a:ext cx="296566" cy="383605"/>
            </a:xfrm>
            <a:custGeom>
              <a:avLst/>
              <a:gdLst>
                <a:gd name="connsiteX0" fmla="*/ 0 w 451367"/>
                <a:gd name="connsiteY0" fmla="*/ 0 h 943307"/>
                <a:gd name="connsiteX1" fmla="*/ 451439 w 451367"/>
                <a:gd name="connsiteY1" fmla="*/ 0 h 943307"/>
                <a:gd name="connsiteX2" fmla="*/ 451439 w 451367"/>
                <a:gd name="connsiteY2" fmla="*/ 947583 h 943307"/>
                <a:gd name="connsiteX3" fmla="*/ 0 w 451367"/>
                <a:gd name="connsiteY3" fmla="*/ 947583 h 943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1367" h="943307">
                  <a:moveTo>
                    <a:pt x="0" y="0"/>
                  </a:moveTo>
                  <a:lnTo>
                    <a:pt x="451439" y="0"/>
                  </a:lnTo>
                  <a:lnTo>
                    <a:pt x="451439" y="947583"/>
                  </a:lnTo>
                  <a:lnTo>
                    <a:pt x="0" y="947583"/>
                  </a:lnTo>
                  <a:close/>
                </a:path>
              </a:pathLst>
            </a:custGeom>
            <a:pattFill prst="wdDnDiag">
              <a:fgClr>
                <a:schemeClr val="tx1"/>
              </a:fgClr>
              <a:bgClr>
                <a:schemeClr val="bg1"/>
              </a:bgClr>
            </a:pattFill>
            <a:ln w="9476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GB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629FC0B-1023-2892-2850-CE251AD952CE}"/>
              </a:ext>
            </a:extLst>
          </p:cNvPr>
          <p:cNvGrpSpPr/>
          <p:nvPr/>
        </p:nvGrpSpPr>
        <p:grpSpPr>
          <a:xfrm>
            <a:off x="413161" y="2704600"/>
            <a:ext cx="1140890" cy="1109044"/>
            <a:chOff x="105444" y="1324455"/>
            <a:chExt cx="1252278" cy="1217323"/>
          </a:xfrm>
        </p:grpSpPr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6AE2566E-854A-5A80-04B1-B01782FC0D87}"/>
                </a:ext>
              </a:extLst>
            </p:cNvPr>
            <p:cNvSpPr txBox="1"/>
            <p:nvPr/>
          </p:nvSpPr>
          <p:spPr>
            <a:xfrm>
              <a:off x="216202" y="1324455"/>
              <a:ext cx="1030763" cy="2520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/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Trial start</a:t>
              </a:r>
              <a:endParaRPr lang="en-GB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F57F54A2-D924-85DF-0638-B29684B8080C}"/>
                </a:ext>
              </a:extLst>
            </p:cNvPr>
            <p:cNvGrpSpPr/>
            <p:nvPr/>
          </p:nvGrpSpPr>
          <p:grpSpPr>
            <a:xfrm>
              <a:off x="105444" y="1577525"/>
              <a:ext cx="1252278" cy="964253"/>
              <a:chOff x="1734283" y="6241390"/>
              <a:chExt cx="855824" cy="658984"/>
            </a:xfrm>
          </p:grpSpPr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83D0C2FA-BC74-0C3F-4944-0B1DF64A56F2}"/>
                  </a:ext>
                </a:extLst>
              </p:cNvPr>
              <p:cNvSpPr/>
              <p:nvPr/>
            </p:nvSpPr>
            <p:spPr>
              <a:xfrm>
                <a:off x="1734283" y="6241390"/>
                <a:ext cx="855824" cy="658984"/>
              </a:xfrm>
              <a:custGeom>
                <a:avLst/>
                <a:gdLst>
                  <a:gd name="connsiteX0" fmla="*/ 0 w 1521464"/>
                  <a:gd name="connsiteY0" fmla="*/ 0 h 1171527"/>
                  <a:gd name="connsiteX1" fmla="*/ 1522468 w 1521464"/>
                  <a:gd name="connsiteY1" fmla="*/ 0 h 1171527"/>
                  <a:gd name="connsiteX2" fmla="*/ 1522468 w 1521464"/>
                  <a:gd name="connsiteY2" fmla="*/ 1175123 h 1171527"/>
                  <a:gd name="connsiteX3" fmla="*/ 0 w 1521464"/>
                  <a:gd name="connsiteY3" fmla="*/ 1175123 h 11715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21464" h="1171527">
                    <a:moveTo>
                      <a:pt x="0" y="0"/>
                    </a:moveTo>
                    <a:lnTo>
                      <a:pt x="1522468" y="0"/>
                    </a:lnTo>
                    <a:lnTo>
                      <a:pt x="1522468" y="1175123"/>
                    </a:lnTo>
                    <a:lnTo>
                      <a:pt x="0" y="1175123"/>
                    </a:lnTo>
                    <a:close/>
                  </a:path>
                </a:pathLst>
              </a:custGeom>
              <a:solidFill>
                <a:srgbClr val="CCCCCC"/>
              </a:solidFill>
              <a:ln w="11141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2" name="Cross 101">
                <a:extLst>
                  <a:ext uri="{FF2B5EF4-FFF2-40B4-BE49-F238E27FC236}">
                    <a16:creationId xmlns:a16="http://schemas.microsoft.com/office/drawing/2014/main" id="{DA6EF123-5362-32A8-CBBA-124883D504C6}"/>
                  </a:ext>
                </a:extLst>
              </p:cNvPr>
              <p:cNvSpPr/>
              <p:nvPr/>
            </p:nvSpPr>
            <p:spPr>
              <a:xfrm>
                <a:off x="2132503" y="6543532"/>
                <a:ext cx="59383" cy="58073"/>
              </a:xfrm>
              <a:prstGeom prst="plus">
                <a:avLst>
                  <a:gd name="adj" fmla="val 37933"/>
                </a:avLst>
              </a:prstGeom>
              <a:solidFill>
                <a:schemeClr val="accent4">
                  <a:lumMod val="60000"/>
                  <a:lumOff val="4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220EC21-D483-7567-D0B2-3B3A5B7B20B7}"/>
              </a:ext>
            </a:extLst>
          </p:cNvPr>
          <p:cNvGrpSpPr/>
          <p:nvPr/>
        </p:nvGrpSpPr>
        <p:grpSpPr>
          <a:xfrm>
            <a:off x="1591705" y="2704600"/>
            <a:ext cx="1140890" cy="1109044"/>
            <a:chOff x="1404024" y="1324455"/>
            <a:chExt cx="1252278" cy="1217323"/>
          </a:xfrm>
        </p:grpSpPr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5DE33CEF-5FCD-A9C7-7F80-08378B669804}"/>
                </a:ext>
              </a:extLst>
            </p:cNvPr>
            <p:cNvSpPr txBox="1"/>
            <p:nvPr/>
          </p:nvSpPr>
          <p:spPr>
            <a:xfrm>
              <a:off x="1510822" y="1324455"/>
              <a:ext cx="1038682" cy="2520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/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Reward cue</a:t>
              </a:r>
              <a:endParaRPr lang="en-GB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B35F409E-58B4-5CBD-6909-BB178B758B79}"/>
                </a:ext>
              </a:extLst>
            </p:cNvPr>
            <p:cNvGrpSpPr/>
            <p:nvPr/>
          </p:nvGrpSpPr>
          <p:grpSpPr>
            <a:xfrm>
              <a:off x="1404024" y="1577525"/>
              <a:ext cx="1252278" cy="964253"/>
              <a:chOff x="992789" y="2442734"/>
              <a:chExt cx="1521464" cy="1171527"/>
            </a:xfrm>
          </p:grpSpPr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64C28A6D-3C64-D0E4-B352-4BF46F5B2146}"/>
                  </a:ext>
                </a:extLst>
              </p:cNvPr>
              <p:cNvSpPr/>
              <p:nvPr/>
            </p:nvSpPr>
            <p:spPr>
              <a:xfrm>
                <a:off x="992789" y="2442734"/>
                <a:ext cx="1521464" cy="1171527"/>
              </a:xfrm>
              <a:custGeom>
                <a:avLst/>
                <a:gdLst>
                  <a:gd name="connsiteX0" fmla="*/ 0 w 1521464"/>
                  <a:gd name="connsiteY0" fmla="*/ 0 h 1171527"/>
                  <a:gd name="connsiteX1" fmla="*/ 1522468 w 1521464"/>
                  <a:gd name="connsiteY1" fmla="*/ 0 h 1171527"/>
                  <a:gd name="connsiteX2" fmla="*/ 1522468 w 1521464"/>
                  <a:gd name="connsiteY2" fmla="*/ 1175123 h 1171527"/>
                  <a:gd name="connsiteX3" fmla="*/ 0 w 1521464"/>
                  <a:gd name="connsiteY3" fmla="*/ 1175123 h 11715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21464" h="1171527">
                    <a:moveTo>
                      <a:pt x="0" y="0"/>
                    </a:moveTo>
                    <a:lnTo>
                      <a:pt x="1522468" y="0"/>
                    </a:lnTo>
                    <a:lnTo>
                      <a:pt x="1522468" y="1175123"/>
                    </a:lnTo>
                    <a:lnTo>
                      <a:pt x="0" y="1175123"/>
                    </a:lnTo>
                    <a:close/>
                  </a:path>
                </a:pathLst>
              </a:custGeom>
              <a:solidFill>
                <a:srgbClr val="CCCCCC"/>
              </a:solidFill>
              <a:ln w="11141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98" name="Picture 97">
                <a:extLst>
                  <a:ext uri="{FF2B5EF4-FFF2-40B4-BE49-F238E27FC236}">
                    <a16:creationId xmlns:a16="http://schemas.microsoft.com/office/drawing/2014/main" id="{70EE5421-366E-9153-C80B-45395C28798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76518" y="2753517"/>
                <a:ext cx="567640" cy="567640"/>
              </a:xfrm>
              <a:prstGeom prst="rect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</p:pic>
        </p:grp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CE691CC-27AD-323E-A3D7-811CE78050D2}"/>
              </a:ext>
            </a:extLst>
          </p:cNvPr>
          <p:cNvGrpSpPr/>
          <p:nvPr/>
        </p:nvGrpSpPr>
        <p:grpSpPr>
          <a:xfrm>
            <a:off x="2770249" y="2704600"/>
            <a:ext cx="1140890" cy="1109044"/>
            <a:chOff x="2692662" y="1324455"/>
            <a:chExt cx="1252278" cy="1217323"/>
          </a:xfrm>
        </p:grpSpPr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6ED73B4F-D759-6F28-9359-D43460E6BC3C}"/>
                </a:ext>
              </a:extLst>
            </p:cNvPr>
            <p:cNvSpPr txBox="1"/>
            <p:nvPr/>
          </p:nvSpPr>
          <p:spPr>
            <a:xfrm>
              <a:off x="2766351" y="1324455"/>
              <a:ext cx="1104901" cy="2520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/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Monkey bidding</a:t>
              </a:r>
              <a:endParaRPr lang="en-GB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37A80A0E-86C2-5202-4977-3F88F2ABAB42}"/>
                </a:ext>
              </a:extLst>
            </p:cNvPr>
            <p:cNvGrpSpPr/>
            <p:nvPr/>
          </p:nvGrpSpPr>
          <p:grpSpPr>
            <a:xfrm>
              <a:off x="2692662" y="1577525"/>
              <a:ext cx="1252278" cy="964253"/>
              <a:chOff x="2570458" y="2446258"/>
              <a:chExt cx="1521464" cy="1171527"/>
            </a:xfrm>
          </p:grpSpPr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id="{6CF072B3-F5D1-DBDF-F0A1-0694C43F3561}"/>
                  </a:ext>
                </a:extLst>
              </p:cNvPr>
              <p:cNvSpPr/>
              <p:nvPr/>
            </p:nvSpPr>
            <p:spPr>
              <a:xfrm>
                <a:off x="2570458" y="2446258"/>
                <a:ext cx="1521464" cy="1171527"/>
              </a:xfrm>
              <a:custGeom>
                <a:avLst/>
                <a:gdLst>
                  <a:gd name="connsiteX0" fmla="*/ 0 w 1521464"/>
                  <a:gd name="connsiteY0" fmla="*/ 0 h 1171527"/>
                  <a:gd name="connsiteX1" fmla="*/ 1522468 w 1521464"/>
                  <a:gd name="connsiteY1" fmla="*/ 0 h 1171527"/>
                  <a:gd name="connsiteX2" fmla="*/ 1522468 w 1521464"/>
                  <a:gd name="connsiteY2" fmla="*/ 1175123 h 1171527"/>
                  <a:gd name="connsiteX3" fmla="*/ 0 w 1521464"/>
                  <a:gd name="connsiteY3" fmla="*/ 1175123 h 11715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21464" h="1171527">
                    <a:moveTo>
                      <a:pt x="0" y="0"/>
                    </a:moveTo>
                    <a:lnTo>
                      <a:pt x="1522468" y="0"/>
                    </a:lnTo>
                    <a:lnTo>
                      <a:pt x="1522468" y="1175123"/>
                    </a:lnTo>
                    <a:lnTo>
                      <a:pt x="0" y="1175123"/>
                    </a:lnTo>
                    <a:close/>
                  </a:path>
                </a:pathLst>
              </a:custGeom>
              <a:solidFill>
                <a:srgbClr val="CCCCCC"/>
              </a:solidFill>
              <a:ln w="11141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id="{2EFA8D1F-07D2-0486-BC4F-5DBE4B1BD74A}"/>
                  </a:ext>
                </a:extLst>
              </p:cNvPr>
              <p:cNvSpPr/>
              <p:nvPr/>
            </p:nvSpPr>
            <p:spPr>
              <a:xfrm>
                <a:off x="3363420" y="2560028"/>
                <a:ext cx="451368" cy="943308"/>
              </a:xfrm>
              <a:custGeom>
                <a:avLst/>
                <a:gdLst>
                  <a:gd name="connsiteX0" fmla="*/ 0 w 451367"/>
                  <a:gd name="connsiteY0" fmla="*/ 0 h 943307"/>
                  <a:gd name="connsiteX1" fmla="*/ 451439 w 451367"/>
                  <a:gd name="connsiteY1" fmla="*/ 0 h 943307"/>
                  <a:gd name="connsiteX2" fmla="*/ 451439 w 451367"/>
                  <a:gd name="connsiteY2" fmla="*/ 947583 h 943307"/>
                  <a:gd name="connsiteX3" fmla="*/ 0 w 451367"/>
                  <a:gd name="connsiteY3" fmla="*/ 947583 h 9433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51367" h="943307">
                    <a:moveTo>
                      <a:pt x="0" y="0"/>
                    </a:moveTo>
                    <a:lnTo>
                      <a:pt x="451439" y="0"/>
                    </a:lnTo>
                    <a:lnTo>
                      <a:pt x="451439" y="947583"/>
                    </a:lnTo>
                    <a:lnTo>
                      <a:pt x="0" y="947583"/>
                    </a:lnTo>
                    <a:close/>
                  </a:path>
                </a:pathLst>
              </a:custGeom>
              <a:pattFill prst="wdUpDiag">
                <a:fgClr>
                  <a:schemeClr val="tx1"/>
                </a:fgClr>
                <a:bgClr>
                  <a:schemeClr val="bg1"/>
                </a:bgClr>
              </a:pattFill>
              <a:ln w="9476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FFFD3781-38A0-2824-FC02-0AA3CDE96711}"/>
                  </a:ext>
                </a:extLst>
              </p:cNvPr>
              <p:cNvSpPr/>
              <p:nvPr/>
            </p:nvSpPr>
            <p:spPr>
              <a:xfrm>
                <a:off x="3266502" y="3071018"/>
                <a:ext cx="644087" cy="60859"/>
              </a:xfrm>
              <a:custGeom>
                <a:avLst/>
                <a:gdLst>
                  <a:gd name="connsiteX0" fmla="*/ 0 w 644086"/>
                  <a:gd name="connsiteY0" fmla="*/ 0 h 60858"/>
                  <a:gd name="connsiteX1" fmla="*/ 645213 w 644086"/>
                  <a:gd name="connsiteY1" fmla="*/ 0 h 60858"/>
                  <a:gd name="connsiteX2" fmla="*/ 645213 w 644086"/>
                  <a:gd name="connsiteY2" fmla="*/ 64322 h 60858"/>
                  <a:gd name="connsiteX3" fmla="*/ 0 w 644086"/>
                  <a:gd name="connsiteY3" fmla="*/ 64322 h 60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44086" h="60858">
                    <a:moveTo>
                      <a:pt x="0" y="0"/>
                    </a:moveTo>
                    <a:lnTo>
                      <a:pt x="645213" y="0"/>
                    </a:lnTo>
                    <a:lnTo>
                      <a:pt x="645213" y="64322"/>
                    </a:lnTo>
                    <a:lnTo>
                      <a:pt x="0" y="64322"/>
                    </a:lnTo>
                    <a:close/>
                  </a:path>
                </a:pathLst>
              </a:custGeom>
              <a:solidFill>
                <a:srgbClr val="C51B8A"/>
              </a:solidFill>
              <a:ln w="5466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GB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92" name="Picture 91">
                <a:extLst>
                  <a:ext uri="{FF2B5EF4-FFF2-40B4-BE49-F238E27FC236}">
                    <a16:creationId xmlns:a16="http://schemas.microsoft.com/office/drawing/2014/main" id="{BDBCD8B4-62CC-5EBA-4CD7-474C796B287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654187" y="2757041"/>
                <a:ext cx="567640" cy="567640"/>
              </a:xfrm>
              <a:prstGeom prst="rect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</p:pic>
          <p:sp>
            <p:nvSpPr>
              <p:cNvPr id="93" name="Arrow: Down 92">
                <a:extLst>
                  <a:ext uri="{FF2B5EF4-FFF2-40B4-BE49-F238E27FC236}">
                    <a16:creationId xmlns:a16="http://schemas.microsoft.com/office/drawing/2014/main" id="{3AADC109-DF13-320E-1360-4C9CA0EE822F}"/>
                  </a:ext>
                </a:extLst>
              </p:cNvPr>
              <p:cNvSpPr/>
              <p:nvPr/>
            </p:nvSpPr>
            <p:spPr>
              <a:xfrm rot="10800000">
                <a:off x="3451186" y="2753820"/>
                <a:ext cx="287979" cy="276015"/>
              </a:xfrm>
              <a:prstGeom prst="downArrow">
                <a:avLst>
                  <a:gd name="adj1" fmla="val 47795"/>
                  <a:gd name="adj2" fmla="val 55464"/>
                </a:avLst>
              </a:prstGeom>
              <a:solidFill>
                <a:schemeClr val="tx1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4" name="Arrow: Down 93">
                <a:extLst>
                  <a:ext uri="{FF2B5EF4-FFF2-40B4-BE49-F238E27FC236}">
                    <a16:creationId xmlns:a16="http://schemas.microsoft.com/office/drawing/2014/main" id="{EBA19C95-29DD-0DA9-3C20-0780E1EE753A}"/>
                  </a:ext>
                </a:extLst>
              </p:cNvPr>
              <p:cNvSpPr/>
              <p:nvPr/>
            </p:nvSpPr>
            <p:spPr>
              <a:xfrm rot="10800000" flipV="1">
                <a:off x="3451186" y="3178311"/>
                <a:ext cx="287979" cy="276015"/>
              </a:xfrm>
              <a:prstGeom prst="downArrow">
                <a:avLst>
                  <a:gd name="adj1" fmla="val 50000"/>
                  <a:gd name="adj2" fmla="val 53164"/>
                </a:avLst>
              </a:prstGeom>
              <a:solidFill>
                <a:schemeClr val="tx1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C598C4A-F320-54A4-1836-8B35A3527547}"/>
              </a:ext>
            </a:extLst>
          </p:cNvPr>
          <p:cNvGrpSpPr/>
          <p:nvPr/>
        </p:nvGrpSpPr>
        <p:grpSpPr>
          <a:xfrm>
            <a:off x="4160475" y="3365129"/>
            <a:ext cx="1140890" cy="878483"/>
            <a:chOff x="8192435" y="4301712"/>
            <a:chExt cx="1521464" cy="1171527"/>
          </a:xfrm>
        </p:grpSpPr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160D1276-85FE-CC2A-E9D0-D726EF85B7DA}"/>
                </a:ext>
              </a:extLst>
            </p:cNvPr>
            <p:cNvSpPr/>
            <p:nvPr/>
          </p:nvSpPr>
          <p:spPr>
            <a:xfrm>
              <a:off x="8192435" y="4301712"/>
              <a:ext cx="1521464" cy="1171527"/>
            </a:xfrm>
            <a:custGeom>
              <a:avLst/>
              <a:gdLst>
                <a:gd name="connsiteX0" fmla="*/ 0 w 1521464"/>
                <a:gd name="connsiteY0" fmla="*/ 0 h 1171527"/>
                <a:gd name="connsiteX1" fmla="*/ 1522469 w 1521464"/>
                <a:gd name="connsiteY1" fmla="*/ 0 h 1171527"/>
                <a:gd name="connsiteX2" fmla="*/ 1522469 w 1521464"/>
                <a:gd name="connsiteY2" fmla="*/ 1175123 h 1171527"/>
                <a:gd name="connsiteX3" fmla="*/ 0 w 1521464"/>
                <a:gd name="connsiteY3" fmla="*/ 1175123 h 1171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1464" h="1171527">
                  <a:moveTo>
                    <a:pt x="0" y="0"/>
                  </a:moveTo>
                  <a:lnTo>
                    <a:pt x="1522469" y="0"/>
                  </a:lnTo>
                  <a:lnTo>
                    <a:pt x="1522469" y="1175123"/>
                  </a:lnTo>
                  <a:lnTo>
                    <a:pt x="0" y="1175123"/>
                  </a:lnTo>
                  <a:close/>
                </a:path>
              </a:pathLst>
            </a:custGeom>
            <a:solidFill>
              <a:srgbClr val="CCCCCC"/>
            </a:solidFill>
            <a:ln w="11141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83" name="Picture 82">
              <a:extLst>
                <a:ext uri="{FF2B5EF4-FFF2-40B4-BE49-F238E27FC236}">
                  <a16:creationId xmlns:a16="http://schemas.microsoft.com/office/drawing/2014/main" id="{B4CED949-1E08-D3F7-FBE5-3DC2CC189B4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80618" y="4604136"/>
              <a:ext cx="567640" cy="567640"/>
            </a:xfrm>
            <a:prstGeom prst="rect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</p:pic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FCD137FA-E75C-6897-3044-F05BD79418D9}"/>
                </a:ext>
              </a:extLst>
            </p:cNvPr>
            <p:cNvSpPr/>
            <p:nvPr/>
          </p:nvSpPr>
          <p:spPr>
            <a:xfrm>
              <a:off x="8984864" y="4415482"/>
              <a:ext cx="451368" cy="943308"/>
            </a:xfrm>
            <a:custGeom>
              <a:avLst/>
              <a:gdLst>
                <a:gd name="connsiteX0" fmla="*/ 0 w 451367"/>
                <a:gd name="connsiteY0" fmla="*/ 0 h 943307"/>
                <a:gd name="connsiteX1" fmla="*/ 451439 w 451367"/>
                <a:gd name="connsiteY1" fmla="*/ 0 h 943307"/>
                <a:gd name="connsiteX2" fmla="*/ 451439 w 451367"/>
                <a:gd name="connsiteY2" fmla="*/ 947583 h 943307"/>
                <a:gd name="connsiteX3" fmla="*/ 0 w 451367"/>
                <a:gd name="connsiteY3" fmla="*/ 947583 h 943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1367" h="943307">
                  <a:moveTo>
                    <a:pt x="0" y="0"/>
                  </a:moveTo>
                  <a:lnTo>
                    <a:pt x="451439" y="0"/>
                  </a:lnTo>
                  <a:lnTo>
                    <a:pt x="451439" y="947583"/>
                  </a:lnTo>
                  <a:lnTo>
                    <a:pt x="0" y="947583"/>
                  </a:lnTo>
                  <a:close/>
                </a:path>
              </a:pathLst>
            </a:custGeom>
            <a:pattFill prst="wdUpDiag">
              <a:fgClr>
                <a:schemeClr val="tx1"/>
              </a:fgClr>
              <a:bgClr>
                <a:schemeClr val="bg1"/>
              </a:bgClr>
            </a:pattFill>
            <a:ln w="9476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GB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326C48F-7ABC-9996-2BD9-C71B9C347155}"/>
                </a:ext>
              </a:extLst>
            </p:cNvPr>
            <p:cNvSpPr/>
            <p:nvPr/>
          </p:nvSpPr>
          <p:spPr>
            <a:xfrm>
              <a:off x="8888505" y="5157946"/>
              <a:ext cx="644087" cy="60859"/>
            </a:xfrm>
            <a:custGeom>
              <a:avLst/>
              <a:gdLst>
                <a:gd name="connsiteX0" fmla="*/ 0 w 644086"/>
                <a:gd name="connsiteY0" fmla="*/ 0 h 60858"/>
                <a:gd name="connsiteX1" fmla="*/ 645213 w 644086"/>
                <a:gd name="connsiteY1" fmla="*/ 0 h 60858"/>
                <a:gd name="connsiteX2" fmla="*/ 645213 w 644086"/>
                <a:gd name="connsiteY2" fmla="*/ 64322 h 60858"/>
                <a:gd name="connsiteX3" fmla="*/ 0 w 644086"/>
                <a:gd name="connsiteY3" fmla="*/ 64322 h 60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4086" h="60858">
                  <a:moveTo>
                    <a:pt x="0" y="0"/>
                  </a:moveTo>
                  <a:lnTo>
                    <a:pt x="645213" y="0"/>
                  </a:lnTo>
                  <a:lnTo>
                    <a:pt x="645213" y="64322"/>
                  </a:lnTo>
                  <a:lnTo>
                    <a:pt x="0" y="64322"/>
                  </a:lnTo>
                  <a:close/>
                </a:path>
              </a:pathLst>
            </a:custGeom>
            <a:solidFill>
              <a:srgbClr val="C51B8A"/>
            </a:solidFill>
            <a:ln w="5466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D24463F0-4159-167A-0D1E-8D2C6D7220E8}"/>
                </a:ext>
              </a:extLst>
            </p:cNvPr>
            <p:cNvSpPr/>
            <p:nvPr/>
          </p:nvSpPr>
          <p:spPr>
            <a:xfrm>
              <a:off x="8888505" y="4671073"/>
              <a:ext cx="644087" cy="60859"/>
            </a:xfrm>
            <a:custGeom>
              <a:avLst/>
              <a:gdLst>
                <a:gd name="connsiteX0" fmla="*/ 0 w 644086"/>
                <a:gd name="connsiteY0" fmla="*/ 0 h 60858"/>
                <a:gd name="connsiteX1" fmla="*/ 645213 w 644086"/>
                <a:gd name="connsiteY1" fmla="*/ 0 h 60858"/>
                <a:gd name="connsiteX2" fmla="*/ 645213 w 644086"/>
                <a:gd name="connsiteY2" fmla="*/ 64322 h 60858"/>
                <a:gd name="connsiteX3" fmla="*/ 0 w 644086"/>
                <a:gd name="connsiteY3" fmla="*/ 64322 h 60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4086" h="60858">
                  <a:moveTo>
                    <a:pt x="0" y="0"/>
                  </a:moveTo>
                  <a:lnTo>
                    <a:pt x="645213" y="0"/>
                  </a:lnTo>
                  <a:lnTo>
                    <a:pt x="645213" y="64322"/>
                  </a:lnTo>
                  <a:lnTo>
                    <a:pt x="0" y="64322"/>
                  </a:lnTo>
                  <a:close/>
                </a:path>
              </a:pathLst>
            </a:custGeom>
            <a:pattFill prst="smCheck">
              <a:fgClr>
                <a:srgbClr val="7FCDBB"/>
              </a:fgClr>
              <a:bgClr>
                <a:srgbClr val="1D91C0"/>
              </a:bgClr>
            </a:pattFill>
            <a:ln w="5466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C8C6970-17E8-F62E-8ACB-16B9EB313EEF}"/>
              </a:ext>
            </a:extLst>
          </p:cNvPr>
          <p:cNvGrpSpPr/>
          <p:nvPr/>
        </p:nvGrpSpPr>
        <p:grpSpPr>
          <a:xfrm>
            <a:off x="5343204" y="3365129"/>
            <a:ext cx="1140890" cy="878483"/>
            <a:chOff x="9764393" y="4301712"/>
            <a:chExt cx="1521464" cy="1171527"/>
          </a:xfrm>
        </p:grpSpPr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35033276-4387-6039-4294-B9DCBA45E55F}"/>
                </a:ext>
              </a:extLst>
            </p:cNvPr>
            <p:cNvSpPr/>
            <p:nvPr/>
          </p:nvSpPr>
          <p:spPr>
            <a:xfrm>
              <a:off x="9764393" y="4301712"/>
              <a:ext cx="1521464" cy="1171527"/>
            </a:xfrm>
            <a:custGeom>
              <a:avLst/>
              <a:gdLst>
                <a:gd name="connsiteX0" fmla="*/ 0 w 1521464"/>
                <a:gd name="connsiteY0" fmla="*/ 0 h 1171527"/>
                <a:gd name="connsiteX1" fmla="*/ 1522468 w 1521464"/>
                <a:gd name="connsiteY1" fmla="*/ 0 h 1171527"/>
                <a:gd name="connsiteX2" fmla="*/ 1522468 w 1521464"/>
                <a:gd name="connsiteY2" fmla="*/ 1175123 h 1171527"/>
                <a:gd name="connsiteX3" fmla="*/ 0 w 1521464"/>
                <a:gd name="connsiteY3" fmla="*/ 1175123 h 1171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1464" h="1171527">
                  <a:moveTo>
                    <a:pt x="0" y="0"/>
                  </a:moveTo>
                  <a:lnTo>
                    <a:pt x="1522468" y="0"/>
                  </a:lnTo>
                  <a:lnTo>
                    <a:pt x="1522468" y="1175123"/>
                  </a:lnTo>
                  <a:lnTo>
                    <a:pt x="0" y="1175123"/>
                  </a:lnTo>
                  <a:close/>
                </a:path>
              </a:pathLst>
            </a:custGeom>
            <a:solidFill>
              <a:srgbClr val="CCCCCC"/>
            </a:solidFill>
            <a:ln w="11141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3782913F-5837-3124-3929-4D22DB06C7E2}"/>
                </a:ext>
              </a:extLst>
            </p:cNvPr>
            <p:cNvSpPr/>
            <p:nvPr/>
          </p:nvSpPr>
          <p:spPr>
            <a:xfrm>
              <a:off x="10557330" y="4413366"/>
              <a:ext cx="451368" cy="943308"/>
            </a:xfrm>
            <a:custGeom>
              <a:avLst/>
              <a:gdLst>
                <a:gd name="connsiteX0" fmla="*/ 0 w 451367"/>
                <a:gd name="connsiteY0" fmla="*/ 0 h 943307"/>
                <a:gd name="connsiteX1" fmla="*/ 451439 w 451367"/>
                <a:gd name="connsiteY1" fmla="*/ 0 h 943307"/>
                <a:gd name="connsiteX2" fmla="*/ 451439 w 451367"/>
                <a:gd name="connsiteY2" fmla="*/ 947583 h 943307"/>
                <a:gd name="connsiteX3" fmla="*/ 0 w 451367"/>
                <a:gd name="connsiteY3" fmla="*/ 947583 h 943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1367" h="943307">
                  <a:moveTo>
                    <a:pt x="0" y="0"/>
                  </a:moveTo>
                  <a:lnTo>
                    <a:pt x="451439" y="0"/>
                  </a:lnTo>
                  <a:lnTo>
                    <a:pt x="451439" y="947583"/>
                  </a:lnTo>
                  <a:lnTo>
                    <a:pt x="0" y="947583"/>
                  </a:lnTo>
                  <a:close/>
                </a:path>
              </a:pathLst>
            </a:custGeom>
            <a:pattFill prst="wdUpDiag">
              <a:fgClr>
                <a:schemeClr val="tx1"/>
              </a:fgClr>
              <a:bgClr>
                <a:schemeClr val="bg1"/>
              </a:bgClr>
            </a:pattFill>
            <a:ln w="9476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GB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BCC7DC84-BA28-1682-D3EB-B3CAB611610C}"/>
                </a:ext>
              </a:extLst>
            </p:cNvPr>
            <p:cNvSpPr/>
            <p:nvPr/>
          </p:nvSpPr>
          <p:spPr>
            <a:xfrm>
              <a:off x="10460463" y="5157946"/>
              <a:ext cx="644087" cy="60859"/>
            </a:xfrm>
            <a:custGeom>
              <a:avLst/>
              <a:gdLst>
                <a:gd name="connsiteX0" fmla="*/ 0 w 644086"/>
                <a:gd name="connsiteY0" fmla="*/ 0 h 60858"/>
                <a:gd name="connsiteX1" fmla="*/ 645213 w 644086"/>
                <a:gd name="connsiteY1" fmla="*/ 0 h 60858"/>
                <a:gd name="connsiteX2" fmla="*/ 645213 w 644086"/>
                <a:gd name="connsiteY2" fmla="*/ 64322 h 60858"/>
                <a:gd name="connsiteX3" fmla="*/ 0 w 644086"/>
                <a:gd name="connsiteY3" fmla="*/ 64322 h 60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4086" h="60858">
                  <a:moveTo>
                    <a:pt x="0" y="0"/>
                  </a:moveTo>
                  <a:lnTo>
                    <a:pt x="645213" y="0"/>
                  </a:lnTo>
                  <a:lnTo>
                    <a:pt x="645213" y="64322"/>
                  </a:lnTo>
                  <a:lnTo>
                    <a:pt x="0" y="64322"/>
                  </a:lnTo>
                  <a:close/>
                </a:path>
              </a:pathLst>
            </a:custGeom>
            <a:solidFill>
              <a:srgbClr val="C51B8A"/>
            </a:solidFill>
            <a:ln w="5466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70D8C899-B6A5-9A2F-30FF-BF69CE3733B4}"/>
                </a:ext>
              </a:extLst>
            </p:cNvPr>
            <p:cNvSpPr/>
            <p:nvPr/>
          </p:nvSpPr>
          <p:spPr>
            <a:xfrm>
              <a:off x="10460463" y="4671073"/>
              <a:ext cx="644087" cy="60859"/>
            </a:xfrm>
            <a:custGeom>
              <a:avLst/>
              <a:gdLst>
                <a:gd name="connsiteX0" fmla="*/ 0 w 644086"/>
                <a:gd name="connsiteY0" fmla="*/ 0 h 60858"/>
                <a:gd name="connsiteX1" fmla="*/ 645213 w 644086"/>
                <a:gd name="connsiteY1" fmla="*/ 0 h 60858"/>
                <a:gd name="connsiteX2" fmla="*/ 645213 w 644086"/>
                <a:gd name="connsiteY2" fmla="*/ 64322 h 60858"/>
                <a:gd name="connsiteX3" fmla="*/ 0 w 644086"/>
                <a:gd name="connsiteY3" fmla="*/ 64322 h 60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4086" h="60858">
                  <a:moveTo>
                    <a:pt x="0" y="0"/>
                  </a:moveTo>
                  <a:lnTo>
                    <a:pt x="645213" y="0"/>
                  </a:lnTo>
                  <a:lnTo>
                    <a:pt x="645213" y="64322"/>
                  </a:lnTo>
                  <a:lnTo>
                    <a:pt x="0" y="64322"/>
                  </a:lnTo>
                  <a:close/>
                </a:path>
              </a:pathLst>
            </a:custGeom>
            <a:pattFill prst="smCheck">
              <a:fgClr>
                <a:srgbClr val="7FCDBB"/>
              </a:fgClr>
              <a:bgClr>
                <a:srgbClr val="1D91C0"/>
              </a:bgClr>
            </a:pattFill>
            <a:ln w="5466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10D1BAF2-5B76-4CE5-6752-FB90C6599E66}"/>
              </a:ext>
            </a:extLst>
          </p:cNvPr>
          <p:cNvGrpSpPr/>
          <p:nvPr/>
        </p:nvGrpSpPr>
        <p:grpSpPr>
          <a:xfrm>
            <a:off x="5338040" y="2433134"/>
            <a:ext cx="1140890" cy="878483"/>
            <a:chOff x="9764393" y="3097635"/>
            <a:chExt cx="1521464" cy="1171527"/>
          </a:xfrm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637E3499-2722-ADC9-E402-CC0FB96F227C}"/>
                </a:ext>
              </a:extLst>
            </p:cNvPr>
            <p:cNvSpPr/>
            <p:nvPr/>
          </p:nvSpPr>
          <p:spPr>
            <a:xfrm>
              <a:off x="9764393" y="3097635"/>
              <a:ext cx="1521464" cy="1171527"/>
            </a:xfrm>
            <a:custGeom>
              <a:avLst/>
              <a:gdLst>
                <a:gd name="connsiteX0" fmla="*/ 0 w 1521464"/>
                <a:gd name="connsiteY0" fmla="*/ 0 h 1171527"/>
                <a:gd name="connsiteX1" fmla="*/ 1522468 w 1521464"/>
                <a:gd name="connsiteY1" fmla="*/ 0 h 1171527"/>
                <a:gd name="connsiteX2" fmla="*/ 1522468 w 1521464"/>
                <a:gd name="connsiteY2" fmla="*/ 1175123 h 1171527"/>
                <a:gd name="connsiteX3" fmla="*/ 0 w 1521464"/>
                <a:gd name="connsiteY3" fmla="*/ 1175123 h 1171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1464" h="1171527">
                  <a:moveTo>
                    <a:pt x="0" y="0"/>
                  </a:moveTo>
                  <a:lnTo>
                    <a:pt x="1522468" y="0"/>
                  </a:lnTo>
                  <a:lnTo>
                    <a:pt x="1522468" y="1175123"/>
                  </a:lnTo>
                  <a:lnTo>
                    <a:pt x="0" y="1175123"/>
                  </a:lnTo>
                  <a:close/>
                </a:path>
              </a:pathLst>
            </a:custGeom>
            <a:solidFill>
              <a:srgbClr val="CCCCCC"/>
            </a:solidFill>
            <a:ln w="11141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GB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2BCF121B-D0A1-C345-5176-A5A66D69FB11}"/>
                </a:ext>
              </a:extLst>
            </p:cNvPr>
            <p:cNvSpPr/>
            <p:nvPr/>
          </p:nvSpPr>
          <p:spPr>
            <a:xfrm>
              <a:off x="10552997" y="3931795"/>
              <a:ext cx="451368" cy="229435"/>
            </a:xfrm>
            <a:custGeom>
              <a:avLst/>
              <a:gdLst>
                <a:gd name="connsiteX0" fmla="*/ 0 w 451367"/>
                <a:gd name="connsiteY0" fmla="*/ 0 h 943307"/>
                <a:gd name="connsiteX1" fmla="*/ 451439 w 451367"/>
                <a:gd name="connsiteY1" fmla="*/ 0 h 943307"/>
                <a:gd name="connsiteX2" fmla="*/ 451439 w 451367"/>
                <a:gd name="connsiteY2" fmla="*/ 947583 h 943307"/>
                <a:gd name="connsiteX3" fmla="*/ 0 w 451367"/>
                <a:gd name="connsiteY3" fmla="*/ 947583 h 943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1367" h="943307">
                  <a:moveTo>
                    <a:pt x="0" y="0"/>
                  </a:moveTo>
                  <a:lnTo>
                    <a:pt x="451439" y="0"/>
                  </a:lnTo>
                  <a:lnTo>
                    <a:pt x="451439" y="947583"/>
                  </a:lnTo>
                  <a:lnTo>
                    <a:pt x="0" y="947583"/>
                  </a:lnTo>
                  <a:close/>
                </a:path>
              </a:pathLst>
            </a:custGeom>
            <a:pattFill prst="wdDnDiag">
              <a:fgClr>
                <a:schemeClr val="tx1"/>
              </a:fgClr>
              <a:bgClr>
                <a:schemeClr val="bg1"/>
              </a:bgClr>
            </a:pattFill>
            <a:ln w="9476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GB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CAA7DB3E-4319-8FBF-2CE5-51A177318967}"/>
                </a:ext>
              </a:extLst>
            </p:cNvPr>
            <p:cNvSpPr/>
            <p:nvPr/>
          </p:nvSpPr>
          <p:spPr>
            <a:xfrm>
              <a:off x="10552489" y="3209675"/>
              <a:ext cx="451368" cy="714565"/>
            </a:xfrm>
            <a:custGeom>
              <a:avLst/>
              <a:gdLst>
                <a:gd name="connsiteX0" fmla="*/ 0 w 451367"/>
                <a:gd name="connsiteY0" fmla="*/ 0 h 943307"/>
                <a:gd name="connsiteX1" fmla="*/ 451439 w 451367"/>
                <a:gd name="connsiteY1" fmla="*/ 0 h 943307"/>
                <a:gd name="connsiteX2" fmla="*/ 451439 w 451367"/>
                <a:gd name="connsiteY2" fmla="*/ 947583 h 943307"/>
                <a:gd name="connsiteX3" fmla="*/ 0 w 451367"/>
                <a:gd name="connsiteY3" fmla="*/ 947583 h 943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1367" h="943307">
                  <a:moveTo>
                    <a:pt x="0" y="0"/>
                  </a:moveTo>
                  <a:lnTo>
                    <a:pt x="451439" y="0"/>
                  </a:lnTo>
                  <a:lnTo>
                    <a:pt x="451439" y="947583"/>
                  </a:lnTo>
                  <a:lnTo>
                    <a:pt x="0" y="947583"/>
                  </a:lnTo>
                  <a:close/>
                </a:path>
              </a:pathLst>
            </a:custGeom>
            <a:pattFill prst="wdUpDiag">
              <a:fgClr>
                <a:schemeClr val="tx1"/>
              </a:fgClr>
              <a:bgClr>
                <a:schemeClr val="bg1"/>
              </a:bgClr>
            </a:pattFill>
            <a:ln w="9476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GB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E39888A-8031-B0CF-90DC-252E1D20877C}"/>
                </a:ext>
              </a:extLst>
            </p:cNvPr>
            <p:cNvSpPr/>
            <p:nvPr/>
          </p:nvSpPr>
          <p:spPr>
            <a:xfrm>
              <a:off x="10460463" y="3437870"/>
              <a:ext cx="644087" cy="60859"/>
            </a:xfrm>
            <a:custGeom>
              <a:avLst/>
              <a:gdLst>
                <a:gd name="connsiteX0" fmla="*/ 0 w 644086"/>
                <a:gd name="connsiteY0" fmla="*/ 0 h 60858"/>
                <a:gd name="connsiteX1" fmla="*/ 645213 w 644086"/>
                <a:gd name="connsiteY1" fmla="*/ 0 h 60858"/>
                <a:gd name="connsiteX2" fmla="*/ 645213 w 644086"/>
                <a:gd name="connsiteY2" fmla="*/ 64322 h 60858"/>
                <a:gd name="connsiteX3" fmla="*/ 0 w 644086"/>
                <a:gd name="connsiteY3" fmla="*/ 64322 h 60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4086" h="60858">
                  <a:moveTo>
                    <a:pt x="0" y="0"/>
                  </a:moveTo>
                  <a:lnTo>
                    <a:pt x="645213" y="0"/>
                  </a:lnTo>
                  <a:lnTo>
                    <a:pt x="645213" y="64322"/>
                  </a:lnTo>
                  <a:lnTo>
                    <a:pt x="0" y="64322"/>
                  </a:lnTo>
                  <a:close/>
                </a:path>
              </a:pathLst>
            </a:custGeom>
            <a:solidFill>
              <a:srgbClr val="C51B8A"/>
            </a:solidFill>
            <a:ln w="5466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754B08D-EC5B-EC6D-B6ED-1A376EC54A75}"/>
                </a:ext>
              </a:extLst>
            </p:cNvPr>
            <p:cNvSpPr/>
            <p:nvPr/>
          </p:nvSpPr>
          <p:spPr>
            <a:xfrm>
              <a:off x="10460463" y="3894304"/>
              <a:ext cx="644087" cy="60859"/>
            </a:xfrm>
            <a:custGeom>
              <a:avLst/>
              <a:gdLst>
                <a:gd name="connsiteX0" fmla="*/ 0 w 644086"/>
                <a:gd name="connsiteY0" fmla="*/ 0 h 60858"/>
                <a:gd name="connsiteX1" fmla="*/ 645213 w 644086"/>
                <a:gd name="connsiteY1" fmla="*/ 0 h 60858"/>
                <a:gd name="connsiteX2" fmla="*/ 645213 w 644086"/>
                <a:gd name="connsiteY2" fmla="*/ 64322 h 60858"/>
                <a:gd name="connsiteX3" fmla="*/ 0 w 644086"/>
                <a:gd name="connsiteY3" fmla="*/ 64322 h 60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4086" h="60858">
                  <a:moveTo>
                    <a:pt x="0" y="0"/>
                  </a:moveTo>
                  <a:lnTo>
                    <a:pt x="645213" y="0"/>
                  </a:lnTo>
                  <a:lnTo>
                    <a:pt x="645213" y="64322"/>
                  </a:lnTo>
                  <a:lnTo>
                    <a:pt x="0" y="64322"/>
                  </a:lnTo>
                  <a:close/>
                </a:path>
              </a:pathLst>
            </a:custGeom>
            <a:pattFill prst="smCheck">
              <a:fgClr>
                <a:srgbClr val="7FCDBB"/>
              </a:fgClr>
              <a:bgClr>
                <a:srgbClr val="1D91C0"/>
              </a:bgClr>
            </a:pattFill>
            <a:ln w="5466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71EF07B-406D-72D7-962C-B77C185392C0}"/>
              </a:ext>
            </a:extLst>
          </p:cNvPr>
          <p:cNvGrpSpPr/>
          <p:nvPr/>
        </p:nvGrpSpPr>
        <p:grpSpPr>
          <a:xfrm>
            <a:off x="4159060" y="2433134"/>
            <a:ext cx="1140890" cy="878483"/>
            <a:chOff x="8192435" y="3097636"/>
            <a:chExt cx="1521464" cy="1171527"/>
          </a:xfrm>
        </p:grpSpPr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B8E4EDD-6D8E-30A5-B19D-139C20770EF8}"/>
                </a:ext>
              </a:extLst>
            </p:cNvPr>
            <p:cNvSpPr/>
            <p:nvPr/>
          </p:nvSpPr>
          <p:spPr>
            <a:xfrm>
              <a:off x="8192435" y="3097636"/>
              <a:ext cx="1521464" cy="1171527"/>
            </a:xfrm>
            <a:custGeom>
              <a:avLst/>
              <a:gdLst>
                <a:gd name="connsiteX0" fmla="*/ 0 w 1521464"/>
                <a:gd name="connsiteY0" fmla="*/ 0 h 1171527"/>
                <a:gd name="connsiteX1" fmla="*/ 1522469 w 1521464"/>
                <a:gd name="connsiteY1" fmla="*/ 0 h 1171527"/>
                <a:gd name="connsiteX2" fmla="*/ 1522469 w 1521464"/>
                <a:gd name="connsiteY2" fmla="*/ 1175123 h 1171527"/>
                <a:gd name="connsiteX3" fmla="*/ 0 w 1521464"/>
                <a:gd name="connsiteY3" fmla="*/ 1175123 h 1171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1464" h="1171527">
                  <a:moveTo>
                    <a:pt x="0" y="0"/>
                  </a:moveTo>
                  <a:lnTo>
                    <a:pt x="1522469" y="0"/>
                  </a:lnTo>
                  <a:lnTo>
                    <a:pt x="1522469" y="1175123"/>
                  </a:lnTo>
                  <a:lnTo>
                    <a:pt x="0" y="1175123"/>
                  </a:lnTo>
                  <a:close/>
                </a:path>
              </a:pathLst>
            </a:custGeom>
            <a:solidFill>
              <a:srgbClr val="CCCCCC"/>
            </a:solidFill>
            <a:ln w="11141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68" name="Picture 67">
              <a:extLst>
                <a:ext uri="{FF2B5EF4-FFF2-40B4-BE49-F238E27FC236}">
                  <a16:creationId xmlns:a16="http://schemas.microsoft.com/office/drawing/2014/main" id="{2EF84544-1714-B6C1-3CB1-5A23C8532FC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81003" y="3406820"/>
              <a:ext cx="567640" cy="567640"/>
            </a:xfrm>
            <a:prstGeom prst="rect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</p:pic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3EF6F471-267A-40F8-6A33-FEDAD5BE6948}"/>
                </a:ext>
              </a:extLst>
            </p:cNvPr>
            <p:cNvSpPr/>
            <p:nvPr/>
          </p:nvSpPr>
          <p:spPr>
            <a:xfrm>
              <a:off x="8985372" y="3932185"/>
              <a:ext cx="451368" cy="229435"/>
            </a:xfrm>
            <a:custGeom>
              <a:avLst/>
              <a:gdLst>
                <a:gd name="connsiteX0" fmla="*/ 0 w 451367"/>
                <a:gd name="connsiteY0" fmla="*/ 0 h 943307"/>
                <a:gd name="connsiteX1" fmla="*/ 451439 w 451367"/>
                <a:gd name="connsiteY1" fmla="*/ 0 h 943307"/>
                <a:gd name="connsiteX2" fmla="*/ 451439 w 451367"/>
                <a:gd name="connsiteY2" fmla="*/ 947583 h 943307"/>
                <a:gd name="connsiteX3" fmla="*/ 0 w 451367"/>
                <a:gd name="connsiteY3" fmla="*/ 947583 h 943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1367" h="943307">
                  <a:moveTo>
                    <a:pt x="0" y="0"/>
                  </a:moveTo>
                  <a:lnTo>
                    <a:pt x="451439" y="0"/>
                  </a:lnTo>
                  <a:lnTo>
                    <a:pt x="451439" y="947583"/>
                  </a:lnTo>
                  <a:lnTo>
                    <a:pt x="0" y="947583"/>
                  </a:lnTo>
                  <a:close/>
                </a:path>
              </a:pathLst>
            </a:custGeom>
            <a:pattFill prst="wdDnDiag">
              <a:fgClr>
                <a:schemeClr val="tx1"/>
              </a:fgClr>
              <a:bgClr>
                <a:schemeClr val="bg1"/>
              </a:bgClr>
            </a:pattFill>
            <a:ln w="9476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GB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90B64C80-8F1A-4C8C-DA1C-52DE1E739AAB}"/>
                </a:ext>
              </a:extLst>
            </p:cNvPr>
            <p:cNvSpPr/>
            <p:nvPr/>
          </p:nvSpPr>
          <p:spPr>
            <a:xfrm>
              <a:off x="8984864" y="3210065"/>
              <a:ext cx="451368" cy="714565"/>
            </a:xfrm>
            <a:custGeom>
              <a:avLst/>
              <a:gdLst>
                <a:gd name="connsiteX0" fmla="*/ 0 w 451367"/>
                <a:gd name="connsiteY0" fmla="*/ 0 h 943307"/>
                <a:gd name="connsiteX1" fmla="*/ 451439 w 451367"/>
                <a:gd name="connsiteY1" fmla="*/ 0 h 943307"/>
                <a:gd name="connsiteX2" fmla="*/ 451439 w 451367"/>
                <a:gd name="connsiteY2" fmla="*/ 947583 h 943307"/>
                <a:gd name="connsiteX3" fmla="*/ 0 w 451367"/>
                <a:gd name="connsiteY3" fmla="*/ 947583 h 943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1367" h="943307">
                  <a:moveTo>
                    <a:pt x="0" y="0"/>
                  </a:moveTo>
                  <a:lnTo>
                    <a:pt x="451439" y="0"/>
                  </a:lnTo>
                  <a:lnTo>
                    <a:pt x="451439" y="947583"/>
                  </a:lnTo>
                  <a:lnTo>
                    <a:pt x="0" y="947583"/>
                  </a:lnTo>
                  <a:close/>
                </a:path>
              </a:pathLst>
            </a:custGeom>
            <a:pattFill prst="wdUpDiag">
              <a:fgClr>
                <a:schemeClr val="tx1"/>
              </a:fgClr>
              <a:bgClr>
                <a:schemeClr val="bg1"/>
              </a:bgClr>
            </a:pattFill>
            <a:ln w="9476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GB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C78BE315-9A39-4F8D-E3DD-286997B9C8A8}"/>
                </a:ext>
              </a:extLst>
            </p:cNvPr>
            <p:cNvSpPr/>
            <p:nvPr/>
          </p:nvSpPr>
          <p:spPr>
            <a:xfrm>
              <a:off x="8888505" y="3437870"/>
              <a:ext cx="644087" cy="60859"/>
            </a:xfrm>
            <a:custGeom>
              <a:avLst/>
              <a:gdLst>
                <a:gd name="connsiteX0" fmla="*/ 0 w 644086"/>
                <a:gd name="connsiteY0" fmla="*/ 0 h 60858"/>
                <a:gd name="connsiteX1" fmla="*/ 645213 w 644086"/>
                <a:gd name="connsiteY1" fmla="*/ 0 h 60858"/>
                <a:gd name="connsiteX2" fmla="*/ 645213 w 644086"/>
                <a:gd name="connsiteY2" fmla="*/ 64322 h 60858"/>
                <a:gd name="connsiteX3" fmla="*/ 0 w 644086"/>
                <a:gd name="connsiteY3" fmla="*/ 64322 h 60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4086" h="60858">
                  <a:moveTo>
                    <a:pt x="0" y="0"/>
                  </a:moveTo>
                  <a:lnTo>
                    <a:pt x="645213" y="0"/>
                  </a:lnTo>
                  <a:lnTo>
                    <a:pt x="645213" y="64322"/>
                  </a:lnTo>
                  <a:lnTo>
                    <a:pt x="0" y="64322"/>
                  </a:lnTo>
                  <a:close/>
                </a:path>
              </a:pathLst>
            </a:custGeom>
            <a:solidFill>
              <a:srgbClr val="C51B8A"/>
            </a:solidFill>
            <a:ln w="5466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41CC4D43-6450-D98D-1DF0-1B1D131D07DC}"/>
                </a:ext>
              </a:extLst>
            </p:cNvPr>
            <p:cNvSpPr/>
            <p:nvPr/>
          </p:nvSpPr>
          <p:spPr>
            <a:xfrm>
              <a:off x="8888505" y="3894304"/>
              <a:ext cx="644087" cy="60859"/>
            </a:xfrm>
            <a:custGeom>
              <a:avLst/>
              <a:gdLst>
                <a:gd name="connsiteX0" fmla="*/ 0 w 644086"/>
                <a:gd name="connsiteY0" fmla="*/ 0 h 60858"/>
                <a:gd name="connsiteX1" fmla="*/ 645213 w 644086"/>
                <a:gd name="connsiteY1" fmla="*/ 0 h 60858"/>
                <a:gd name="connsiteX2" fmla="*/ 645213 w 644086"/>
                <a:gd name="connsiteY2" fmla="*/ 64322 h 60858"/>
                <a:gd name="connsiteX3" fmla="*/ 0 w 644086"/>
                <a:gd name="connsiteY3" fmla="*/ 64322 h 60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4086" h="60858">
                  <a:moveTo>
                    <a:pt x="0" y="0"/>
                  </a:moveTo>
                  <a:lnTo>
                    <a:pt x="645213" y="0"/>
                  </a:lnTo>
                  <a:lnTo>
                    <a:pt x="645213" y="64322"/>
                  </a:lnTo>
                  <a:lnTo>
                    <a:pt x="0" y="64322"/>
                  </a:lnTo>
                  <a:close/>
                </a:path>
              </a:pathLst>
            </a:custGeom>
            <a:pattFill prst="smCheck">
              <a:fgClr>
                <a:srgbClr val="7FCDBB"/>
              </a:fgClr>
              <a:bgClr>
                <a:srgbClr val="1D91C0"/>
              </a:bgClr>
            </a:pattFill>
            <a:ln w="5466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28D43087-C727-84BE-ABC1-0960DC52940E}"/>
              </a:ext>
            </a:extLst>
          </p:cNvPr>
          <p:cNvSpPr>
            <a:spLocks noChangeAspect="1"/>
          </p:cNvSpPr>
          <p:nvPr/>
        </p:nvSpPr>
        <p:spPr>
          <a:xfrm rot="5400000" flipV="1">
            <a:off x="5245003" y="2270904"/>
            <a:ext cx="146990" cy="139320"/>
          </a:xfrm>
          <a:prstGeom prst="rightArrow">
            <a:avLst>
              <a:gd name="adj1" fmla="val 41512"/>
              <a:gd name="adj2" fmla="val 627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0FBB8A4-6161-9E23-CDA5-1DFED21DA2AA}"/>
              </a:ext>
            </a:extLst>
          </p:cNvPr>
          <p:cNvGrpSpPr>
            <a:grpSpLocks noChangeAspect="1"/>
          </p:cNvGrpSpPr>
          <p:nvPr/>
        </p:nvGrpSpPr>
        <p:grpSpPr>
          <a:xfrm>
            <a:off x="5253008" y="2102392"/>
            <a:ext cx="128292" cy="144157"/>
            <a:chOff x="904631" y="1724270"/>
            <a:chExt cx="1095271" cy="1105319"/>
          </a:xfrm>
        </p:grpSpPr>
        <p:sp>
          <p:nvSpPr>
            <p:cNvPr id="65" name="Teardrop 64">
              <a:extLst>
                <a:ext uri="{FF2B5EF4-FFF2-40B4-BE49-F238E27FC236}">
                  <a16:creationId xmlns:a16="http://schemas.microsoft.com/office/drawing/2014/main" id="{CD373B06-2AF9-D8A4-EBB5-83514C10B500}"/>
                </a:ext>
              </a:extLst>
            </p:cNvPr>
            <p:cNvSpPr/>
            <p:nvPr/>
          </p:nvSpPr>
          <p:spPr>
            <a:xfrm rot="18783925">
              <a:off x="899607" y="1729294"/>
              <a:ext cx="1105319" cy="1095271"/>
            </a:xfrm>
            <a:prstGeom prst="teardrop">
              <a:avLst>
                <a:gd name="adj" fmla="val 138182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Freeform 11">
              <a:extLst>
                <a:ext uri="{FF2B5EF4-FFF2-40B4-BE49-F238E27FC236}">
                  <a16:creationId xmlns:a16="http://schemas.microsoft.com/office/drawing/2014/main" id="{AD96DCF5-B246-CEBD-24CA-890669920640}"/>
                </a:ext>
              </a:extLst>
            </p:cNvPr>
            <p:cNvSpPr/>
            <p:nvPr/>
          </p:nvSpPr>
          <p:spPr>
            <a:xfrm>
              <a:off x="1027293" y="2060555"/>
              <a:ext cx="342267" cy="603325"/>
            </a:xfrm>
            <a:custGeom>
              <a:avLst/>
              <a:gdLst>
                <a:gd name="connsiteX0" fmla="*/ 107770 w 342267"/>
                <a:gd name="connsiteY0" fmla="*/ 21 h 603325"/>
                <a:gd name="connsiteX1" fmla="*/ 22045 w 342267"/>
                <a:gd name="connsiteY1" fmla="*/ 147659 h 603325"/>
                <a:gd name="connsiteX2" fmla="*/ 2995 w 342267"/>
                <a:gd name="connsiteY2" fmla="*/ 309584 h 603325"/>
                <a:gd name="connsiteX3" fmla="*/ 72051 w 342267"/>
                <a:gd name="connsiteY3" fmla="*/ 466746 h 603325"/>
                <a:gd name="connsiteX4" fmla="*/ 269695 w 342267"/>
                <a:gd name="connsiteY4" fmla="*/ 590571 h 603325"/>
                <a:gd name="connsiteX5" fmla="*/ 338751 w 342267"/>
                <a:gd name="connsiteY5" fmla="*/ 581046 h 603325"/>
                <a:gd name="connsiteX6" fmla="*/ 174445 w 342267"/>
                <a:gd name="connsiteY6" fmla="*/ 428646 h 603325"/>
                <a:gd name="connsiteX7" fmla="*/ 110151 w 342267"/>
                <a:gd name="connsiteY7" fmla="*/ 304821 h 603325"/>
                <a:gd name="connsiteX8" fmla="*/ 98245 w 342267"/>
                <a:gd name="connsiteY8" fmla="*/ 138134 h 603325"/>
                <a:gd name="connsiteX9" fmla="*/ 107770 w 342267"/>
                <a:gd name="connsiteY9" fmla="*/ 21 h 603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42267" h="603325">
                  <a:moveTo>
                    <a:pt x="107770" y="21"/>
                  </a:moveTo>
                  <a:cubicBezTo>
                    <a:pt x="95070" y="1608"/>
                    <a:pt x="39507" y="96065"/>
                    <a:pt x="22045" y="147659"/>
                  </a:cubicBezTo>
                  <a:cubicBezTo>
                    <a:pt x="4583" y="199253"/>
                    <a:pt x="-5339" y="256403"/>
                    <a:pt x="2995" y="309584"/>
                  </a:cubicBezTo>
                  <a:cubicBezTo>
                    <a:pt x="11329" y="362765"/>
                    <a:pt x="27601" y="419915"/>
                    <a:pt x="72051" y="466746"/>
                  </a:cubicBezTo>
                  <a:cubicBezTo>
                    <a:pt x="116501" y="513577"/>
                    <a:pt x="225245" y="571521"/>
                    <a:pt x="269695" y="590571"/>
                  </a:cubicBezTo>
                  <a:cubicBezTo>
                    <a:pt x="314145" y="609621"/>
                    <a:pt x="354626" y="608034"/>
                    <a:pt x="338751" y="581046"/>
                  </a:cubicBezTo>
                  <a:cubicBezTo>
                    <a:pt x="322876" y="554059"/>
                    <a:pt x="212545" y="474683"/>
                    <a:pt x="174445" y="428646"/>
                  </a:cubicBezTo>
                  <a:cubicBezTo>
                    <a:pt x="136345" y="382609"/>
                    <a:pt x="122851" y="353240"/>
                    <a:pt x="110151" y="304821"/>
                  </a:cubicBezTo>
                  <a:cubicBezTo>
                    <a:pt x="97451" y="256402"/>
                    <a:pt x="95070" y="191315"/>
                    <a:pt x="98245" y="138134"/>
                  </a:cubicBezTo>
                  <a:cubicBezTo>
                    <a:pt x="101420" y="84953"/>
                    <a:pt x="120470" y="-1566"/>
                    <a:pt x="107770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BE673302-FE2E-F97F-4392-AEFE37D0A1FF}"/>
              </a:ext>
            </a:extLst>
          </p:cNvPr>
          <p:cNvSpPr>
            <a:spLocks noChangeAspect="1"/>
          </p:cNvSpPr>
          <p:nvPr/>
        </p:nvSpPr>
        <p:spPr>
          <a:xfrm rot="16200000">
            <a:off x="5246856" y="4276043"/>
            <a:ext cx="146992" cy="139321"/>
          </a:xfrm>
          <a:prstGeom prst="rightArrow">
            <a:avLst>
              <a:gd name="adj1" fmla="val 41512"/>
              <a:gd name="adj2" fmla="val 627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DCACA3D-8318-3FF1-A318-119FE2E8DEEC}"/>
              </a:ext>
            </a:extLst>
          </p:cNvPr>
          <p:cNvGrpSpPr/>
          <p:nvPr/>
        </p:nvGrpSpPr>
        <p:grpSpPr>
          <a:xfrm>
            <a:off x="-3445824" y="1598848"/>
            <a:ext cx="1484450" cy="952722"/>
            <a:chOff x="197196" y="2587678"/>
            <a:chExt cx="1928398" cy="1237649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C0E5A2B7-F127-7B92-9DF3-6FD497280567}"/>
                </a:ext>
              </a:extLst>
            </p:cNvPr>
            <p:cNvGrpSpPr/>
            <p:nvPr/>
          </p:nvGrpSpPr>
          <p:grpSpPr>
            <a:xfrm>
              <a:off x="429830" y="2661690"/>
              <a:ext cx="405441" cy="659853"/>
              <a:chOff x="395315" y="2241024"/>
              <a:chExt cx="338829" cy="551443"/>
            </a:xfrm>
          </p:grpSpPr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3CEB1684-D79B-F26D-37AB-B3D268FB99AF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511468" y="2241024"/>
                <a:ext cx="106526" cy="111006"/>
                <a:chOff x="690811" y="1537925"/>
                <a:chExt cx="1095271" cy="1105319"/>
              </a:xfrm>
            </p:grpSpPr>
            <p:sp>
              <p:nvSpPr>
                <p:cNvPr id="63" name="Teardrop 62">
                  <a:extLst>
                    <a:ext uri="{FF2B5EF4-FFF2-40B4-BE49-F238E27FC236}">
                      <a16:creationId xmlns:a16="http://schemas.microsoft.com/office/drawing/2014/main" id="{FD9E12AD-A6CB-5A08-6C3F-7B7E6DDC5268}"/>
                    </a:ext>
                  </a:extLst>
                </p:cNvPr>
                <p:cNvSpPr/>
                <p:nvPr/>
              </p:nvSpPr>
              <p:spPr>
                <a:xfrm rot="18783925">
                  <a:off x="685787" y="1542949"/>
                  <a:ext cx="1105319" cy="1095271"/>
                </a:xfrm>
                <a:prstGeom prst="teardrop">
                  <a:avLst>
                    <a:gd name="adj" fmla="val 138182"/>
                  </a:avLst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1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4" name="Freeform 15">
                  <a:extLst>
                    <a:ext uri="{FF2B5EF4-FFF2-40B4-BE49-F238E27FC236}">
                      <a16:creationId xmlns:a16="http://schemas.microsoft.com/office/drawing/2014/main" id="{78A6C2E2-9988-E561-8D94-024FF52E668C}"/>
                    </a:ext>
                  </a:extLst>
                </p:cNvPr>
                <p:cNvSpPr/>
                <p:nvPr/>
              </p:nvSpPr>
              <p:spPr>
                <a:xfrm>
                  <a:off x="813476" y="1874210"/>
                  <a:ext cx="342268" cy="603326"/>
                </a:xfrm>
                <a:custGeom>
                  <a:avLst/>
                  <a:gdLst>
                    <a:gd name="connsiteX0" fmla="*/ 107770 w 342267"/>
                    <a:gd name="connsiteY0" fmla="*/ 21 h 603325"/>
                    <a:gd name="connsiteX1" fmla="*/ 22045 w 342267"/>
                    <a:gd name="connsiteY1" fmla="*/ 147659 h 603325"/>
                    <a:gd name="connsiteX2" fmla="*/ 2995 w 342267"/>
                    <a:gd name="connsiteY2" fmla="*/ 309584 h 603325"/>
                    <a:gd name="connsiteX3" fmla="*/ 72051 w 342267"/>
                    <a:gd name="connsiteY3" fmla="*/ 466746 h 603325"/>
                    <a:gd name="connsiteX4" fmla="*/ 269695 w 342267"/>
                    <a:gd name="connsiteY4" fmla="*/ 590571 h 603325"/>
                    <a:gd name="connsiteX5" fmla="*/ 338751 w 342267"/>
                    <a:gd name="connsiteY5" fmla="*/ 581046 h 603325"/>
                    <a:gd name="connsiteX6" fmla="*/ 174445 w 342267"/>
                    <a:gd name="connsiteY6" fmla="*/ 428646 h 603325"/>
                    <a:gd name="connsiteX7" fmla="*/ 110151 w 342267"/>
                    <a:gd name="connsiteY7" fmla="*/ 304821 h 603325"/>
                    <a:gd name="connsiteX8" fmla="*/ 98245 w 342267"/>
                    <a:gd name="connsiteY8" fmla="*/ 138134 h 603325"/>
                    <a:gd name="connsiteX9" fmla="*/ 107770 w 342267"/>
                    <a:gd name="connsiteY9" fmla="*/ 21 h 6033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42267" h="603325">
                      <a:moveTo>
                        <a:pt x="107770" y="21"/>
                      </a:moveTo>
                      <a:cubicBezTo>
                        <a:pt x="95070" y="1608"/>
                        <a:pt x="39507" y="96065"/>
                        <a:pt x="22045" y="147659"/>
                      </a:cubicBezTo>
                      <a:cubicBezTo>
                        <a:pt x="4583" y="199253"/>
                        <a:pt x="-5339" y="256403"/>
                        <a:pt x="2995" y="309584"/>
                      </a:cubicBezTo>
                      <a:cubicBezTo>
                        <a:pt x="11329" y="362765"/>
                        <a:pt x="27601" y="419915"/>
                        <a:pt x="72051" y="466746"/>
                      </a:cubicBezTo>
                      <a:cubicBezTo>
                        <a:pt x="116501" y="513577"/>
                        <a:pt x="225245" y="571521"/>
                        <a:pt x="269695" y="590571"/>
                      </a:cubicBezTo>
                      <a:cubicBezTo>
                        <a:pt x="314145" y="609621"/>
                        <a:pt x="354626" y="608034"/>
                        <a:pt x="338751" y="581046"/>
                      </a:cubicBezTo>
                      <a:cubicBezTo>
                        <a:pt x="322876" y="554059"/>
                        <a:pt x="212545" y="474683"/>
                        <a:pt x="174445" y="428646"/>
                      </a:cubicBezTo>
                      <a:cubicBezTo>
                        <a:pt x="136345" y="382609"/>
                        <a:pt x="122851" y="353240"/>
                        <a:pt x="110151" y="304821"/>
                      </a:cubicBezTo>
                      <a:cubicBezTo>
                        <a:pt x="97451" y="256402"/>
                        <a:pt x="95070" y="191315"/>
                        <a:pt x="98245" y="138134"/>
                      </a:cubicBezTo>
                      <a:cubicBezTo>
                        <a:pt x="101420" y="84953"/>
                        <a:pt x="120470" y="-1566"/>
                        <a:pt x="107770" y="21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1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62" name="Picture 61">
                <a:extLst>
                  <a:ext uri="{FF2B5EF4-FFF2-40B4-BE49-F238E27FC236}">
                    <a16:creationId xmlns:a16="http://schemas.microsoft.com/office/drawing/2014/main" id="{A3F92EAC-4674-5155-8881-A8F9919430B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95315" y="2453638"/>
                <a:ext cx="338829" cy="338829"/>
              </a:xfrm>
              <a:prstGeom prst="rect">
                <a:avLst/>
              </a:prstGeom>
              <a:ln w="38100">
                <a:solidFill>
                  <a:srgbClr val="FD8D3C"/>
                </a:solidFill>
              </a:ln>
            </p:spPr>
          </p:pic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D2C721CC-2DC7-49A6-13DD-43B4AD72BD4F}"/>
                </a:ext>
              </a:extLst>
            </p:cNvPr>
            <p:cNvGrpSpPr/>
            <p:nvPr/>
          </p:nvGrpSpPr>
          <p:grpSpPr>
            <a:xfrm>
              <a:off x="942520" y="2614449"/>
              <a:ext cx="405441" cy="707094"/>
              <a:chOff x="823773" y="2201545"/>
              <a:chExt cx="338829" cy="590922"/>
            </a:xfrm>
          </p:grpSpPr>
          <p:pic>
            <p:nvPicPr>
              <p:cNvPr id="57" name="Picture 56">
                <a:extLst>
                  <a:ext uri="{FF2B5EF4-FFF2-40B4-BE49-F238E27FC236}">
                    <a16:creationId xmlns:a16="http://schemas.microsoft.com/office/drawing/2014/main" id="{021D84B2-6E71-A679-497F-9541FD739F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23773" y="2453638"/>
                <a:ext cx="338829" cy="338829"/>
              </a:xfrm>
              <a:prstGeom prst="rect">
                <a:avLst/>
              </a:prstGeom>
              <a:ln w="38100">
                <a:solidFill>
                  <a:srgbClr val="FC4E2A"/>
                </a:solidFill>
              </a:ln>
            </p:spPr>
          </p:pic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B57259A5-5761-0B90-CF52-903CFA9B8B71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916830" y="2201545"/>
                <a:ext cx="152715" cy="159137"/>
                <a:chOff x="904631" y="1594283"/>
                <a:chExt cx="1095271" cy="1105319"/>
              </a:xfrm>
            </p:grpSpPr>
            <p:sp>
              <p:nvSpPr>
                <p:cNvPr id="59" name="Teardrop 58">
                  <a:extLst>
                    <a:ext uri="{FF2B5EF4-FFF2-40B4-BE49-F238E27FC236}">
                      <a16:creationId xmlns:a16="http://schemas.microsoft.com/office/drawing/2014/main" id="{E3BEB235-01A1-4670-7289-C7A3CC6A9A38}"/>
                    </a:ext>
                  </a:extLst>
                </p:cNvPr>
                <p:cNvSpPr/>
                <p:nvPr/>
              </p:nvSpPr>
              <p:spPr>
                <a:xfrm rot="18783925">
                  <a:off x="899607" y="1599307"/>
                  <a:ext cx="1105319" cy="1095271"/>
                </a:xfrm>
                <a:prstGeom prst="teardrop">
                  <a:avLst>
                    <a:gd name="adj" fmla="val 138182"/>
                  </a:avLst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1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0" name="Freeform 11">
                  <a:extLst>
                    <a:ext uri="{FF2B5EF4-FFF2-40B4-BE49-F238E27FC236}">
                      <a16:creationId xmlns:a16="http://schemas.microsoft.com/office/drawing/2014/main" id="{AF1268EE-92A8-7E95-9A12-A0CCF1226BB6}"/>
                    </a:ext>
                  </a:extLst>
                </p:cNvPr>
                <p:cNvSpPr/>
                <p:nvPr/>
              </p:nvSpPr>
              <p:spPr>
                <a:xfrm>
                  <a:off x="1027293" y="1930568"/>
                  <a:ext cx="342269" cy="603324"/>
                </a:xfrm>
                <a:custGeom>
                  <a:avLst/>
                  <a:gdLst>
                    <a:gd name="connsiteX0" fmla="*/ 107770 w 342267"/>
                    <a:gd name="connsiteY0" fmla="*/ 21 h 603325"/>
                    <a:gd name="connsiteX1" fmla="*/ 22045 w 342267"/>
                    <a:gd name="connsiteY1" fmla="*/ 147659 h 603325"/>
                    <a:gd name="connsiteX2" fmla="*/ 2995 w 342267"/>
                    <a:gd name="connsiteY2" fmla="*/ 309584 h 603325"/>
                    <a:gd name="connsiteX3" fmla="*/ 72051 w 342267"/>
                    <a:gd name="connsiteY3" fmla="*/ 466746 h 603325"/>
                    <a:gd name="connsiteX4" fmla="*/ 269695 w 342267"/>
                    <a:gd name="connsiteY4" fmla="*/ 590571 h 603325"/>
                    <a:gd name="connsiteX5" fmla="*/ 338751 w 342267"/>
                    <a:gd name="connsiteY5" fmla="*/ 581046 h 603325"/>
                    <a:gd name="connsiteX6" fmla="*/ 174445 w 342267"/>
                    <a:gd name="connsiteY6" fmla="*/ 428646 h 603325"/>
                    <a:gd name="connsiteX7" fmla="*/ 110151 w 342267"/>
                    <a:gd name="connsiteY7" fmla="*/ 304821 h 603325"/>
                    <a:gd name="connsiteX8" fmla="*/ 98245 w 342267"/>
                    <a:gd name="connsiteY8" fmla="*/ 138134 h 603325"/>
                    <a:gd name="connsiteX9" fmla="*/ 107770 w 342267"/>
                    <a:gd name="connsiteY9" fmla="*/ 21 h 6033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42267" h="603325">
                      <a:moveTo>
                        <a:pt x="107770" y="21"/>
                      </a:moveTo>
                      <a:cubicBezTo>
                        <a:pt x="95070" y="1608"/>
                        <a:pt x="39507" y="96065"/>
                        <a:pt x="22045" y="147659"/>
                      </a:cubicBezTo>
                      <a:cubicBezTo>
                        <a:pt x="4583" y="199253"/>
                        <a:pt x="-5339" y="256403"/>
                        <a:pt x="2995" y="309584"/>
                      </a:cubicBezTo>
                      <a:cubicBezTo>
                        <a:pt x="11329" y="362765"/>
                        <a:pt x="27601" y="419915"/>
                        <a:pt x="72051" y="466746"/>
                      </a:cubicBezTo>
                      <a:cubicBezTo>
                        <a:pt x="116501" y="513577"/>
                        <a:pt x="225245" y="571521"/>
                        <a:pt x="269695" y="590571"/>
                      </a:cubicBezTo>
                      <a:cubicBezTo>
                        <a:pt x="314145" y="609621"/>
                        <a:pt x="354626" y="608034"/>
                        <a:pt x="338751" y="581046"/>
                      </a:cubicBezTo>
                      <a:cubicBezTo>
                        <a:pt x="322876" y="554059"/>
                        <a:pt x="212545" y="474683"/>
                        <a:pt x="174445" y="428646"/>
                      </a:cubicBezTo>
                      <a:cubicBezTo>
                        <a:pt x="136345" y="382609"/>
                        <a:pt x="122851" y="353240"/>
                        <a:pt x="110151" y="304821"/>
                      </a:cubicBezTo>
                      <a:cubicBezTo>
                        <a:pt x="97451" y="256402"/>
                        <a:pt x="95070" y="191315"/>
                        <a:pt x="98245" y="138134"/>
                      </a:cubicBezTo>
                      <a:cubicBezTo>
                        <a:pt x="101420" y="84953"/>
                        <a:pt x="120470" y="-1566"/>
                        <a:pt x="107770" y="21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1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BD6B76CA-313B-CEC1-4300-613126732D86}"/>
                </a:ext>
              </a:extLst>
            </p:cNvPr>
            <p:cNvGrpSpPr/>
            <p:nvPr/>
          </p:nvGrpSpPr>
          <p:grpSpPr>
            <a:xfrm>
              <a:off x="1459777" y="2587678"/>
              <a:ext cx="405136" cy="733866"/>
              <a:chOff x="1256047" y="2179172"/>
              <a:chExt cx="338574" cy="613296"/>
            </a:xfrm>
          </p:grpSpPr>
          <p:pic>
            <p:nvPicPr>
              <p:cNvPr id="53" name="Picture 2" descr="Image result for fractals">
                <a:extLst>
                  <a:ext uri="{FF2B5EF4-FFF2-40B4-BE49-F238E27FC236}">
                    <a16:creationId xmlns:a16="http://schemas.microsoft.com/office/drawing/2014/main" id="{52D6EE7E-0102-681E-33C9-3CB90510681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325" t="-678" r="15759" b="678"/>
              <a:stretch/>
            </p:blipFill>
            <p:spPr bwMode="auto">
              <a:xfrm>
                <a:off x="1256047" y="2451529"/>
                <a:ext cx="338574" cy="340939"/>
              </a:xfrm>
              <a:prstGeom prst="rect">
                <a:avLst/>
              </a:prstGeom>
              <a:noFill/>
              <a:ln w="38100">
                <a:solidFill>
                  <a:srgbClr val="B10026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26FEAE2A-789D-8648-4ADC-F789EB7353A5}"/>
                  </a:ext>
                </a:extLst>
              </p:cNvPr>
              <p:cNvGrpSpPr/>
              <p:nvPr/>
            </p:nvGrpSpPr>
            <p:grpSpPr>
              <a:xfrm>
                <a:off x="1318830" y="2179172"/>
                <a:ext cx="213009" cy="221572"/>
                <a:chOff x="1865033" y="2378929"/>
                <a:chExt cx="243910" cy="253715"/>
              </a:xfrm>
            </p:grpSpPr>
            <p:sp>
              <p:nvSpPr>
                <p:cNvPr id="55" name="Teardrop 54">
                  <a:extLst>
                    <a:ext uri="{FF2B5EF4-FFF2-40B4-BE49-F238E27FC236}">
                      <a16:creationId xmlns:a16="http://schemas.microsoft.com/office/drawing/2014/main" id="{CF06D835-1EB5-B02B-3A0D-4CB8A99D2CD0}"/>
                    </a:ext>
                  </a:extLst>
                </p:cNvPr>
                <p:cNvSpPr/>
                <p:nvPr/>
              </p:nvSpPr>
              <p:spPr>
                <a:xfrm rot="18783925">
                  <a:off x="1860130" y="2383832"/>
                  <a:ext cx="253715" cy="243910"/>
                </a:xfrm>
                <a:prstGeom prst="teardrop">
                  <a:avLst>
                    <a:gd name="adj" fmla="val 138182"/>
                  </a:avLst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1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6" name="Freeform 11">
                  <a:extLst>
                    <a:ext uri="{FF2B5EF4-FFF2-40B4-BE49-F238E27FC236}">
                      <a16:creationId xmlns:a16="http://schemas.microsoft.com/office/drawing/2014/main" id="{45A0EB2A-B2D6-3EEF-4AB9-1633D8FB6531}"/>
                    </a:ext>
                  </a:extLst>
                </p:cNvPr>
                <p:cNvSpPr/>
                <p:nvPr/>
              </p:nvSpPr>
              <p:spPr>
                <a:xfrm>
                  <a:off x="1899765" y="2459295"/>
                  <a:ext cx="76221" cy="138488"/>
                </a:xfrm>
                <a:custGeom>
                  <a:avLst/>
                  <a:gdLst>
                    <a:gd name="connsiteX0" fmla="*/ 107770 w 342267"/>
                    <a:gd name="connsiteY0" fmla="*/ 21 h 603325"/>
                    <a:gd name="connsiteX1" fmla="*/ 22045 w 342267"/>
                    <a:gd name="connsiteY1" fmla="*/ 147659 h 603325"/>
                    <a:gd name="connsiteX2" fmla="*/ 2995 w 342267"/>
                    <a:gd name="connsiteY2" fmla="*/ 309584 h 603325"/>
                    <a:gd name="connsiteX3" fmla="*/ 72051 w 342267"/>
                    <a:gd name="connsiteY3" fmla="*/ 466746 h 603325"/>
                    <a:gd name="connsiteX4" fmla="*/ 269695 w 342267"/>
                    <a:gd name="connsiteY4" fmla="*/ 590571 h 603325"/>
                    <a:gd name="connsiteX5" fmla="*/ 338751 w 342267"/>
                    <a:gd name="connsiteY5" fmla="*/ 581046 h 603325"/>
                    <a:gd name="connsiteX6" fmla="*/ 174445 w 342267"/>
                    <a:gd name="connsiteY6" fmla="*/ 428646 h 603325"/>
                    <a:gd name="connsiteX7" fmla="*/ 110151 w 342267"/>
                    <a:gd name="connsiteY7" fmla="*/ 304821 h 603325"/>
                    <a:gd name="connsiteX8" fmla="*/ 98245 w 342267"/>
                    <a:gd name="connsiteY8" fmla="*/ 138134 h 603325"/>
                    <a:gd name="connsiteX9" fmla="*/ 107770 w 342267"/>
                    <a:gd name="connsiteY9" fmla="*/ 21 h 6033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42267" h="603325">
                      <a:moveTo>
                        <a:pt x="107770" y="21"/>
                      </a:moveTo>
                      <a:cubicBezTo>
                        <a:pt x="95070" y="1608"/>
                        <a:pt x="39507" y="96065"/>
                        <a:pt x="22045" y="147659"/>
                      </a:cubicBezTo>
                      <a:cubicBezTo>
                        <a:pt x="4583" y="199253"/>
                        <a:pt x="-5339" y="256403"/>
                        <a:pt x="2995" y="309584"/>
                      </a:cubicBezTo>
                      <a:cubicBezTo>
                        <a:pt x="11329" y="362765"/>
                        <a:pt x="27601" y="419915"/>
                        <a:pt x="72051" y="466746"/>
                      </a:cubicBezTo>
                      <a:cubicBezTo>
                        <a:pt x="116501" y="513577"/>
                        <a:pt x="225245" y="571521"/>
                        <a:pt x="269695" y="590571"/>
                      </a:cubicBezTo>
                      <a:cubicBezTo>
                        <a:pt x="314145" y="609621"/>
                        <a:pt x="354626" y="608034"/>
                        <a:pt x="338751" y="581046"/>
                      </a:cubicBezTo>
                      <a:cubicBezTo>
                        <a:pt x="322876" y="554059"/>
                        <a:pt x="212545" y="474683"/>
                        <a:pt x="174445" y="428646"/>
                      </a:cubicBezTo>
                      <a:cubicBezTo>
                        <a:pt x="136345" y="382609"/>
                        <a:pt x="122851" y="353240"/>
                        <a:pt x="110151" y="304821"/>
                      </a:cubicBezTo>
                      <a:cubicBezTo>
                        <a:pt x="97451" y="256402"/>
                        <a:pt x="95070" y="191315"/>
                        <a:pt x="98245" y="138134"/>
                      </a:cubicBezTo>
                      <a:cubicBezTo>
                        <a:pt x="101420" y="84953"/>
                        <a:pt x="120470" y="-1566"/>
                        <a:pt x="107770" y="21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1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87A85397-0085-A2BF-75FA-BAB9172004A2}"/>
                </a:ext>
              </a:extLst>
            </p:cNvPr>
            <p:cNvSpPr txBox="1"/>
            <p:nvPr/>
          </p:nvSpPr>
          <p:spPr>
            <a:xfrm>
              <a:off x="197196" y="3485478"/>
              <a:ext cx="1928398" cy="3398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Reward magnitude</a:t>
              </a:r>
            </a:p>
          </p:txBody>
        </p:sp>
        <p:sp>
          <p:nvSpPr>
            <p:cNvPr id="50" name="Rectangle 6343">
              <a:extLst>
                <a:ext uri="{FF2B5EF4-FFF2-40B4-BE49-F238E27FC236}">
                  <a16:creationId xmlns:a16="http://schemas.microsoft.com/office/drawing/2014/main" id="{BB2B1ED2-6434-0022-3BED-BBDC62792C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308" y="3356312"/>
              <a:ext cx="368026" cy="2185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Low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51" name="Rectangle 6344">
              <a:extLst>
                <a:ext uri="{FF2B5EF4-FFF2-40B4-BE49-F238E27FC236}">
                  <a16:creationId xmlns:a16="http://schemas.microsoft.com/office/drawing/2014/main" id="{DB43354E-079B-918E-8F89-392F351465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4732" y="3356312"/>
              <a:ext cx="391158" cy="2185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Med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52" name="Rectangle 6345">
              <a:extLst>
                <a:ext uri="{FF2B5EF4-FFF2-40B4-BE49-F238E27FC236}">
                  <a16:creationId xmlns:a16="http://schemas.microsoft.com/office/drawing/2014/main" id="{B85989E7-A0DE-77D0-6534-953563296D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9136" y="3356312"/>
              <a:ext cx="437988" cy="2199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High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</p:grpSp>
      <p:sp>
        <p:nvSpPr>
          <p:cNvPr id="25" name="Arrow: Right 24">
            <a:extLst>
              <a:ext uri="{FF2B5EF4-FFF2-40B4-BE49-F238E27FC236}">
                <a16:creationId xmlns:a16="http://schemas.microsoft.com/office/drawing/2014/main" id="{062298EB-7BFB-7813-B521-40F61EC07EFC}"/>
              </a:ext>
            </a:extLst>
          </p:cNvPr>
          <p:cNvSpPr/>
          <p:nvPr/>
        </p:nvSpPr>
        <p:spPr>
          <a:xfrm rot="20092849">
            <a:off x="3955972" y="3100447"/>
            <a:ext cx="161985" cy="75207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26" name="Arrow: Right 25">
            <a:extLst>
              <a:ext uri="{FF2B5EF4-FFF2-40B4-BE49-F238E27FC236}">
                <a16:creationId xmlns:a16="http://schemas.microsoft.com/office/drawing/2014/main" id="{7F0C6633-CCBD-ABBF-EE4B-AEFDD34422C0}"/>
              </a:ext>
            </a:extLst>
          </p:cNvPr>
          <p:cNvSpPr/>
          <p:nvPr/>
        </p:nvSpPr>
        <p:spPr>
          <a:xfrm rot="1507151" flipV="1">
            <a:off x="3950187" y="3528550"/>
            <a:ext cx="161985" cy="75207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D2347105-D710-5189-C5E9-AABF2C71792B}"/>
              </a:ext>
            </a:extLst>
          </p:cNvPr>
          <p:cNvGrpSpPr>
            <a:grpSpLocks noChangeAspect="1"/>
          </p:cNvGrpSpPr>
          <p:nvPr/>
        </p:nvGrpSpPr>
        <p:grpSpPr>
          <a:xfrm>
            <a:off x="6425227" y="2102392"/>
            <a:ext cx="128292" cy="144157"/>
            <a:chOff x="904631" y="1724270"/>
            <a:chExt cx="1095271" cy="1105319"/>
          </a:xfrm>
        </p:grpSpPr>
        <p:sp>
          <p:nvSpPr>
            <p:cNvPr id="44" name="Teardrop 43">
              <a:extLst>
                <a:ext uri="{FF2B5EF4-FFF2-40B4-BE49-F238E27FC236}">
                  <a16:creationId xmlns:a16="http://schemas.microsoft.com/office/drawing/2014/main" id="{626AD2C1-8F67-F910-FDFB-9215A8951A56}"/>
                </a:ext>
              </a:extLst>
            </p:cNvPr>
            <p:cNvSpPr/>
            <p:nvPr/>
          </p:nvSpPr>
          <p:spPr>
            <a:xfrm rot="18783925">
              <a:off x="899607" y="1729294"/>
              <a:ext cx="1105319" cy="1095271"/>
            </a:xfrm>
            <a:prstGeom prst="teardrop">
              <a:avLst>
                <a:gd name="adj" fmla="val 138182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Freeform 11">
              <a:extLst>
                <a:ext uri="{FF2B5EF4-FFF2-40B4-BE49-F238E27FC236}">
                  <a16:creationId xmlns:a16="http://schemas.microsoft.com/office/drawing/2014/main" id="{40BCD0C3-146F-2B08-60B1-B2900564E902}"/>
                </a:ext>
              </a:extLst>
            </p:cNvPr>
            <p:cNvSpPr/>
            <p:nvPr/>
          </p:nvSpPr>
          <p:spPr>
            <a:xfrm>
              <a:off x="1027293" y="2060555"/>
              <a:ext cx="342267" cy="603325"/>
            </a:xfrm>
            <a:custGeom>
              <a:avLst/>
              <a:gdLst>
                <a:gd name="connsiteX0" fmla="*/ 107770 w 342267"/>
                <a:gd name="connsiteY0" fmla="*/ 21 h 603325"/>
                <a:gd name="connsiteX1" fmla="*/ 22045 w 342267"/>
                <a:gd name="connsiteY1" fmla="*/ 147659 h 603325"/>
                <a:gd name="connsiteX2" fmla="*/ 2995 w 342267"/>
                <a:gd name="connsiteY2" fmla="*/ 309584 h 603325"/>
                <a:gd name="connsiteX3" fmla="*/ 72051 w 342267"/>
                <a:gd name="connsiteY3" fmla="*/ 466746 h 603325"/>
                <a:gd name="connsiteX4" fmla="*/ 269695 w 342267"/>
                <a:gd name="connsiteY4" fmla="*/ 590571 h 603325"/>
                <a:gd name="connsiteX5" fmla="*/ 338751 w 342267"/>
                <a:gd name="connsiteY5" fmla="*/ 581046 h 603325"/>
                <a:gd name="connsiteX6" fmla="*/ 174445 w 342267"/>
                <a:gd name="connsiteY6" fmla="*/ 428646 h 603325"/>
                <a:gd name="connsiteX7" fmla="*/ 110151 w 342267"/>
                <a:gd name="connsiteY7" fmla="*/ 304821 h 603325"/>
                <a:gd name="connsiteX8" fmla="*/ 98245 w 342267"/>
                <a:gd name="connsiteY8" fmla="*/ 138134 h 603325"/>
                <a:gd name="connsiteX9" fmla="*/ 107770 w 342267"/>
                <a:gd name="connsiteY9" fmla="*/ 21 h 603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42267" h="603325">
                  <a:moveTo>
                    <a:pt x="107770" y="21"/>
                  </a:moveTo>
                  <a:cubicBezTo>
                    <a:pt x="95070" y="1608"/>
                    <a:pt x="39507" y="96065"/>
                    <a:pt x="22045" y="147659"/>
                  </a:cubicBezTo>
                  <a:cubicBezTo>
                    <a:pt x="4583" y="199253"/>
                    <a:pt x="-5339" y="256403"/>
                    <a:pt x="2995" y="309584"/>
                  </a:cubicBezTo>
                  <a:cubicBezTo>
                    <a:pt x="11329" y="362765"/>
                    <a:pt x="27601" y="419915"/>
                    <a:pt x="72051" y="466746"/>
                  </a:cubicBezTo>
                  <a:cubicBezTo>
                    <a:pt x="116501" y="513577"/>
                    <a:pt x="225245" y="571521"/>
                    <a:pt x="269695" y="590571"/>
                  </a:cubicBezTo>
                  <a:cubicBezTo>
                    <a:pt x="314145" y="609621"/>
                    <a:pt x="354626" y="608034"/>
                    <a:pt x="338751" y="581046"/>
                  </a:cubicBezTo>
                  <a:cubicBezTo>
                    <a:pt x="322876" y="554059"/>
                    <a:pt x="212545" y="474683"/>
                    <a:pt x="174445" y="428646"/>
                  </a:cubicBezTo>
                  <a:cubicBezTo>
                    <a:pt x="136345" y="382609"/>
                    <a:pt x="122851" y="353240"/>
                    <a:pt x="110151" y="304821"/>
                  </a:cubicBezTo>
                  <a:cubicBezTo>
                    <a:pt x="97451" y="256402"/>
                    <a:pt x="95070" y="191315"/>
                    <a:pt x="98245" y="138134"/>
                  </a:cubicBezTo>
                  <a:cubicBezTo>
                    <a:pt x="101420" y="84953"/>
                    <a:pt x="120470" y="-1566"/>
                    <a:pt x="107770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71077970-7998-A89D-01E7-591D1C3092DF}"/>
              </a:ext>
            </a:extLst>
          </p:cNvPr>
          <p:cNvSpPr>
            <a:spLocks noChangeAspect="1"/>
          </p:cNvSpPr>
          <p:nvPr/>
        </p:nvSpPr>
        <p:spPr>
          <a:xfrm rot="5400000" flipV="1">
            <a:off x="6415879" y="2270905"/>
            <a:ext cx="146990" cy="139320"/>
          </a:xfrm>
          <a:prstGeom prst="rightArrow">
            <a:avLst>
              <a:gd name="adj1" fmla="val 41512"/>
              <a:gd name="adj2" fmla="val 627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8F44108A-53A1-94E3-FE8D-B6C3FDC68E2E}"/>
              </a:ext>
            </a:extLst>
          </p:cNvPr>
          <p:cNvGrpSpPr>
            <a:grpSpLocks noChangeAspect="1"/>
          </p:cNvGrpSpPr>
          <p:nvPr/>
        </p:nvGrpSpPr>
        <p:grpSpPr>
          <a:xfrm>
            <a:off x="5253005" y="4520595"/>
            <a:ext cx="128292" cy="144157"/>
            <a:chOff x="904631" y="1724270"/>
            <a:chExt cx="1095271" cy="1105319"/>
          </a:xfrm>
        </p:grpSpPr>
        <p:sp>
          <p:nvSpPr>
            <p:cNvPr id="42" name="Teardrop 41">
              <a:extLst>
                <a:ext uri="{FF2B5EF4-FFF2-40B4-BE49-F238E27FC236}">
                  <a16:creationId xmlns:a16="http://schemas.microsoft.com/office/drawing/2014/main" id="{19C13745-057D-0086-7E86-2D5C90180649}"/>
                </a:ext>
              </a:extLst>
            </p:cNvPr>
            <p:cNvSpPr/>
            <p:nvPr/>
          </p:nvSpPr>
          <p:spPr>
            <a:xfrm rot="18783925">
              <a:off x="899607" y="1729294"/>
              <a:ext cx="1105319" cy="1095271"/>
            </a:xfrm>
            <a:prstGeom prst="teardrop">
              <a:avLst>
                <a:gd name="adj" fmla="val 138182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5C734E24-04F2-DAD1-82FB-7A1A98F01043}"/>
                </a:ext>
              </a:extLst>
            </p:cNvPr>
            <p:cNvSpPr/>
            <p:nvPr/>
          </p:nvSpPr>
          <p:spPr>
            <a:xfrm>
              <a:off x="1027293" y="2060555"/>
              <a:ext cx="342267" cy="603325"/>
            </a:xfrm>
            <a:custGeom>
              <a:avLst/>
              <a:gdLst>
                <a:gd name="connsiteX0" fmla="*/ 107770 w 342267"/>
                <a:gd name="connsiteY0" fmla="*/ 21 h 603325"/>
                <a:gd name="connsiteX1" fmla="*/ 22045 w 342267"/>
                <a:gd name="connsiteY1" fmla="*/ 147659 h 603325"/>
                <a:gd name="connsiteX2" fmla="*/ 2995 w 342267"/>
                <a:gd name="connsiteY2" fmla="*/ 309584 h 603325"/>
                <a:gd name="connsiteX3" fmla="*/ 72051 w 342267"/>
                <a:gd name="connsiteY3" fmla="*/ 466746 h 603325"/>
                <a:gd name="connsiteX4" fmla="*/ 269695 w 342267"/>
                <a:gd name="connsiteY4" fmla="*/ 590571 h 603325"/>
                <a:gd name="connsiteX5" fmla="*/ 338751 w 342267"/>
                <a:gd name="connsiteY5" fmla="*/ 581046 h 603325"/>
                <a:gd name="connsiteX6" fmla="*/ 174445 w 342267"/>
                <a:gd name="connsiteY6" fmla="*/ 428646 h 603325"/>
                <a:gd name="connsiteX7" fmla="*/ 110151 w 342267"/>
                <a:gd name="connsiteY7" fmla="*/ 304821 h 603325"/>
                <a:gd name="connsiteX8" fmla="*/ 98245 w 342267"/>
                <a:gd name="connsiteY8" fmla="*/ 138134 h 603325"/>
                <a:gd name="connsiteX9" fmla="*/ 107770 w 342267"/>
                <a:gd name="connsiteY9" fmla="*/ 21 h 603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42267" h="603325">
                  <a:moveTo>
                    <a:pt x="107770" y="21"/>
                  </a:moveTo>
                  <a:cubicBezTo>
                    <a:pt x="95070" y="1608"/>
                    <a:pt x="39507" y="96065"/>
                    <a:pt x="22045" y="147659"/>
                  </a:cubicBezTo>
                  <a:cubicBezTo>
                    <a:pt x="4583" y="199253"/>
                    <a:pt x="-5339" y="256403"/>
                    <a:pt x="2995" y="309584"/>
                  </a:cubicBezTo>
                  <a:cubicBezTo>
                    <a:pt x="11329" y="362765"/>
                    <a:pt x="27601" y="419915"/>
                    <a:pt x="72051" y="466746"/>
                  </a:cubicBezTo>
                  <a:cubicBezTo>
                    <a:pt x="116501" y="513577"/>
                    <a:pt x="225245" y="571521"/>
                    <a:pt x="269695" y="590571"/>
                  </a:cubicBezTo>
                  <a:cubicBezTo>
                    <a:pt x="314145" y="609621"/>
                    <a:pt x="354626" y="608034"/>
                    <a:pt x="338751" y="581046"/>
                  </a:cubicBezTo>
                  <a:cubicBezTo>
                    <a:pt x="322876" y="554059"/>
                    <a:pt x="212545" y="474683"/>
                    <a:pt x="174445" y="428646"/>
                  </a:cubicBezTo>
                  <a:cubicBezTo>
                    <a:pt x="136345" y="382609"/>
                    <a:pt x="122851" y="353240"/>
                    <a:pt x="110151" y="304821"/>
                  </a:cubicBezTo>
                  <a:cubicBezTo>
                    <a:pt x="97451" y="256402"/>
                    <a:pt x="95070" y="191315"/>
                    <a:pt x="98245" y="138134"/>
                  </a:cubicBezTo>
                  <a:cubicBezTo>
                    <a:pt x="101420" y="84953"/>
                    <a:pt x="120470" y="-1566"/>
                    <a:pt x="107770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E0A3E52-C534-08F0-9200-304D4B779457}"/>
              </a:ext>
            </a:extLst>
          </p:cNvPr>
          <p:cNvGrpSpPr>
            <a:grpSpLocks noChangeAspect="1"/>
          </p:cNvGrpSpPr>
          <p:nvPr/>
        </p:nvGrpSpPr>
        <p:grpSpPr>
          <a:xfrm>
            <a:off x="6425223" y="4520595"/>
            <a:ext cx="128292" cy="144157"/>
            <a:chOff x="904631" y="1724270"/>
            <a:chExt cx="1095271" cy="1105319"/>
          </a:xfrm>
        </p:grpSpPr>
        <p:sp>
          <p:nvSpPr>
            <p:cNvPr id="40" name="Teardrop 39">
              <a:extLst>
                <a:ext uri="{FF2B5EF4-FFF2-40B4-BE49-F238E27FC236}">
                  <a16:creationId xmlns:a16="http://schemas.microsoft.com/office/drawing/2014/main" id="{BFC7B867-2C90-A739-DA88-C327E195E7AA}"/>
                </a:ext>
              </a:extLst>
            </p:cNvPr>
            <p:cNvSpPr/>
            <p:nvPr/>
          </p:nvSpPr>
          <p:spPr>
            <a:xfrm rot="18783925">
              <a:off x="899607" y="1729294"/>
              <a:ext cx="1105319" cy="1095271"/>
            </a:xfrm>
            <a:prstGeom prst="teardrop">
              <a:avLst>
                <a:gd name="adj" fmla="val 138182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Freeform 11">
              <a:extLst>
                <a:ext uri="{FF2B5EF4-FFF2-40B4-BE49-F238E27FC236}">
                  <a16:creationId xmlns:a16="http://schemas.microsoft.com/office/drawing/2014/main" id="{AEC9C077-C270-B1AF-68D6-86E7C74257DD}"/>
                </a:ext>
              </a:extLst>
            </p:cNvPr>
            <p:cNvSpPr/>
            <p:nvPr/>
          </p:nvSpPr>
          <p:spPr>
            <a:xfrm>
              <a:off x="1027293" y="2060555"/>
              <a:ext cx="342267" cy="603325"/>
            </a:xfrm>
            <a:custGeom>
              <a:avLst/>
              <a:gdLst>
                <a:gd name="connsiteX0" fmla="*/ 107770 w 342267"/>
                <a:gd name="connsiteY0" fmla="*/ 21 h 603325"/>
                <a:gd name="connsiteX1" fmla="*/ 22045 w 342267"/>
                <a:gd name="connsiteY1" fmla="*/ 147659 h 603325"/>
                <a:gd name="connsiteX2" fmla="*/ 2995 w 342267"/>
                <a:gd name="connsiteY2" fmla="*/ 309584 h 603325"/>
                <a:gd name="connsiteX3" fmla="*/ 72051 w 342267"/>
                <a:gd name="connsiteY3" fmla="*/ 466746 h 603325"/>
                <a:gd name="connsiteX4" fmla="*/ 269695 w 342267"/>
                <a:gd name="connsiteY4" fmla="*/ 590571 h 603325"/>
                <a:gd name="connsiteX5" fmla="*/ 338751 w 342267"/>
                <a:gd name="connsiteY5" fmla="*/ 581046 h 603325"/>
                <a:gd name="connsiteX6" fmla="*/ 174445 w 342267"/>
                <a:gd name="connsiteY6" fmla="*/ 428646 h 603325"/>
                <a:gd name="connsiteX7" fmla="*/ 110151 w 342267"/>
                <a:gd name="connsiteY7" fmla="*/ 304821 h 603325"/>
                <a:gd name="connsiteX8" fmla="*/ 98245 w 342267"/>
                <a:gd name="connsiteY8" fmla="*/ 138134 h 603325"/>
                <a:gd name="connsiteX9" fmla="*/ 107770 w 342267"/>
                <a:gd name="connsiteY9" fmla="*/ 21 h 603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42267" h="603325">
                  <a:moveTo>
                    <a:pt x="107770" y="21"/>
                  </a:moveTo>
                  <a:cubicBezTo>
                    <a:pt x="95070" y="1608"/>
                    <a:pt x="39507" y="96065"/>
                    <a:pt x="22045" y="147659"/>
                  </a:cubicBezTo>
                  <a:cubicBezTo>
                    <a:pt x="4583" y="199253"/>
                    <a:pt x="-5339" y="256403"/>
                    <a:pt x="2995" y="309584"/>
                  </a:cubicBezTo>
                  <a:cubicBezTo>
                    <a:pt x="11329" y="362765"/>
                    <a:pt x="27601" y="419915"/>
                    <a:pt x="72051" y="466746"/>
                  </a:cubicBezTo>
                  <a:cubicBezTo>
                    <a:pt x="116501" y="513577"/>
                    <a:pt x="225245" y="571521"/>
                    <a:pt x="269695" y="590571"/>
                  </a:cubicBezTo>
                  <a:cubicBezTo>
                    <a:pt x="314145" y="609621"/>
                    <a:pt x="354626" y="608034"/>
                    <a:pt x="338751" y="581046"/>
                  </a:cubicBezTo>
                  <a:cubicBezTo>
                    <a:pt x="322876" y="554059"/>
                    <a:pt x="212545" y="474683"/>
                    <a:pt x="174445" y="428646"/>
                  </a:cubicBezTo>
                  <a:cubicBezTo>
                    <a:pt x="136345" y="382609"/>
                    <a:pt x="122851" y="353240"/>
                    <a:pt x="110151" y="304821"/>
                  </a:cubicBezTo>
                  <a:cubicBezTo>
                    <a:pt x="97451" y="256402"/>
                    <a:pt x="95070" y="191315"/>
                    <a:pt x="98245" y="138134"/>
                  </a:cubicBezTo>
                  <a:cubicBezTo>
                    <a:pt x="101420" y="84953"/>
                    <a:pt x="120470" y="-1566"/>
                    <a:pt x="107770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1" name="Arrow: Right 30">
            <a:extLst>
              <a:ext uri="{FF2B5EF4-FFF2-40B4-BE49-F238E27FC236}">
                <a16:creationId xmlns:a16="http://schemas.microsoft.com/office/drawing/2014/main" id="{30F7A548-6B81-7602-11AE-4470B9DB6477}"/>
              </a:ext>
            </a:extLst>
          </p:cNvPr>
          <p:cNvSpPr>
            <a:spLocks noChangeAspect="1"/>
          </p:cNvSpPr>
          <p:nvPr/>
        </p:nvSpPr>
        <p:spPr>
          <a:xfrm rot="16200000">
            <a:off x="6421930" y="4276043"/>
            <a:ext cx="146992" cy="139321"/>
          </a:xfrm>
          <a:prstGeom prst="rightArrow">
            <a:avLst>
              <a:gd name="adj1" fmla="val 41512"/>
              <a:gd name="adj2" fmla="val 627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Multiplication Sign 31">
            <a:extLst>
              <a:ext uri="{FF2B5EF4-FFF2-40B4-BE49-F238E27FC236}">
                <a16:creationId xmlns:a16="http://schemas.microsoft.com/office/drawing/2014/main" id="{921E8C24-BD01-8CB4-D6D8-D69ADB44D4FE}"/>
              </a:ext>
            </a:extLst>
          </p:cNvPr>
          <p:cNvSpPr/>
          <p:nvPr/>
        </p:nvSpPr>
        <p:spPr>
          <a:xfrm>
            <a:off x="5160942" y="4410789"/>
            <a:ext cx="315754" cy="357855"/>
          </a:xfrm>
          <a:prstGeom prst="mathMultiply">
            <a:avLst>
              <a:gd name="adj1" fmla="val 6767"/>
            </a:avLst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C3AC4692-4957-3328-C74D-2F27E5E6FC44}"/>
              </a:ext>
            </a:extLst>
          </p:cNvPr>
          <p:cNvGrpSpPr/>
          <p:nvPr/>
        </p:nvGrpSpPr>
        <p:grpSpPr>
          <a:xfrm>
            <a:off x="168462" y="995844"/>
            <a:ext cx="502919" cy="648402"/>
            <a:chOff x="168462" y="995844"/>
            <a:chExt cx="502919" cy="648402"/>
          </a:xfrm>
        </p:grpSpPr>
        <p:sp>
          <p:nvSpPr>
            <p:cNvPr id="2" name="Arrow: Down 1">
              <a:extLst>
                <a:ext uri="{FF2B5EF4-FFF2-40B4-BE49-F238E27FC236}">
                  <a16:creationId xmlns:a16="http://schemas.microsoft.com/office/drawing/2014/main" id="{F892955A-8251-98DA-57B9-BD8A3144F15F}"/>
                </a:ext>
              </a:extLst>
            </p:cNvPr>
            <p:cNvSpPr/>
            <p:nvPr/>
          </p:nvSpPr>
          <p:spPr>
            <a:xfrm>
              <a:off x="372839" y="1308243"/>
              <a:ext cx="94988" cy="336003"/>
            </a:xfrm>
            <a:prstGeom prst="downArrow">
              <a:avLst>
                <a:gd name="adj1" fmla="val 36402"/>
                <a:gd name="adj2" fmla="val 11345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1A655AA9-0AFE-F2BC-AFCD-0048EAA630BD}"/>
                </a:ext>
              </a:extLst>
            </p:cNvPr>
            <p:cNvSpPr txBox="1"/>
            <p:nvPr/>
          </p:nvSpPr>
          <p:spPr>
            <a:xfrm>
              <a:off x="168462" y="995844"/>
              <a:ext cx="50291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err="1"/>
                <a:t>PEe</a:t>
              </a:r>
              <a:endParaRPr lang="en-US" sz="1600" dirty="0"/>
            </a:p>
          </p:txBody>
        </p:sp>
      </p:grpSp>
      <p:grpSp>
        <p:nvGrpSpPr>
          <p:cNvPr id="166" name="Group 165">
            <a:extLst>
              <a:ext uri="{FF2B5EF4-FFF2-40B4-BE49-F238E27FC236}">
                <a16:creationId xmlns:a16="http://schemas.microsoft.com/office/drawing/2014/main" id="{CE768A7F-605B-1B15-D89E-0812EF783734}"/>
              </a:ext>
            </a:extLst>
          </p:cNvPr>
          <p:cNvGrpSpPr/>
          <p:nvPr/>
        </p:nvGrpSpPr>
        <p:grpSpPr>
          <a:xfrm>
            <a:off x="1361421" y="995845"/>
            <a:ext cx="518179" cy="648401"/>
            <a:chOff x="1361421" y="995845"/>
            <a:chExt cx="518179" cy="648401"/>
          </a:xfrm>
        </p:grpSpPr>
        <p:sp>
          <p:nvSpPr>
            <p:cNvPr id="4" name="Arrow: Down 3">
              <a:extLst>
                <a:ext uri="{FF2B5EF4-FFF2-40B4-BE49-F238E27FC236}">
                  <a16:creationId xmlns:a16="http://schemas.microsoft.com/office/drawing/2014/main" id="{DC02EE92-4D3C-949C-5DB7-07D255835C6B}"/>
                </a:ext>
              </a:extLst>
            </p:cNvPr>
            <p:cNvSpPr/>
            <p:nvPr/>
          </p:nvSpPr>
          <p:spPr>
            <a:xfrm>
              <a:off x="1565798" y="1308243"/>
              <a:ext cx="94988" cy="336003"/>
            </a:xfrm>
            <a:prstGeom prst="downArrow">
              <a:avLst>
                <a:gd name="adj1" fmla="val 36402"/>
                <a:gd name="adj2" fmla="val 11345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26F24EA-C74B-3B2A-A39E-B7791039CED7}"/>
                </a:ext>
              </a:extLst>
            </p:cNvPr>
            <p:cNvSpPr txBox="1"/>
            <p:nvPr/>
          </p:nvSpPr>
          <p:spPr>
            <a:xfrm>
              <a:off x="1361421" y="995845"/>
              <a:ext cx="51817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err="1"/>
                <a:t>PEe</a:t>
              </a:r>
              <a:endParaRPr lang="en-US" sz="1600" dirty="0"/>
            </a:p>
          </p:txBody>
        </p:sp>
      </p:grpSp>
      <p:grpSp>
        <p:nvGrpSpPr>
          <p:cNvPr id="161" name="Group 160">
            <a:extLst>
              <a:ext uri="{FF2B5EF4-FFF2-40B4-BE49-F238E27FC236}">
                <a16:creationId xmlns:a16="http://schemas.microsoft.com/office/drawing/2014/main" id="{DFFD576A-D839-664F-9DDC-7C8A9B62C6C7}"/>
              </a:ext>
            </a:extLst>
          </p:cNvPr>
          <p:cNvGrpSpPr/>
          <p:nvPr/>
        </p:nvGrpSpPr>
        <p:grpSpPr>
          <a:xfrm>
            <a:off x="2548148" y="995844"/>
            <a:ext cx="457199" cy="648402"/>
            <a:chOff x="2522748" y="995844"/>
            <a:chExt cx="457199" cy="648402"/>
          </a:xfrm>
        </p:grpSpPr>
        <p:sp>
          <p:nvSpPr>
            <p:cNvPr id="120" name="Arrow: Down 119">
              <a:extLst>
                <a:ext uri="{FF2B5EF4-FFF2-40B4-BE49-F238E27FC236}">
                  <a16:creationId xmlns:a16="http://schemas.microsoft.com/office/drawing/2014/main" id="{A305C6DF-A3FE-20BE-BCFE-0C25AE200E95}"/>
                </a:ext>
              </a:extLst>
            </p:cNvPr>
            <p:cNvSpPr/>
            <p:nvPr/>
          </p:nvSpPr>
          <p:spPr>
            <a:xfrm>
              <a:off x="2704265" y="1308243"/>
              <a:ext cx="94988" cy="336003"/>
            </a:xfrm>
            <a:prstGeom prst="downArrow">
              <a:avLst>
                <a:gd name="adj1" fmla="val 36402"/>
                <a:gd name="adj2" fmla="val 11345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8A35A409-1703-DE01-1782-547D4E002E56}"/>
                </a:ext>
              </a:extLst>
            </p:cNvPr>
            <p:cNvSpPr txBox="1"/>
            <p:nvPr/>
          </p:nvSpPr>
          <p:spPr>
            <a:xfrm>
              <a:off x="2522748" y="995844"/>
              <a:ext cx="457199" cy="3364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err="1"/>
                <a:t>Te</a:t>
              </a:r>
              <a:endParaRPr lang="en-US" sz="1600" dirty="0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6CE340AA-5646-0696-C40D-544E849104DE}"/>
              </a:ext>
            </a:extLst>
          </p:cNvPr>
          <p:cNvGrpSpPr/>
          <p:nvPr/>
        </p:nvGrpSpPr>
        <p:grpSpPr>
          <a:xfrm>
            <a:off x="3931606" y="995844"/>
            <a:ext cx="487994" cy="648402"/>
            <a:chOff x="3703006" y="995844"/>
            <a:chExt cx="487994" cy="648402"/>
          </a:xfrm>
        </p:grpSpPr>
        <p:sp>
          <p:nvSpPr>
            <p:cNvPr id="123" name="Arrow: Down 122">
              <a:extLst>
                <a:ext uri="{FF2B5EF4-FFF2-40B4-BE49-F238E27FC236}">
                  <a16:creationId xmlns:a16="http://schemas.microsoft.com/office/drawing/2014/main" id="{4C7147C4-CC4E-7EB3-E699-74666492142F}"/>
                </a:ext>
              </a:extLst>
            </p:cNvPr>
            <p:cNvSpPr/>
            <p:nvPr/>
          </p:nvSpPr>
          <p:spPr>
            <a:xfrm>
              <a:off x="3897224" y="1308243"/>
              <a:ext cx="94988" cy="336003"/>
            </a:xfrm>
            <a:prstGeom prst="downArrow">
              <a:avLst>
                <a:gd name="adj1" fmla="val 36402"/>
                <a:gd name="adj2" fmla="val 11345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E438B133-30F3-43EC-5F1B-6604406D2B00}"/>
                </a:ext>
              </a:extLst>
            </p:cNvPr>
            <p:cNvSpPr txBox="1"/>
            <p:nvPr/>
          </p:nvSpPr>
          <p:spPr>
            <a:xfrm>
              <a:off x="3703006" y="995844"/>
              <a:ext cx="48799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err="1"/>
                <a:t>PEe</a:t>
              </a:r>
              <a:endParaRPr lang="en-US" sz="1600" dirty="0"/>
            </a:p>
          </p:txBody>
        </p:sp>
      </p:grp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A101A1FA-2D45-7F20-DB25-CB6B546FCA97}"/>
              </a:ext>
            </a:extLst>
          </p:cNvPr>
          <p:cNvGrpSpPr/>
          <p:nvPr/>
        </p:nvGrpSpPr>
        <p:grpSpPr>
          <a:xfrm>
            <a:off x="5091160" y="995844"/>
            <a:ext cx="457199" cy="648402"/>
            <a:chOff x="5055442" y="995844"/>
            <a:chExt cx="457199" cy="648402"/>
          </a:xfrm>
        </p:grpSpPr>
        <p:sp>
          <p:nvSpPr>
            <p:cNvPr id="126" name="Arrow: Down 125">
              <a:extLst>
                <a:ext uri="{FF2B5EF4-FFF2-40B4-BE49-F238E27FC236}">
                  <a16:creationId xmlns:a16="http://schemas.microsoft.com/office/drawing/2014/main" id="{EE732F50-82F1-E32F-E0BE-0192BD6E0A9A}"/>
                </a:ext>
              </a:extLst>
            </p:cNvPr>
            <p:cNvSpPr/>
            <p:nvPr/>
          </p:nvSpPr>
          <p:spPr>
            <a:xfrm>
              <a:off x="5236959" y="1308243"/>
              <a:ext cx="94988" cy="336003"/>
            </a:xfrm>
            <a:prstGeom prst="downArrow">
              <a:avLst>
                <a:gd name="adj1" fmla="val 36402"/>
                <a:gd name="adj2" fmla="val 11345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C0D4D645-CB3B-9949-3848-4C098FD1950A}"/>
                </a:ext>
              </a:extLst>
            </p:cNvPr>
            <p:cNvSpPr txBox="1"/>
            <p:nvPr/>
          </p:nvSpPr>
          <p:spPr>
            <a:xfrm>
              <a:off x="5055442" y="995844"/>
              <a:ext cx="457199" cy="3364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err="1"/>
                <a:t>Te</a:t>
              </a:r>
              <a:endParaRPr lang="en-US" sz="1600" dirty="0"/>
            </a:p>
          </p:txBody>
        </p:sp>
      </p:grp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FA984EAB-0018-9E27-BDA6-548A27D6E4BF}"/>
              </a:ext>
            </a:extLst>
          </p:cNvPr>
          <p:cNvGrpSpPr/>
          <p:nvPr/>
        </p:nvGrpSpPr>
        <p:grpSpPr>
          <a:xfrm>
            <a:off x="6265070" y="995844"/>
            <a:ext cx="457199" cy="648402"/>
            <a:chOff x="6248401" y="995844"/>
            <a:chExt cx="457199" cy="648402"/>
          </a:xfrm>
        </p:grpSpPr>
        <p:sp>
          <p:nvSpPr>
            <p:cNvPr id="129" name="Arrow: Down 128">
              <a:extLst>
                <a:ext uri="{FF2B5EF4-FFF2-40B4-BE49-F238E27FC236}">
                  <a16:creationId xmlns:a16="http://schemas.microsoft.com/office/drawing/2014/main" id="{2BB746DB-483B-7C02-CB71-8D9898788290}"/>
                </a:ext>
              </a:extLst>
            </p:cNvPr>
            <p:cNvSpPr/>
            <p:nvPr/>
          </p:nvSpPr>
          <p:spPr>
            <a:xfrm>
              <a:off x="6429918" y="1308243"/>
              <a:ext cx="94988" cy="336003"/>
            </a:xfrm>
            <a:prstGeom prst="downArrow">
              <a:avLst>
                <a:gd name="adj1" fmla="val 36402"/>
                <a:gd name="adj2" fmla="val 11345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8259B018-BDFE-3D16-CC2E-3D42CA11A0BD}"/>
                </a:ext>
              </a:extLst>
            </p:cNvPr>
            <p:cNvSpPr txBox="1"/>
            <p:nvPr/>
          </p:nvSpPr>
          <p:spPr>
            <a:xfrm>
              <a:off x="6248401" y="995844"/>
              <a:ext cx="457199" cy="3364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err="1"/>
                <a:t>Te</a:t>
              </a:r>
              <a:endParaRPr lang="en-US" sz="1600" dirty="0"/>
            </a:p>
          </p:txBody>
        </p:sp>
      </p:grp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596921EF-43E0-8500-5131-29368F7FB73C}"/>
              </a:ext>
            </a:extLst>
          </p:cNvPr>
          <p:cNvCxnSpPr>
            <a:cxnSpLocks/>
          </p:cNvCxnSpPr>
          <p:nvPr/>
        </p:nvCxnSpPr>
        <p:spPr>
          <a:xfrm>
            <a:off x="1613311" y="1668201"/>
            <a:ext cx="0" cy="127330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EC77AABC-4EE4-5FD5-26A8-D8716EAD2C27}"/>
              </a:ext>
            </a:extLst>
          </p:cNvPr>
          <p:cNvCxnSpPr>
            <a:cxnSpLocks/>
          </p:cNvCxnSpPr>
          <p:nvPr/>
        </p:nvCxnSpPr>
        <p:spPr>
          <a:xfrm>
            <a:off x="2775361" y="1668201"/>
            <a:ext cx="0" cy="127330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>
            <a:extLst>
              <a:ext uri="{FF2B5EF4-FFF2-40B4-BE49-F238E27FC236}">
                <a16:creationId xmlns:a16="http://schemas.microsoft.com/office/drawing/2014/main" id="{D3F6DA45-133C-30F9-9BA4-C329733557B3}"/>
              </a:ext>
            </a:extLst>
          </p:cNvPr>
          <p:cNvSpPr txBox="1"/>
          <p:nvPr/>
        </p:nvSpPr>
        <p:spPr>
          <a:xfrm>
            <a:off x="3030352" y="5097319"/>
            <a:ext cx="98870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100" dirty="0"/>
              <a:t>Time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" name="Arrow: Right 142">
            <a:extLst>
              <a:ext uri="{FF2B5EF4-FFF2-40B4-BE49-F238E27FC236}">
                <a16:creationId xmlns:a16="http://schemas.microsoft.com/office/drawing/2014/main" id="{AACBB152-0FAC-7874-572D-325F89809634}"/>
              </a:ext>
            </a:extLst>
          </p:cNvPr>
          <p:cNvSpPr/>
          <p:nvPr/>
        </p:nvSpPr>
        <p:spPr>
          <a:xfrm>
            <a:off x="411480" y="4991100"/>
            <a:ext cx="607314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Trial duration (~10-15 s)</a:t>
            </a:r>
          </a:p>
        </p:txBody>
      </p: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C29D3B53-D673-71BB-CF8F-9CDD1DE412E7}"/>
              </a:ext>
            </a:extLst>
          </p:cNvPr>
          <p:cNvCxnSpPr>
            <a:cxnSpLocks/>
          </p:cNvCxnSpPr>
          <p:nvPr/>
        </p:nvCxnSpPr>
        <p:spPr>
          <a:xfrm>
            <a:off x="421099" y="1668201"/>
            <a:ext cx="0" cy="127330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F04ED6C9-CEA1-F466-DE04-CD0A4EA226B6}"/>
              </a:ext>
            </a:extLst>
          </p:cNvPr>
          <p:cNvCxnSpPr>
            <a:cxnSpLocks/>
          </p:cNvCxnSpPr>
          <p:nvPr/>
        </p:nvCxnSpPr>
        <p:spPr>
          <a:xfrm>
            <a:off x="6491270" y="1663772"/>
            <a:ext cx="0" cy="39693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F37A648A-EB5B-7454-82D0-C247F63701DE}"/>
              </a:ext>
            </a:extLst>
          </p:cNvPr>
          <p:cNvSpPr txBox="1"/>
          <p:nvPr/>
        </p:nvSpPr>
        <p:spPr>
          <a:xfrm>
            <a:off x="5562591" y="76028"/>
            <a:ext cx="1265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Figure S1</a:t>
            </a:r>
          </a:p>
        </p:txBody>
      </p:sp>
    </p:spTree>
    <p:extLst>
      <p:ext uri="{BB962C8B-B14F-4D97-AF65-F5344CB8AC3E}">
        <p14:creationId xmlns:p14="http://schemas.microsoft.com/office/powerpoint/2010/main" val="646234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1504</TotalTime>
  <Words>104</Words>
  <Application>Microsoft Macintosh PowerPoint</Application>
  <PresentationFormat>A4 Paper (210x297 mm)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Hill</dc:creator>
  <cp:lastModifiedBy>Wolfram Schultz</cp:lastModifiedBy>
  <cp:revision>355</cp:revision>
  <dcterms:created xsi:type="dcterms:W3CDTF">2021-03-04T13:04:53Z</dcterms:created>
  <dcterms:modified xsi:type="dcterms:W3CDTF">2023-05-04T16:06:46Z</dcterms:modified>
</cp:coreProperties>
</file>